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4.xml" ContentType="application/vnd.openxmlformats-officedocument.presentationml.notesSlide+xml"/>
  <Override PartName="/ppt/tags/tag2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2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52"/>
  </p:notesMasterIdLst>
  <p:sldIdLst>
    <p:sldId id="259" r:id="rId2"/>
    <p:sldId id="543" r:id="rId3"/>
    <p:sldId id="302" r:id="rId4"/>
    <p:sldId id="260" r:id="rId5"/>
    <p:sldId id="261" r:id="rId6"/>
    <p:sldId id="304" r:id="rId7"/>
    <p:sldId id="545" r:id="rId8"/>
    <p:sldId id="433" r:id="rId9"/>
    <p:sldId id="434" r:id="rId10"/>
    <p:sldId id="303" r:id="rId11"/>
    <p:sldId id="291" r:id="rId12"/>
    <p:sldId id="435" r:id="rId13"/>
    <p:sldId id="281" r:id="rId14"/>
    <p:sldId id="537" r:id="rId15"/>
    <p:sldId id="437" r:id="rId16"/>
    <p:sldId id="339" r:id="rId17"/>
    <p:sldId id="323" r:id="rId18"/>
    <p:sldId id="297" r:id="rId19"/>
    <p:sldId id="517" r:id="rId20"/>
    <p:sldId id="518" r:id="rId21"/>
    <p:sldId id="519" r:id="rId22"/>
    <p:sldId id="520" r:id="rId23"/>
    <p:sldId id="521" r:id="rId24"/>
    <p:sldId id="262" r:id="rId25"/>
    <p:sldId id="524" r:id="rId26"/>
    <p:sldId id="523" r:id="rId27"/>
    <p:sldId id="525" r:id="rId28"/>
    <p:sldId id="526" r:id="rId29"/>
    <p:sldId id="527" r:id="rId30"/>
    <p:sldId id="528" r:id="rId31"/>
    <p:sldId id="529" r:id="rId32"/>
    <p:sldId id="530" r:id="rId33"/>
    <p:sldId id="298" r:id="rId34"/>
    <p:sldId id="531" r:id="rId35"/>
    <p:sldId id="535" r:id="rId36"/>
    <p:sldId id="536" r:id="rId37"/>
    <p:sldId id="532" r:id="rId38"/>
    <p:sldId id="299" r:id="rId39"/>
    <p:sldId id="275" r:id="rId40"/>
    <p:sldId id="541" r:id="rId41"/>
    <p:sldId id="533" r:id="rId42"/>
    <p:sldId id="534" r:id="rId43"/>
    <p:sldId id="544" r:id="rId44"/>
    <p:sldId id="539" r:id="rId45"/>
    <p:sldId id="538" r:id="rId46"/>
    <p:sldId id="540" r:id="rId47"/>
    <p:sldId id="292" r:id="rId48"/>
    <p:sldId id="289" r:id="rId49"/>
    <p:sldId id="300" r:id="rId50"/>
    <p:sldId id="542" r:id="rId51"/>
  </p:sldIdLst>
  <p:sldSz cx="12192000" cy="6858000"/>
  <p:notesSz cx="6858000" cy="9144000"/>
  <p:custDataLst>
    <p:tags r:id="rId5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66FF"/>
    <a:srgbClr val="FFFF66"/>
    <a:srgbClr val="FF33CC"/>
    <a:srgbClr val="99CCFF"/>
    <a:srgbClr val="59595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4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432" y="48"/>
      </p:cViewPr>
      <p:guideLst>
        <p:guide orient="horz" pos="211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FD021-6A73-488C-8B51-F22DABB8A545}" type="datetimeFigureOut">
              <a:rPr lang="zh-CN" altLang="en-US" smtClean="0"/>
              <a:t>2022/2/27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A0EB4-A529-4335-9B3E-020BB0F9F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927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313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535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803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597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256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76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741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7824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0363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822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472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4797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8626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730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47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3364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48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16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49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6881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50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787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9430-7B9A-447A-B98E-4BFADBD7E617}" type="datetimeFigureOut">
              <a:rPr lang="zh-CN" altLang="en-US" smtClean="0"/>
              <a:t>2022/2/27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14F9-BBE9-48E3-9C5C-39AEFA1A294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6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6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972DD-5BEC-4328-B213-88A3803886DD}" type="datetime1">
              <a:rPr lang="zh-TW" altLang="en-US" smtClean="0"/>
              <a:t>2022/2/27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D802-7BEE-400C-A011-5BB8E69E40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68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89430-7B9A-447A-B98E-4BFADBD7E617}" type="datetimeFigureOut">
              <a:rPr lang="zh-CN" altLang="en-US" smtClean="0"/>
              <a:t>2022/2/27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814F9-BBE9-48E3-9C5C-39AEFA1A29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027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0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2.xml"/><Relationship Id="rId10" Type="http://schemas.microsoft.com/office/2007/relationships/hdphoto" Target="../media/hdphoto2.wdp"/><Relationship Id="rId4" Type="http://schemas.openxmlformats.org/officeDocument/2006/relationships/tags" Target="../tags/tag11.xml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image" Target="../media/image6.png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5.png"/><Relationship Id="rId17" Type="http://schemas.openxmlformats.org/officeDocument/2006/relationships/image" Target="../media/image15.png"/><Relationship Id="rId2" Type="http://schemas.openxmlformats.org/officeDocument/2006/relationships/tags" Target="../tags/tag14.xml"/><Relationship Id="rId16" Type="http://schemas.openxmlformats.org/officeDocument/2006/relationships/image" Target="../media/image14.png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4.xml"/><Relationship Id="rId5" Type="http://schemas.openxmlformats.org/officeDocument/2006/relationships/tags" Target="../tags/tag17.xml"/><Relationship Id="rId15" Type="http://schemas.openxmlformats.org/officeDocument/2006/relationships/image" Target="../media/image13.png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7.xml"/><Relationship Id="rId7" Type="http://schemas.openxmlformats.org/officeDocument/2006/relationships/image" Target="../media/image23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Relationship Id="rId9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g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notesSlide" Target="../notesSlides/notesSlide1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4" Type="http://schemas.openxmlformats.org/officeDocument/2006/relationships/notesSlide" Target="../notesSlides/notesSlide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tags" Target="../tags/tag35.xml"/><Relationship Id="rId7" Type="http://schemas.openxmlformats.org/officeDocument/2006/relationships/image" Target="../media/image46.emf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notesSlide" Target="../notesSlides/notesSlide15.xml"/><Relationship Id="rId11" Type="http://schemas.microsoft.com/office/2007/relationships/hdphoto" Target="../media/hdphoto2.wdp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6.png"/><Relationship Id="rId4" Type="http://schemas.openxmlformats.org/officeDocument/2006/relationships/tags" Target="../tags/tag36.xml"/><Relationship Id="rId9" Type="http://schemas.microsoft.com/office/2007/relationships/hdphoto" Target="../media/hdphoto4.wdp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tags" Target="../tags/tag39.xml"/><Relationship Id="rId7" Type="http://schemas.microsoft.com/office/2007/relationships/hdphoto" Target="../media/hdphoto5.wdp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image" Target="../media/image48.png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.xml"/><Relationship Id="rId9" Type="http://schemas.openxmlformats.org/officeDocument/2006/relationships/hyperlink" Target="https://forms.gle/BSaXGTJ9zHdJBrZh9" TargetMode="Externa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42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A_图片 25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887065" y="709535"/>
            <a:ext cx="7547473" cy="4757066"/>
          </a:xfrm>
          <a:prstGeom prst="rect">
            <a:avLst/>
          </a:prstGeom>
        </p:spPr>
      </p:pic>
      <p:sp>
        <p:nvSpPr>
          <p:cNvPr id="21" name="PA_文本框 1">
            <a:extLst>
              <a:ext uri="{FF2B5EF4-FFF2-40B4-BE49-F238E27FC236}">
                <a16:creationId xmlns:a16="http://schemas.microsoft.com/office/drawing/2014/main" id="{7FF01AC3-563D-47C6-8E7B-772D5163127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550978" y="1450520"/>
            <a:ext cx="3134191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8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2021</a:t>
            </a:r>
            <a:endParaRPr lang="zh-CN" altLang="en-US" sz="98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22" name="PA_文本框 2">
            <a:extLst>
              <a:ext uri="{FF2B5EF4-FFF2-40B4-BE49-F238E27FC236}">
                <a16:creationId xmlns:a16="http://schemas.microsoft.com/office/drawing/2014/main" id="{6E88C239-6687-4558-8F2F-11C14FDF3DF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7017434" y="3532855"/>
            <a:ext cx="4314001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600" b="1" dirty="0"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素養導向的評量</a:t>
            </a:r>
          </a:p>
        </p:txBody>
      </p:sp>
      <p:sp>
        <p:nvSpPr>
          <p:cNvPr id="23" name="PA_文本框 4">
            <a:extLst>
              <a:ext uri="{FF2B5EF4-FFF2-40B4-BE49-F238E27FC236}">
                <a16:creationId xmlns:a16="http://schemas.microsoft.com/office/drawing/2014/main" id="{26009256-6C7E-4440-9FA9-F541DB5CDBC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235443" y="2948080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社會領域六大工作圈</a:t>
            </a:r>
            <a:endParaRPr lang="zh-CN" altLang="en-US" sz="32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147221BD-355F-4D1A-A401-685C04CA939A}"/>
              </a:ext>
            </a:extLst>
          </p:cNvPr>
          <p:cNvSpPr/>
          <p:nvPr/>
        </p:nvSpPr>
        <p:spPr>
          <a:xfrm>
            <a:off x="7190561" y="4486962"/>
            <a:ext cx="44165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地點</a:t>
            </a:r>
            <a:r>
              <a:rPr lang="zh-CN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：</a:t>
            </a:r>
            <a:r>
              <a:rPr lang="zh-TW" altLang="en-US" sz="220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經國國中</a:t>
            </a:r>
            <a:r>
              <a:rPr lang="zh-CN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    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報告</a:t>
            </a:r>
            <a:r>
              <a:rPr lang="zh-CN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人：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王靜新</a:t>
            </a:r>
            <a:endParaRPr lang="zh-CN" altLang="en-US" sz="2200" dirty="0"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038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9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9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7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C4CDE9D6-EAFB-448E-815E-631763B41B1C}"/>
              </a:ext>
            </a:extLst>
          </p:cNvPr>
          <p:cNvSpPr/>
          <p:nvPr/>
        </p:nvSpPr>
        <p:spPr>
          <a:xfrm>
            <a:off x="6985261" y="1666187"/>
            <a:ext cx="3365369" cy="17628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ea typeface="文鼎海報體" panose="02010609010101010101" pitchFamily="49" charset="-120"/>
              </a:rPr>
              <a:t>請夥伴們加入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2A667B-89E7-472A-8F6B-F18150AC276F}"/>
              </a:ext>
            </a:extLst>
          </p:cNvPr>
          <p:cNvSpPr/>
          <p:nvPr/>
        </p:nvSpPr>
        <p:spPr>
          <a:xfrm>
            <a:off x="6985261" y="3777791"/>
            <a:ext cx="3365369" cy="1762813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7000" dirty="0">
                <a:latin typeface="AR DECODE" panose="02000000000000000000" pitchFamily="2" charset="0"/>
                <a:ea typeface="文鼎海報體" panose="02010609010101010101" pitchFamily="49" charset="-120"/>
              </a:rPr>
              <a:t>Thanks!</a:t>
            </a:r>
            <a:endParaRPr lang="zh-TW" altLang="en-US" sz="7000" dirty="0">
              <a:latin typeface="AR DECODE" panose="02000000000000000000" pitchFamily="2" charset="0"/>
              <a:ea typeface="文鼎海報體" panose="02010609010101010101" pitchFamily="49" charset="-120"/>
            </a:endParaRPr>
          </a:p>
        </p:txBody>
      </p:sp>
      <p:sp>
        <p:nvSpPr>
          <p:cNvPr id="7" name="Freeform 21">
            <a:extLst>
              <a:ext uri="{FF2B5EF4-FFF2-40B4-BE49-F238E27FC236}">
                <a16:creationId xmlns:a16="http://schemas.microsoft.com/office/drawing/2014/main" id="{3EB219CE-C565-428C-8C92-ADF3ED5E1477}"/>
              </a:ext>
            </a:extLst>
          </p:cNvPr>
          <p:cNvSpPr>
            <a:spLocks/>
          </p:cNvSpPr>
          <p:nvPr/>
        </p:nvSpPr>
        <p:spPr bwMode="auto">
          <a:xfrm>
            <a:off x="3820985" y="868641"/>
            <a:ext cx="4550031" cy="132964"/>
          </a:xfrm>
          <a:custGeom>
            <a:avLst/>
            <a:gdLst>
              <a:gd name="T0" fmla="*/ 3 w 764"/>
              <a:gd name="T1" fmla="*/ 1 h 70"/>
              <a:gd name="T2" fmla="*/ 0 w 764"/>
              <a:gd name="T3" fmla="*/ 4 h 70"/>
              <a:gd name="T4" fmla="*/ 3 w 764"/>
              <a:gd name="T5" fmla="*/ 8 h 70"/>
              <a:gd name="T6" fmla="*/ 183 w 764"/>
              <a:gd name="T7" fmla="*/ 7 h 70"/>
              <a:gd name="T8" fmla="*/ 625 w 764"/>
              <a:gd name="T9" fmla="*/ 9 h 70"/>
              <a:gd name="T10" fmla="*/ 638 w 764"/>
              <a:gd name="T11" fmla="*/ 9 h 70"/>
              <a:gd name="T12" fmla="*/ 517 w 764"/>
              <a:gd name="T13" fmla="*/ 13 h 70"/>
              <a:gd name="T14" fmla="*/ 241 w 764"/>
              <a:gd name="T15" fmla="*/ 22 h 70"/>
              <a:gd name="T16" fmla="*/ 47 w 764"/>
              <a:gd name="T17" fmla="*/ 33 h 70"/>
              <a:gd name="T18" fmla="*/ 47 w 764"/>
              <a:gd name="T19" fmla="*/ 39 h 70"/>
              <a:gd name="T20" fmla="*/ 215 w 764"/>
              <a:gd name="T21" fmla="*/ 33 h 70"/>
              <a:gd name="T22" fmla="*/ 539 w 764"/>
              <a:gd name="T23" fmla="*/ 40 h 70"/>
              <a:gd name="T24" fmla="*/ 530 w 764"/>
              <a:gd name="T25" fmla="*/ 40 h 70"/>
              <a:gd name="T26" fmla="*/ 236 w 764"/>
              <a:gd name="T27" fmla="*/ 60 h 70"/>
              <a:gd name="T28" fmla="*/ 217 w 764"/>
              <a:gd name="T29" fmla="*/ 63 h 70"/>
              <a:gd name="T30" fmla="*/ 215 w 764"/>
              <a:gd name="T31" fmla="*/ 67 h 70"/>
              <a:gd name="T32" fmla="*/ 218 w 764"/>
              <a:gd name="T33" fmla="*/ 70 h 70"/>
              <a:gd name="T34" fmla="*/ 237 w 764"/>
              <a:gd name="T35" fmla="*/ 67 h 70"/>
              <a:gd name="T36" fmla="*/ 530 w 764"/>
              <a:gd name="T37" fmla="*/ 47 h 70"/>
              <a:gd name="T38" fmla="*/ 575 w 764"/>
              <a:gd name="T39" fmla="*/ 47 h 70"/>
              <a:gd name="T40" fmla="*/ 575 w 764"/>
              <a:gd name="T41" fmla="*/ 41 h 70"/>
              <a:gd name="T42" fmla="*/ 573 w 764"/>
              <a:gd name="T43" fmla="*/ 40 h 70"/>
              <a:gd name="T44" fmla="*/ 560 w 764"/>
              <a:gd name="T45" fmla="*/ 37 h 70"/>
              <a:gd name="T46" fmla="*/ 321 w 764"/>
              <a:gd name="T47" fmla="*/ 22 h 70"/>
              <a:gd name="T48" fmla="*/ 517 w 764"/>
              <a:gd name="T49" fmla="*/ 19 h 70"/>
              <a:gd name="T50" fmla="*/ 668 w 764"/>
              <a:gd name="T51" fmla="*/ 14 h 70"/>
              <a:gd name="T52" fmla="*/ 761 w 764"/>
              <a:gd name="T53" fmla="*/ 8 h 70"/>
              <a:gd name="T54" fmla="*/ 763 w 764"/>
              <a:gd name="T55" fmla="*/ 7 h 70"/>
              <a:gd name="T56" fmla="*/ 763 w 764"/>
              <a:gd name="T57" fmla="*/ 2 h 70"/>
              <a:gd name="T58" fmla="*/ 763 w 764"/>
              <a:gd name="T59" fmla="*/ 2 h 70"/>
              <a:gd name="T60" fmla="*/ 759 w 764"/>
              <a:gd name="T61" fmla="*/ 2 h 70"/>
              <a:gd name="T62" fmla="*/ 759 w 764"/>
              <a:gd name="T63" fmla="*/ 2 h 70"/>
              <a:gd name="T64" fmla="*/ 759 w 764"/>
              <a:gd name="T65" fmla="*/ 2 h 70"/>
              <a:gd name="T66" fmla="*/ 682 w 764"/>
              <a:gd name="T67" fmla="*/ 2 h 70"/>
              <a:gd name="T68" fmla="*/ 625 w 764"/>
              <a:gd name="T69" fmla="*/ 2 h 70"/>
              <a:gd name="T70" fmla="*/ 183 w 764"/>
              <a:gd name="T71" fmla="*/ 1 h 70"/>
              <a:gd name="T72" fmla="*/ 3 w 764"/>
              <a:gd name="T73" fmla="*/ 1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64" h="70">
                <a:moveTo>
                  <a:pt x="3" y="1"/>
                </a:moveTo>
                <a:cubicBezTo>
                  <a:pt x="1" y="1"/>
                  <a:pt x="0" y="3"/>
                  <a:pt x="0" y="4"/>
                </a:cubicBezTo>
                <a:cubicBezTo>
                  <a:pt x="0" y="6"/>
                  <a:pt x="1" y="8"/>
                  <a:pt x="3" y="8"/>
                </a:cubicBezTo>
                <a:cubicBezTo>
                  <a:pt x="59" y="8"/>
                  <a:pt x="121" y="8"/>
                  <a:pt x="183" y="7"/>
                </a:cubicBezTo>
                <a:cubicBezTo>
                  <a:pt x="330" y="7"/>
                  <a:pt x="473" y="7"/>
                  <a:pt x="625" y="9"/>
                </a:cubicBezTo>
                <a:cubicBezTo>
                  <a:pt x="627" y="9"/>
                  <a:pt x="632" y="9"/>
                  <a:pt x="638" y="9"/>
                </a:cubicBezTo>
                <a:cubicBezTo>
                  <a:pt x="581" y="11"/>
                  <a:pt x="523" y="13"/>
                  <a:pt x="517" y="13"/>
                </a:cubicBezTo>
                <a:cubicBezTo>
                  <a:pt x="414" y="7"/>
                  <a:pt x="327" y="15"/>
                  <a:pt x="241" y="22"/>
                </a:cubicBezTo>
                <a:cubicBezTo>
                  <a:pt x="178" y="28"/>
                  <a:pt x="115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ubicBezTo>
                  <a:pt x="108" y="39"/>
                  <a:pt x="162" y="36"/>
                  <a:pt x="215" y="33"/>
                </a:cubicBezTo>
                <a:cubicBezTo>
                  <a:pt x="316" y="28"/>
                  <a:pt x="411" y="22"/>
                  <a:pt x="539" y="40"/>
                </a:cubicBezTo>
                <a:cubicBezTo>
                  <a:pt x="530" y="40"/>
                  <a:pt x="530" y="40"/>
                  <a:pt x="530" y="40"/>
                </a:cubicBezTo>
                <a:cubicBezTo>
                  <a:pt x="427" y="40"/>
                  <a:pt x="355" y="40"/>
                  <a:pt x="236" y="60"/>
                </a:cubicBezTo>
                <a:cubicBezTo>
                  <a:pt x="217" y="63"/>
                  <a:pt x="217" y="63"/>
                  <a:pt x="217" y="63"/>
                </a:cubicBezTo>
                <a:cubicBezTo>
                  <a:pt x="216" y="64"/>
                  <a:pt x="214" y="65"/>
                  <a:pt x="215" y="67"/>
                </a:cubicBezTo>
                <a:cubicBezTo>
                  <a:pt x="215" y="69"/>
                  <a:pt x="217" y="70"/>
                  <a:pt x="218" y="70"/>
                </a:cubicBezTo>
                <a:cubicBezTo>
                  <a:pt x="237" y="67"/>
                  <a:pt x="237" y="67"/>
                  <a:pt x="237" y="67"/>
                </a:cubicBezTo>
                <a:cubicBezTo>
                  <a:pt x="356" y="46"/>
                  <a:pt x="427" y="47"/>
                  <a:pt x="530" y="47"/>
                </a:cubicBezTo>
                <a:cubicBezTo>
                  <a:pt x="546" y="47"/>
                  <a:pt x="563" y="47"/>
                  <a:pt x="575" y="47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4" y="41"/>
                  <a:pt x="574" y="40"/>
                  <a:pt x="573" y="40"/>
                </a:cubicBezTo>
                <a:cubicBezTo>
                  <a:pt x="569" y="39"/>
                  <a:pt x="561" y="37"/>
                  <a:pt x="560" y="37"/>
                </a:cubicBezTo>
                <a:cubicBezTo>
                  <a:pt x="467" y="23"/>
                  <a:pt x="392" y="20"/>
                  <a:pt x="321" y="22"/>
                </a:cubicBezTo>
                <a:cubicBezTo>
                  <a:pt x="382" y="18"/>
                  <a:pt x="446" y="15"/>
                  <a:pt x="517" y="19"/>
                </a:cubicBezTo>
                <a:cubicBezTo>
                  <a:pt x="524" y="20"/>
                  <a:pt x="602" y="17"/>
                  <a:pt x="668" y="14"/>
                </a:cubicBezTo>
                <a:cubicBezTo>
                  <a:pt x="713" y="12"/>
                  <a:pt x="753" y="10"/>
                  <a:pt x="761" y="8"/>
                </a:cubicBezTo>
                <a:cubicBezTo>
                  <a:pt x="762" y="8"/>
                  <a:pt x="763" y="8"/>
                  <a:pt x="763" y="7"/>
                </a:cubicBezTo>
                <a:cubicBezTo>
                  <a:pt x="764" y="6"/>
                  <a:pt x="764" y="4"/>
                  <a:pt x="763" y="2"/>
                </a:cubicBezTo>
                <a:cubicBezTo>
                  <a:pt x="763" y="2"/>
                  <a:pt x="763" y="2"/>
                  <a:pt x="763" y="2"/>
                </a:cubicBezTo>
                <a:cubicBezTo>
                  <a:pt x="763" y="2"/>
                  <a:pt x="761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48" y="2"/>
                  <a:pt x="713" y="2"/>
                  <a:pt x="682" y="2"/>
                </a:cubicBezTo>
                <a:cubicBezTo>
                  <a:pt x="655" y="2"/>
                  <a:pt x="631" y="2"/>
                  <a:pt x="625" y="2"/>
                </a:cubicBezTo>
                <a:cubicBezTo>
                  <a:pt x="474" y="0"/>
                  <a:pt x="330" y="1"/>
                  <a:pt x="183" y="1"/>
                </a:cubicBezTo>
                <a:cubicBezTo>
                  <a:pt x="126" y="1"/>
                  <a:pt x="68" y="1"/>
                  <a:pt x="3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EF6337F-8416-45A3-9B23-11275D9B61C0}"/>
              </a:ext>
            </a:extLst>
          </p:cNvPr>
          <p:cNvSpPr/>
          <p:nvPr/>
        </p:nvSpPr>
        <p:spPr>
          <a:xfrm>
            <a:off x="3429000" y="199338"/>
            <a:ext cx="5257800" cy="6693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歡迎大家參加工作圈研習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A64CB5A-4A50-4821-AD2C-391477B25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621" y="1549875"/>
            <a:ext cx="4882808" cy="4037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2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D13ABEB8-9CD7-4096-A9AE-5DF55853C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17" y="1090556"/>
            <a:ext cx="10667991" cy="5265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Freeform 21">
            <a:extLst>
              <a:ext uri="{FF2B5EF4-FFF2-40B4-BE49-F238E27FC236}">
                <a16:creationId xmlns:a16="http://schemas.microsoft.com/office/drawing/2014/main" id="{00976D40-94AB-42C9-B901-61FF0841DA6E}"/>
              </a:ext>
            </a:extLst>
          </p:cNvPr>
          <p:cNvSpPr>
            <a:spLocks/>
          </p:cNvSpPr>
          <p:nvPr/>
        </p:nvSpPr>
        <p:spPr bwMode="auto">
          <a:xfrm>
            <a:off x="4058696" y="1085685"/>
            <a:ext cx="4550031" cy="132964"/>
          </a:xfrm>
          <a:custGeom>
            <a:avLst/>
            <a:gdLst>
              <a:gd name="T0" fmla="*/ 3 w 764"/>
              <a:gd name="T1" fmla="*/ 1 h 70"/>
              <a:gd name="T2" fmla="*/ 0 w 764"/>
              <a:gd name="T3" fmla="*/ 4 h 70"/>
              <a:gd name="T4" fmla="*/ 3 w 764"/>
              <a:gd name="T5" fmla="*/ 8 h 70"/>
              <a:gd name="T6" fmla="*/ 183 w 764"/>
              <a:gd name="T7" fmla="*/ 7 h 70"/>
              <a:gd name="T8" fmla="*/ 625 w 764"/>
              <a:gd name="T9" fmla="*/ 9 h 70"/>
              <a:gd name="T10" fmla="*/ 638 w 764"/>
              <a:gd name="T11" fmla="*/ 9 h 70"/>
              <a:gd name="T12" fmla="*/ 517 w 764"/>
              <a:gd name="T13" fmla="*/ 13 h 70"/>
              <a:gd name="T14" fmla="*/ 241 w 764"/>
              <a:gd name="T15" fmla="*/ 22 h 70"/>
              <a:gd name="T16" fmla="*/ 47 w 764"/>
              <a:gd name="T17" fmla="*/ 33 h 70"/>
              <a:gd name="T18" fmla="*/ 47 w 764"/>
              <a:gd name="T19" fmla="*/ 39 h 70"/>
              <a:gd name="T20" fmla="*/ 215 w 764"/>
              <a:gd name="T21" fmla="*/ 33 h 70"/>
              <a:gd name="T22" fmla="*/ 539 w 764"/>
              <a:gd name="T23" fmla="*/ 40 h 70"/>
              <a:gd name="T24" fmla="*/ 530 w 764"/>
              <a:gd name="T25" fmla="*/ 40 h 70"/>
              <a:gd name="T26" fmla="*/ 236 w 764"/>
              <a:gd name="T27" fmla="*/ 60 h 70"/>
              <a:gd name="T28" fmla="*/ 217 w 764"/>
              <a:gd name="T29" fmla="*/ 63 h 70"/>
              <a:gd name="T30" fmla="*/ 215 w 764"/>
              <a:gd name="T31" fmla="*/ 67 h 70"/>
              <a:gd name="T32" fmla="*/ 218 w 764"/>
              <a:gd name="T33" fmla="*/ 70 h 70"/>
              <a:gd name="T34" fmla="*/ 237 w 764"/>
              <a:gd name="T35" fmla="*/ 67 h 70"/>
              <a:gd name="T36" fmla="*/ 530 w 764"/>
              <a:gd name="T37" fmla="*/ 47 h 70"/>
              <a:gd name="T38" fmla="*/ 575 w 764"/>
              <a:gd name="T39" fmla="*/ 47 h 70"/>
              <a:gd name="T40" fmla="*/ 575 w 764"/>
              <a:gd name="T41" fmla="*/ 41 h 70"/>
              <a:gd name="T42" fmla="*/ 573 w 764"/>
              <a:gd name="T43" fmla="*/ 40 h 70"/>
              <a:gd name="T44" fmla="*/ 560 w 764"/>
              <a:gd name="T45" fmla="*/ 37 h 70"/>
              <a:gd name="T46" fmla="*/ 321 w 764"/>
              <a:gd name="T47" fmla="*/ 22 h 70"/>
              <a:gd name="T48" fmla="*/ 517 w 764"/>
              <a:gd name="T49" fmla="*/ 19 h 70"/>
              <a:gd name="T50" fmla="*/ 668 w 764"/>
              <a:gd name="T51" fmla="*/ 14 h 70"/>
              <a:gd name="T52" fmla="*/ 761 w 764"/>
              <a:gd name="T53" fmla="*/ 8 h 70"/>
              <a:gd name="T54" fmla="*/ 763 w 764"/>
              <a:gd name="T55" fmla="*/ 7 h 70"/>
              <a:gd name="T56" fmla="*/ 763 w 764"/>
              <a:gd name="T57" fmla="*/ 2 h 70"/>
              <a:gd name="T58" fmla="*/ 763 w 764"/>
              <a:gd name="T59" fmla="*/ 2 h 70"/>
              <a:gd name="T60" fmla="*/ 759 w 764"/>
              <a:gd name="T61" fmla="*/ 2 h 70"/>
              <a:gd name="T62" fmla="*/ 759 w 764"/>
              <a:gd name="T63" fmla="*/ 2 h 70"/>
              <a:gd name="T64" fmla="*/ 759 w 764"/>
              <a:gd name="T65" fmla="*/ 2 h 70"/>
              <a:gd name="T66" fmla="*/ 682 w 764"/>
              <a:gd name="T67" fmla="*/ 2 h 70"/>
              <a:gd name="T68" fmla="*/ 625 w 764"/>
              <a:gd name="T69" fmla="*/ 2 h 70"/>
              <a:gd name="T70" fmla="*/ 183 w 764"/>
              <a:gd name="T71" fmla="*/ 1 h 70"/>
              <a:gd name="T72" fmla="*/ 3 w 764"/>
              <a:gd name="T73" fmla="*/ 1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64" h="70">
                <a:moveTo>
                  <a:pt x="3" y="1"/>
                </a:moveTo>
                <a:cubicBezTo>
                  <a:pt x="1" y="1"/>
                  <a:pt x="0" y="3"/>
                  <a:pt x="0" y="4"/>
                </a:cubicBezTo>
                <a:cubicBezTo>
                  <a:pt x="0" y="6"/>
                  <a:pt x="1" y="8"/>
                  <a:pt x="3" y="8"/>
                </a:cubicBezTo>
                <a:cubicBezTo>
                  <a:pt x="59" y="8"/>
                  <a:pt x="121" y="8"/>
                  <a:pt x="183" y="7"/>
                </a:cubicBezTo>
                <a:cubicBezTo>
                  <a:pt x="330" y="7"/>
                  <a:pt x="473" y="7"/>
                  <a:pt x="625" y="9"/>
                </a:cubicBezTo>
                <a:cubicBezTo>
                  <a:pt x="627" y="9"/>
                  <a:pt x="632" y="9"/>
                  <a:pt x="638" y="9"/>
                </a:cubicBezTo>
                <a:cubicBezTo>
                  <a:pt x="581" y="11"/>
                  <a:pt x="523" y="13"/>
                  <a:pt x="517" y="13"/>
                </a:cubicBezTo>
                <a:cubicBezTo>
                  <a:pt x="414" y="7"/>
                  <a:pt x="327" y="15"/>
                  <a:pt x="241" y="22"/>
                </a:cubicBezTo>
                <a:cubicBezTo>
                  <a:pt x="178" y="28"/>
                  <a:pt x="115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ubicBezTo>
                  <a:pt x="108" y="39"/>
                  <a:pt x="162" y="36"/>
                  <a:pt x="215" y="33"/>
                </a:cubicBezTo>
                <a:cubicBezTo>
                  <a:pt x="316" y="28"/>
                  <a:pt x="411" y="22"/>
                  <a:pt x="539" y="40"/>
                </a:cubicBezTo>
                <a:cubicBezTo>
                  <a:pt x="530" y="40"/>
                  <a:pt x="530" y="40"/>
                  <a:pt x="530" y="40"/>
                </a:cubicBezTo>
                <a:cubicBezTo>
                  <a:pt x="427" y="40"/>
                  <a:pt x="355" y="40"/>
                  <a:pt x="236" y="60"/>
                </a:cubicBezTo>
                <a:cubicBezTo>
                  <a:pt x="217" y="63"/>
                  <a:pt x="217" y="63"/>
                  <a:pt x="217" y="63"/>
                </a:cubicBezTo>
                <a:cubicBezTo>
                  <a:pt x="216" y="64"/>
                  <a:pt x="214" y="65"/>
                  <a:pt x="215" y="67"/>
                </a:cubicBezTo>
                <a:cubicBezTo>
                  <a:pt x="215" y="69"/>
                  <a:pt x="217" y="70"/>
                  <a:pt x="218" y="70"/>
                </a:cubicBezTo>
                <a:cubicBezTo>
                  <a:pt x="237" y="67"/>
                  <a:pt x="237" y="67"/>
                  <a:pt x="237" y="67"/>
                </a:cubicBezTo>
                <a:cubicBezTo>
                  <a:pt x="356" y="46"/>
                  <a:pt x="427" y="47"/>
                  <a:pt x="530" y="47"/>
                </a:cubicBezTo>
                <a:cubicBezTo>
                  <a:pt x="546" y="47"/>
                  <a:pt x="563" y="47"/>
                  <a:pt x="575" y="47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4" y="41"/>
                  <a:pt x="574" y="40"/>
                  <a:pt x="573" y="40"/>
                </a:cubicBezTo>
                <a:cubicBezTo>
                  <a:pt x="569" y="39"/>
                  <a:pt x="561" y="37"/>
                  <a:pt x="560" y="37"/>
                </a:cubicBezTo>
                <a:cubicBezTo>
                  <a:pt x="467" y="23"/>
                  <a:pt x="392" y="20"/>
                  <a:pt x="321" y="22"/>
                </a:cubicBezTo>
                <a:cubicBezTo>
                  <a:pt x="382" y="18"/>
                  <a:pt x="446" y="15"/>
                  <a:pt x="517" y="19"/>
                </a:cubicBezTo>
                <a:cubicBezTo>
                  <a:pt x="524" y="20"/>
                  <a:pt x="602" y="17"/>
                  <a:pt x="668" y="14"/>
                </a:cubicBezTo>
                <a:cubicBezTo>
                  <a:pt x="713" y="12"/>
                  <a:pt x="753" y="10"/>
                  <a:pt x="761" y="8"/>
                </a:cubicBezTo>
                <a:cubicBezTo>
                  <a:pt x="762" y="8"/>
                  <a:pt x="763" y="8"/>
                  <a:pt x="763" y="7"/>
                </a:cubicBezTo>
                <a:cubicBezTo>
                  <a:pt x="764" y="6"/>
                  <a:pt x="764" y="4"/>
                  <a:pt x="763" y="2"/>
                </a:cubicBezTo>
                <a:cubicBezTo>
                  <a:pt x="763" y="2"/>
                  <a:pt x="763" y="2"/>
                  <a:pt x="763" y="2"/>
                </a:cubicBezTo>
                <a:cubicBezTo>
                  <a:pt x="763" y="2"/>
                  <a:pt x="761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59" y="2"/>
                  <a:pt x="759" y="2"/>
                  <a:pt x="759" y="2"/>
                </a:cubicBezTo>
                <a:cubicBezTo>
                  <a:pt x="748" y="2"/>
                  <a:pt x="713" y="2"/>
                  <a:pt x="682" y="2"/>
                </a:cubicBezTo>
                <a:cubicBezTo>
                  <a:pt x="655" y="2"/>
                  <a:pt x="631" y="2"/>
                  <a:pt x="625" y="2"/>
                </a:cubicBezTo>
                <a:cubicBezTo>
                  <a:pt x="474" y="0"/>
                  <a:pt x="330" y="1"/>
                  <a:pt x="183" y="1"/>
                </a:cubicBezTo>
                <a:cubicBezTo>
                  <a:pt x="126" y="1"/>
                  <a:pt x="68" y="1"/>
                  <a:pt x="3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B6D8D9BA-93C4-4CC2-BADA-283C1E282A6B}"/>
              </a:ext>
            </a:extLst>
          </p:cNvPr>
          <p:cNvGrpSpPr/>
          <p:nvPr/>
        </p:nvGrpSpPr>
        <p:grpSpPr>
          <a:xfrm>
            <a:off x="4376071" y="353352"/>
            <a:ext cx="3915279" cy="720871"/>
            <a:chOff x="6002106" y="20859"/>
            <a:chExt cx="3915279" cy="720871"/>
          </a:xfrm>
        </p:grpSpPr>
        <p:sp>
          <p:nvSpPr>
            <p:cNvPr id="6" name="任意多边形 84">
              <a:extLst>
                <a:ext uri="{FF2B5EF4-FFF2-40B4-BE49-F238E27FC236}">
                  <a16:creationId xmlns:a16="http://schemas.microsoft.com/office/drawing/2014/main" id="{460AB499-C702-45FD-9DE2-A1D0FED5AA0D}"/>
                </a:ext>
              </a:extLst>
            </p:cNvPr>
            <p:cNvSpPr/>
            <p:nvPr/>
          </p:nvSpPr>
          <p:spPr>
            <a:xfrm flipH="1">
              <a:off x="6002106" y="20859"/>
              <a:ext cx="3915279" cy="720871"/>
            </a:xfrm>
            <a:custGeom>
              <a:avLst/>
              <a:gdLst>
                <a:gd name="connsiteX0" fmla="*/ 4248150 w 4495800"/>
                <a:gd name="connsiteY0" fmla="*/ 0 h 495300"/>
                <a:gd name="connsiteX1" fmla="*/ 2247900 w 4495800"/>
                <a:gd name="connsiteY1" fmla="*/ 0 h 495300"/>
                <a:gd name="connsiteX2" fmla="*/ 247650 w 4495800"/>
                <a:gd name="connsiteY2" fmla="*/ 0 h 495300"/>
                <a:gd name="connsiteX3" fmla="*/ 0 w 4495800"/>
                <a:gd name="connsiteY3" fmla="*/ 247650 h 495300"/>
                <a:gd name="connsiteX4" fmla="*/ 247650 w 4495800"/>
                <a:gd name="connsiteY4" fmla="*/ 495300 h 495300"/>
                <a:gd name="connsiteX5" fmla="*/ 2247900 w 4495800"/>
                <a:gd name="connsiteY5" fmla="*/ 495300 h 495300"/>
                <a:gd name="connsiteX6" fmla="*/ 4248150 w 4495800"/>
                <a:gd name="connsiteY6" fmla="*/ 495300 h 495300"/>
                <a:gd name="connsiteX7" fmla="*/ 4495800 w 4495800"/>
                <a:gd name="connsiteY7" fmla="*/ 247650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95800" h="495300">
                  <a:moveTo>
                    <a:pt x="4248150" y="0"/>
                  </a:moveTo>
                  <a:lnTo>
                    <a:pt x="2247900" y="0"/>
                  </a:lnTo>
                  <a:lnTo>
                    <a:pt x="247650" y="0"/>
                  </a:lnTo>
                  <a:lnTo>
                    <a:pt x="0" y="247650"/>
                  </a:lnTo>
                  <a:lnTo>
                    <a:pt x="247650" y="495300"/>
                  </a:lnTo>
                  <a:lnTo>
                    <a:pt x="2247900" y="495300"/>
                  </a:lnTo>
                  <a:lnTo>
                    <a:pt x="4248150" y="495300"/>
                  </a:lnTo>
                  <a:lnTo>
                    <a:pt x="4495800" y="247650"/>
                  </a:lnTo>
                  <a:close/>
                </a:path>
              </a:pathLst>
            </a:custGeom>
            <a:solidFill>
              <a:srgbClr val="FF0066">
                <a:alpha val="7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AF413EEF-1C84-4357-B7F6-BA82D1C81F36}"/>
                </a:ext>
              </a:extLst>
            </p:cNvPr>
            <p:cNvSpPr/>
            <p:nvPr/>
          </p:nvSpPr>
          <p:spPr>
            <a:xfrm>
              <a:off x="6944082" y="58129"/>
              <a:ext cx="203132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3600" dirty="0">
                  <a:solidFill>
                    <a:schemeClr val="bg1"/>
                  </a:solidFill>
                </a:rPr>
                <a:t>報告內容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407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3734536" y="1677440"/>
            <a:ext cx="4337233" cy="2102713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64161" y="3977490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3600" dirty="0">
                <a:solidFill>
                  <a:schemeClr val="tx2">
                    <a:lumMod val="7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rPr>
              <a:t>素養評量的認識</a:t>
            </a:r>
            <a:endParaRPr kumimoji="1" lang="zh-CN" altLang="en-US" sz="3600" dirty="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DFPShaoNvW5-GB" charset="-122"/>
              <a:sym typeface="Arial"/>
            </a:endParaRPr>
          </a:p>
        </p:txBody>
      </p:sp>
      <p:grpSp>
        <p:nvGrpSpPr>
          <p:cNvPr id="31" name="Group 70"/>
          <p:cNvGrpSpPr/>
          <p:nvPr/>
        </p:nvGrpSpPr>
        <p:grpSpPr>
          <a:xfrm>
            <a:off x="2769610" y="795534"/>
            <a:ext cx="6600172" cy="5135635"/>
            <a:chOff x="-1" y="0"/>
            <a:chExt cx="2335461" cy="1802808"/>
          </a:xfrm>
        </p:grpSpPr>
        <p:sp>
          <p:nvSpPr>
            <p:cNvPr id="32" name="chenying0907 66"/>
            <p:cNvSpPr/>
            <p:nvPr/>
          </p:nvSpPr>
          <p:spPr>
            <a:xfrm>
              <a:off x="88900" y="177800"/>
              <a:ext cx="2125877" cy="1425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550" extrusionOk="0">
                  <a:moveTo>
                    <a:pt x="21281" y="131"/>
                  </a:moveTo>
                  <a:cubicBezTo>
                    <a:pt x="20628" y="31"/>
                    <a:pt x="2649" y="215"/>
                    <a:pt x="166" y="0"/>
                  </a:cubicBezTo>
                  <a:cubicBezTo>
                    <a:pt x="70" y="3334"/>
                    <a:pt x="43" y="6398"/>
                    <a:pt x="99" y="9794"/>
                  </a:cubicBezTo>
                  <a:cubicBezTo>
                    <a:pt x="201" y="15985"/>
                    <a:pt x="-129" y="17592"/>
                    <a:pt x="60" y="21542"/>
                  </a:cubicBezTo>
                  <a:cubicBezTo>
                    <a:pt x="1560" y="21600"/>
                    <a:pt x="19091" y="21287"/>
                    <a:pt x="21090" y="21542"/>
                  </a:cubicBezTo>
                  <a:cubicBezTo>
                    <a:pt x="21175" y="18119"/>
                    <a:pt x="21202" y="17551"/>
                    <a:pt x="21175" y="14349"/>
                  </a:cubicBezTo>
                  <a:cubicBezTo>
                    <a:pt x="21134" y="9458"/>
                    <a:pt x="21471" y="5014"/>
                    <a:pt x="21281" y="131"/>
                  </a:cubicBezTo>
                  <a:close/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3" name="chenying0907 67"/>
            <p:cNvSpPr/>
            <p:nvPr/>
          </p:nvSpPr>
          <p:spPr>
            <a:xfrm>
              <a:off x="-1" y="0"/>
              <a:ext cx="2335461" cy="184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19061" extrusionOk="0">
                  <a:moveTo>
                    <a:pt x="902" y="18172"/>
                  </a:moveTo>
                  <a:cubicBezTo>
                    <a:pt x="357" y="17727"/>
                    <a:pt x="-200" y="12317"/>
                    <a:pt x="71" y="5707"/>
                  </a:cubicBezTo>
                  <a:cubicBezTo>
                    <a:pt x="379" y="-1823"/>
                    <a:pt x="1461" y="270"/>
                    <a:pt x="2010" y="259"/>
                  </a:cubicBezTo>
                  <a:cubicBezTo>
                    <a:pt x="7486" y="145"/>
                    <a:pt x="12959" y="733"/>
                    <a:pt x="18433" y="1907"/>
                  </a:cubicBezTo>
                  <a:cubicBezTo>
                    <a:pt x="19405" y="2115"/>
                    <a:pt x="21400" y="-2382"/>
                    <a:pt x="21308" y="14217"/>
                  </a:cubicBezTo>
                  <a:cubicBezTo>
                    <a:pt x="21311" y="19032"/>
                    <a:pt x="20486" y="19218"/>
                    <a:pt x="19999" y="19008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4" name="chenying0907 68"/>
            <p:cNvSpPr/>
            <p:nvPr/>
          </p:nvSpPr>
          <p:spPr>
            <a:xfrm>
              <a:off x="1130300" y="1600199"/>
              <a:ext cx="20498" cy="20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58" h="19845" extrusionOk="0">
                  <a:moveTo>
                    <a:pt x="0" y="0"/>
                  </a:moveTo>
                  <a:cubicBezTo>
                    <a:pt x="21600" y="4703"/>
                    <a:pt x="13319" y="10461"/>
                    <a:pt x="16331" y="15310"/>
                  </a:cubicBezTo>
                  <a:cubicBezTo>
                    <a:pt x="16793" y="16055"/>
                    <a:pt x="11256" y="21600"/>
                    <a:pt x="11542" y="19282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" name="组 1"/>
          <p:cNvGrpSpPr/>
          <p:nvPr/>
        </p:nvGrpSpPr>
        <p:grpSpPr>
          <a:xfrm>
            <a:off x="5084257" y="1965052"/>
            <a:ext cx="1623568" cy="1509690"/>
            <a:chOff x="4431238" y="1508012"/>
            <a:chExt cx="2360904" cy="2195308"/>
          </a:xfrm>
        </p:grpSpPr>
        <p:sp>
          <p:nvSpPr>
            <p:cNvPr id="37" name="chenying0907 201"/>
            <p:cNvSpPr/>
            <p:nvPr/>
          </p:nvSpPr>
          <p:spPr>
            <a:xfrm>
              <a:off x="4431238" y="1508012"/>
              <a:ext cx="2360904" cy="219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10" y="4955"/>
                  </a:moveTo>
                  <a:cubicBezTo>
                    <a:pt x="18465" y="9425"/>
                    <a:pt x="18297" y="14113"/>
                    <a:pt x="21600" y="18296"/>
                  </a:cubicBezTo>
                  <a:cubicBezTo>
                    <a:pt x="14274" y="17484"/>
                    <a:pt x="12639" y="14333"/>
                    <a:pt x="6691" y="21600"/>
                  </a:cubicBezTo>
                  <a:cubicBezTo>
                    <a:pt x="10802" y="16578"/>
                    <a:pt x="3281" y="10613"/>
                    <a:pt x="0" y="8990"/>
                  </a:cubicBezTo>
                  <a:cubicBezTo>
                    <a:pt x="4976" y="11451"/>
                    <a:pt x="9737" y="4157"/>
                    <a:pt x="10108" y="0"/>
                  </a:cubicBezTo>
                  <a:cubicBezTo>
                    <a:pt x="12265" y="4785"/>
                    <a:pt x="16387" y="6388"/>
                    <a:pt x="21010" y="495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4292" y="1860569"/>
              <a:ext cx="858274" cy="13426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kumimoji="1"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ea typeface="微软雅黑"/>
                  <a:cs typeface="DFPShaoNvW5-GB" charset="-122"/>
                  <a:sym typeface="Arial"/>
                </a:rPr>
                <a:t>1</a:t>
              </a:r>
              <a:endParaRPr kumimoji="1"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25826" y="4118752"/>
            <a:ext cx="3876891" cy="646273"/>
            <a:chOff x="7637775" y="5530041"/>
            <a:chExt cx="4000129" cy="646029"/>
          </a:xfrm>
        </p:grpSpPr>
        <p:sp>
          <p:nvSpPr>
            <p:cNvPr id="22" name="任意多边形 21"/>
            <p:cNvSpPr/>
            <p:nvPr/>
          </p:nvSpPr>
          <p:spPr>
            <a:xfrm>
              <a:off x="7637775" y="6096678"/>
              <a:ext cx="2494104" cy="79392"/>
            </a:xfrm>
            <a:custGeom>
              <a:avLst/>
              <a:gdLst>
                <a:gd name="connsiteX0" fmla="*/ 2569580 w 2569580"/>
                <a:gd name="connsiteY0" fmla="*/ 13982 h 95004"/>
                <a:gd name="connsiteX1" fmla="*/ 2187616 w 2569580"/>
                <a:gd name="connsiteY1" fmla="*/ 13982 h 95004"/>
                <a:gd name="connsiteX2" fmla="*/ 2118167 w 2569580"/>
                <a:gd name="connsiteY2" fmla="*/ 37131 h 95004"/>
                <a:gd name="connsiteX3" fmla="*/ 1481560 w 2569580"/>
                <a:gd name="connsiteY3" fmla="*/ 60280 h 95004"/>
                <a:gd name="connsiteX4" fmla="*/ 1388962 w 2569580"/>
                <a:gd name="connsiteY4" fmla="*/ 71855 h 95004"/>
                <a:gd name="connsiteX5" fmla="*/ 1307940 w 2569580"/>
                <a:gd name="connsiteY5" fmla="*/ 83430 h 95004"/>
                <a:gd name="connsiteX6" fmla="*/ 844952 w 2569580"/>
                <a:gd name="connsiteY6" fmla="*/ 71855 h 95004"/>
                <a:gd name="connsiteX7" fmla="*/ 775504 w 2569580"/>
                <a:gd name="connsiteY7" fmla="*/ 48706 h 95004"/>
                <a:gd name="connsiteX8" fmla="*/ 740780 w 2569580"/>
                <a:gd name="connsiteY8" fmla="*/ 37131 h 95004"/>
                <a:gd name="connsiteX9" fmla="*/ 254643 w 2569580"/>
                <a:gd name="connsiteY9" fmla="*/ 48706 h 95004"/>
                <a:gd name="connsiteX10" fmla="*/ 219919 w 2569580"/>
                <a:gd name="connsiteY10" fmla="*/ 60280 h 95004"/>
                <a:gd name="connsiteX11" fmla="*/ 196770 w 2569580"/>
                <a:gd name="connsiteY11" fmla="*/ 95004 h 95004"/>
                <a:gd name="connsiteX12" fmla="*/ 0 w 2569580"/>
                <a:gd name="connsiteY12" fmla="*/ 83430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37771 w 2537771"/>
                <a:gd name="connsiteY0" fmla="*/ 13982 h 95004"/>
                <a:gd name="connsiteX1" fmla="*/ 2155807 w 2537771"/>
                <a:gd name="connsiteY1" fmla="*/ 13982 h 95004"/>
                <a:gd name="connsiteX2" fmla="*/ 2086358 w 2537771"/>
                <a:gd name="connsiteY2" fmla="*/ 37131 h 95004"/>
                <a:gd name="connsiteX3" fmla="*/ 1449751 w 2537771"/>
                <a:gd name="connsiteY3" fmla="*/ 60280 h 95004"/>
                <a:gd name="connsiteX4" fmla="*/ 1357153 w 2537771"/>
                <a:gd name="connsiteY4" fmla="*/ 71855 h 95004"/>
                <a:gd name="connsiteX5" fmla="*/ 1276131 w 2537771"/>
                <a:gd name="connsiteY5" fmla="*/ 83430 h 95004"/>
                <a:gd name="connsiteX6" fmla="*/ 813143 w 2537771"/>
                <a:gd name="connsiteY6" fmla="*/ 71855 h 95004"/>
                <a:gd name="connsiteX7" fmla="*/ 743695 w 2537771"/>
                <a:gd name="connsiteY7" fmla="*/ 48706 h 95004"/>
                <a:gd name="connsiteX8" fmla="*/ 708971 w 2537771"/>
                <a:gd name="connsiteY8" fmla="*/ 37131 h 95004"/>
                <a:gd name="connsiteX9" fmla="*/ 222834 w 2537771"/>
                <a:gd name="connsiteY9" fmla="*/ 48706 h 95004"/>
                <a:gd name="connsiteX10" fmla="*/ 188110 w 2537771"/>
                <a:gd name="connsiteY10" fmla="*/ 60280 h 95004"/>
                <a:gd name="connsiteX11" fmla="*/ 164961 w 2537771"/>
                <a:gd name="connsiteY11" fmla="*/ 95004 h 95004"/>
                <a:gd name="connsiteX12" fmla="*/ 0 w 2537771"/>
                <a:gd name="connsiteY12" fmla="*/ 1369 h 95004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22834 w 2537771"/>
                <a:gd name="connsiteY9" fmla="*/ 48706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526070 w 2537771"/>
                <a:gd name="connsiteY8" fmla="*/ 33224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449751 w 2537771"/>
                <a:gd name="connsiteY3" fmla="*/ 60280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604819 w 2537771"/>
                <a:gd name="connsiteY3" fmla="*/ 72003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3281"/>
                <a:gd name="connsiteX1" fmla="*/ 2155807 w 2537771"/>
                <a:gd name="connsiteY1" fmla="*/ 13982 h 83281"/>
                <a:gd name="connsiteX2" fmla="*/ 2086358 w 2537771"/>
                <a:gd name="connsiteY2" fmla="*/ 37131 h 83281"/>
                <a:gd name="connsiteX3" fmla="*/ 1604819 w 2537771"/>
                <a:gd name="connsiteY3" fmla="*/ 72003 h 83281"/>
                <a:gd name="connsiteX4" fmla="*/ 1365106 w 2537771"/>
                <a:gd name="connsiteY4" fmla="*/ 52317 h 83281"/>
                <a:gd name="connsiteX5" fmla="*/ 1188657 w 2537771"/>
                <a:gd name="connsiteY5" fmla="*/ 71707 h 83281"/>
                <a:gd name="connsiteX6" fmla="*/ 960259 w 2537771"/>
                <a:gd name="connsiteY6" fmla="*/ 79670 h 83281"/>
                <a:gd name="connsiteX7" fmla="*/ 747671 w 2537771"/>
                <a:gd name="connsiteY7" fmla="*/ 60429 h 83281"/>
                <a:gd name="connsiteX8" fmla="*/ 526070 w 2537771"/>
                <a:gd name="connsiteY8" fmla="*/ 33224 h 83281"/>
                <a:gd name="connsiteX9" fmla="*/ 254643 w 2537771"/>
                <a:gd name="connsiteY9" fmla="*/ 72152 h 83281"/>
                <a:gd name="connsiteX10" fmla="*/ 180158 w 2537771"/>
                <a:gd name="connsiteY10" fmla="*/ 48557 h 83281"/>
                <a:gd name="connsiteX11" fmla="*/ 93392 w 2537771"/>
                <a:gd name="connsiteY11" fmla="*/ 83281 h 83281"/>
                <a:gd name="connsiteX12" fmla="*/ 0 w 2537771"/>
                <a:gd name="connsiteY12" fmla="*/ 1369 h 83281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86358 w 2537771"/>
                <a:gd name="connsiteY2" fmla="*/ 35762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54548 w 2537771"/>
                <a:gd name="connsiteY2" fmla="*/ 27946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79392"/>
                <a:gd name="connsiteX1" fmla="*/ 2191592 w 2537771"/>
                <a:gd name="connsiteY1" fmla="*/ 39967 h 79392"/>
                <a:gd name="connsiteX2" fmla="*/ 2054548 w 2537771"/>
                <a:gd name="connsiteY2" fmla="*/ 27946 h 79392"/>
                <a:gd name="connsiteX3" fmla="*/ 1604819 w 2537771"/>
                <a:gd name="connsiteY3" fmla="*/ 70634 h 79392"/>
                <a:gd name="connsiteX4" fmla="*/ 1365106 w 2537771"/>
                <a:gd name="connsiteY4" fmla="*/ 50948 h 79392"/>
                <a:gd name="connsiteX5" fmla="*/ 1188657 w 2537771"/>
                <a:gd name="connsiteY5" fmla="*/ 70338 h 79392"/>
                <a:gd name="connsiteX6" fmla="*/ 960259 w 2537771"/>
                <a:gd name="connsiteY6" fmla="*/ 78301 h 79392"/>
                <a:gd name="connsiteX7" fmla="*/ 747671 w 2537771"/>
                <a:gd name="connsiteY7" fmla="*/ 59060 h 79392"/>
                <a:gd name="connsiteX8" fmla="*/ 526070 w 2537771"/>
                <a:gd name="connsiteY8" fmla="*/ 31855 h 79392"/>
                <a:gd name="connsiteX9" fmla="*/ 254643 w 2537771"/>
                <a:gd name="connsiteY9" fmla="*/ 70783 h 79392"/>
                <a:gd name="connsiteX10" fmla="*/ 180158 w 2537771"/>
                <a:gd name="connsiteY10" fmla="*/ 47188 h 79392"/>
                <a:gd name="connsiteX11" fmla="*/ 105320 w 2537771"/>
                <a:gd name="connsiteY11" fmla="*/ 62373 h 79392"/>
                <a:gd name="connsiteX12" fmla="*/ 0 w 2537771"/>
                <a:gd name="connsiteY12" fmla="*/ 0 h 79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7771" h="79392">
                  <a:moveTo>
                    <a:pt x="2537771" y="12613"/>
                  </a:moveTo>
                  <a:cubicBezTo>
                    <a:pt x="2372259" y="-2434"/>
                    <a:pt x="2272129" y="37412"/>
                    <a:pt x="2191592" y="39967"/>
                  </a:cubicBezTo>
                  <a:cubicBezTo>
                    <a:pt x="2111055" y="42522"/>
                    <a:pt x="2152344" y="22835"/>
                    <a:pt x="2054548" y="27946"/>
                  </a:cubicBezTo>
                  <a:cubicBezTo>
                    <a:pt x="1956753" y="33057"/>
                    <a:pt x="2056264" y="56072"/>
                    <a:pt x="1604819" y="70634"/>
                  </a:cubicBezTo>
                  <a:cubicBezTo>
                    <a:pt x="1524915" y="64072"/>
                    <a:pt x="1434466" y="50997"/>
                    <a:pt x="1365106" y="50948"/>
                  </a:cubicBezTo>
                  <a:cubicBezTo>
                    <a:pt x="1295746" y="50899"/>
                    <a:pt x="1256132" y="65779"/>
                    <a:pt x="1188657" y="70338"/>
                  </a:cubicBezTo>
                  <a:cubicBezTo>
                    <a:pt x="1121183" y="74897"/>
                    <a:pt x="1114588" y="82159"/>
                    <a:pt x="960259" y="78301"/>
                  </a:cubicBezTo>
                  <a:cubicBezTo>
                    <a:pt x="937110" y="70585"/>
                    <a:pt x="820036" y="66801"/>
                    <a:pt x="747671" y="59060"/>
                  </a:cubicBezTo>
                  <a:cubicBezTo>
                    <a:pt x="675306" y="51319"/>
                    <a:pt x="608241" y="29901"/>
                    <a:pt x="526070" y="31855"/>
                  </a:cubicBezTo>
                  <a:cubicBezTo>
                    <a:pt x="443899" y="33809"/>
                    <a:pt x="312295" y="68228"/>
                    <a:pt x="254643" y="70783"/>
                  </a:cubicBezTo>
                  <a:cubicBezTo>
                    <a:pt x="196991" y="73338"/>
                    <a:pt x="205045" y="48590"/>
                    <a:pt x="180158" y="47188"/>
                  </a:cubicBezTo>
                  <a:cubicBezTo>
                    <a:pt x="155271" y="45786"/>
                    <a:pt x="113036" y="50798"/>
                    <a:pt x="105320" y="62373"/>
                  </a:cubicBezTo>
                  <a:cubicBezTo>
                    <a:pt x="49008" y="38977"/>
                    <a:pt x="8599" y="82012"/>
                    <a:pt x="0" y="0"/>
                  </a:cubicBezTo>
                </a:path>
              </a:pathLst>
            </a:custGeom>
            <a:noFill/>
            <a:ln w="3492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Freeform 118"/>
            <p:cNvSpPr>
              <a:spLocks noEditPoints="1"/>
            </p:cNvSpPr>
            <p:nvPr/>
          </p:nvSpPr>
          <p:spPr bwMode="auto">
            <a:xfrm flipH="1">
              <a:off x="10124063" y="5530041"/>
              <a:ext cx="1513841" cy="619089"/>
            </a:xfrm>
            <a:custGeom>
              <a:avLst/>
              <a:gdLst>
                <a:gd name="T0" fmla="*/ 250 w 257"/>
                <a:gd name="T1" fmla="*/ 87 h 92"/>
                <a:gd name="T2" fmla="*/ 215 w 257"/>
                <a:gd name="T3" fmla="*/ 84 h 92"/>
                <a:gd name="T4" fmla="*/ 204 w 257"/>
                <a:gd name="T5" fmla="*/ 87 h 92"/>
                <a:gd name="T6" fmla="*/ 146 w 257"/>
                <a:gd name="T7" fmla="*/ 88 h 92"/>
                <a:gd name="T8" fmla="*/ 116 w 257"/>
                <a:gd name="T9" fmla="*/ 85 h 92"/>
                <a:gd name="T10" fmla="*/ 54 w 257"/>
                <a:gd name="T11" fmla="*/ 54 h 92"/>
                <a:gd name="T12" fmla="*/ 2 w 257"/>
                <a:gd name="T13" fmla="*/ 30 h 92"/>
                <a:gd name="T14" fmla="*/ 16 w 257"/>
                <a:gd name="T15" fmla="*/ 0 h 92"/>
                <a:gd name="T16" fmla="*/ 42 w 257"/>
                <a:gd name="T17" fmla="*/ 12 h 92"/>
                <a:gd name="T18" fmla="*/ 78 w 257"/>
                <a:gd name="T19" fmla="*/ 31 h 92"/>
                <a:gd name="T20" fmla="*/ 134 w 257"/>
                <a:gd name="T21" fmla="*/ 61 h 92"/>
                <a:gd name="T22" fmla="*/ 171 w 257"/>
                <a:gd name="T23" fmla="*/ 84 h 92"/>
                <a:gd name="T24" fmla="*/ 186 w 257"/>
                <a:gd name="T25" fmla="*/ 72 h 92"/>
                <a:gd name="T26" fmla="*/ 206 w 257"/>
                <a:gd name="T27" fmla="*/ 71 h 92"/>
                <a:gd name="T28" fmla="*/ 225 w 257"/>
                <a:gd name="T29" fmla="*/ 79 h 92"/>
                <a:gd name="T30" fmla="*/ 254 w 257"/>
                <a:gd name="T31" fmla="*/ 82 h 92"/>
                <a:gd name="T32" fmla="*/ 237 w 257"/>
                <a:gd name="T33" fmla="*/ 80 h 92"/>
                <a:gd name="T34" fmla="*/ 217 w 257"/>
                <a:gd name="T35" fmla="*/ 82 h 92"/>
                <a:gd name="T36" fmla="*/ 244 w 257"/>
                <a:gd name="T37" fmla="*/ 82 h 92"/>
                <a:gd name="T38" fmla="*/ 187 w 257"/>
                <a:gd name="T39" fmla="*/ 70 h 92"/>
                <a:gd name="T40" fmla="*/ 188 w 257"/>
                <a:gd name="T41" fmla="*/ 86 h 92"/>
                <a:gd name="T42" fmla="*/ 158 w 257"/>
                <a:gd name="T43" fmla="*/ 84 h 92"/>
                <a:gd name="T44" fmla="*/ 172 w 257"/>
                <a:gd name="T45" fmla="*/ 87 h 92"/>
                <a:gd name="T46" fmla="*/ 195 w 257"/>
                <a:gd name="T47" fmla="*/ 74 h 92"/>
                <a:gd name="T48" fmla="*/ 202 w 257"/>
                <a:gd name="T49" fmla="*/ 72 h 92"/>
                <a:gd name="T50" fmla="*/ 211 w 257"/>
                <a:gd name="T51" fmla="*/ 78 h 92"/>
                <a:gd name="T52" fmla="*/ 148 w 257"/>
                <a:gd name="T53" fmla="*/ 85 h 92"/>
                <a:gd name="T54" fmla="*/ 132 w 257"/>
                <a:gd name="T55" fmla="*/ 72 h 92"/>
                <a:gd name="T56" fmla="*/ 139 w 257"/>
                <a:gd name="T57" fmla="*/ 85 h 92"/>
                <a:gd name="T58" fmla="*/ 122 w 257"/>
                <a:gd name="T59" fmla="*/ 58 h 92"/>
                <a:gd name="T60" fmla="*/ 130 w 257"/>
                <a:gd name="T61" fmla="*/ 71 h 92"/>
                <a:gd name="T62" fmla="*/ 70 w 257"/>
                <a:gd name="T63" fmla="*/ 56 h 92"/>
                <a:gd name="T64" fmla="*/ 110 w 257"/>
                <a:gd name="T65" fmla="*/ 76 h 92"/>
                <a:gd name="T66" fmla="*/ 120 w 257"/>
                <a:gd name="T67" fmla="*/ 57 h 92"/>
                <a:gd name="T68" fmla="*/ 74 w 257"/>
                <a:gd name="T69" fmla="*/ 31 h 92"/>
                <a:gd name="T70" fmla="*/ 111 w 257"/>
                <a:gd name="T71" fmla="*/ 55 h 92"/>
                <a:gd name="T72" fmla="*/ 91 w 257"/>
                <a:gd name="T73" fmla="*/ 60 h 92"/>
                <a:gd name="T74" fmla="*/ 53 w 257"/>
                <a:gd name="T75" fmla="*/ 37 h 92"/>
                <a:gd name="T76" fmla="*/ 34 w 257"/>
                <a:gd name="T77" fmla="*/ 10 h 92"/>
                <a:gd name="T78" fmla="*/ 112 w 257"/>
                <a:gd name="T79" fmla="*/ 59 h 92"/>
                <a:gd name="T80" fmla="*/ 77 w 257"/>
                <a:gd name="T81" fmla="*/ 39 h 92"/>
                <a:gd name="T82" fmla="*/ 49 w 257"/>
                <a:gd name="T83" fmla="*/ 22 h 92"/>
                <a:gd name="T84" fmla="*/ 58 w 257"/>
                <a:gd name="T85" fmla="*/ 39 h 92"/>
                <a:gd name="T86" fmla="*/ 113 w 257"/>
                <a:gd name="T87" fmla="*/ 60 h 92"/>
                <a:gd name="T88" fmla="*/ 110 w 257"/>
                <a:gd name="T89" fmla="*/ 78 h 92"/>
                <a:gd name="T90" fmla="*/ 67 w 257"/>
                <a:gd name="T91" fmla="*/ 57 h 92"/>
                <a:gd name="T92" fmla="*/ 21 w 257"/>
                <a:gd name="T93" fmla="*/ 38 h 92"/>
                <a:gd name="T94" fmla="*/ 102 w 257"/>
                <a:gd name="T95" fmla="*/ 75 h 92"/>
                <a:gd name="T96" fmla="*/ 32 w 257"/>
                <a:gd name="T97" fmla="*/ 8 h 92"/>
                <a:gd name="T98" fmla="*/ 18 w 257"/>
                <a:gd name="T99" fmla="*/ 37 h 92"/>
                <a:gd name="T100" fmla="*/ 8 w 257"/>
                <a:gd name="T101" fmla="*/ 9 h 92"/>
                <a:gd name="T102" fmla="*/ 7 w 257"/>
                <a:gd name="T103" fmla="*/ 28 h 92"/>
                <a:gd name="T104" fmla="*/ 20 w 257"/>
                <a:gd name="T105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57" h="92">
                  <a:moveTo>
                    <a:pt x="256" y="83"/>
                  </a:moveTo>
                  <a:cubicBezTo>
                    <a:pt x="256" y="84"/>
                    <a:pt x="257" y="87"/>
                    <a:pt x="256" y="89"/>
                  </a:cubicBezTo>
                  <a:cubicBezTo>
                    <a:pt x="253" y="89"/>
                    <a:pt x="253" y="88"/>
                    <a:pt x="250" y="87"/>
                  </a:cubicBezTo>
                  <a:cubicBezTo>
                    <a:pt x="244" y="86"/>
                    <a:pt x="238" y="83"/>
                    <a:pt x="231" y="84"/>
                  </a:cubicBezTo>
                  <a:cubicBezTo>
                    <a:pt x="229" y="84"/>
                    <a:pt x="227" y="86"/>
                    <a:pt x="225" y="86"/>
                  </a:cubicBezTo>
                  <a:cubicBezTo>
                    <a:pt x="221" y="86"/>
                    <a:pt x="219" y="84"/>
                    <a:pt x="215" y="84"/>
                  </a:cubicBezTo>
                  <a:cubicBezTo>
                    <a:pt x="212" y="82"/>
                    <a:pt x="208" y="79"/>
                    <a:pt x="205" y="76"/>
                  </a:cubicBezTo>
                  <a:cubicBezTo>
                    <a:pt x="206" y="79"/>
                    <a:pt x="208" y="81"/>
                    <a:pt x="208" y="84"/>
                  </a:cubicBezTo>
                  <a:cubicBezTo>
                    <a:pt x="207" y="86"/>
                    <a:pt x="205" y="86"/>
                    <a:pt x="204" y="87"/>
                  </a:cubicBezTo>
                  <a:cubicBezTo>
                    <a:pt x="196" y="87"/>
                    <a:pt x="189" y="90"/>
                    <a:pt x="183" y="91"/>
                  </a:cubicBezTo>
                  <a:cubicBezTo>
                    <a:pt x="172" y="91"/>
                    <a:pt x="163" y="85"/>
                    <a:pt x="152" y="86"/>
                  </a:cubicBezTo>
                  <a:cubicBezTo>
                    <a:pt x="150" y="87"/>
                    <a:pt x="148" y="88"/>
                    <a:pt x="146" y="88"/>
                  </a:cubicBezTo>
                  <a:cubicBezTo>
                    <a:pt x="142" y="88"/>
                    <a:pt x="138" y="87"/>
                    <a:pt x="134" y="87"/>
                  </a:cubicBezTo>
                  <a:cubicBezTo>
                    <a:pt x="130" y="87"/>
                    <a:pt x="125" y="86"/>
                    <a:pt x="121" y="86"/>
                  </a:cubicBezTo>
                  <a:cubicBezTo>
                    <a:pt x="119" y="87"/>
                    <a:pt x="117" y="87"/>
                    <a:pt x="116" y="85"/>
                  </a:cubicBezTo>
                  <a:cubicBezTo>
                    <a:pt x="105" y="79"/>
                    <a:pt x="94" y="73"/>
                    <a:pt x="83" y="67"/>
                  </a:cubicBezTo>
                  <a:cubicBezTo>
                    <a:pt x="79" y="65"/>
                    <a:pt x="76" y="63"/>
                    <a:pt x="72" y="61"/>
                  </a:cubicBezTo>
                  <a:cubicBezTo>
                    <a:pt x="66" y="59"/>
                    <a:pt x="60" y="57"/>
                    <a:pt x="54" y="54"/>
                  </a:cubicBezTo>
                  <a:cubicBezTo>
                    <a:pt x="43" y="49"/>
                    <a:pt x="31" y="46"/>
                    <a:pt x="21" y="40"/>
                  </a:cubicBezTo>
                  <a:cubicBezTo>
                    <a:pt x="17" y="38"/>
                    <a:pt x="12" y="36"/>
                    <a:pt x="8" y="34"/>
                  </a:cubicBezTo>
                  <a:cubicBezTo>
                    <a:pt x="6" y="32"/>
                    <a:pt x="4" y="32"/>
                    <a:pt x="2" y="30"/>
                  </a:cubicBezTo>
                  <a:cubicBezTo>
                    <a:pt x="1" y="28"/>
                    <a:pt x="0" y="26"/>
                    <a:pt x="0" y="24"/>
                  </a:cubicBezTo>
                  <a:cubicBezTo>
                    <a:pt x="0" y="18"/>
                    <a:pt x="5" y="9"/>
                    <a:pt x="8" y="5"/>
                  </a:cubicBezTo>
                  <a:cubicBezTo>
                    <a:pt x="10" y="3"/>
                    <a:pt x="13" y="1"/>
                    <a:pt x="16" y="0"/>
                  </a:cubicBezTo>
                  <a:cubicBezTo>
                    <a:pt x="17" y="0"/>
                    <a:pt x="19" y="0"/>
                    <a:pt x="20" y="0"/>
                  </a:cubicBezTo>
                  <a:cubicBezTo>
                    <a:pt x="26" y="3"/>
                    <a:pt x="33" y="7"/>
                    <a:pt x="39" y="10"/>
                  </a:cubicBezTo>
                  <a:cubicBezTo>
                    <a:pt x="40" y="11"/>
                    <a:pt x="41" y="11"/>
                    <a:pt x="42" y="12"/>
                  </a:cubicBezTo>
                  <a:cubicBezTo>
                    <a:pt x="45" y="13"/>
                    <a:pt x="48" y="15"/>
                    <a:pt x="52" y="17"/>
                  </a:cubicBezTo>
                  <a:cubicBezTo>
                    <a:pt x="58" y="20"/>
                    <a:pt x="64" y="23"/>
                    <a:pt x="70" y="26"/>
                  </a:cubicBezTo>
                  <a:cubicBezTo>
                    <a:pt x="73" y="28"/>
                    <a:pt x="75" y="30"/>
                    <a:pt x="78" y="31"/>
                  </a:cubicBezTo>
                  <a:cubicBezTo>
                    <a:pt x="91" y="39"/>
                    <a:pt x="104" y="46"/>
                    <a:pt x="117" y="53"/>
                  </a:cubicBezTo>
                  <a:cubicBezTo>
                    <a:pt x="120" y="55"/>
                    <a:pt x="123" y="56"/>
                    <a:pt x="126" y="57"/>
                  </a:cubicBezTo>
                  <a:cubicBezTo>
                    <a:pt x="128" y="59"/>
                    <a:pt x="131" y="61"/>
                    <a:pt x="134" y="61"/>
                  </a:cubicBezTo>
                  <a:cubicBezTo>
                    <a:pt x="139" y="68"/>
                    <a:pt x="145" y="74"/>
                    <a:pt x="150" y="82"/>
                  </a:cubicBezTo>
                  <a:cubicBezTo>
                    <a:pt x="153" y="81"/>
                    <a:pt x="157" y="82"/>
                    <a:pt x="162" y="82"/>
                  </a:cubicBezTo>
                  <a:cubicBezTo>
                    <a:pt x="165" y="82"/>
                    <a:pt x="168" y="83"/>
                    <a:pt x="171" y="84"/>
                  </a:cubicBezTo>
                  <a:cubicBezTo>
                    <a:pt x="176" y="84"/>
                    <a:pt x="181" y="84"/>
                    <a:pt x="185" y="84"/>
                  </a:cubicBezTo>
                  <a:cubicBezTo>
                    <a:pt x="191" y="85"/>
                    <a:pt x="196" y="83"/>
                    <a:pt x="200" y="80"/>
                  </a:cubicBezTo>
                  <a:cubicBezTo>
                    <a:pt x="198" y="75"/>
                    <a:pt x="188" y="78"/>
                    <a:pt x="186" y="72"/>
                  </a:cubicBezTo>
                  <a:cubicBezTo>
                    <a:pt x="185" y="67"/>
                    <a:pt x="190" y="65"/>
                    <a:pt x="195" y="66"/>
                  </a:cubicBezTo>
                  <a:cubicBezTo>
                    <a:pt x="196" y="66"/>
                    <a:pt x="197" y="66"/>
                    <a:pt x="198" y="67"/>
                  </a:cubicBezTo>
                  <a:cubicBezTo>
                    <a:pt x="201" y="68"/>
                    <a:pt x="203" y="70"/>
                    <a:pt x="206" y="71"/>
                  </a:cubicBezTo>
                  <a:cubicBezTo>
                    <a:pt x="208" y="73"/>
                    <a:pt x="211" y="76"/>
                    <a:pt x="213" y="77"/>
                  </a:cubicBezTo>
                  <a:cubicBezTo>
                    <a:pt x="214" y="78"/>
                    <a:pt x="216" y="78"/>
                    <a:pt x="218" y="79"/>
                  </a:cubicBezTo>
                  <a:cubicBezTo>
                    <a:pt x="221" y="80"/>
                    <a:pt x="222" y="80"/>
                    <a:pt x="225" y="79"/>
                  </a:cubicBezTo>
                  <a:cubicBezTo>
                    <a:pt x="228" y="79"/>
                    <a:pt x="232" y="78"/>
                    <a:pt x="235" y="78"/>
                  </a:cubicBezTo>
                  <a:cubicBezTo>
                    <a:pt x="238" y="78"/>
                    <a:pt x="242" y="80"/>
                    <a:pt x="246" y="81"/>
                  </a:cubicBezTo>
                  <a:cubicBezTo>
                    <a:pt x="249" y="82"/>
                    <a:pt x="253" y="82"/>
                    <a:pt x="254" y="82"/>
                  </a:cubicBezTo>
                  <a:cubicBezTo>
                    <a:pt x="255" y="83"/>
                    <a:pt x="255" y="82"/>
                    <a:pt x="256" y="83"/>
                  </a:cubicBezTo>
                  <a:close/>
                  <a:moveTo>
                    <a:pt x="244" y="82"/>
                  </a:moveTo>
                  <a:cubicBezTo>
                    <a:pt x="242" y="82"/>
                    <a:pt x="239" y="81"/>
                    <a:pt x="237" y="80"/>
                  </a:cubicBezTo>
                  <a:cubicBezTo>
                    <a:pt x="231" y="80"/>
                    <a:pt x="226" y="82"/>
                    <a:pt x="221" y="82"/>
                  </a:cubicBezTo>
                  <a:cubicBezTo>
                    <a:pt x="217" y="81"/>
                    <a:pt x="215" y="80"/>
                    <a:pt x="212" y="79"/>
                  </a:cubicBezTo>
                  <a:cubicBezTo>
                    <a:pt x="213" y="80"/>
                    <a:pt x="215" y="82"/>
                    <a:pt x="217" y="82"/>
                  </a:cubicBezTo>
                  <a:cubicBezTo>
                    <a:pt x="223" y="84"/>
                    <a:pt x="227" y="82"/>
                    <a:pt x="232" y="82"/>
                  </a:cubicBezTo>
                  <a:cubicBezTo>
                    <a:pt x="241" y="81"/>
                    <a:pt x="247" y="85"/>
                    <a:pt x="254" y="86"/>
                  </a:cubicBezTo>
                  <a:cubicBezTo>
                    <a:pt x="254" y="82"/>
                    <a:pt x="249" y="83"/>
                    <a:pt x="244" y="82"/>
                  </a:cubicBezTo>
                  <a:close/>
                  <a:moveTo>
                    <a:pt x="205" y="74"/>
                  </a:moveTo>
                  <a:cubicBezTo>
                    <a:pt x="204" y="71"/>
                    <a:pt x="201" y="70"/>
                    <a:pt x="198" y="69"/>
                  </a:cubicBezTo>
                  <a:cubicBezTo>
                    <a:pt x="195" y="68"/>
                    <a:pt x="188" y="65"/>
                    <a:pt x="187" y="70"/>
                  </a:cubicBezTo>
                  <a:cubicBezTo>
                    <a:pt x="187" y="75"/>
                    <a:pt x="194" y="74"/>
                    <a:pt x="198" y="76"/>
                  </a:cubicBezTo>
                  <a:cubicBezTo>
                    <a:pt x="200" y="76"/>
                    <a:pt x="203" y="79"/>
                    <a:pt x="203" y="81"/>
                  </a:cubicBezTo>
                  <a:cubicBezTo>
                    <a:pt x="202" y="83"/>
                    <a:pt x="192" y="86"/>
                    <a:pt x="188" y="86"/>
                  </a:cubicBezTo>
                  <a:cubicBezTo>
                    <a:pt x="183" y="86"/>
                    <a:pt x="178" y="86"/>
                    <a:pt x="174" y="85"/>
                  </a:cubicBezTo>
                  <a:cubicBezTo>
                    <a:pt x="170" y="85"/>
                    <a:pt x="165" y="83"/>
                    <a:pt x="161" y="83"/>
                  </a:cubicBezTo>
                  <a:cubicBezTo>
                    <a:pt x="160" y="83"/>
                    <a:pt x="159" y="84"/>
                    <a:pt x="158" y="84"/>
                  </a:cubicBezTo>
                  <a:cubicBezTo>
                    <a:pt x="155" y="83"/>
                    <a:pt x="152" y="82"/>
                    <a:pt x="151" y="85"/>
                  </a:cubicBezTo>
                  <a:cubicBezTo>
                    <a:pt x="155" y="85"/>
                    <a:pt x="160" y="85"/>
                    <a:pt x="164" y="85"/>
                  </a:cubicBezTo>
                  <a:cubicBezTo>
                    <a:pt x="167" y="86"/>
                    <a:pt x="169" y="88"/>
                    <a:pt x="172" y="87"/>
                  </a:cubicBezTo>
                  <a:cubicBezTo>
                    <a:pt x="184" y="92"/>
                    <a:pt x="193" y="85"/>
                    <a:pt x="205" y="85"/>
                  </a:cubicBezTo>
                  <a:cubicBezTo>
                    <a:pt x="208" y="82"/>
                    <a:pt x="204" y="79"/>
                    <a:pt x="203" y="77"/>
                  </a:cubicBezTo>
                  <a:cubicBezTo>
                    <a:pt x="200" y="76"/>
                    <a:pt x="198" y="74"/>
                    <a:pt x="195" y="74"/>
                  </a:cubicBezTo>
                  <a:cubicBezTo>
                    <a:pt x="195" y="73"/>
                    <a:pt x="195" y="73"/>
                    <a:pt x="195" y="73"/>
                  </a:cubicBezTo>
                  <a:cubicBezTo>
                    <a:pt x="193" y="73"/>
                    <a:pt x="192" y="72"/>
                    <a:pt x="193" y="70"/>
                  </a:cubicBezTo>
                  <a:cubicBezTo>
                    <a:pt x="197" y="68"/>
                    <a:pt x="200" y="72"/>
                    <a:pt x="202" y="72"/>
                  </a:cubicBezTo>
                  <a:cubicBezTo>
                    <a:pt x="203" y="73"/>
                    <a:pt x="205" y="74"/>
                    <a:pt x="207" y="75"/>
                  </a:cubicBezTo>
                  <a:cubicBezTo>
                    <a:pt x="208" y="76"/>
                    <a:pt x="210" y="78"/>
                    <a:pt x="212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6"/>
                    <a:pt x="208" y="74"/>
                    <a:pt x="205" y="74"/>
                  </a:cubicBezTo>
                  <a:close/>
                  <a:moveTo>
                    <a:pt x="139" y="85"/>
                  </a:moveTo>
                  <a:cubicBezTo>
                    <a:pt x="142" y="85"/>
                    <a:pt x="147" y="87"/>
                    <a:pt x="148" y="85"/>
                  </a:cubicBezTo>
                  <a:cubicBezTo>
                    <a:pt x="148" y="84"/>
                    <a:pt x="148" y="84"/>
                    <a:pt x="148" y="84"/>
                  </a:cubicBezTo>
                  <a:cubicBezTo>
                    <a:pt x="144" y="77"/>
                    <a:pt x="140" y="69"/>
                    <a:pt x="133" y="64"/>
                  </a:cubicBezTo>
                  <a:cubicBezTo>
                    <a:pt x="132" y="67"/>
                    <a:pt x="133" y="69"/>
                    <a:pt x="132" y="72"/>
                  </a:cubicBezTo>
                  <a:cubicBezTo>
                    <a:pt x="132" y="77"/>
                    <a:pt x="128" y="80"/>
                    <a:pt x="126" y="83"/>
                  </a:cubicBezTo>
                  <a:cubicBezTo>
                    <a:pt x="125" y="83"/>
                    <a:pt x="123" y="84"/>
                    <a:pt x="124" y="85"/>
                  </a:cubicBezTo>
                  <a:cubicBezTo>
                    <a:pt x="128" y="85"/>
                    <a:pt x="134" y="84"/>
                    <a:pt x="139" y="85"/>
                  </a:cubicBezTo>
                  <a:close/>
                  <a:moveTo>
                    <a:pt x="130" y="71"/>
                  </a:moveTo>
                  <a:cubicBezTo>
                    <a:pt x="131" y="68"/>
                    <a:pt x="131" y="65"/>
                    <a:pt x="130" y="62"/>
                  </a:cubicBezTo>
                  <a:cubicBezTo>
                    <a:pt x="127" y="61"/>
                    <a:pt x="125" y="58"/>
                    <a:pt x="122" y="58"/>
                  </a:cubicBezTo>
                  <a:cubicBezTo>
                    <a:pt x="123" y="68"/>
                    <a:pt x="120" y="76"/>
                    <a:pt x="112" y="80"/>
                  </a:cubicBezTo>
                  <a:cubicBezTo>
                    <a:pt x="114" y="82"/>
                    <a:pt x="117" y="83"/>
                    <a:pt x="120" y="84"/>
                  </a:cubicBezTo>
                  <a:cubicBezTo>
                    <a:pt x="124" y="81"/>
                    <a:pt x="130" y="78"/>
                    <a:pt x="130" y="71"/>
                  </a:cubicBezTo>
                  <a:close/>
                  <a:moveTo>
                    <a:pt x="41" y="41"/>
                  </a:moveTo>
                  <a:cubicBezTo>
                    <a:pt x="45" y="43"/>
                    <a:pt x="49" y="45"/>
                    <a:pt x="54" y="47"/>
                  </a:cubicBezTo>
                  <a:cubicBezTo>
                    <a:pt x="59" y="50"/>
                    <a:pt x="64" y="54"/>
                    <a:pt x="70" y="56"/>
                  </a:cubicBezTo>
                  <a:cubicBezTo>
                    <a:pt x="75" y="58"/>
                    <a:pt x="80" y="61"/>
                    <a:pt x="86" y="64"/>
                  </a:cubicBezTo>
                  <a:cubicBezTo>
                    <a:pt x="91" y="66"/>
                    <a:pt x="96" y="69"/>
                    <a:pt x="102" y="71"/>
                  </a:cubicBezTo>
                  <a:cubicBezTo>
                    <a:pt x="105" y="73"/>
                    <a:pt x="108" y="75"/>
                    <a:pt x="110" y="76"/>
                  </a:cubicBezTo>
                  <a:cubicBezTo>
                    <a:pt x="111" y="76"/>
                    <a:pt x="113" y="76"/>
                    <a:pt x="113" y="76"/>
                  </a:cubicBezTo>
                  <a:cubicBezTo>
                    <a:pt x="115" y="76"/>
                    <a:pt x="118" y="73"/>
                    <a:pt x="119" y="71"/>
                  </a:cubicBezTo>
                  <a:cubicBezTo>
                    <a:pt x="121" y="66"/>
                    <a:pt x="121" y="61"/>
                    <a:pt x="120" y="57"/>
                  </a:cubicBezTo>
                  <a:cubicBezTo>
                    <a:pt x="112" y="52"/>
                    <a:pt x="104" y="48"/>
                    <a:pt x="97" y="44"/>
                  </a:cubicBezTo>
                  <a:cubicBezTo>
                    <a:pt x="94" y="43"/>
                    <a:pt x="92" y="41"/>
                    <a:pt x="89" y="39"/>
                  </a:cubicBezTo>
                  <a:cubicBezTo>
                    <a:pt x="84" y="37"/>
                    <a:pt x="79" y="34"/>
                    <a:pt x="74" y="31"/>
                  </a:cubicBezTo>
                  <a:cubicBezTo>
                    <a:pt x="68" y="28"/>
                    <a:pt x="62" y="24"/>
                    <a:pt x="56" y="21"/>
                  </a:cubicBezTo>
                  <a:cubicBezTo>
                    <a:pt x="55" y="21"/>
                    <a:pt x="54" y="20"/>
                    <a:pt x="53" y="20"/>
                  </a:cubicBezTo>
                  <a:cubicBezTo>
                    <a:pt x="71" y="34"/>
                    <a:pt x="90" y="45"/>
                    <a:pt x="111" y="55"/>
                  </a:cubicBezTo>
                  <a:cubicBezTo>
                    <a:pt x="111" y="56"/>
                    <a:pt x="112" y="56"/>
                    <a:pt x="113" y="56"/>
                  </a:cubicBezTo>
                  <a:cubicBezTo>
                    <a:pt x="113" y="58"/>
                    <a:pt x="114" y="59"/>
                    <a:pt x="115" y="60"/>
                  </a:cubicBezTo>
                  <a:cubicBezTo>
                    <a:pt x="112" y="70"/>
                    <a:pt x="98" y="64"/>
                    <a:pt x="91" y="60"/>
                  </a:cubicBezTo>
                  <a:cubicBezTo>
                    <a:pt x="84" y="57"/>
                    <a:pt x="77" y="53"/>
                    <a:pt x="70" y="49"/>
                  </a:cubicBezTo>
                  <a:cubicBezTo>
                    <a:pt x="66" y="47"/>
                    <a:pt x="62" y="45"/>
                    <a:pt x="60" y="43"/>
                  </a:cubicBezTo>
                  <a:cubicBezTo>
                    <a:pt x="58" y="42"/>
                    <a:pt x="55" y="39"/>
                    <a:pt x="53" y="37"/>
                  </a:cubicBezTo>
                  <a:cubicBezTo>
                    <a:pt x="51" y="35"/>
                    <a:pt x="48" y="33"/>
                    <a:pt x="46" y="31"/>
                  </a:cubicBezTo>
                  <a:cubicBezTo>
                    <a:pt x="42" y="26"/>
                    <a:pt x="46" y="19"/>
                    <a:pt x="51" y="18"/>
                  </a:cubicBezTo>
                  <a:cubicBezTo>
                    <a:pt x="45" y="16"/>
                    <a:pt x="40" y="12"/>
                    <a:pt x="34" y="10"/>
                  </a:cubicBezTo>
                  <a:cubicBezTo>
                    <a:pt x="37" y="19"/>
                    <a:pt x="31" y="26"/>
                    <a:pt x="27" y="33"/>
                  </a:cubicBezTo>
                  <a:cubicBezTo>
                    <a:pt x="31" y="36"/>
                    <a:pt x="37" y="38"/>
                    <a:pt x="41" y="41"/>
                  </a:cubicBezTo>
                  <a:close/>
                  <a:moveTo>
                    <a:pt x="112" y="59"/>
                  </a:moveTo>
                  <a:cubicBezTo>
                    <a:pt x="111" y="57"/>
                    <a:pt x="107" y="56"/>
                    <a:pt x="106" y="55"/>
                  </a:cubicBezTo>
                  <a:cubicBezTo>
                    <a:pt x="101" y="51"/>
                    <a:pt x="96" y="50"/>
                    <a:pt x="91" y="47"/>
                  </a:cubicBezTo>
                  <a:cubicBezTo>
                    <a:pt x="86" y="44"/>
                    <a:pt x="82" y="42"/>
                    <a:pt x="77" y="39"/>
                  </a:cubicBezTo>
                  <a:cubicBezTo>
                    <a:pt x="72" y="36"/>
                    <a:pt x="68" y="33"/>
                    <a:pt x="63" y="30"/>
                  </a:cubicBezTo>
                  <a:cubicBezTo>
                    <a:pt x="61" y="28"/>
                    <a:pt x="59" y="27"/>
                    <a:pt x="56" y="25"/>
                  </a:cubicBezTo>
                  <a:cubicBezTo>
                    <a:pt x="54" y="24"/>
                    <a:pt x="51" y="21"/>
                    <a:pt x="49" y="22"/>
                  </a:cubicBezTo>
                  <a:cubicBezTo>
                    <a:pt x="47" y="22"/>
                    <a:pt x="46" y="26"/>
                    <a:pt x="46" y="28"/>
                  </a:cubicBezTo>
                  <a:cubicBezTo>
                    <a:pt x="47" y="29"/>
                    <a:pt x="50" y="32"/>
                    <a:pt x="52" y="34"/>
                  </a:cubicBezTo>
                  <a:cubicBezTo>
                    <a:pt x="54" y="36"/>
                    <a:pt x="56" y="37"/>
                    <a:pt x="58" y="39"/>
                  </a:cubicBezTo>
                  <a:cubicBezTo>
                    <a:pt x="67" y="46"/>
                    <a:pt x="77" y="50"/>
                    <a:pt x="87" y="56"/>
                  </a:cubicBezTo>
                  <a:cubicBezTo>
                    <a:pt x="94" y="60"/>
                    <a:pt x="102" y="65"/>
                    <a:pt x="111" y="62"/>
                  </a:cubicBezTo>
                  <a:cubicBezTo>
                    <a:pt x="112" y="62"/>
                    <a:pt x="113" y="61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59"/>
                    <a:pt x="113" y="59"/>
                    <a:pt x="112" y="59"/>
                  </a:cubicBezTo>
                  <a:close/>
                  <a:moveTo>
                    <a:pt x="110" y="78"/>
                  </a:moveTo>
                  <a:cubicBezTo>
                    <a:pt x="107" y="76"/>
                    <a:pt x="103" y="74"/>
                    <a:pt x="99" y="72"/>
                  </a:cubicBezTo>
                  <a:cubicBezTo>
                    <a:pt x="95" y="71"/>
                    <a:pt x="91" y="69"/>
                    <a:pt x="88" y="67"/>
                  </a:cubicBezTo>
                  <a:cubicBezTo>
                    <a:pt x="81" y="63"/>
                    <a:pt x="74" y="60"/>
                    <a:pt x="67" y="57"/>
                  </a:cubicBezTo>
                  <a:cubicBezTo>
                    <a:pt x="60" y="53"/>
                    <a:pt x="53" y="49"/>
                    <a:pt x="46" y="46"/>
                  </a:cubicBezTo>
                  <a:cubicBezTo>
                    <a:pt x="39" y="42"/>
                    <a:pt x="33" y="38"/>
                    <a:pt x="26" y="35"/>
                  </a:cubicBezTo>
                  <a:cubicBezTo>
                    <a:pt x="25" y="35"/>
                    <a:pt x="22" y="37"/>
                    <a:pt x="21" y="38"/>
                  </a:cubicBezTo>
                  <a:cubicBezTo>
                    <a:pt x="32" y="44"/>
                    <a:pt x="45" y="48"/>
                    <a:pt x="56" y="53"/>
                  </a:cubicBezTo>
                  <a:cubicBezTo>
                    <a:pt x="64" y="57"/>
                    <a:pt x="73" y="59"/>
                    <a:pt x="80" y="63"/>
                  </a:cubicBezTo>
                  <a:cubicBezTo>
                    <a:pt x="88" y="67"/>
                    <a:pt x="95" y="71"/>
                    <a:pt x="102" y="75"/>
                  </a:cubicBezTo>
                  <a:cubicBezTo>
                    <a:pt x="105" y="77"/>
                    <a:pt x="107" y="79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lose/>
                  <a:moveTo>
                    <a:pt x="32" y="8"/>
                  </a:moveTo>
                  <a:cubicBezTo>
                    <a:pt x="28" y="7"/>
                    <a:pt x="25" y="5"/>
                    <a:pt x="22" y="3"/>
                  </a:cubicBezTo>
                  <a:cubicBezTo>
                    <a:pt x="23" y="16"/>
                    <a:pt x="15" y="26"/>
                    <a:pt x="7" y="31"/>
                  </a:cubicBezTo>
                  <a:cubicBezTo>
                    <a:pt x="11" y="33"/>
                    <a:pt x="15" y="35"/>
                    <a:pt x="18" y="37"/>
                  </a:cubicBezTo>
                  <a:cubicBezTo>
                    <a:pt x="27" y="32"/>
                    <a:pt x="35" y="20"/>
                    <a:pt x="32" y="8"/>
                  </a:cubicBezTo>
                  <a:close/>
                  <a:moveTo>
                    <a:pt x="9" y="8"/>
                  </a:moveTo>
                  <a:cubicBezTo>
                    <a:pt x="9" y="8"/>
                    <a:pt x="8" y="9"/>
                    <a:pt x="8" y="9"/>
                  </a:cubicBezTo>
                  <a:cubicBezTo>
                    <a:pt x="7" y="11"/>
                    <a:pt x="6" y="12"/>
                    <a:pt x="5" y="14"/>
                  </a:cubicBezTo>
                  <a:cubicBezTo>
                    <a:pt x="4" y="16"/>
                    <a:pt x="3" y="18"/>
                    <a:pt x="2" y="20"/>
                  </a:cubicBezTo>
                  <a:cubicBezTo>
                    <a:pt x="1" y="24"/>
                    <a:pt x="3" y="30"/>
                    <a:pt x="7" y="28"/>
                  </a:cubicBezTo>
                  <a:cubicBezTo>
                    <a:pt x="10" y="27"/>
                    <a:pt x="11" y="25"/>
                    <a:pt x="13" y="22"/>
                  </a:cubicBezTo>
                  <a:cubicBezTo>
                    <a:pt x="15" y="21"/>
                    <a:pt x="16" y="20"/>
                    <a:pt x="17" y="18"/>
                  </a:cubicBezTo>
                  <a:cubicBezTo>
                    <a:pt x="19" y="15"/>
                    <a:pt x="20" y="9"/>
                    <a:pt x="20" y="4"/>
                  </a:cubicBezTo>
                  <a:cubicBezTo>
                    <a:pt x="20" y="4"/>
                    <a:pt x="18" y="3"/>
                    <a:pt x="18" y="2"/>
                  </a:cubicBezTo>
                  <a:cubicBezTo>
                    <a:pt x="14" y="3"/>
                    <a:pt x="12" y="5"/>
                    <a:pt x="9" y="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PA_组合 33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4904734" y="5774235"/>
            <a:ext cx="2142906" cy="1128218"/>
            <a:chOff x="7394576" y="3627438"/>
            <a:chExt cx="1077913" cy="566738"/>
          </a:xfrm>
          <a:solidFill>
            <a:schemeClr val="tx1"/>
          </a:solidFill>
        </p:grpSpPr>
        <p:sp>
          <p:nvSpPr>
            <p:cNvPr id="25" name="Freeform 100"/>
            <p:cNvSpPr>
              <a:spLocks/>
            </p:cNvSpPr>
            <p:nvPr/>
          </p:nvSpPr>
          <p:spPr bwMode="auto">
            <a:xfrm>
              <a:off x="8122380" y="3680704"/>
              <a:ext cx="97606" cy="17045"/>
            </a:xfrm>
            <a:custGeom>
              <a:avLst/>
              <a:gdLst>
                <a:gd name="T0" fmla="*/ 31 w 31"/>
                <a:gd name="T1" fmla="*/ 2 h 5"/>
                <a:gd name="T2" fmla="*/ 30 w 31"/>
                <a:gd name="T3" fmla="*/ 5 h 5"/>
                <a:gd name="T4" fmla="*/ 0 w 31"/>
                <a:gd name="T5" fmla="*/ 4 h 5"/>
                <a:gd name="T6" fmla="*/ 12 w 31"/>
                <a:gd name="T7" fmla="*/ 1 h 5"/>
                <a:gd name="T8" fmla="*/ 18 w 31"/>
                <a:gd name="T9" fmla="*/ 0 h 5"/>
                <a:gd name="T10" fmla="*/ 26 w 31"/>
                <a:gd name="T11" fmla="*/ 2 h 5"/>
                <a:gd name="T12" fmla="*/ 31 w 3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">
                  <a:moveTo>
                    <a:pt x="31" y="2"/>
                  </a:moveTo>
                  <a:cubicBezTo>
                    <a:pt x="31" y="3"/>
                    <a:pt x="31" y="4"/>
                    <a:pt x="30" y="5"/>
                  </a:cubicBezTo>
                  <a:cubicBezTo>
                    <a:pt x="21" y="2"/>
                    <a:pt x="11" y="3"/>
                    <a:pt x="0" y="4"/>
                  </a:cubicBezTo>
                  <a:cubicBezTo>
                    <a:pt x="1" y="0"/>
                    <a:pt x="8" y="1"/>
                    <a:pt x="12" y="1"/>
                  </a:cubicBezTo>
                  <a:cubicBezTo>
                    <a:pt x="14" y="1"/>
                    <a:pt x="16" y="0"/>
                    <a:pt x="18" y="0"/>
                  </a:cubicBezTo>
                  <a:cubicBezTo>
                    <a:pt x="20" y="0"/>
                    <a:pt x="23" y="1"/>
                    <a:pt x="26" y="2"/>
                  </a:cubicBezTo>
                  <a:cubicBezTo>
                    <a:pt x="28" y="2"/>
                    <a:pt x="30" y="0"/>
                    <a:pt x="3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6" name="Freeform 101"/>
            <p:cNvSpPr>
              <a:spLocks/>
            </p:cNvSpPr>
            <p:nvPr/>
          </p:nvSpPr>
          <p:spPr bwMode="auto">
            <a:xfrm>
              <a:off x="8128745" y="3706271"/>
              <a:ext cx="91241" cy="17045"/>
            </a:xfrm>
            <a:custGeom>
              <a:avLst/>
              <a:gdLst>
                <a:gd name="T0" fmla="*/ 28 w 29"/>
                <a:gd name="T1" fmla="*/ 2 h 5"/>
                <a:gd name="T2" fmla="*/ 29 w 29"/>
                <a:gd name="T3" fmla="*/ 5 h 5"/>
                <a:gd name="T4" fmla="*/ 21 w 29"/>
                <a:gd name="T5" fmla="*/ 3 h 5"/>
                <a:gd name="T6" fmla="*/ 0 w 29"/>
                <a:gd name="T7" fmla="*/ 5 h 5"/>
                <a:gd name="T8" fmla="*/ 0 w 29"/>
                <a:gd name="T9" fmla="*/ 3 h 5"/>
                <a:gd name="T10" fmla="*/ 18 w 29"/>
                <a:gd name="T11" fmla="*/ 0 h 5"/>
                <a:gd name="T12" fmla="*/ 28 w 29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">
                  <a:moveTo>
                    <a:pt x="28" y="2"/>
                  </a:moveTo>
                  <a:cubicBezTo>
                    <a:pt x="28" y="2"/>
                    <a:pt x="29" y="3"/>
                    <a:pt x="29" y="5"/>
                  </a:cubicBezTo>
                  <a:cubicBezTo>
                    <a:pt x="26" y="5"/>
                    <a:pt x="23" y="3"/>
                    <a:pt x="21" y="3"/>
                  </a:cubicBezTo>
                  <a:cubicBezTo>
                    <a:pt x="13" y="2"/>
                    <a:pt x="7" y="3"/>
                    <a:pt x="0" y="5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0"/>
                    <a:pt x="13" y="0"/>
                    <a:pt x="18" y="0"/>
                  </a:cubicBezTo>
                  <a:cubicBezTo>
                    <a:pt x="22" y="1"/>
                    <a:pt x="24" y="1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7" name="Freeform 102"/>
            <p:cNvSpPr>
              <a:spLocks/>
            </p:cNvSpPr>
            <p:nvPr/>
          </p:nvSpPr>
          <p:spPr bwMode="auto">
            <a:xfrm>
              <a:off x="8145720" y="3885241"/>
              <a:ext cx="70023" cy="14913"/>
            </a:xfrm>
            <a:custGeom>
              <a:avLst/>
              <a:gdLst>
                <a:gd name="T0" fmla="*/ 21 w 22"/>
                <a:gd name="T1" fmla="*/ 1 h 5"/>
                <a:gd name="T2" fmla="*/ 22 w 22"/>
                <a:gd name="T3" fmla="*/ 3 h 5"/>
                <a:gd name="T4" fmla="*/ 20 w 22"/>
                <a:gd name="T5" fmla="*/ 5 h 5"/>
                <a:gd name="T6" fmla="*/ 0 w 22"/>
                <a:gd name="T7" fmla="*/ 3 h 5"/>
                <a:gd name="T8" fmla="*/ 5 w 22"/>
                <a:gd name="T9" fmla="*/ 1 h 5"/>
                <a:gd name="T10" fmla="*/ 21 w 22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">
                  <a:moveTo>
                    <a:pt x="21" y="1"/>
                  </a:moveTo>
                  <a:cubicBezTo>
                    <a:pt x="21" y="2"/>
                    <a:pt x="22" y="2"/>
                    <a:pt x="22" y="3"/>
                  </a:cubicBezTo>
                  <a:cubicBezTo>
                    <a:pt x="22" y="4"/>
                    <a:pt x="21" y="4"/>
                    <a:pt x="20" y="5"/>
                  </a:cubicBezTo>
                  <a:cubicBezTo>
                    <a:pt x="15" y="2"/>
                    <a:pt x="5" y="4"/>
                    <a:pt x="0" y="3"/>
                  </a:cubicBezTo>
                  <a:cubicBezTo>
                    <a:pt x="0" y="0"/>
                    <a:pt x="4" y="1"/>
                    <a:pt x="5" y="1"/>
                  </a:cubicBezTo>
                  <a:cubicBezTo>
                    <a:pt x="9" y="0"/>
                    <a:pt x="17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8" name="Freeform 103"/>
            <p:cNvSpPr>
              <a:spLocks/>
            </p:cNvSpPr>
            <p:nvPr/>
          </p:nvSpPr>
          <p:spPr bwMode="auto">
            <a:xfrm>
              <a:off x="8145720" y="3900154"/>
              <a:ext cx="72144" cy="21306"/>
            </a:xfrm>
            <a:custGeom>
              <a:avLst/>
              <a:gdLst>
                <a:gd name="T0" fmla="*/ 22 w 23"/>
                <a:gd name="T1" fmla="*/ 3 h 7"/>
                <a:gd name="T2" fmla="*/ 22 w 23"/>
                <a:gd name="T3" fmla="*/ 7 h 7"/>
                <a:gd name="T4" fmla="*/ 8 w 23"/>
                <a:gd name="T5" fmla="*/ 4 h 7"/>
                <a:gd name="T6" fmla="*/ 0 w 23"/>
                <a:gd name="T7" fmla="*/ 3 h 7"/>
                <a:gd name="T8" fmla="*/ 22 w 2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3" y="4"/>
                    <a:pt x="22" y="6"/>
                    <a:pt x="22" y="7"/>
                  </a:cubicBezTo>
                  <a:cubicBezTo>
                    <a:pt x="18" y="6"/>
                    <a:pt x="13" y="5"/>
                    <a:pt x="8" y="4"/>
                  </a:cubicBezTo>
                  <a:cubicBezTo>
                    <a:pt x="5" y="4"/>
                    <a:pt x="0" y="6"/>
                    <a:pt x="0" y="3"/>
                  </a:cubicBezTo>
                  <a:cubicBezTo>
                    <a:pt x="6" y="0"/>
                    <a:pt x="13" y="4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9" name="Freeform 104"/>
            <p:cNvSpPr>
              <a:spLocks/>
            </p:cNvSpPr>
            <p:nvPr/>
          </p:nvSpPr>
          <p:spPr bwMode="auto">
            <a:xfrm>
              <a:off x="8141476" y="4072733"/>
              <a:ext cx="78510" cy="19175"/>
            </a:xfrm>
            <a:custGeom>
              <a:avLst/>
              <a:gdLst>
                <a:gd name="T0" fmla="*/ 23 w 25"/>
                <a:gd name="T1" fmla="*/ 2 h 6"/>
                <a:gd name="T2" fmla="*/ 22 w 25"/>
                <a:gd name="T3" fmla="*/ 6 h 6"/>
                <a:gd name="T4" fmla="*/ 20 w 25"/>
                <a:gd name="T5" fmla="*/ 5 h 6"/>
                <a:gd name="T6" fmla="*/ 0 w 25"/>
                <a:gd name="T7" fmla="*/ 4 h 6"/>
                <a:gd name="T8" fmla="*/ 13 w 25"/>
                <a:gd name="T9" fmla="*/ 2 h 6"/>
                <a:gd name="T10" fmla="*/ 23 w 25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6">
                  <a:moveTo>
                    <a:pt x="23" y="2"/>
                  </a:moveTo>
                  <a:cubicBezTo>
                    <a:pt x="25" y="3"/>
                    <a:pt x="25" y="6"/>
                    <a:pt x="22" y="6"/>
                  </a:cubicBezTo>
                  <a:cubicBezTo>
                    <a:pt x="22" y="6"/>
                    <a:pt x="21" y="6"/>
                    <a:pt x="20" y="5"/>
                  </a:cubicBezTo>
                  <a:cubicBezTo>
                    <a:pt x="15" y="4"/>
                    <a:pt x="5" y="5"/>
                    <a:pt x="0" y="4"/>
                  </a:cubicBezTo>
                  <a:cubicBezTo>
                    <a:pt x="3" y="0"/>
                    <a:pt x="10" y="2"/>
                    <a:pt x="13" y="2"/>
                  </a:cubicBezTo>
                  <a:cubicBezTo>
                    <a:pt x="18" y="2"/>
                    <a:pt x="19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0" name="Freeform 105"/>
            <p:cNvSpPr>
              <a:spLocks/>
            </p:cNvSpPr>
            <p:nvPr/>
          </p:nvSpPr>
          <p:spPr bwMode="auto">
            <a:xfrm>
              <a:off x="8139355" y="4098300"/>
              <a:ext cx="80631" cy="23436"/>
            </a:xfrm>
            <a:custGeom>
              <a:avLst/>
              <a:gdLst>
                <a:gd name="T0" fmla="*/ 25 w 26"/>
                <a:gd name="T1" fmla="*/ 1 h 7"/>
                <a:gd name="T2" fmla="*/ 26 w 26"/>
                <a:gd name="T3" fmla="*/ 4 h 7"/>
                <a:gd name="T4" fmla="*/ 20 w 26"/>
                <a:gd name="T5" fmla="*/ 5 h 7"/>
                <a:gd name="T6" fmla="*/ 5 w 26"/>
                <a:gd name="T7" fmla="*/ 4 h 7"/>
                <a:gd name="T8" fmla="*/ 0 w 26"/>
                <a:gd name="T9" fmla="*/ 3 h 7"/>
                <a:gd name="T10" fmla="*/ 25 w 26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7">
                  <a:moveTo>
                    <a:pt x="25" y="1"/>
                  </a:moveTo>
                  <a:cubicBezTo>
                    <a:pt x="25" y="2"/>
                    <a:pt x="26" y="3"/>
                    <a:pt x="26" y="4"/>
                  </a:cubicBezTo>
                  <a:cubicBezTo>
                    <a:pt x="25" y="7"/>
                    <a:pt x="23" y="6"/>
                    <a:pt x="20" y="5"/>
                  </a:cubicBezTo>
                  <a:cubicBezTo>
                    <a:pt x="16" y="5"/>
                    <a:pt x="10" y="4"/>
                    <a:pt x="5" y="4"/>
                  </a:cubicBezTo>
                  <a:cubicBezTo>
                    <a:pt x="3" y="4"/>
                    <a:pt x="1" y="5"/>
                    <a:pt x="0" y="3"/>
                  </a:cubicBezTo>
                  <a:cubicBezTo>
                    <a:pt x="6" y="0"/>
                    <a:pt x="17" y="5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8" name="Freeform 106"/>
            <p:cNvSpPr>
              <a:spLocks noEditPoints="1"/>
            </p:cNvSpPr>
            <p:nvPr/>
          </p:nvSpPr>
          <p:spPr bwMode="auto">
            <a:xfrm>
              <a:off x="7394576" y="3627438"/>
              <a:ext cx="1077913" cy="566738"/>
            </a:xfrm>
            <a:custGeom>
              <a:avLst/>
              <a:gdLst>
                <a:gd name="T0" fmla="*/ 114 w 342"/>
                <a:gd name="T1" fmla="*/ 19 h 179"/>
                <a:gd name="T2" fmla="*/ 194 w 342"/>
                <a:gd name="T3" fmla="*/ 30 h 179"/>
                <a:gd name="T4" fmla="*/ 265 w 342"/>
                <a:gd name="T5" fmla="*/ 19 h 179"/>
                <a:gd name="T6" fmla="*/ 335 w 342"/>
                <a:gd name="T7" fmla="*/ 144 h 179"/>
                <a:gd name="T8" fmla="*/ 288 w 342"/>
                <a:gd name="T9" fmla="*/ 167 h 179"/>
                <a:gd name="T10" fmla="*/ 235 w 342"/>
                <a:gd name="T11" fmla="*/ 178 h 179"/>
                <a:gd name="T12" fmla="*/ 173 w 342"/>
                <a:gd name="T13" fmla="*/ 172 h 179"/>
                <a:gd name="T14" fmla="*/ 112 w 342"/>
                <a:gd name="T15" fmla="*/ 168 h 179"/>
                <a:gd name="T16" fmla="*/ 43 w 342"/>
                <a:gd name="T17" fmla="*/ 169 h 179"/>
                <a:gd name="T18" fmla="*/ 52 w 342"/>
                <a:gd name="T19" fmla="*/ 47 h 179"/>
                <a:gd name="T20" fmla="*/ 264 w 342"/>
                <a:gd name="T21" fmla="*/ 132 h 179"/>
                <a:gd name="T22" fmla="*/ 229 w 342"/>
                <a:gd name="T23" fmla="*/ 10 h 179"/>
                <a:gd name="T24" fmla="*/ 246 w 342"/>
                <a:gd name="T25" fmla="*/ 177 h 179"/>
                <a:gd name="T26" fmla="*/ 224 w 342"/>
                <a:gd name="T27" fmla="*/ 168 h 179"/>
                <a:gd name="T28" fmla="*/ 225 w 342"/>
                <a:gd name="T29" fmla="*/ 11 h 179"/>
                <a:gd name="T30" fmla="*/ 134 w 342"/>
                <a:gd name="T31" fmla="*/ 20 h 179"/>
                <a:gd name="T32" fmla="*/ 98 w 342"/>
                <a:gd name="T33" fmla="*/ 49 h 179"/>
                <a:gd name="T34" fmla="*/ 112 w 342"/>
                <a:gd name="T35" fmla="*/ 165 h 179"/>
                <a:gd name="T36" fmla="*/ 111 w 342"/>
                <a:gd name="T37" fmla="*/ 24 h 179"/>
                <a:gd name="T38" fmla="*/ 195 w 342"/>
                <a:gd name="T39" fmla="*/ 57 h 179"/>
                <a:gd name="T40" fmla="*/ 154 w 342"/>
                <a:gd name="T41" fmla="*/ 34 h 179"/>
                <a:gd name="T42" fmla="*/ 156 w 342"/>
                <a:gd name="T43" fmla="*/ 142 h 179"/>
                <a:gd name="T44" fmla="*/ 114 w 342"/>
                <a:gd name="T45" fmla="*/ 39 h 179"/>
                <a:gd name="T46" fmla="*/ 52 w 342"/>
                <a:gd name="T47" fmla="*/ 50 h 179"/>
                <a:gd name="T48" fmla="*/ 15 w 342"/>
                <a:gd name="T49" fmla="*/ 153 h 179"/>
                <a:gd name="T50" fmla="*/ 75 w 342"/>
                <a:gd name="T51" fmla="*/ 45 h 179"/>
                <a:gd name="T52" fmla="*/ 221 w 342"/>
                <a:gd name="T53" fmla="*/ 51 h 179"/>
                <a:gd name="T54" fmla="*/ 221 w 342"/>
                <a:gd name="T55" fmla="*/ 170 h 179"/>
                <a:gd name="T56" fmla="*/ 69 w 342"/>
                <a:gd name="T57" fmla="*/ 85 h 179"/>
                <a:gd name="T58" fmla="*/ 82 w 342"/>
                <a:gd name="T59" fmla="*/ 58 h 179"/>
                <a:gd name="T60" fmla="*/ 72 w 342"/>
                <a:gd name="T61" fmla="*/ 74 h 179"/>
                <a:gd name="T62" fmla="*/ 63 w 342"/>
                <a:gd name="T63" fmla="*/ 93 h 179"/>
                <a:gd name="T64" fmla="*/ 45 w 342"/>
                <a:gd name="T65" fmla="*/ 133 h 179"/>
                <a:gd name="T66" fmla="*/ 50 w 342"/>
                <a:gd name="T67" fmla="*/ 131 h 179"/>
                <a:gd name="T68" fmla="*/ 114 w 342"/>
                <a:gd name="T69" fmla="*/ 51 h 179"/>
                <a:gd name="T70" fmla="*/ 153 w 342"/>
                <a:gd name="T71" fmla="*/ 110 h 179"/>
                <a:gd name="T72" fmla="*/ 198 w 342"/>
                <a:gd name="T73" fmla="*/ 165 h 179"/>
                <a:gd name="T74" fmla="*/ 279 w 342"/>
                <a:gd name="T75" fmla="*/ 76 h 179"/>
                <a:gd name="T76" fmla="*/ 267 w 342"/>
                <a:gd name="T77" fmla="*/ 63 h 179"/>
                <a:gd name="T78" fmla="*/ 76 w 342"/>
                <a:gd name="T79" fmla="*/ 57 h 179"/>
                <a:gd name="T80" fmla="*/ 85 w 342"/>
                <a:gd name="T81" fmla="*/ 61 h 179"/>
                <a:gd name="T82" fmla="*/ 107 w 342"/>
                <a:gd name="T83" fmla="*/ 167 h 179"/>
                <a:gd name="T84" fmla="*/ 93 w 342"/>
                <a:gd name="T85" fmla="*/ 64 h 179"/>
                <a:gd name="T86" fmla="*/ 265 w 342"/>
                <a:gd name="T87" fmla="*/ 103 h 179"/>
                <a:gd name="T88" fmla="*/ 306 w 342"/>
                <a:gd name="T89" fmla="*/ 169 h 179"/>
                <a:gd name="T90" fmla="*/ 265 w 342"/>
                <a:gd name="T91" fmla="*/ 73 h 179"/>
                <a:gd name="T92" fmla="*/ 300 w 342"/>
                <a:gd name="T93" fmla="*/ 78 h 179"/>
                <a:gd name="T94" fmla="*/ 278 w 342"/>
                <a:gd name="T95" fmla="*/ 96 h 179"/>
                <a:gd name="T96" fmla="*/ 64 w 342"/>
                <a:gd name="T97" fmla="*/ 105 h 179"/>
                <a:gd name="T98" fmla="*/ 71 w 342"/>
                <a:gd name="T99" fmla="*/ 123 h 179"/>
                <a:gd name="T100" fmla="*/ 280 w 342"/>
                <a:gd name="T101" fmla="*/ 100 h 179"/>
                <a:gd name="T102" fmla="*/ 52 w 342"/>
                <a:gd name="T103" fmla="*/ 111 h 179"/>
                <a:gd name="T104" fmla="*/ 66 w 342"/>
                <a:gd name="T105" fmla="*/ 118 h 179"/>
                <a:gd name="T106" fmla="*/ 323 w 342"/>
                <a:gd name="T107" fmla="*/ 125 h 179"/>
                <a:gd name="T108" fmla="*/ 37 w 342"/>
                <a:gd name="T109" fmla="*/ 140 h 179"/>
                <a:gd name="T110" fmla="*/ 332 w 342"/>
                <a:gd name="T111" fmla="*/ 153 h 179"/>
                <a:gd name="T112" fmla="*/ 153 w 342"/>
                <a:gd name="T113" fmla="*/ 156 h 179"/>
                <a:gd name="T114" fmla="*/ 34 w 342"/>
                <a:gd name="T115" fmla="*/ 149 h 179"/>
                <a:gd name="T116" fmla="*/ 339 w 342"/>
                <a:gd name="T117" fmla="*/ 162 h 179"/>
                <a:gd name="T118" fmla="*/ 115 w 342"/>
                <a:gd name="T119" fmla="*/ 16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2" h="179">
                  <a:moveTo>
                    <a:pt x="79" y="39"/>
                  </a:moveTo>
                  <a:cubicBezTo>
                    <a:pt x="80" y="39"/>
                    <a:pt x="82" y="40"/>
                    <a:pt x="83" y="40"/>
                  </a:cubicBezTo>
                  <a:cubicBezTo>
                    <a:pt x="84" y="37"/>
                    <a:pt x="83" y="32"/>
                    <a:pt x="85" y="30"/>
                  </a:cubicBezTo>
                  <a:cubicBezTo>
                    <a:pt x="92" y="28"/>
                    <a:pt x="99" y="28"/>
                    <a:pt x="106" y="24"/>
                  </a:cubicBezTo>
                  <a:cubicBezTo>
                    <a:pt x="108" y="23"/>
                    <a:pt x="110" y="22"/>
                    <a:pt x="111" y="21"/>
                  </a:cubicBezTo>
                  <a:cubicBezTo>
                    <a:pt x="112" y="21"/>
                    <a:pt x="112" y="20"/>
                    <a:pt x="113" y="21"/>
                  </a:cubicBezTo>
                  <a:cubicBezTo>
                    <a:pt x="113" y="20"/>
                    <a:pt x="114" y="20"/>
                    <a:pt x="114" y="19"/>
                  </a:cubicBezTo>
                  <a:cubicBezTo>
                    <a:pt x="120" y="18"/>
                    <a:pt x="126" y="17"/>
                    <a:pt x="131" y="17"/>
                  </a:cubicBezTo>
                  <a:cubicBezTo>
                    <a:pt x="136" y="17"/>
                    <a:pt x="140" y="18"/>
                    <a:pt x="145" y="19"/>
                  </a:cubicBezTo>
                  <a:cubicBezTo>
                    <a:pt x="147" y="20"/>
                    <a:pt x="150" y="20"/>
                    <a:pt x="152" y="23"/>
                  </a:cubicBezTo>
                  <a:cubicBezTo>
                    <a:pt x="153" y="25"/>
                    <a:pt x="153" y="26"/>
                    <a:pt x="153" y="28"/>
                  </a:cubicBezTo>
                  <a:cubicBezTo>
                    <a:pt x="155" y="28"/>
                    <a:pt x="157" y="27"/>
                    <a:pt x="160" y="26"/>
                  </a:cubicBezTo>
                  <a:cubicBezTo>
                    <a:pt x="164" y="26"/>
                    <a:pt x="170" y="28"/>
                    <a:pt x="176" y="28"/>
                  </a:cubicBezTo>
                  <a:cubicBezTo>
                    <a:pt x="182" y="29"/>
                    <a:pt x="190" y="26"/>
                    <a:pt x="194" y="30"/>
                  </a:cubicBezTo>
                  <a:cubicBezTo>
                    <a:pt x="196" y="32"/>
                    <a:pt x="198" y="37"/>
                    <a:pt x="198" y="41"/>
                  </a:cubicBezTo>
                  <a:cubicBezTo>
                    <a:pt x="199" y="43"/>
                    <a:pt x="198" y="45"/>
                    <a:pt x="198" y="47"/>
                  </a:cubicBezTo>
                  <a:cubicBezTo>
                    <a:pt x="201" y="47"/>
                    <a:pt x="203" y="45"/>
                    <a:pt x="205" y="45"/>
                  </a:cubicBezTo>
                  <a:cubicBezTo>
                    <a:pt x="207" y="34"/>
                    <a:pt x="204" y="22"/>
                    <a:pt x="207" y="15"/>
                  </a:cubicBezTo>
                  <a:cubicBezTo>
                    <a:pt x="214" y="14"/>
                    <a:pt x="221" y="10"/>
                    <a:pt x="228" y="7"/>
                  </a:cubicBezTo>
                  <a:cubicBezTo>
                    <a:pt x="237" y="0"/>
                    <a:pt x="250" y="1"/>
                    <a:pt x="260" y="4"/>
                  </a:cubicBezTo>
                  <a:cubicBezTo>
                    <a:pt x="265" y="6"/>
                    <a:pt x="264" y="12"/>
                    <a:pt x="265" y="19"/>
                  </a:cubicBezTo>
                  <a:cubicBezTo>
                    <a:pt x="266" y="31"/>
                    <a:pt x="266" y="47"/>
                    <a:pt x="265" y="59"/>
                  </a:cubicBezTo>
                  <a:cubicBezTo>
                    <a:pt x="271" y="54"/>
                    <a:pt x="281" y="50"/>
                    <a:pt x="291" y="52"/>
                  </a:cubicBezTo>
                  <a:cubicBezTo>
                    <a:pt x="293" y="56"/>
                    <a:pt x="294" y="60"/>
                    <a:pt x="296" y="64"/>
                  </a:cubicBezTo>
                  <a:cubicBezTo>
                    <a:pt x="297" y="66"/>
                    <a:pt x="298" y="68"/>
                    <a:pt x="299" y="70"/>
                  </a:cubicBezTo>
                  <a:cubicBezTo>
                    <a:pt x="302" y="80"/>
                    <a:pt x="309" y="89"/>
                    <a:pt x="313" y="99"/>
                  </a:cubicBezTo>
                  <a:cubicBezTo>
                    <a:pt x="314" y="101"/>
                    <a:pt x="316" y="103"/>
                    <a:pt x="317" y="106"/>
                  </a:cubicBezTo>
                  <a:cubicBezTo>
                    <a:pt x="323" y="118"/>
                    <a:pt x="329" y="132"/>
                    <a:pt x="335" y="144"/>
                  </a:cubicBezTo>
                  <a:cubicBezTo>
                    <a:pt x="336" y="145"/>
                    <a:pt x="336" y="146"/>
                    <a:pt x="337" y="147"/>
                  </a:cubicBezTo>
                  <a:cubicBezTo>
                    <a:pt x="337" y="148"/>
                    <a:pt x="337" y="148"/>
                    <a:pt x="337" y="148"/>
                  </a:cubicBezTo>
                  <a:cubicBezTo>
                    <a:pt x="339" y="151"/>
                    <a:pt x="340" y="155"/>
                    <a:pt x="342" y="158"/>
                  </a:cubicBezTo>
                  <a:cubicBezTo>
                    <a:pt x="342" y="165"/>
                    <a:pt x="335" y="174"/>
                    <a:pt x="327" y="175"/>
                  </a:cubicBezTo>
                  <a:cubicBezTo>
                    <a:pt x="321" y="176"/>
                    <a:pt x="316" y="176"/>
                    <a:pt x="311" y="174"/>
                  </a:cubicBezTo>
                  <a:cubicBezTo>
                    <a:pt x="308" y="173"/>
                    <a:pt x="306" y="172"/>
                    <a:pt x="303" y="172"/>
                  </a:cubicBezTo>
                  <a:cubicBezTo>
                    <a:pt x="299" y="170"/>
                    <a:pt x="293" y="169"/>
                    <a:pt x="288" y="167"/>
                  </a:cubicBezTo>
                  <a:cubicBezTo>
                    <a:pt x="285" y="167"/>
                    <a:pt x="282" y="165"/>
                    <a:pt x="281" y="164"/>
                  </a:cubicBezTo>
                  <a:cubicBezTo>
                    <a:pt x="280" y="163"/>
                    <a:pt x="279" y="158"/>
                    <a:pt x="278" y="156"/>
                  </a:cubicBezTo>
                  <a:cubicBezTo>
                    <a:pt x="277" y="153"/>
                    <a:pt x="275" y="150"/>
                    <a:pt x="274" y="148"/>
                  </a:cubicBezTo>
                  <a:cubicBezTo>
                    <a:pt x="272" y="142"/>
                    <a:pt x="269" y="137"/>
                    <a:pt x="267" y="132"/>
                  </a:cubicBezTo>
                  <a:cubicBezTo>
                    <a:pt x="266" y="141"/>
                    <a:pt x="266" y="156"/>
                    <a:pt x="267" y="168"/>
                  </a:cubicBezTo>
                  <a:cubicBezTo>
                    <a:pt x="267" y="178"/>
                    <a:pt x="255" y="179"/>
                    <a:pt x="247" y="179"/>
                  </a:cubicBezTo>
                  <a:cubicBezTo>
                    <a:pt x="243" y="179"/>
                    <a:pt x="239" y="178"/>
                    <a:pt x="235" y="178"/>
                  </a:cubicBezTo>
                  <a:cubicBezTo>
                    <a:pt x="232" y="176"/>
                    <a:pt x="227" y="171"/>
                    <a:pt x="222" y="172"/>
                  </a:cubicBezTo>
                  <a:cubicBezTo>
                    <a:pt x="220" y="172"/>
                    <a:pt x="219" y="174"/>
                    <a:pt x="217" y="174"/>
                  </a:cubicBezTo>
                  <a:cubicBezTo>
                    <a:pt x="212" y="175"/>
                    <a:pt x="208" y="175"/>
                    <a:pt x="205" y="171"/>
                  </a:cubicBezTo>
                  <a:cubicBezTo>
                    <a:pt x="203" y="171"/>
                    <a:pt x="200" y="170"/>
                    <a:pt x="198" y="168"/>
                  </a:cubicBezTo>
                  <a:cubicBezTo>
                    <a:pt x="195" y="168"/>
                    <a:pt x="194" y="170"/>
                    <a:pt x="193" y="171"/>
                  </a:cubicBezTo>
                  <a:cubicBezTo>
                    <a:pt x="190" y="173"/>
                    <a:pt x="186" y="172"/>
                    <a:pt x="182" y="172"/>
                  </a:cubicBezTo>
                  <a:cubicBezTo>
                    <a:pt x="179" y="172"/>
                    <a:pt x="176" y="172"/>
                    <a:pt x="173" y="172"/>
                  </a:cubicBezTo>
                  <a:cubicBezTo>
                    <a:pt x="169" y="172"/>
                    <a:pt x="165" y="170"/>
                    <a:pt x="161" y="171"/>
                  </a:cubicBezTo>
                  <a:cubicBezTo>
                    <a:pt x="158" y="170"/>
                    <a:pt x="156" y="170"/>
                    <a:pt x="154" y="169"/>
                  </a:cubicBezTo>
                  <a:cubicBezTo>
                    <a:pt x="151" y="172"/>
                    <a:pt x="140" y="173"/>
                    <a:pt x="138" y="172"/>
                  </a:cubicBezTo>
                  <a:cubicBezTo>
                    <a:pt x="137" y="172"/>
                    <a:pt x="138" y="173"/>
                    <a:pt x="137" y="173"/>
                  </a:cubicBezTo>
                  <a:cubicBezTo>
                    <a:pt x="134" y="171"/>
                    <a:pt x="122" y="171"/>
                    <a:pt x="115" y="169"/>
                  </a:cubicBezTo>
                  <a:cubicBezTo>
                    <a:pt x="114" y="169"/>
                    <a:pt x="114" y="172"/>
                    <a:pt x="113" y="171"/>
                  </a:cubicBezTo>
                  <a:cubicBezTo>
                    <a:pt x="112" y="171"/>
                    <a:pt x="112" y="170"/>
                    <a:pt x="112" y="168"/>
                  </a:cubicBezTo>
                  <a:cubicBezTo>
                    <a:pt x="111" y="170"/>
                    <a:pt x="109" y="171"/>
                    <a:pt x="109" y="171"/>
                  </a:cubicBezTo>
                  <a:cubicBezTo>
                    <a:pt x="102" y="171"/>
                    <a:pt x="94" y="173"/>
                    <a:pt x="86" y="170"/>
                  </a:cubicBezTo>
                  <a:cubicBezTo>
                    <a:pt x="81" y="165"/>
                    <a:pt x="75" y="160"/>
                    <a:pt x="68" y="157"/>
                  </a:cubicBezTo>
                  <a:cubicBezTo>
                    <a:pt x="69" y="144"/>
                    <a:pt x="69" y="131"/>
                    <a:pt x="70" y="117"/>
                  </a:cubicBezTo>
                  <a:cubicBezTo>
                    <a:pt x="65" y="128"/>
                    <a:pt x="60" y="139"/>
                    <a:pt x="55" y="150"/>
                  </a:cubicBezTo>
                  <a:cubicBezTo>
                    <a:pt x="53" y="155"/>
                    <a:pt x="51" y="162"/>
                    <a:pt x="48" y="167"/>
                  </a:cubicBezTo>
                  <a:cubicBezTo>
                    <a:pt x="46" y="169"/>
                    <a:pt x="45" y="167"/>
                    <a:pt x="43" y="169"/>
                  </a:cubicBezTo>
                  <a:cubicBezTo>
                    <a:pt x="38" y="167"/>
                    <a:pt x="31" y="166"/>
                    <a:pt x="28" y="161"/>
                  </a:cubicBezTo>
                  <a:cubicBezTo>
                    <a:pt x="19" y="157"/>
                    <a:pt x="9" y="153"/>
                    <a:pt x="0" y="150"/>
                  </a:cubicBezTo>
                  <a:cubicBezTo>
                    <a:pt x="0" y="149"/>
                    <a:pt x="1" y="147"/>
                    <a:pt x="0" y="147"/>
                  </a:cubicBezTo>
                  <a:cubicBezTo>
                    <a:pt x="7" y="132"/>
                    <a:pt x="15" y="118"/>
                    <a:pt x="22" y="104"/>
                  </a:cubicBezTo>
                  <a:cubicBezTo>
                    <a:pt x="22" y="98"/>
                    <a:pt x="26" y="94"/>
                    <a:pt x="28" y="89"/>
                  </a:cubicBezTo>
                  <a:cubicBezTo>
                    <a:pt x="32" y="79"/>
                    <a:pt x="37" y="72"/>
                    <a:pt x="41" y="63"/>
                  </a:cubicBezTo>
                  <a:cubicBezTo>
                    <a:pt x="43" y="59"/>
                    <a:pt x="48" y="49"/>
                    <a:pt x="52" y="47"/>
                  </a:cubicBezTo>
                  <a:cubicBezTo>
                    <a:pt x="54" y="45"/>
                    <a:pt x="59" y="44"/>
                    <a:pt x="62" y="44"/>
                  </a:cubicBezTo>
                  <a:cubicBezTo>
                    <a:pt x="64" y="43"/>
                    <a:pt x="66" y="43"/>
                    <a:pt x="68" y="42"/>
                  </a:cubicBezTo>
                  <a:cubicBezTo>
                    <a:pt x="72" y="41"/>
                    <a:pt x="76" y="42"/>
                    <a:pt x="79" y="39"/>
                  </a:cubicBezTo>
                  <a:close/>
                  <a:moveTo>
                    <a:pt x="246" y="177"/>
                  </a:moveTo>
                  <a:cubicBezTo>
                    <a:pt x="252" y="177"/>
                    <a:pt x="262" y="175"/>
                    <a:pt x="264" y="171"/>
                  </a:cubicBezTo>
                  <a:cubicBezTo>
                    <a:pt x="264" y="169"/>
                    <a:pt x="264" y="164"/>
                    <a:pt x="264" y="161"/>
                  </a:cubicBezTo>
                  <a:cubicBezTo>
                    <a:pt x="264" y="153"/>
                    <a:pt x="264" y="141"/>
                    <a:pt x="264" y="132"/>
                  </a:cubicBezTo>
                  <a:cubicBezTo>
                    <a:pt x="264" y="127"/>
                    <a:pt x="263" y="121"/>
                    <a:pt x="263" y="115"/>
                  </a:cubicBezTo>
                  <a:cubicBezTo>
                    <a:pt x="263" y="103"/>
                    <a:pt x="262" y="92"/>
                    <a:pt x="262" y="80"/>
                  </a:cubicBezTo>
                  <a:cubicBezTo>
                    <a:pt x="263" y="53"/>
                    <a:pt x="264" y="32"/>
                    <a:pt x="262" y="10"/>
                  </a:cubicBezTo>
                  <a:cubicBezTo>
                    <a:pt x="261" y="10"/>
                    <a:pt x="261" y="8"/>
                    <a:pt x="261" y="8"/>
                  </a:cubicBezTo>
                  <a:cubicBezTo>
                    <a:pt x="257" y="5"/>
                    <a:pt x="253" y="5"/>
                    <a:pt x="249" y="5"/>
                  </a:cubicBezTo>
                  <a:cubicBezTo>
                    <a:pt x="246" y="4"/>
                    <a:pt x="243" y="4"/>
                    <a:pt x="241" y="4"/>
                  </a:cubicBezTo>
                  <a:cubicBezTo>
                    <a:pt x="237" y="5"/>
                    <a:pt x="230" y="6"/>
                    <a:pt x="229" y="10"/>
                  </a:cubicBezTo>
                  <a:cubicBezTo>
                    <a:pt x="227" y="15"/>
                    <a:pt x="229" y="27"/>
                    <a:pt x="229" y="32"/>
                  </a:cubicBezTo>
                  <a:cubicBezTo>
                    <a:pt x="229" y="38"/>
                    <a:pt x="229" y="45"/>
                    <a:pt x="230" y="52"/>
                  </a:cubicBezTo>
                  <a:cubicBezTo>
                    <a:pt x="231" y="60"/>
                    <a:pt x="233" y="69"/>
                    <a:pt x="233" y="79"/>
                  </a:cubicBezTo>
                  <a:cubicBezTo>
                    <a:pt x="233" y="94"/>
                    <a:pt x="234" y="112"/>
                    <a:pt x="233" y="128"/>
                  </a:cubicBezTo>
                  <a:cubicBezTo>
                    <a:pt x="232" y="131"/>
                    <a:pt x="233" y="133"/>
                    <a:pt x="233" y="137"/>
                  </a:cubicBezTo>
                  <a:cubicBezTo>
                    <a:pt x="233" y="149"/>
                    <a:pt x="232" y="161"/>
                    <a:pt x="231" y="173"/>
                  </a:cubicBezTo>
                  <a:cubicBezTo>
                    <a:pt x="235" y="175"/>
                    <a:pt x="240" y="177"/>
                    <a:pt x="246" y="177"/>
                  </a:cubicBezTo>
                  <a:close/>
                  <a:moveTo>
                    <a:pt x="208" y="19"/>
                  </a:moveTo>
                  <a:cubicBezTo>
                    <a:pt x="208" y="28"/>
                    <a:pt x="208" y="39"/>
                    <a:pt x="208" y="45"/>
                  </a:cubicBezTo>
                  <a:cubicBezTo>
                    <a:pt x="212" y="46"/>
                    <a:pt x="218" y="47"/>
                    <a:pt x="222" y="48"/>
                  </a:cubicBezTo>
                  <a:cubicBezTo>
                    <a:pt x="222" y="49"/>
                    <a:pt x="223" y="49"/>
                    <a:pt x="224" y="50"/>
                  </a:cubicBezTo>
                  <a:cubicBezTo>
                    <a:pt x="225" y="55"/>
                    <a:pt x="224" y="62"/>
                    <a:pt x="224" y="68"/>
                  </a:cubicBezTo>
                  <a:cubicBezTo>
                    <a:pt x="224" y="85"/>
                    <a:pt x="226" y="104"/>
                    <a:pt x="225" y="123"/>
                  </a:cubicBezTo>
                  <a:cubicBezTo>
                    <a:pt x="225" y="137"/>
                    <a:pt x="225" y="151"/>
                    <a:pt x="224" y="168"/>
                  </a:cubicBezTo>
                  <a:cubicBezTo>
                    <a:pt x="226" y="169"/>
                    <a:pt x="226" y="170"/>
                    <a:pt x="229" y="171"/>
                  </a:cubicBezTo>
                  <a:cubicBezTo>
                    <a:pt x="231" y="152"/>
                    <a:pt x="230" y="134"/>
                    <a:pt x="230" y="111"/>
                  </a:cubicBezTo>
                  <a:cubicBezTo>
                    <a:pt x="230" y="108"/>
                    <a:pt x="231" y="105"/>
                    <a:pt x="231" y="102"/>
                  </a:cubicBezTo>
                  <a:cubicBezTo>
                    <a:pt x="231" y="94"/>
                    <a:pt x="231" y="85"/>
                    <a:pt x="231" y="77"/>
                  </a:cubicBezTo>
                  <a:cubicBezTo>
                    <a:pt x="230" y="68"/>
                    <a:pt x="228" y="58"/>
                    <a:pt x="228" y="48"/>
                  </a:cubicBezTo>
                  <a:cubicBezTo>
                    <a:pt x="227" y="38"/>
                    <a:pt x="227" y="29"/>
                    <a:pt x="226" y="19"/>
                  </a:cubicBezTo>
                  <a:cubicBezTo>
                    <a:pt x="226" y="16"/>
                    <a:pt x="227" y="14"/>
                    <a:pt x="225" y="11"/>
                  </a:cubicBezTo>
                  <a:cubicBezTo>
                    <a:pt x="219" y="14"/>
                    <a:pt x="214" y="16"/>
                    <a:pt x="208" y="19"/>
                  </a:cubicBezTo>
                  <a:close/>
                  <a:moveTo>
                    <a:pt x="123" y="38"/>
                  </a:moveTo>
                  <a:cubicBezTo>
                    <a:pt x="128" y="39"/>
                    <a:pt x="132" y="40"/>
                    <a:pt x="137" y="40"/>
                  </a:cubicBezTo>
                  <a:cubicBezTo>
                    <a:pt x="140" y="40"/>
                    <a:pt x="145" y="39"/>
                    <a:pt x="146" y="39"/>
                  </a:cubicBezTo>
                  <a:cubicBezTo>
                    <a:pt x="147" y="39"/>
                    <a:pt x="149" y="38"/>
                    <a:pt x="150" y="37"/>
                  </a:cubicBezTo>
                  <a:cubicBezTo>
                    <a:pt x="150" y="32"/>
                    <a:pt x="150" y="27"/>
                    <a:pt x="149" y="23"/>
                  </a:cubicBezTo>
                  <a:cubicBezTo>
                    <a:pt x="145" y="22"/>
                    <a:pt x="140" y="20"/>
                    <a:pt x="134" y="20"/>
                  </a:cubicBezTo>
                  <a:cubicBezTo>
                    <a:pt x="128" y="20"/>
                    <a:pt x="117" y="20"/>
                    <a:pt x="115" y="23"/>
                  </a:cubicBezTo>
                  <a:cubicBezTo>
                    <a:pt x="113" y="25"/>
                    <a:pt x="114" y="28"/>
                    <a:pt x="114" y="31"/>
                  </a:cubicBezTo>
                  <a:cubicBezTo>
                    <a:pt x="114" y="34"/>
                    <a:pt x="113" y="36"/>
                    <a:pt x="114" y="38"/>
                  </a:cubicBezTo>
                  <a:cubicBezTo>
                    <a:pt x="116" y="35"/>
                    <a:pt x="120" y="38"/>
                    <a:pt x="123" y="38"/>
                  </a:cubicBezTo>
                  <a:close/>
                  <a:moveTo>
                    <a:pt x="86" y="34"/>
                  </a:moveTo>
                  <a:cubicBezTo>
                    <a:pt x="86" y="36"/>
                    <a:pt x="85" y="39"/>
                    <a:pt x="85" y="41"/>
                  </a:cubicBezTo>
                  <a:cubicBezTo>
                    <a:pt x="90" y="42"/>
                    <a:pt x="94" y="46"/>
                    <a:pt x="98" y="49"/>
                  </a:cubicBezTo>
                  <a:cubicBezTo>
                    <a:pt x="99" y="52"/>
                    <a:pt x="96" y="57"/>
                    <a:pt x="95" y="61"/>
                  </a:cubicBezTo>
                  <a:cubicBezTo>
                    <a:pt x="101" y="60"/>
                    <a:pt x="105" y="61"/>
                    <a:pt x="109" y="63"/>
                  </a:cubicBezTo>
                  <a:cubicBezTo>
                    <a:pt x="109" y="66"/>
                    <a:pt x="108" y="69"/>
                    <a:pt x="110" y="71"/>
                  </a:cubicBezTo>
                  <a:cubicBezTo>
                    <a:pt x="111" y="87"/>
                    <a:pt x="112" y="105"/>
                    <a:pt x="111" y="121"/>
                  </a:cubicBezTo>
                  <a:cubicBezTo>
                    <a:pt x="111" y="124"/>
                    <a:pt x="110" y="126"/>
                    <a:pt x="110" y="129"/>
                  </a:cubicBezTo>
                  <a:cubicBezTo>
                    <a:pt x="110" y="138"/>
                    <a:pt x="111" y="148"/>
                    <a:pt x="111" y="157"/>
                  </a:cubicBezTo>
                  <a:cubicBezTo>
                    <a:pt x="110" y="160"/>
                    <a:pt x="109" y="163"/>
                    <a:pt x="112" y="165"/>
                  </a:cubicBezTo>
                  <a:cubicBezTo>
                    <a:pt x="111" y="163"/>
                    <a:pt x="113" y="157"/>
                    <a:pt x="111" y="154"/>
                  </a:cubicBezTo>
                  <a:cubicBezTo>
                    <a:pt x="111" y="153"/>
                    <a:pt x="112" y="154"/>
                    <a:pt x="112" y="153"/>
                  </a:cubicBezTo>
                  <a:cubicBezTo>
                    <a:pt x="112" y="139"/>
                    <a:pt x="112" y="122"/>
                    <a:pt x="112" y="108"/>
                  </a:cubicBezTo>
                  <a:cubicBezTo>
                    <a:pt x="113" y="97"/>
                    <a:pt x="112" y="85"/>
                    <a:pt x="112" y="75"/>
                  </a:cubicBezTo>
                  <a:cubicBezTo>
                    <a:pt x="112" y="66"/>
                    <a:pt x="112" y="56"/>
                    <a:pt x="112" y="48"/>
                  </a:cubicBezTo>
                  <a:cubicBezTo>
                    <a:pt x="112" y="40"/>
                    <a:pt x="112" y="32"/>
                    <a:pt x="111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05" y="28"/>
                    <a:pt x="93" y="31"/>
                    <a:pt x="86" y="34"/>
                  </a:cubicBezTo>
                  <a:close/>
                  <a:moveTo>
                    <a:pt x="179" y="170"/>
                  </a:moveTo>
                  <a:cubicBezTo>
                    <a:pt x="186" y="171"/>
                    <a:pt x="192" y="169"/>
                    <a:pt x="194" y="165"/>
                  </a:cubicBezTo>
                  <a:cubicBezTo>
                    <a:pt x="195" y="157"/>
                    <a:pt x="194" y="147"/>
                    <a:pt x="194" y="139"/>
                  </a:cubicBezTo>
                  <a:cubicBezTo>
                    <a:pt x="194" y="120"/>
                    <a:pt x="194" y="103"/>
                    <a:pt x="195" y="87"/>
                  </a:cubicBezTo>
                  <a:cubicBezTo>
                    <a:pt x="196" y="79"/>
                    <a:pt x="195" y="70"/>
                    <a:pt x="195" y="61"/>
                  </a:cubicBezTo>
                  <a:cubicBezTo>
                    <a:pt x="195" y="60"/>
                    <a:pt x="195" y="58"/>
                    <a:pt x="195" y="57"/>
                  </a:cubicBezTo>
                  <a:cubicBezTo>
                    <a:pt x="195" y="55"/>
                    <a:pt x="195" y="54"/>
                    <a:pt x="195" y="52"/>
                  </a:cubicBezTo>
                  <a:cubicBezTo>
                    <a:pt x="195" y="48"/>
                    <a:pt x="197" y="39"/>
                    <a:pt x="194" y="35"/>
                  </a:cubicBezTo>
                  <a:cubicBezTo>
                    <a:pt x="193" y="33"/>
                    <a:pt x="188" y="31"/>
                    <a:pt x="185" y="31"/>
                  </a:cubicBezTo>
                  <a:cubicBezTo>
                    <a:pt x="180" y="30"/>
                    <a:pt x="176" y="31"/>
                    <a:pt x="171" y="30"/>
                  </a:cubicBezTo>
                  <a:cubicBezTo>
                    <a:pt x="166" y="29"/>
                    <a:pt x="161" y="28"/>
                    <a:pt x="158" y="29"/>
                  </a:cubicBezTo>
                  <a:cubicBezTo>
                    <a:pt x="157" y="29"/>
                    <a:pt x="154" y="30"/>
                    <a:pt x="154" y="32"/>
                  </a:cubicBezTo>
                  <a:cubicBezTo>
                    <a:pt x="153" y="32"/>
                    <a:pt x="154" y="33"/>
                    <a:pt x="154" y="34"/>
                  </a:cubicBezTo>
                  <a:cubicBezTo>
                    <a:pt x="154" y="36"/>
                    <a:pt x="154" y="40"/>
                    <a:pt x="154" y="43"/>
                  </a:cubicBezTo>
                  <a:cubicBezTo>
                    <a:pt x="154" y="44"/>
                    <a:pt x="153" y="45"/>
                    <a:pt x="153" y="46"/>
                  </a:cubicBezTo>
                  <a:cubicBezTo>
                    <a:pt x="153" y="50"/>
                    <a:pt x="153" y="54"/>
                    <a:pt x="153" y="57"/>
                  </a:cubicBezTo>
                  <a:cubicBezTo>
                    <a:pt x="153" y="66"/>
                    <a:pt x="155" y="77"/>
                    <a:pt x="155" y="88"/>
                  </a:cubicBezTo>
                  <a:cubicBezTo>
                    <a:pt x="155" y="93"/>
                    <a:pt x="155" y="98"/>
                    <a:pt x="155" y="103"/>
                  </a:cubicBezTo>
                  <a:cubicBezTo>
                    <a:pt x="155" y="108"/>
                    <a:pt x="156" y="113"/>
                    <a:pt x="156" y="118"/>
                  </a:cubicBezTo>
                  <a:cubicBezTo>
                    <a:pt x="156" y="126"/>
                    <a:pt x="156" y="134"/>
                    <a:pt x="156" y="142"/>
                  </a:cubicBezTo>
                  <a:cubicBezTo>
                    <a:pt x="155" y="150"/>
                    <a:pt x="154" y="159"/>
                    <a:pt x="156" y="167"/>
                  </a:cubicBezTo>
                  <a:cubicBezTo>
                    <a:pt x="162" y="167"/>
                    <a:pt x="171" y="169"/>
                    <a:pt x="179" y="170"/>
                  </a:cubicBezTo>
                  <a:close/>
                  <a:moveTo>
                    <a:pt x="114" y="47"/>
                  </a:moveTo>
                  <a:cubicBezTo>
                    <a:pt x="118" y="47"/>
                    <a:pt x="122" y="50"/>
                    <a:pt x="127" y="51"/>
                  </a:cubicBezTo>
                  <a:cubicBezTo>
                    <a:pt x="133" y="52"/>
                    <a:pt x="146" y="53"/>
                    <a:pt x="151" y="49"/>
                  </a:cubicBezTo>
                  <a:cubicBezTo>
                    <a:pt x="150" y="45"/>
                    <a:pt x="150" y="44"/>
                    <a:pt x="151" y="40"/>
                  </a:cubicBezTo>
                  <a:cubicBezTo>
                    <a:pt x="140" y="44"/>
                    <a:pt x="126" y="42"/>
                    <a:pt x="114" y="39"/>
                  </a:cubicBezTo>
                  <a:cubicBezTo>
                    <a:pt x="113" y="42"/>
                    <a:pt x="114" y="44"/>
                    <a:pt x="114" y="47"/>
                  </a:cubicBezTo>
                  <a:close/>
                  <a:moveTo>
                    <a:pt x="94" y="49"/>
                  </a:moveTo>
                  <a:cubicBezTo>
                    <a:pt x="90" y="47"/>
                    <a:pt x="86" y="43"/>
                    <a:pt x="80" y="43"/>
                  </a:cubicBezTo>
                  <a:cubicBezTo>
                    <a:pt x="79" y="44"/>
                    <a:pt x="77" y="45"/>
                    <a:pt x="77" y="47"/>
                  </a:cubicBezTo>
                  <a:cubicBezTo>
                    <a:pt x="84" y="47"/>
                    <a:pt x="88" y="52"/>
                    <a:pt x="94" y="55"/>
                  </a:cubicBezTo>
                  <a:cubicBezTo>
                    <a:pt x="95" y="52"/>
                    <a:pt x="96" y="51"/>
                    <a:pt x="94" y="49"/>
                  </a:cubicBezTo>
                  <a:close/>
                  <a:moveTo>
                    <a:pt x="52" y="50"/>
                  </a:moveTo>
                  <a:cubicBezTo>
                    <a:pt x="43" y="64"/>
                    <a:pt x="36" y="80"/>
                    <a:pt x="28" y="95"/>
                  </a:cubicBezTo>
                  <a:cubicBezTo>
                    <a:pt x="28" y="96"/>
                    <a:pt x="27" y="97"/>
                    <a:pt x="26" y="98"/>
                  </a:cubicBezTo>
                  <a:cubicBezTo>
                    <a:pt x="25" y="100"/>
                    <a:pt x="25" y="103"/>
                    <a:pt x="24" y="105"/>
                  </a:cubicBezTo>
                  <a:cubicBezTo>
                    <a:pt x="21" y="113"/>
                    <a:pt x="15" y="121"/>
                    <a:pt x="12" y="130"/>
                  </a:cubicBezTo>
                  <a:cubicBezTo>
                    <a:pt x="8" y="135"/>
                    <a:pt x="6" y="141"/>
                    <a:pt x="4" y="147"/>
                  </a:cubicBezTo>
                  <a:cubicBezTo>
                    <a:pt x="6" y="150"/>
                    <a:pt x="11" y="151"/>
                    <a:pt x="13" y="152"/>
                  </a:cubicBezTo>
                  <a:cubicBezTo>
                    <a:pt x="14" y="153"/>
                    <a:pt x="15" y="153"/>
                    <a:pt x="15" y="153"/>
                  </a:cubicBezTo>
                  <a:cubicBezTo>
                    <a:pt x="20" y="155"/>
                    <a:pt x="24" y="156"/>
                    <a:pt x="27" y="156"/>
                  </a:cubicBezTo>
                  <a:cubicBezTo>
                    <a:pt x="28" y="155"/>
                    <a:pt x="28" y="154"/>
                    <a:pt x="28" y="152"/>
                  </a:cubicBezTo>
                  <a:cubicBezTo>
                    <a:pt x="28" y="151"/>
                    <a:pt x="29" y="152"/>
                    <a:pt x="30" y="151"/>
                  </a:cubicBezTo>
                  <a:cubicBezTo>
                    <a:pt x="37" y="135"/>
                    <a:pt x="45" y="119"/>
                    <a:pt x="51" y="102"/>
                  </a:cubicBezTo>
                  <a:cubicBezTo>
                    <a:pt x="58" y="85"/>
                    <a:pt x="65" y="65"/>
                    <a:pt x="74" y="50"/>
                  </a:cubicBezTo>
                  <a:cubicBezTo>
                    <a:pt x="73" y="49"/>
                    <a:pt x="72" y="49"/>
                    <a:pt x="72" y="48"/>
                  </a:cubicBezTo>
                  <a:cubicBezTo>
                    <a:pt x="74" y="47"/>
                    <a:pt x="75" y="47"/>
                    <a:pt x="75" y="45"/>
                  </a:cubicBezTo>
                  <a:cubicBezTo>
                    <a:pt x="69" y="44"/>
                    <a:pt x="58" y="46"/>
                    <a:pt x="52" y="50"/>
                  </a:cubicBezTo>
                  <a:close/>
                  <a:moveTo>
                    <a:pt x="222" y="152"/>
                  </a:moveTo>
                  <a:cubicBezTo>
                    <a:pt x="223" y="137"/>
                    <a:pt x="223" y="119"/>
                    <a:pt x="223" y="105"/>
                  </a:cubicBezTo>
                  <a:cubicBezTo>
                    <a:pt x="223" y="100"/>
                    <a:pt x="222" y="96"/>
                    <a:pt x="222" y="93"/>
                  </a:cubicBezTo>
                  <a:cubicBezTo>
                    <a:pt x="222" y="91"/>
                    <a:pt x="222" y="90"/>
                    <a:pt x="222" y="88"/>
                  </a:cubicBezTo>
                  <a:cubicBezTo>
                    <a:pt x="222" y="82"/>
                    <a:pt x="222" y="76"/>
                    <a:pt x="222" y="70"/>
                  </a:cubicBezTo>
                  <a:cubicBezTo>
                    <a:pt x="222" y="65"/>
                    <a:pt x="223" y="53"/>
                    <a:pt x="221" y="51"/>
                  </a:cubicBezTo>
                  <a:cubicBezTo>
                    <a:pt x="220" y="50"/>
                    <a:pt x="211" y="48"/>
                    <a:pt x="208" y="48"/>
                  </a:cubicBezTo>
                  <a:cubicBezTo>
                    <a:pt x="208" y="48"/>
                    <a:pt x="206" y="48"/>
                    <a:pt x="205" y="49"/>
                  </a:cubicBezTo>
                  <a:cubicBezTo>
                    <a:pt x="206" y="53"/>
                    <a:pt x="205" y="58"/>
                    <a:pt x="205" y="63"/>
                  </a:cubicBezTo>
                  <a:cubicBezTo>
                    <a:pt x="205" y="68"/>
                    <a:pt x="205" y="73"/>
                    <a:pt x="205" y="77"/>
                  </a:cubicBezTo>
                  <a:cubicBezTo>
                    <a:pt x="205" y="87"/>
                    <a:pt x="206" y="97"/>
                    <a:pt x="206" y="107"/>
                  </a:cubicBezTo>
                  <a:cubicBezTo>
                    <a:pt x="207" y="128"/>
                    <a:pt x="206" y="149"/>
                    <a:pt x="205" y="169"/>
                  </a:cubicBezTo>
                  <a:cubicBezTo>
                    <a:pt x="209" y="174"/>
                    <a:pt x="217" y="172"/>
                    <a:pt x="221" y="170"/>
                  </a:cubicBezTo>
                  <a:cubicBezTo>
                    <a:pt x="223" y="164"/>
                    <a:pt x="222" y="158"/>
                    <a:pt x="222" y="152"/>
                  </a:cubicBezTo>
                  <a:close/>
                  <a:moveTo>
                    <a:pt x="68" y="115"/>
                  </a:moveTo>
                  <a:cubicBezTo>
                    <a:pt x="68" y="114"/>
                    <a:pt x="69" y="113"/>
                    <a:pt x="70" y="111"/>
                  </a:cubicBezTo>
                  <a:cubicBezTo>
                    <a:pt x="69" y="112"/>
                    <a:pt x="68" y="112"/>
                    <a:pt x="67" y="111"/>
                  </a:cubicBezTo>
                  <a:cubicBezTo>
                    <a:pt x="67" y="107"/>
                    <a:pt x="62" y="108"/>
                    <a:pt x="60" y="105"/>
                  </a:cubicBezTo>
                  <a:cubicBezTo>
                    <a:pt x="60" y="105"/>
                    <a:pt x="60" y="103"/>
                    <a:pt x="62" y="103"/>
                  </a:cubicBezTo>
                  <a:cubicBezTo>
                    <a:pt x="63" y="97"/>
                    <a:pt x="68" y="93"/>
                    <a:pt x="69" y="85"/>
                  </a:cubicBezTo>
                  <a:cubicBezTo>
                    <a:pt x="72" y="82"/>
                    <a:pt x="76" y="87"/>
                    <a:pt x="79" y="88"/>
                  </a:cubicBezTo>
                  <a:cubicBezTo>
                    <a:pt x="80" y="87"/>
                    <a:pt x="81" y="86"/>
                    <a:pt x="81" y="85"/>
                  </a:cubicBezTo>
                  <a:cubicBezTo>
                    <a:pt x="78" y="82"/>
                    <a:pt x="75" y="83"/>
                    <a:pt x="72" y="81"/>
                  </a:cubicBezTo>
                  <a:cubicBezTo>
                    <a:pt x="71" y="76"/>
                    <a:pt x="76" y="76"/>
                    <a:pt x="76" y="71"/>
                  </a:cubicBezTo>
                  <a:cubicBezTo>
                    <a:pt x="78" y="69"/>
                    <a:pt x="79" y="66"/>
                    <a:pt x="80" y="63"/>
                  </a:cubicBezTo>
                  <a:cubicBezTo>
                    <a:pt x="81" y="61"/>
                    <a:pt x="81" y="57"/>
                    <a:pt x="82" y="59"/>
                  </a:cubicBezTo>
                  <a:cubicBezTo>
                    <a:pt x="82" y="58"/>
                    <a:pt x="81" y="58"/>
                    <a:pt x="82" y="58"/>
                  </a:cubicBezTo>
                  <a:cubicBezTo>
                    <a:pt x="86" y="56"/>
                    <a:pt x="89" y="59"/>
                    <a:pt x="92" y="61"/>
                  </a:cubicBezTo>
                  <a:cubicBezTo>
                    <a:pt x="92" y="60"/>
                    <a:pt x="93" y="59"/>
                    <a:pt x="93" y="58"/>
                  </a:cubicBezTo>
                  <a:cubicBezTo>
                    <a:pt x="89" y="53"/>
                    <a:pt x="83" y="50"/>
                    <a:pt x="76" y="49"/>
                  </a:cubicBezTo>
                  <a:cubicBezTo>
                    <a:pt x="76" y="51"/>
                    <a:pt x="74" y="52"/>
                    <a:pt x="75" y="53"/>
                  </a:cubicBezTo>
                  <a:cubicBezTo>
                    <a:pt x="77" y="54"/>
                    <a:pt x="82" y="57"/>
                    <a:pt x="78" y="60"/>
                  </a:cubicBezTo>
                  <a:cubicBezTo>
                    <a:pt x="78" y="61"/>
                    <a:pt x="77" y="62"/>
                    <a:pt x="77" y="63"/>
                  </a:cubicBezTo>
                  <a:cubicBezTo>
                    <a:pt x="75" y="67"/>
                    <a:pt x="73" y="71"/>
                    <a:pt x="72" y="74"/>
                  </a:cubicBezTo>
                  <a:cubicBezTo>
                    <a:pt x="71" y="76"/>
                    <a:pt x="71" y="79"/>
                    <a:pt x="69" y="80"/>
                  </a:cubicBezTo>
                  <a:cubicBezTo>
                    <a:pt x="68" y="79"/>
                    <a:pt x="67" y="78"/>
                    <a:pt x="66" y="77"/>
                  </a:cubicBezTo>
                  <a:cubicBezTo>
                    <a:pt x="65" y="78"/>
                    <a:pt x="64" y="78"/>
                    <a:pt x="63" y="78"/>
                  </a:cubicBezTo>
                  <a:cubicBezTo>
                    <a:pt x="62" y="79"/>
                    <a:pt x="62" y="80"/>
                    <a:pt x="62" y="82"/>
                  </a:cubicBezTo>
                  <a:cubicBezTo>
                    <a:pt x="63" y="83"/>
                    <a:pt x="66" y="84"/>
                    <a:pt x="66" y="86"/>
                  </a:cubicBezTo>
                  <a:cubicBezTo>
                    <a:pt x="66" y="87"/>
                    <a:pt x="64" y="88"/>
                    <a:pt x="63" y="90"/>
                  </a:cubicBezTo>
                  <a:cubicBezTo>
                    <a:pt x="63" y="91"/>
                    <a:pt x="63" y="92"/>
                    <a:pt x="63" y="93"/>
                  </a:cubicBezTo>
                  <a:cubicBezTo>
                    <a:pt x="61" y="97"/>
                    <a:pt x="59" y="102"/>
                    <a:pt x="58" y="105"/>
                  </a:cubicBezTo>
                  <a:cubicBezTo>
                    <a:pt x="57" y="105"/>
                    <a:pt x="57" y="105"/>
                    <a:pt x="56" y="105"/>
                  </a:cubicBezTo>
                  <a:cubicBezTo>
                    <a:pt x="55" y="105"/>
                    <a:pt x="55" y="104"/>
                    <a:pt x="53" y="103"/>
                  </a:cubicBezTo>
                  <a:cubicBezTo>
                    <a:pt x="52" y="105"/>
                    <a:pt x="52" y="107"/>
                    <a:pt x="51" y="108"/>
                  </a:cubicBezTo>
                  <a:cubicBezTo>
                    <a:pt x="53" y="109"/>
                    <a:pt x="55" y="110"/>
                    <a:pt x="55" y="112"/>
                  </a:cubicBezTo>
                  <a:cubicBezTo>
                    <a:pt x="51" y="117"/>
                    <a:pt x="48" y="125"/>
                    <a:pt x="48" y="131"/>
                  </a:cubicBezTo>
                  <a:cubicBezTo>
                    <a:pt x="47" y="132"/>
                    <a:pt x="46" y="132"/>
                    <a:pt x="45" y="133"/>
                  </a:cubicBezTo>
                  <a:cubicBezTo>
                    <a:pt x="44" y="132"/>
                    <a:pt x="43" y="130"/>
                    <a:pt x="42" y="130"/>
                  </a:cubicBezTo>
                  <a:cubicBezTo>
                    <a:pt x="41" y="133"/>
                    <a:pt x="39" y="135"/>
                    <a:pt x="39" y="138"/>
                  </a:cubicBezTo>
                  <a:cubicBezTo>
                    <a:pt x="45" y="136"/>
                    <a:pt x="50" y="141"/>
                    <a:pt x="55" y="143"/>
                  </a:cubicBezTo>
                  <a:cubicBezTo>
                    <a:pt x="56" y="142"/>
                    <a:pt x="57" y="141"/>
                    <a:pt x="57" y="140"/>
                  </a:cubicBezTo>
                  <a:cubicBezTo>
                    <a:pt x="55" y="137"/>
                    <a:pt x="52" y="135"/>
                    <a:pt x="49" y="134"/>
                  </a:cubicBezTo>
                  <a:cubicBezTo>
                    <a:pt x="49" y="134"/>
                    <a:pt x="49" y="133"/>
                    <a:pt x="49" y="133"/>
                  </a:cubicBezTo>
                  <a:cubicBezTo>
                    <a:pt x="49" y="132"/>
                    <a:pt x="49" y="131"/>
                    <a:pt x="50" y="131"/>
                  </a:cubicBezTo>
                  <a:cubicBezTo>
                    <a:pt x="50" y="130"/>
                    <a:pt x="50" y="130"/>
                    <a:pt x="50" y="129"/>
                  </a:cubicBezTo>
                  <a:cubicBezTo>
                    <a:pt x="54" y="126"/>
                    <a:pt x="54" y="120"/>
                    <a:pt x="58" y="117"/>
                  </a:cubicBezTo>
                  <a:cubicBezTo>
                    <a:pt x="58" y="114"/>
                    <a:pt x="58" y="112"/>
                    <a:pt x="60" y="111"/>
                  </a:cubicBezTo>
                  <a:cubicBezTo>
                    <a:pt x="63" y="112"/>
                    <a:pt x="65" y="114"/>
                    <a:pt x="68" y="115"/>
                  </a:cubicBezTo>
                  <a:close/>
                  <a:moveTo>
                    <a:pt x="140" y="54"/>
                  </a:moveTo>
                  <a:cubicBezTo>
                    <a:pt x="131" y="55"/>
                    <a:pt x="122" y="52"/>
                    <a:pt x="114" y="50"/>
                  </a:cubicBezTo>
                  <a:cubicBezTo>
                    <a:pt x="114" y="50"/>
                    <a:pt x="114" y="51"/>
                    <a:pt x="114" y="51"/>
                  </a:cubicBezTo>
                  <a:cubicBezTo>
                    <a:pt x="115" y="82"/>
                    <a:pt x="113" y="115"/>
                    <a:pt x="114" y="142"/>
                  </a:cubicBezTo>
                  <a:cubicBezTo>
                    <a:pt x="115" y="141"/>
                    <a:pt x="117" y="142"/>
                    <a:pt x="117" y="142"/>
                  </a:cubicBezTo>
                  <a:cubicBezTo>
                    <a:pt x="119" y="141"/>
                    <a:pt x="119" y="142"/>
                    <a:pt x="121" y="143"/>
                  </a:cubicBezTo>
                  <a:cubicBezTo>
                    <a:pt x="122" y="143"/>
                    <a:pt x="123" y="142"/>
                    <a:pt x="124" y="143"/>
                  </a:cubicBezTo>
                  <a:cubicBezTo>
                    <a:pt x="125" y="143"/>
                    <a:pt x="126" y="143"/>
                    <a:pt x="126" y="143"/>
                  </a:cubicBezTo>
                  <a:cubicBezTo>
                    <a:pt x="135" y="145"/>
                    <a:pt x="145" y="144"/>
                    <a:pt x="153" y="143"/>
                  </a:cubicBezTo>
                  <a:cubicBezTo>
                    <a:pt x="153" y="132"/>
                    <a:pt x="154" y="121"/>
                    <a:pt x="153" y="110"/>
                  </a:cubicBezTo>
                  <a:cubicBezTo>
                    <a:pt x="152" y="101"/>
                    <a:pt x="153" y="91"/>
                    <a:pt x="152" y="82"/>
                  </a:cubicBezTo>
                  <a:cubicBezTo>
                    <a:pt x="152" y="73"/>
                    <a:pt x="150" y="62"/>
                    <a:pt x="151" y="53"/>
                  </a:cubicBezTo>
                  <a:cubicBezTo>
                    <a:pt x="147" y="52"/>
                    <a:pt x="144" y="54"/>
                    <a:pt x="140" y="54"/>
                  </a:cubicBezTo>
                  <a:close/>
                  <a:moveTo>
                    <a:pt x="197" y="51"/>
                  </a:moveTo>
                  <a:cubicBezTo>
                    <a:pt x="197" y="57"/>
                    <a:pt x="198" y="59"/>
                    <a:pt x="197" y="62"/>
                  </a:cubicBezTo>
                  <a:cubicBezTo>
                    <a:pt x="198" y="70"/>
                    <a:pt x="199" y="78"/>
                    <a:pt x="198" y="86"/>
                  </a:cubicBezTo>
                  <a:cubicBezTo>
                    <a:pt x="196" y="112"/>
                    <a:pt x="197" y="141"/>
                    <a:pt x="198" y="165"/>
                  </a:cubicBezTo>
                  <a:cubicBezTo>
                    <a:pt x="199" y="166"/>
                    <a:pt x="201" y="168"/>
                    <a:pt x="202" y="167"/>
                  </a:cubicBezTo>
                  <a:cubicBezTo>
                    <a:pt x="205" y="146"/>
                    <a:pt x="204" y="126"/>
                    <a:pt x="204" y="105"/>
                  </a:cubicBezTo>
                  <a:cubicBezTo>
                    <a:pt x="204" y="98"/>
                    <a:pt x="203" y="92"/>
                    <a:pt x="202" y="85"/>
                  </a:cubicBezTo>
                  <a:cubicBezTo>
                    <a:pt x="202" y="74"/>
                    <a:pt x="203" y="62"/>
                    <a:pt x="203" y="51"/>
                  </a:cubicBezTo>
                  <a:cubicBezTo>
                    <a:pt x="200" y="51"/>
                    <a:pt x="199" y="52"/>
                    <a:pt x="198" y="51"/>
                  </a:cubicBezTo>
                  <a:cubicBezTo>
                    <a:pt x="198" y="51"/>
                    <a:pt x="197" y="51"/>
                    <a:pt x="197" y="51"/>
                  </a:cubicBezTo>
                  <a:close/>
                  <a:moveTo>
                    <a:pt x="279" y="76"/>
                  </a:moveTo>
                  <a:cubicBezTo>
                    <a:pt x="284" y="75"/>
                    <a:pt x="291" y="72"/>
                    <a:pt x="294" y="68"/>
                  </a:cubicBezTo>
                  <a:cubicBezTo>
                    <a:pt x="296" y="65"/>
                    <a:pt x="293" y="62"/>
                    <a:pt x="292" y="60"/>
                  </a:cubicBezTo>
                  <a:cubicBezTo>
                    <a:pt x="291" y="58"/>
                    <a:pt x="290" y="55"/>
                    <a:pt x="288" y="54"/>
                  </a:cubicBezTo>
                  <a:cubicBezTo>
                    <a:pt x="287" y="54"/>
                    <a:pt x="284" y="54"/>
                    <a:pt x="281" y="54"/>
                  </a:cubicBezTo>
                  <a:cubicBezTo>
                    <a:pt x="279" y="55"/>
                    <a:pt x="276" y="55"/>
                    <a:pt x="275" y="55"/>
                  </a:cubicBezTo>
                  <a:cubicBezTo>
                    <a:pt x="272" y="56"/>
                    <a:pt x="269" y="59"/>
                    <a:pt x="267" y="60"/>
                  </a:cubicBezTo>
                  <a:cubicBezTo>
                    <a:pt x="268" y="61"/>
                    <a:pt x="266" y="62"/>
                    <a:pt x="267" y="63"/>
                  </a:cubicBezTo>
                  <a:cubicBezTo>
                    <a:pt x="266" y="63"/>
                    <a:pt x="265" y="63"/>
                    <a:pt x="265" y="64"/>
                  </a:cubicBezTo>
                  <a:cubicBezTo>
                    <a:pt x="265" y="69"/>
                    <a:pt x="268" y="73"/>
                    <a:pt x="270" y="77"/>
                  </a:cubicBezTo>
                  <a:cubicBezTo>
                    <a:pt x="273" y="76"/>
                    <a:pt x="275" y="76"/>
                    <a:pt x="279" y="76"/>
                  </a:cubicBezTo>
                  <a:close/>
                  <a:moveTo>
                    <a:pt x="73" y="56"/>
                  </a:moveTo>
                  <a:cubicBezTo>
                    <a:pt x="70" y="62"/>
                    <a:pt x="67" y="68"/>
                    <a:pt x="64" y="75"/>
                  </a:cubicBezTo>
                  <a:cubicBezTo>
                    <a:pt x="66" y="74"/>
                    <a:pt x="66" y="76"/>
                    <a:pt x="68" y="76"/>
                  </a:cubicBezTo>
                  <a:cubicBezTo>
                    <a:pt x="71" y="70"/>
                    <a:pt x="74" y="63"/>
                    <a:pt x="76" y="57"/>
                  </a:cubicBezTo>
                  <a:cubicBezTo>
                    <a:pt x="76" y="56"/>
                    <a:pt x="75" y="55"/>
                    <a:pt x="73" y="56"/>
                  </a:cubicBezTo>
                  <a:close/>
                  <a:moveTo>
                    <a:pt x="85" y="61"/>
                  </a:moveTo>
                  <a:cubicBezTo>
                    <a:pt x="83" y="63"/>
                    <a:pt x="82" y="66"/>
                    <a:pt x="80" y="70"/>
                  </a:cubicBezTo>
                  <a:cubicBezTo>
                    <a:pt x="79" y="73"/>
                    <a:pt x="76" y="76"/>
                    <a:pt x="76" y="78"/>
                  </a:cubicBezTo>
                  <a:cubicBezTo>
                    <a:pt x="77" y="81"/>
                    <a:pt x="80" y="81"/>
                    <a:pt x="81" y="83"/>
                  </a:cubicBezTo>
                  <a:cubicBezTo>
                    <a:pt x="86" y="77"/>
                    <a:pt x="88" y="70"/>
                    <a:pt x="91" y="64"/>
                  </a:cubicBezTo>
                  <a:cubicBezTo>
                    <a:pt x="89" y="62"/>
                    <a:pt x="87" y="61"/>
                    <a:pt x="85" y="61"/>
                  </a:cubicBezTo>
                  <a:close/>
                  <a:moveTo>
                    <a:pt x="93" y="64"/>
                  </a:moveTo>
                  <a:cubicBezTo>
                    <a:pt x="91" y="70"/>
                    <a:pt x="86" y="77"/>
                    <a:pt x="84" y="83"/>
                  </a:cubicBezTo>
                  <a:cubicBezTo>
                    <a:pt x="83" y="89"/>
                    <a:pt x="84" y="98"/>
                    <a:pt x="85" y="105"/>
                  </a:cubicBezTo>
                  <a:cubicBezTo>
                    <a:pt x="85" y="111"/>
                    <a:pt x="84" y="117"/>
                    <a:pt x="84" y="123"/>
                  </a:cubicBezTo>
                  <a:cubicBezTo>
                    <a:pt x="85" y="135"/>
                    <a:pt x="85" y="150"/>
                    <a:pt x="85" y="163"/>
                  </a:cubicBezTo>
                  <a:cubicBezTo>
                    <a:pt x="85" y="164"/>
                    <a:pt x="87" y="165"/>
                    <a:pt x="86" y="167"/>
                  </a:cubicBezTo>
                  <a:cubicBezTo>
                    <a:pt x="93" y="170"/>
                    <a:pt x="101" y="169"/>
                    <a:pt x="107" y="167"/>
                  </a:cubicBezTo>
                  <a:cubicBezTo>
                    <a:pt x="109" y="159"/>
                    <a:pt x="108" y="152"/>
                    <a:pt x="108" y="144"/>
                  </a:cubicBezTo>
                  <a:cubicBezTo>
                    <a:pt x="108" y="132"/>
                    <a:pt x="109" y="119"/>
                    <a:pt x="109" y="105"/>
                  </a:cubicBezTo>
                  <a:cubicBezTo>
                    <a:pt x="109" y="101"/>
                    <a:pt x="109" y="96"/>
                    <a:pt x="109" y="93"/>
                  </a:cubicBezTo>
                  <a:cubicBezTo>
                    <a:pt x="109" y="92"/>
                    <a:pt x="108" y="91"/>
                    <a:pt x="108" y="90"/>
                  </a:cubicBezTo>
                  <a:cubicBezTo>
                    <a:pt x="108" y="87"/>
                    <a:pt x="109" y="84"/>
                    <a:pt x="108" y="81"/>
                  </a:cubicBezTo>
                  <a:cubicBezTo>
                    <a:pt x="108" y="75"/>
                    <a:pt x="106" y="70"/>
                    <a:pt x="106" y="64"/>
                  </a:cubicBezTo>
                  <a:cubicBezTo>
                    <a:pt x="102" y="62"/>
                    <a:pt x="97" y="62"/>
                    <a:pt x="93" y="64"/>
                  </a:cubicBezTo>
                  <a:close/>
                  <a:moveTo>
                    <a:pt x="271" y="79"/>
                  </a:moveTo>
                  <a:cubicBezTo>
                    <a:pt x="271" y="82"/>
                    <a:pt x="272" y="83"/>
                    <a:pt x="273" y="84"/>
                  </a:cubicBezTo>
                  <a:cubicBezTo>
                    <a:pt x="274" y="84"/>
                    <a:pt x="274" y="83"/>
                    <a:pt x="276" y="83"/>
                  </a:cubicBezTo>
                  <a:cubicBezTo>
                    <a:pt x="285" y="87"/>
                    <a:pt x="306" y="80"/>
                    <a:pt x="296" y="69"/>
                  </a:cubicBezTo>
                  <a:cubicBezTo>
                    <a:pt x="292" y="77"/>
                    <a:pt x="281" y="78"/>
                    <a:pt x="271" y="79"/>
                  </a:cubicBezTo>
                  <a:close/>
                  <a:moveTo>
                    <a:pt x="265" y="96"/>
                  </a:moveTo>
                  <a:cubicBezTo>
                    <a:pt x="265" y="98"/>
                    <a:pt x="265" y="100"/>
                    <a:pt x="265" y="103"/>
                  </a:cubicBezTo>
                  <a:cubicBezTo>
                    <a:pt x="265" y="107"/>
                    <a:pt x="265" y="112"/>
                    <a:pt x="265" y="118"/>
                  </a:cubicBezTo>
                  <a:cubicBezTo>
                    <a:pt x="265" y="121"/>
                    <a:pt x="265" y="125"/>
                    <a:pt x="266" y="127"/>
                  </a:cubicBezTo>
                  <a:cubicBezTo>
                    <a:pt x="266" y="128"/>
                    <a:pt x="268" y="130"/>
                    <a:pt x="269" y="132"/>
                  </a:cubicBezTo>
                  <a:cubicBezTo>
                    <a:pt x="272" y="136"/>
                    <a:pt x="274" y="141"/>
                    <a:pt x="276" y="147"/>
                  </a:cubicBezTo>
                  <a:cubicBezTo>
                    <a:pt x="278" y="151"/>
                    <a:pt x="281" y="160"/>
                    <a:pt x="284" y="163"/>
                  </a:cubicBezTo>
                  <a:cubicBezTo>
                    <a:pt x="285" y="164"/>
                    <a:pt x="289" y="165"/>
                    <a:pt x="291" y="166"/>
                  </a:cubicBezTo>
                  <a:cubicBezTo>
                    <a:pt x="296" y="168"/>
                    <a:pt x="302" y="168"/>
                    <a:pt x="306" y="169"/>
                  </a:cubicBezTo>
                  <a:cubicBezTo>
                    <a:pt x="304" y="166"/>
                    <a:pt x="303" y="162"/>
                    <a:pt x="302" y="159"/>
                  </a:cubicBezTo>
                  <a:cubicBezTo>
                    <a:pt x="301" y="156"/>
                    <a:pt x="299" y="153"/>
                    <a:pt x="298" y="151"/>
                  </a:cubicBezTo>
                  <a:cubicBezTo>
                    <a:pt x="298" y="150"/>
                    <a:pt x="298" y="148"/>
                    <a:pt x="298" y="147"/>
                  </a:cubicBezTo>
                  <a:cubicBezTo>
                    <a:pt x="296" y="141"/>
                    <a:pt x="292" y="135"/>
                    <a:pt x="290" y="128"/>
                  </a:cubicBezTo>
                  <a:cubicBezTo>
                    <a:pt x="287" y="122"/>
                    <a:pt x="285" y="115"/>
                    <a:pt x="282" y="109"/>
                  </a:cubicBezTo>
                  <a:cubicBezTo>
                    <a:pt x="276" y="97"/>
                    <a:pt x="271" y="84"/>
                    <a:pt x="265" y="73"/>
                  </a:cubicBezTo>
                  <a:cubicBezTo>
                    <a:pt x="265" y="72"/>
                    <a:pt x="265" y="72"/>
                    <a:pt x="265" y="73"/>
                  </a:cubicBezTo>
                  <a:cubicBezTo>
                    <a:pt x="264" y="79"/>
                    <a:pt x="265" y="87"/>
                    <a:pt x="265" y="96"/>
                  </a:cubicBezTo>
                  <a:close/>
                  <a:moveTo>
                    <a:pt x="274" y="87"/>
                  </a:moveTo>
                  <a:cubicBezTo>
                    <a:pt x="276" y="89"/>
                    <a:pt x="276" y="92"/>
                    <a:pt x="278" y="94"/>
                  </a:cubicBezTo>
                  <a:cubicBezTo>
                    <a:pt x="278" y="93"/>
                    <a:pt x="278" y="93"/>
                    <a:pt x="278" y="93"/>
                  </a:cubicBezTo>
                  <a:cubicBezTo>
                    <a:pt x="280" y="93"/>
                    <a:pt x="283" y="93"/>
                    <a:pt x="285" y="93"/>
                  </a:cubicBezTo>
                  <a:cubicBezTo>
                    <a:pt x="291" y="93"/>
                    <a:pt x="299" y="87"/>
                    <a:pt x="301" y="83"/>
                  </a:cubicBezTo>
                  <a:cubicBezTo>
                    <a:pt x="302" y="81"/>
                    <a:pt x="302" y="79"/>
                    <a:pt x="300" y="78"/>
                  </a:cubicBezTo>
                  <a:cubicBezTo>
                    <a:pt x="295" y="87"/>
                    <a:pt x="283" y="86"/>
                    <a:pt x="274" y="87"/>
                  </a:cubicBezTo>
                  <a:close/>
                  <a:moveTo>
                    <a:pt x="278" y="96"/>
                  </a:moveTo>
                  <a:cubicBezTo>
                    <a:pt x="279" y="96"/>
                    <a:pt x="279" y="97"/>
                    <a:pt x="279" y="98"/>
                  </a:cubicBezTo>
                  <a:cubicBezTo>
                    <a:pt x="283" y="98"/>
                    <a:pt x="287" y="99"/>
                    <a:pt x="290" y="98"/>
                  </a:cubicBezTo>
                  <a:cubicBezTo>
                    <a:pt x="297" y="98"/>
                    <a:pt x="302" y="92"/>
                    <a:pt x="305" y="87"/>
                  </a:cubicBezTo>
                  <a:cubicBezTo>
                    <a:pt x="304" y="86"/>
                    <a:pt x="304" y="84"/>
                    <a:pt x="303" y="84"/>
                  </a:cubicBezTo>
                  <a:cubicBezTo>
                    <a:pt x="298" y="92"/>
                    <a:pt x="289" y="97"/>
                    <a:pt x="278" y="96"/>
                  </a:cubicBezTo>
                  <a:close/>
                  <a:moveTo>
                    <a:pt x="54" y="102"/>
                  </a:moveTo>
                  <a:cubicBezTo>
                    <a:pt x="55" y="102"/>
                    <a:pt x="56" y="103"/>
                    <a:pt x="57" y="102"/>
                  </a:cubicBezTo>
                  <a:cubicBezTo>
                    <a:pt x="57" y="100"/>
                    <a:pt x="60" y="96"/>
                    <a:pt x="61" y="92"/>
                  </a:cubicBezTo>
                  <a:cubicBezTo>
                    <a:pt x="62" y="90"/>
                    <a:pt x="65" y="84"/>
                    <a:pt x="60" y="84"/>
                  </a:cubicBezTo>
                  <a:cubicBezTo>
                    <a:pt x="59" y="91"/>
                    <a:pt x="56" y="95"/>
                    <a:pt x="54" y="102"/>
                  </a:cubicBezTo>
                  <a:close/>
                  <a:moveTo>
                    <a:pt x="72" y="88"/>
                  </a:moveTo>
                  <a:cubicBezTo>
                    <a:pt x="69" y="92"/>
                    <a:pt x="66" y="99"/>
                    <a:pt x="64" y="105"/>
                  </a:cubicBezTo>
                  <a:cubicBezTo>
                    <a:pt x="66" y="106"/>
                    <a:pt x="68" y="108"/>
                    <a:pt x="70" y="110"/>
                  </a:cubicBezTo>
                  <a:cubicBezTo>
                    <a:pt x="73" y="104"/>
                    <a:pt x="76" y="98"/>
                    <a:pt x="78" y="91"/>
                  </a:cubicBezTo>
                  <a:cubicBezTo>
                    <a:pt x="77" y="89"/>
                    <a:pt x="74" y="88"/>
                    <a:pt x="72" y="88"/>
                  </a:cubicBezTo>
                  <a:close/>
                  <a:moveTo>
                    <a:pt x="79" y="94"/>
                  </a:moveTo>
                  <a:cubicBezTo>
                    <a:pt x="79" y="95"/>
                    <a:pt x="79" y="96"/>
                    <a:pt x="79" y="97"/>
                  </a:cubicBezTo>
                  <a:cubicBezTo>
                    <a:pt x="77" y="101"/>
                    <a:pt x="74" y="105"/>
                    <a:pt x="73" y="109"/>
                  </a:cubicBezTo>
                  <a:cubicBezTo>
                    <a:pt x="72" y="113"/>
                    <a:pt x="72" y="118"/>
                    <a:pt x="71" y="123"/>
                  </a:cubicBezTo>
                  <a:cubicBezTo>
                    <a:pt x="71" y="135"/>
                    <a:pt x="72" y="143"/>
                    <a:pt x="70" y="154"/>
                  </a:cubicBezTo>
                  <a:cubicBezTo>
                    <a:pt x="74" y="157"/>
                    <a:pt x="78" y="160"/>
                    <a:pt x="82" y="163"/>
                  </a:cubicBezTo>
                  <a:cubicBezTo>
                    <a:pt x="83" y="155"/>
                    <a:pt x="83" y="148"/>
                    <a:pt x="83" y="139"/>
                  </a:cubicBezTo>
                  <a:cubicBezTo>
                    <a:pt x="83" y="131"/>
                    <a:pt x="82" y="123"/>
                    <a:pt x="82" y="117"/>
                  </a:cubicBezTo>
                  <a:cubicBezTo>
                    <a:pt x="82" y="109"/>
                    <a:pt x="83" y="97"/>
                    <a:pt x="82" y="89"/>
                  </a:cubicBezTo>
                  <a:cubicBezTo>
                    <a:pt x="81" y="91"/>
                    <a:pt x="80" y="92"/>
                    <a:pt x="79" y="94"/>
                  </a:cubicBezTo>
                  <a:close/>
                  <a:moveTo>
                    <a:pt x="280" y="100"/>
                  </a:moveTo>
                  <a:cubicBezTo>
                    <a:pt x="285" y="111"/>
                    <a:pt x="290" y="124"/>
                    <a:pt x="295" y="136"/>
                  </a:cubicBezTo>
                  <a:cubicBezTo>
                    <a:pt x="305" y="137"/>
                    <a:pt x="318" y="131"/>
                    <a:pt x="322" y="122"/>
                  </a:cubicBezTo>
                  <a:cubicBezTo>
                    <a:pt x="317" y="111"/>
                    <a:pt x="312" y="100"/>
                    <a:pt x="306" y="90"/>
                  </a:cubicBezTo>
                  <a:cubicBezTo>
                    <a:pt x="302" y="97"/>
                    <a:pt x="291" y="104"/>
                    <a:pt x="280" y="100"/>
                  </a:cubicBezTo>
                  <a:close/>
                  <a:moveTo>
                    <a:pt x="43" y="128"/>
                  </a:moveTo>
                  <a:cubicBezTo>
                    <a:pt x="44" y="129"/>
                    <a:pt x="44" y="129"/>
                    <a:pt x="45" y="129"/>
                  </a:cubicBezTo>
                  <a:cubicBezTo>
                    <a:pt x="47" y="123"/>
                    <a:pt x="50" y="117"/>
                    <a:pt x="52" y="111"/>
                  </a:cubicBezTo>
                  <a:cubicBezTo>
                    <a:pt x="51" y="112"/>
                    <a:pt x="51" y="111"/>
                    <a:pt x="50" y="111"/>
                  </a:cubicBezTo>
                  <a:cubicBezTo>
                    <a:pt x="48" y="117"/>
                    <a:pt x="45" y="122"/>
                    <a:pt x="43" y="128"/>
                  </a:cubicBezTo>
                  <a:close/>
                  <a:moveTo>
                    <a:pt x="62" y="115"/>
                  </a:moveTo>
                  <a:cubicBezTo>
                    <a:pt x="59" y="116"/>
                    <a:pt x="58" y="121"/>
                    <a:pt x="57" y="124"/>
                  </a:cubicBezTo>
                  <a:cubicBezTo>
                    <a:pt x="56" y="126"/>
                    <a:pt x="53" y="129"/>
                    <a:pt x="52" y="133"/>
                  </a:cubicBezTo>
                  <a:cubicBezTo>
                    <a:pt x="54" y="134"/>
                    <a:pt x="57" y="136"/>
                    <a:pt x="58" y="138"/>
                  </a:cubicBezTo>
                  <a:cubicBezTo>
                    <a:pt x="61" y="132"/>
                    <a:pt x="64" y="125"/>
                    <a:pt x="66" y="118"/>
                  </a:cubicBezTo>
                  <a:cubicBezTo>
                    <a:pt x="65" y="117"/>
                    <a:pt x="64" y="116"/>
                    <a:pt x="62" y="115"/>
                  </a:cubicBezTo>
                  <a:close/>
                  <a:moveTo>
                    <a:pt x="297" y="139"/>
                  </a:moveTo>
                  <a:cubicBezTo>
                    <a:pt x="297" y="140"/>
                    <a:pt x="297" y="141"/>
                    <a:pt x="298" y="142"/>
                  </a:cubicBezTo>
                  <a:cubicBezTo>
                    <a:pt x="298" y="141"/>
                    <a:pt x="298" y="141"/>
                    <a:pt x="299" y="140"/>
                  </a:cubicBezTo>
                  <a:cubicBezTo>
                    <a:pt x="302" y="141"/>
                    <a:pt x="306" y="140"/>
                    <a:pt x="308" y="140"/>
                  </a:cubicBezTo>
                  <a:cubicBezTo>
                    <a:pt x="314" y="139"/>
                    <a:pt x="320" y="135"/>
                    <a:pt x="323" y="132"/>
                  </a:cubicBezTo>
                  <a:cubicBezTo>
                    <a:pt x="324" y="130"/>
                    <a:pt x="326" y="127"/>
                    <a:pt x="323" y="125"/>
                  </a:cubicBezTo>
                  <a:cubicBezTo>
                    <a:pt x="317" y="134"/>
                    <a:pt x="308" y="138"/>
                    <a:pt x="297" y="139"/>
                  </a:cubicBezTo>
                  <a:close/>
                  <a:moveTo>
                    <a:pt x="326" y="131"/>
                  </a:moveTo>
                  <a:cubicBezTo>
                    <a:pt x="321" y="139"/>
                    <a:pt x="310" y="145"/>
                    <a:pt x="298" y="142"/>
                  </a:cubicBezTo>
                  <a:cubicBezTo>
                    <a:pt x="299" y="146"/>
                    <a:pt x="301" y="150"/>
                    <a:pt x="306" y="148"/>
                  </a:cubicBezTo>
                  <a:cubicBezTo>
                    <a:pt x="316" y="150"/>
                    <a:pt x="327" y="146"/>
                    <a:pt x="330" y="137"/>
                  </a:cubicBezTo>
                  <a:cubicBezTo>
                    <a:pt x="328" y="135"/>
                    <a:pt x="328" y="132"/>
                    <a:pt x="326" y="131"/>
                  </a:cubicBezTo>
                  <a:close/>
                  <a:moveTo>
                    <a:pt x="37" y="140"/>
                  </a:moveTo>
                  <a:cubicBezTo>
                    <a:pt x="36" y="142"/>
                    <a:pt x="35" y="145"/>
                    <a:pt x="34" y="147"/>
                  </a:cubicBezTo>
                  <a:cubicBezTo>
                    <a:pt x="38" y="148"/>
                    <a:pt x="41" y="147"/>
                    <a:pt x="45" y="149"/>
                  </a:cubicBezTo>
                  <a:cubicBezTo>
                    <a:pt x="47" y="150"/>
                    <a:pt x="49" y="153"/>
                    <a:pt x="51" y="154"/>
                  </a:cubicBezTo>
                  <a:cubicBezTo>
                    <a:pt x="52" y="151"/>
                    <a:pt x="53" y="150"/>
                    <a:pt x="54" y="147"/>
                  </a:cubicBezTo>
                  <a:cubicBezTo>
                    <a:pt x="50" y="143"/>
                    <a:pt x="44" y="140"/>
                    <a:pt x="37" y="140"/>
                  </a:cubicBezTo>
                  <a:close/>
                  <a:moveTo>
                    <a:pt x="313" y="160"/>
                  </a:moveTo>
                  <a:cubicBezTo>
                    <a:pt x="320" y="161"/>
                    <a:pt x="328" y="157"/>
                    <a:pt x="332" y="153"/>
                  </a:cubicBezTo>
                  <a:cubicBezTo>
                    <a:pt x="335" y="149"/>
                    <a:pt x="334" y="145"/>
                    <a:pt x="332" y="141"/>
                  </a:cubicBezTo>
                  <a:cubicBezTo>
                    <a:pt x="332" y="141"/>
                    <a:pt x="331" y="141"/>
                    <a:pt x="331" y="141"/>
                  </a:cubicBezTo>
                  <a:cubicBezTo>
                    <a:pt x="326" y="150"/>
                    <a:pt x="312" y="151"/>
                    <a:pt x="302" y="151"/>
                  </a:cubicBezTo>
                  <a:cubicBezTo>
                    <a:pt x="303" y="154"/>
                    <a:pt x="304" y="157"/>
                    <a:pt x="306" y="159"/>
                  </a:cubicBezTo>
                  <a:cubicBezTo>
                    <a:pt x="308" y="159"/>
                    <a:pt x="311" y="160"/>
                    <a:pt x="313" y="160"/>
                  </a:cubicBezTo>
                  <a:close/>
                  <a:moveTo>
                    <a:pt x="114" y="154"/>
                  </a:moveTo>
                  <a:cubicBezTo>
                    <a:pt x="125" y="157"/>
                    <a:pt x="139" y="158"/>
                    <a:pt x="153" y="156"/>
                  </a:cubicBezTo>
                  <a:cubicBezTo>
                    <a:pt x="153" y="152"/>
                    <a:pt x="153" y="149"/>
                    <a:pt x="153" y="145"/>
                  </a:cubicBezTo>
                  <a:cubicBezTo>
                    <a:pt x="139" y="147"/>
                    <a:pt x="124" y="147"/>
                    <a:pt x="115" y="144"/>
                  </a:cubicBezTo>
                  <a:cubicBezTo>
                    <a:pt x="114" y="147"/>
                    <a:pt x="114" y="150"/>
                    <a:pt x="114" y="154"/>
                  </a:cubicBezTo>
                  <a:close/>
                  <a:moveTo>
                    <a:pt x="32" y="153"/>
                  </a:moveTo>
                  <a:cubicBezTo>
                    <a:pt x="40" y="153"/>
                    <a:pt x="44" y="158"/>
                    <a:pt x="49" y="160"/>
                  </a:cubicBezTo>
                  <a:cubicBezTo>
                    <a:pt x="49" y="159"/>
                    <a:pt x="50" y="158"/>
                    <a:pt x="50" y="157"/>
                  </a:cubicBezTo>
                  <a:cubicBezTo>
                    <a:pt x="47" y="152"/>
                    <a:pt x="41" y="150"/>
                    <a:pt x="34" y="149"/>
                  </a:cubicBezTo>
                  <a:cubicBezTo>
                    <a:pt x="34" y="149"/>
                    <a:pt x="33" y="149"/>
                    <a:pt x="33" y="149"/>
                  </a:cubicBezTo>
                  <a:cubicBezTo>
                    <a:pt x="33" y="150"/>
                    <a:pt x="32" y="151"/>
                    <a:pt x="32" y="153"/>
                  </a:cubicBezTo>
                  <a:close/>
                  <a:moveTo>
                    <a:pt x="332" y="156"/>
                  </a:moveTo>
                  <a:cubicBezTo>
                    <a:pt x="326" y="163"/>
                    <a:pt x="317" y="163"/>
                    <a:pt x="307" y="162"/>
                  </a:cubicBezTo>
                  <a:cubicBezTo>
                    <a:pt x="309" y="166"/>
                    <a:pt x="310" y="171"/>
                    <a:pt x="314" y="172"/>
                  </a:cubicBezTo>
                  <a:cubicBezTo>
                    <a:pt x="316" y="173"/>
                    <a:pt x="321" y="173"/>
                    <a:pt x="323" y="173"/>
                  </a:cubicBezTo>
                  <a:cubicBezTo>
                    <a:pt x="331" y="172"/>
                    <a:pt x="337" y="168"/>
                    <a:pt x="339" y="162"/>
                  </a:cubicBezTo>
                  <a:cubicBezTo>
                    <a:pt x="341" y="158"/>
                    <a:pt x="338" y="154"/>
                    <a:pt x="336" y="150"/>
                  </a:cubicBezTo>
                  <a:cubicBezTo>
                    <a:pt x="335" y="152"/>
                    <a:pt x="333" y="155"/>
                    <a:pt x="332" y="156"/>
                  </a:cubicBezTo>
                  <a:close/>
                  <a:moveTo>
                    <a:pt x="30" y="160"/>
                  </a:moveTo>
                  <a:cubicBezTo>
                    <a:pt x="33" y="164"/>
                    <a:pt x="45" y="169"/>
                    <a:pt x="48" y="162"/>
                  </a:cubicBezTo>
                  <a:cubicBezTo>
                    <a:pt x="42" y="159"/>
                    <a:pt x="38" y="155"/>
                    <a:pt x="31" y="154"/>
                  </a:cubicBezTo>
                  <a:cubicBezTo>
                    <a:pt x="30" y="156"/>
                    <a:pt x="30" y="158"/>
                    <a:pt x="30" y="160"/>
                  </a:cubicBezTo>
                  <a:close/>
                  <a:moveTo>
                    <a:pt x="115" y="166"/>
                  </a:moveTo>
                  <a:cubicBezTo>
                    <a:pt x="119" y="167"/>
                    <a:pt x="125" y="169"/>
                    <a:pt x="132" y="169"/>
                  </a:cubicBezTo>
                  <a:cubicBezTo>
                    <a:pt x="138" y="170"/>
                    <a:pt x="149" y="171"/>
                    <a:pt x="152" y="167"/>
                  </a:cubicBezTo>
                  <a:cubicBezTo>
                    <a:pt x="153" y="165"/>
                    <a:pt x="152" y="160"/>
                    <a:pt x="152" y="159"/>
                  </a:cubicBezTo>
                  <a:cubicBezTo>
                    <a:pt x="139" y="159"/>
                    <a:pt x="125" y="160"/>
                    <a:pt x="114" y="156"/>
                  </a:cubicBezTo>
                  <a:cubicBezTo>
                    <a:pt x="114" y="160"/>
                    <a:pt x="113" y="164"/>
                    <a:pt x="115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9" name="Freeform 107"/>
            <p:cNvSpPr>
              <a:spLocks noEditPoints="1"/>
            </p:cNvSpPr>
            <p:nvPr/>
          </p:nvSpPr>
          <p:spPr bwMode="auto">
            <a:xfrm>
              <a:off x="7893218" y="3755274"/>
              <a:ext cx="97606" cy="368593"/>
            </a:xfrm>
            <a:custGeom>
              <a:avLst/>
              <a:gdLst>
                <a:gd name="T0" fmla="*/ 28 w 31"/>
                <a:gd name="T1" fmla="*/ 114 h 117"/>
                <a:gd name="T2" fmla="*/ 4 w 31"/>
                <a:gd name="T3" fmla="*/ 114 h 117"/>
                <a:gd name="T4" fmla="*/ 2 w 31"/>
                <a:gd name="T5" fmla="*/ 91 h 117"/>
                <a:gd name="T6" fmla="*/ 3 w 31"/>
                <a:gd name="T7" fmla="*/ 67 h 117"/>
                <a:gd name="T8" fmla="*/ 2 w 31"/>
                <a:gd name="T9" fmla="*/ 61 h 117"/>
                <a:gd name="T10" fmla="*/ 2 w 31"/>
                <a:gd name="T11" fmla="*/ 34 h 117"/>
                <a:gd name="T12" fmla="*/ 1 w 31"/>
                <a:gd name="T13" fmla="*/ 18 h 117"/>
                <a:gd name="T14" fmla="*/ 2 w 31"/>
                <a:gd name="T15" fmla="*/ 5 h 117"/>
                <a:gd name="T16" fmla="*/ 7 w 31"/>
                <a:gd name="T17" fmla="*/ 1 h 117"/>
                <a:gd name="T18" fmla="*/ 12 w 31"/>
                <a:gd name="T19" fmla="*/ 1 h 117"/>
                <a:gd name="T20" fmla="*/ 29 w 31"/>
                <a:gd name="T21" fmla="*/ 7 h 117"/>
                <a:gd name="T22" fmla="*/ 29 w 31"/>
                <a:gd name="T23" fmla="*/ 24 h 117"/>
                <a:gd name="T24" fmla="*/ 29 w 31"/>
                <a:gd name="T25" fmla="*/ 82 h 117"/>
                <a:gd name="T26" fmla="*/ 28 w 31"/>
                <a:gd name="T27" fmla="*/ 114 h 117"/>
                <a:gd name="T28" fmla="*/ 9 w 31"/>
                <a:gd name="T29" fmla="*/ 112 h 117"/>
                <a:gd name="T30" fmla="*/ 19 w 31"/>
                <a:gd name="T31" fmla="*/ 112 h 117"/>
                <a:gd name="T32" fmla="*/ 26 w 31"/>
                <a:gd name="T33" fmla="*/ 108 h 117"/>
                <a:gd name="T34" fmla="*/ 26 w 31"/>
                <a:gd name="T35" fmla="*/ 97 h 117"/>
                <a:gd name="T36" fmla="*/ 26 w 31"/>
                <a:gd name="T37" fmla="*/ 76 h 117"/>
                <a:gd name="T38" fmla="*/ 27 w 31"/>
                <a:gd name="T39" fmla="*/ 24 h 117"/>
                <a:gd name="T40" fmla="*/ 27 w 31"/>
                <a:gd name="T41" fmla="*/ 10 h 117"/>
                <a:gd name="T42" fmla="*/ 21 w 31"/>
                <a:gd name="T43" fmla="*/ 5 h 117"/>
                <a:gd name="T44" fmla="*/ 7 w 31"/>
                <a:gd name="T45" fmla="*/ 5 h 117"/>
                <a:gd name="T46" fmla="*/ 4 w 31"/>
                <a:gd name="T47" fmla="*/ 13 h 117"/>
                <a:gd name="T48" fmla="*/ 4 w 31"/>
                <a:gd name="T49" fmla="*/ 15 h 117"/>
                <a:gd name="T50" fmla="*/ 5 w 31"/>
                <a:gd name="T51" fmla="*/ 54 h 117"/>
                <a:gd name="T52" fmla="*/ 4 w 31"/>
                <a:gd name="T53" fmla="*/ 106 h 117"/>
                <a:gd name="T54" fmla="*/ 4 w 31"/>
                <a:gd name="T55" fmla="*/ 109 h 117"/>
                <a:gd name="T56" fmla="*/ 8 w 31"/>
                <a:gd name="T57" fmla="*/ 113 h 117"/>
                <a:gd name="T58" fmla="*/ 9 w 31"/>
                <a:gd name="T59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" h="117">
                  <a:moveTo>
                    <a:pt x="28" y="114"/>
                  </a:moveTo>
                  <a:cubicBezTo>
                    <a:pt x="22" y="117"/>
                    <a:pt x="12" y="117"/>
                    <a:pt x="4" y="114"/>
                  </a:cubicBezTo>
                  <a:cubicBezTo>
                    <a:pt x="0" y="108"/>
                    <a:pt x="2" y="100"/>
                    <a:pt x="2" y="91"/>
                  </a:cubicBezTo>
                  <a:cubicBezTo>
                    <a:pt x="2" y="83"/>
                    <a:pt x="3" y="75"/>
                    <a:pt x="3" y="67"/>
                  </a:cubicBezTo>
                  <a:cubicBezTo>
                    <a:pt x="3" y="65"/>
                    <a:pt x="2" y="63"/>
                    <a:pt x="2" y="61"/>
                  </a:cubicBezTo>
                  <a:cubicBezTo>
                    <a:pt x="3" y="51"/>
                    <a:pt x="2" y="42"/>
                    <a:pt x="2" y="34"/>
                  </a:cubicBezTo>
                  <a:cubicBezTo>
                    <a:pt x="1" y="28"/>
                    <a:pt x="1" y="23"/>
                    <a:pt x="1" y="18"/>
                  </a:cubicBezTo>
                  <a:cubicBezTo>
                    <a:pt x="2" y="14"/>
                    <a:pt x="0" y="9"/>
                    <a:pt x="2" y="5"/>
                  </a:cubicBezTo>
                  <a:cubicBezTo>
                    <a:pt x="3" y="3"/>
                    <a:pt x="6" y="1"/>
                    <a:pt x="7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9" y="1"/>
                    <a:pt x="26" y="0"/>
                    <a:pt x="29" y="7"/>
                  </a:cubicBezTo>
                  <a:cubicBezTo>
                    <a:pt x="31" y="13"/>
                    <a:pt x="29" y="19"/>
                    <a:pt x="29" y="24"/>
                  </a:cubicBezTo>
                  <a:cubicBezTo>
                    <a:pt x="28" y="41"/>
                    <a:pt x="29" y="64"/>
                    <a:pt x="29" y="82"/>
                  </a:cubicBezTo>
                  <a:cubicBezTo>
                    <a:pt x="29" y="94"/>
                    <a:pt x="30" y="104"/>
                    <a:pt x="28" y="114"/>
                  </a:cubicBezTo>
                  <a:close/>
                  <a:moveTo>
                    <a:pt x="9" y="112"/>
                  </a:moveTo>
                  <a:cubicBezTo>
                    <a:pt x="10" y="113"/>
                    <a:pt x="16" y="114"/>
                    <a:pt x="19" y="112"/>
                  </a:cubicBezTo>
                  <a:cubicBezTo>
                    <a:pt x="23" y="114"/>
                    <a:pt x="26" y="112"/>
                    <a:pt x="26" y="108"/>
                  </a:cubicBezTo>
                  <a:cubicBezTo>
                    <a:pt x="27" y="105"/>
                    <a:pt x="26" y="101"/>
                    <a:pt x="26" y="97"/>
                  </a:cubicBezTo>
                  <a:cubicBezTo>
                    <a:pt x="27" y="90"/>
                    <a:pt x="26" y="83"/>
                    <a:pt x="26" y="76"/>
                  </a:cubicBezTo>
                  <a:cubicBezTo>
                    <a:pt x="27" y="56"/>
                    <a:pt x="26" y="43"/>
                    <a:pt x="27" y="24"/>
                  </a:cubicBezTo>
                  <a:cubicBezTo>
                    <a:pt x="27" y="19"/>
                    <a:pt x="28" y="13"/>
                    <a:pt x="27" y="10"/>
                  </a:cubicBezTo>
                  <a:cubicBezTo>
                    <a:pt x="26" y="8"/>
                    <a:pt x="24" y="6"/>
                    <a:pt x="21" y="5"/>
                  </a:cubicBezTo>
                  <a:cubicBezTo>
                    <a:pt x="17" y="2"/>
                    <a:pt x="10" y="5"/>
                    <a:pt x="7" y="5"/>
                  </a:cubicBezTo>
                  <a:cubicBezTo>
                    <a:pt x="4" y="6"/>
                    <a:pt x="4" y="10"/>
                    <a:pt x="4" y="13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3" y="27"/>
                    <a:pt x="4" y="41"/>
                    <a:pt x="5" y="54"/>
                  </a:cubicBezTo>
                  <a:cubicBezTo>
                    <a:pt x="6" y="71"/>
                    <a:pt x="4" y="91"/>
                    <a:pt x="4" y="106"/>
                  </a:cubicBezTo>
                  <a:cubicBezTo>
                    <a:pt x="4" y="107"/>
                    <a:pt x="5" y="108"/>
                    <a:pt x="4" y="109"/>
                  </a:cubicBezTo>
                  <a:cubicBezTo>
                    <a:pt x="6" y="110"/>
                    <a:pt x="7" y="112"/>
                    <a:pt x="8" y="113"/>
                  </a:cubicBezTo>
                  <a:cubicBezTo>
                    <a:pt x="8" y="112"/>
                    <a:pt x="8" y="111"/>
                    <a:pt x="9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830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4738CF52-9296-430B-805B-24F1929E6DD0}"/>
              </a:ext>
            </a:extLst>
          </p:cNvPr>
          <p:cNvGrpSpPr/>
          <p:nvPr/>
        </p:nvGrpSpPr>
        <p:grpSpPr>
          <a:xfrm>
            <a:off x="2005306" y="1764952"/>
            <a:ext cx="4489921" cy="2806723"/>
            <a:chOff x="2005306" y="1764952"/>
            <a:chExt cx="4489921" cy="2806723"/>
          </a:xfrm>
        </p:grpSpPr>
        <p:grpSp>
          <p:nvGrpSpPr>
            <p:cNvPr id="5" name="PA_chenying0907 4"/>
            <p:cNvGrpSpPr/>
            <p:nvPr>
              <p:custDataLst>
                <p:tags r:id="rId4"/>
              </p:custDataLst>
            </p:nvPr>
          </p:nvGrpSpPr>
          <p:grpSpPr>
            <a:xfrm>
              <a:off x="2005306" y="1764952"/>
              <a:ext cx="4489921" cy="2806723"/>
              <a:chOff x="3246438" y="1068388"/>
              <a:chExt cx="5711825" cy="4678363"/>
            </a:xfrm>
            <a:solidFill>
              <a:schemeClr val="tx1"/>
            </a:solidFill>
          </p:grpSpPr>
          <p:sp>
            <p:nvSpPr>
              <p:cNvPr id="233" name="chenying0907 5"/>
              <p:cNvSpPr>
                <a:spLocks/>
              </p:cNvSpPr>
              <p:nvPr/>
            </p:nvSpPr>
            <p:spPr bwMode="auto">
              <a:xfrm>
                <a:off x="3251201" y="3335338"/>
                <a:ext cx="1773238" cy="1609725"/>
              </a:xfrm>
              <a:custGeom>
                <a:avLst/>
                <a:gdLst>
                  <a:gd name="T0" fmla="*/ 1697 w 1708"/>
                  <a:gd name="T1" fmla="*/ 1365 h 1551"/>
                  <a:gd name="T2" fmla="*/ 1422 w 1708"/>
                  <a:gd name="T3" fmla="*/ 1470 h 1551"/>
                  <a:gd name="T4" fmla="*/ 1072 w 1708"/>
                  <a:gd name="T5" fmla="*/ 1471 h 1551"/>
                  <a:gd name="T6" fmla="*/ 478 w 1708"/>
                  <a:gd name="T7" fmla="*/ 1262 h 1551"/>
                  <a:gd name="T8" fmla="*/ 166 w 1708"/>
                  <a:gd name="T9" fmla="*/ 672 h 1551"/>
                  <a:gd name="T10" fmla="*/ 422 w 1708"/>
                  <a:gd name="T11" fmla="*/ 54 h 1551"/>
                  <a:gd name="T12" fmla="*/ 393 w 1708"/>
                  <a:gd name="T13" fmla="*/ 16 h 1551"/>
                  <a:gd name="T14" fmla="*/ 349 w 1708"/>
                  <a:gd name="T15" fmla="*/ 1214 h 1551"/>
                  <a:gd name="T16" fmla="*/ 906 w 1708"/>
                  <a:gd name="T17" fmla="*/ 1500 h 1551"/>
                  <a:gd name="T18" fmla="*/ 1579 w 1708"/>
                  <a:gd name="T19" fmla="*/ 1467 h 1551"/>
                  <a:gd name="T20" fmla="*/ 1704 w 1708"/>
                  <a:gd name="T21" fmla="*/ 1373 h 1551"/>
                  <a:gd name="T22" fmla="*/ 1697 w 1708"/>
                  <a:gd name="T23" fmla="*/ 1365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08" h="1551">
                    <a:moveTo>
                      <a:pt x="1697" y="1365"/>
                    </a:moveTo>
                    <a:cubicBezTo>
                      <a:pt x="1630" y="1437"/>
                      <a:pt x="1515" y="1458"/>
                      <a:pt x="1422" y="1470"/>
                    </a:cubicBezTo>
                    <a:cubicBezTo>
                      <a:pt x="1307" y="1486"/>
                      <a:pt x="1188" y="1481"/>
                      <a:pt x="1072" y="1471"/>
                    </a:cubicBezTo>
                    <a:cubicBezTo>
                      <a:pt x="854" y="1452"/>
                      <a:pt x="649" y="1407"/>
                      <a:pt x="478" y="1262"/>
                    </a:cubicBezTo>
                    <a:cubicBezTo>
                      <a:pt x="305" y="1115"/>
                      <a:pt x="190" y="898"/>
                      <a:pt x="166" y="672"/>
                    </a:cubicBezTo>
                    <a:cubicBezTo>
                      <a:pt x="142" y="434"/>
                      <a:pt x="242" y="210"/>
                      <a:pt x="422" y="54"/>
                    </a:cubicBezTo>
                    <a:cubicBezTo>
                      <a:pt x="442" y="36"/>
                      <a:pt x="414" y="0"/>
                      <a:pt x="393" y="16"/>
                    </a:cubicBezTo>
                    <a:cubicBezTo>
                      <a:pt x="0" y="317"/>
                      <a:pt x="41" y="866"/>
                      <a:pt x="349" y="1214"/>
                    </a:cubicBezTo>
                    <a:cubicBezTo>
                      <a:pt x="495" y="1380"/>
                      <a:pt x="690" y="1468"/>
                      <a:pt x="906" y="1500"/>
                    </a:cubicBezTo>
                    <a:cubicBezTo>
                      <a:pt x="1121" y="1532"/>
                      <a:pt x="1372" y="1551"/>
                      <a:pt x="1579" y="1467"/>
                    </a:cubicBezTo>
                    <a:cubicBezTo>
                      <a:pt x="1629" y="1447"/>
                      <a:pt x="1671" y="1415"/>
                      <a:pt x="1704" y="1373"/>
                    </a:cubicBezTo>
                    <a:cubicBezTo>
                      <a:pt x="1708" y="1368"/>
                      <a:pt x="1702" y="1361"/>
                      <a:pt x="1697" y="13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4" name="chenying0907 6"/>
              <p:cNvSpPr>
                <a:spLocks/>
              </p:cNvSpPr>
              <p:nvPr/>
            </p:nvSpPr>
            <p:spPr bwMode="auto">
              <a:xfrm>
                <a:off x="3246438" y="1457326"/>
                <a:ext cx="2112963" cy="1933575"/>
              </a:xfrm>
              <a:custGeom>
                <a:avLst/>
                <a:gdLst>
                  <a:gd name="T0" fmla="*/ 394 w 2035"/>
                  <a:gd name="T1" fmla="*/ 1839 h 1862"/>
                  <a:gd name="T2" fmla="*/ 299 w 2035"/>
                  <a:gd name="T3" fmla="*/ 1656 h 1862"/>
                  <a:gd name="T4" fmla="*/ 221 w 2035"/>
                  <a:gd name="T5" fmla="*/ 1452 h 1862"/>
                  <a:gd name="T6" fmla="*/ 241 w 2035"/>
                  <a:gd name="T7" fmla="*/ 997 h 1862"/>
                  <a:gd name="T8" fmla="*/ 650 w 2035"/>
                  <a:gd name="T9" fmla="*/ 365 h 1862"/>
                  <a:gd name="T10" fmla="*/ 1301 w 2035"/>
                  <a:gd name="T11" fmla="*/ 65 h 1862"/>
                  <a:gd name="T12" fmla="*/ 1991 w 2035"/>
                  <a:gd name="T13" fmla="*/ 323 h 1862"/>
                  <a:gd name="T14" fmla="*/ 2019 w 2035"/>
                  <a:gd name="T15" fmla="*/ 295 h 1862"/>
                  <a:gd name="T16" fmla="*/ 1371 w 2035"/>
                  <a:gd name="T17" fmla="*/ 0 h 1862"/>
                  <a:gd name="T18" fmla="*/ 709 w 2035"/>
                  <a:gd name="T19" fmla="*/ 241 h 1862"/>
                  <a:gd name="T20" fmla="*/ 226 w 2035"/>
                  <a:gd name="T21" fmla="*/ 1619 h 1862"/>
                  <a:gd name="T22" fmla="*/ 375 w 2035"/>
                  <a:gd name="T23" fmla="*/ 1851 h 1862"/>
                  <a:gd name="T24" fmla="*/ 394 w 2035"/>
                  <a:gd name="T25" fmla="*/ 1839 h 1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35" h="1862">
                    <a:moveTo>
                      <a:pt x="394" y="1839"/>
                    </a:moveTo>
                    <a:cubicBezTo>
                      <a:pt x="360" y="1781"/>
                      <a:pt x="330" y="1716"/>
                      <a:pt x="299" y="1656"/>
                    </a:cubicBezTo>
                    <a:cubicBezTo>
                      <a:pt x="266" y="1591"/>
                      <a:pt x="240" y="1523"/>
                      <a:pt x="221" y="1452"/>
                    </a:cubicBezTo>
                    <a:cubicBezTo>
                      <a:pt x="181" y="1301"/>
                      <a:pt x="199" y="1146"/>
                      <a:pt x="241" y="997"/>
                    </a:cubicBezTo>
                    <a:cubicBezTo>
                      <a:pt x="310" y="752"/>
                      <a:pt x="461" y="533"/>
                      <a:pt x="650" y="365"/>
                    </a:cubicBezTo>
                    <a:cubicBezTo>
                      <a:pt x="830" y="204"/>
                      <a:pt x="1059" y="88"/>
                      <a:pt x="1301" y="65"/>
                    </a:cubicBezTo>
                    <a:cubicBezTo>
                      <a:pt x="1565" y="40"/>
                      <a:pt x="1795" y="154"/>
                      <a:pt x="1991" y="323"/>
                    </a:cubicBezTo>
                    <a:cubicBezTo>
                      <a:pt x="2010" y="340"/>
                      <a:pt x="2035" y="315"/>
                      <a:pt x="2019" y="295"/>
                    </a:cubicBezTo>
                    <a:cubicBezTo>
                      <a:pt x="1859" y="102"/>
                      <a:pt x="1621" y="0"/>
                      <a:pt x="1371" y="0"/>
                    </a:cubicBezTo>
                    <a:cubicBezTo>
                      <a:pt x="1131" y="0"/>
                      <a:pt x="899" y="101"/>
                      <a:pt x="709" y="241"/>
                    </a:cubicBezTo>
                    <a:cubicBezTo>
                      <a:pt x="298" y="545"/>
                      <a:pt x="0" y="1121"/>
                      <a:pt x="226" y="1619"/>
                    </a:cubicBezTo>
                    <a:cubicBezTo>
                      <a:pt x="266" y="1706"/>
                      <a:pt x="320" y="1775"/>
                      <a:pt x="375" y="1851"/>
                    </a:cubicBezTo>
                    <a:cubicBezTo>
                      <a:pt x="384" y="1862"/>
                      <a:pt x="402" y="1852"/>
                      <a:pt x="394" y="18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5" name="chenying0907 7"/>
              <p:cNvSpPr>
                <a:spLocks/>
              </p:cNvSpPr>
              <p:nvPr/>
            </p:nvSpPr>
            <p:spPr bwMode="auto">
              <a:xfrm>
                <a:off x="5292726" y="1068388"/>
                <a:ext cx="2541588" cy="1016000"/>
              </a:xfrm>
              <a:custGeom>
                <a:avLst/>
                <a:gdLst>
                  <a:gd name="T0" fmla="*/ 38 w 2447"/>
                  <a:gd name="T1" fmla="*/ 664 h 979"/>
                  <a:gd name="T2" fmla="*/ 1375 w 2447"/>
                  <a:gd name="T3" fmla="*/ 104 h 979"/>
                  <a:gd name="T4" fmla="*/ 2005 w 2447"/>
                  <a:gd name="T5" fmla="*/ 373 h 979"/>
                  <a:gd name="T6" fmla="*/ 2402 w 2447"/>
                  <a:gd name="T7" fmla="*/ 953 h 979"/>
                  <a:gd name="T8" fmla="*/ 2442 w 2447"/>
                  <a:gd name="T9" fmla="*/ 943 h 979"/>
                  <a:gd name="T10" fmla="*/ 1377 w 2447"/>
                  <a:gd name="T11" fmla="*/ 41 h 979"/>
                  <a:gd name="T12" fmla="*/ 622 w 2447"/>
                  <a:gd name="T13" fmla="*/ 99 h 979"/>
                  <a:gd name="T14" fmla="*/ 15 w 2447"/>
                  <a:gd name="T15" fmla="*/ 622 h 979"/>
                  <a:gd name="T16" fmla="*/ 6 w 2447"/>
                  <a:gd name="T17" fmla="*/ 656 h 979"/>
                  <a:gd name="T18" fmla="*/ 38 w 2447"/>
                  <a:gd name="T19" fmla="*/ 66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47" h="979">
                    <a:moveTo>
                      <a:pt x="38" y="664"/>
                    </a:moveTo>
                    <a:cubicBezTo>
                      <a:pt x="235" y="159"/>
                      <a:pt x="897" y="25"/>
                      <a:pt x="1375" y="104"/>
                    </a:cubicBezTo>
                    <a:cubicBezTo>
                      <a:pt x="1602" y="141"/>
                      <a:pt x="1823" y="231"/>
                      <a:pt x="2005" y="373"/>
                    </a:cubicBezTo>
                    <a:cubicBezTo>
                      <a:pt x="2195" y="521"/>
                      <a:pt x="2325" y="727"/>
                      <a:pt x="2402" y="953"/>
                    </a:cubicBezTo>
                    <a:cubicBezTo>
                      <a:pt x="2411" y="979"/>
                      <a:pt x="2447" y="968"/>
                      <a:pt x="2442" y="943"/>
                    </a:cubicBezTo>
                    <a:cubicBezTo>
                      <a:pt x="2340" y="436"/>
                      <a:pt x="1862" y="118"/>
                      <a:pt x="1377" y="41"/>
                    </a:cubicBezTo>
                    <a:cubicBezTo>
                      <a:pt x="1125" y="0"/>
                      <a:pt x="864" y="21"/>
                      <a:pt x="622" y="99"/>
                    </a:cubicBezTo>
                    <a:cubicBezTo>
                      <a:pt x="370" y="180"/>
                      <a:pt x="103" y="360"/>
                      <a:pt x="15" y="622"/>
                    </a:cubicBezTo>
                    <a:cubicBezTo>
                      <a:pt x="13" y="633"/>
                      <a:pt x="10" y="645"/>
                      <a:pt x="6" y="656"/>
                    </a:cubicBezTo>
                    <a:cubicBezTo>
                      <a:pt x="0" y="676"/>
                      <a:pt x="30" y="683"/>
                      <a:pt x="38" y="6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6" name="chenying0907 8"/>
              <p:cNvSpPr>
                <a:spLocks/>
              </p:cNvSpPr>
              <p:nvPr/>
            </p:nvSpPr>
            <p:spPr bwMode="auto">
              <a:xfrm>
                <a:off x="7777163" y="1998663"/>
                <a:ext cx="1181100" cy="2060575"/>
              </a:xfrm>
              <a:custGeom>
                <a:avLst/>
                <a:gdLst>
                  <a:gd name="T0" fmla="*/ 20 w 1137"/>
                  <a:gd name="T1" fmla="*/ 63 h 1984"/>
                  <a:gd name="T2" fmla="*/ 215 w 1137"/>
                  <a:gd name="T3" fmla="*/ 53 h 1984"/>
                  <a:gd name="T4" fmla="*/ 400 w 1137"/>
                  <a:gd name="T5" fmla="*/ 98 h 1984"/>
                  <a:gd name="T6" fmla="*/ 735 w 1137"/>
                  <a:gd name="T7" fmla="*/ 336 h 1984"/>
                  <a:gd name="T8" fmla="*/ 1044 w 1137"/>
                  <a:gd name="T9" fmla="*/ 988 h 1984"/>
                  <a:gd name="T10" fmla="*/ 897 w 1137"/>
                  <a:gd name="T11" fmla="*/ 1554 h 1984"/>
                  <a:gd name="T12" fmla="*/ 343 w 1137"/>
                  <a:gd name="T13" fmla="*/ 1942 h 1984"/>
                  <a:gd name="T14" fmla="*/ 358 w 1137"/>
                  <a:gd name="T15" fmla="*/ 1980 h 1984"/>
                  <a:gd name="T16" fmla="*/ 953 w 1137"/>
                  <a:gd name="T17" fmla="*/ 1587 h 1984"/>
                  <a:gd name="T18" fmla="*/ 1107 w 1137"/>
                  <a:gd name="T19" fmla="*/ 964 h 1984"/>
                  <a:gd name="T20" fmla="*/ 752 w 1137"/>
                  <a:gd name="T21" fmla="*/ 266 h 1984"/>
                  <a:gd name="T22" fmla="*/ 415 w 1137"/>
                  <a:gd name="T23" fmla="*/ 44 h 1984"/>
                  <a:gd name="T24" fmla="*/ 215 w 1137"/>
                  <a:gd name="T25" fmla="*/ 2 h 1984"/>
                  <a:gd name="T26" fmla="*/ 119 w 1137"/>
                  <a:gd name="T27" fmla="*/ 7 h 1984"/>
                  <a:gd name="T28" fmla="*/ 14 w 1137"/>
                  <a:gd name="T29" fmla="*/ 41 h 1984"/>
                  <a:gd name="T30" fmla="*/ 20 w 1137"/>
                  <a:gd name="T31" fmla="*/ 63 h 1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37" h="1984">
                    <a:moveTo>
                      <a:pt x="20" y="63"/>
                    </a:moveTo>
                    <a:cubicBezTo>
                      <a:pt x="80" y="48"/>
                      <a:pt x="154" y="49"/>
                      <a:pt x="215" y="53"/>
                    </a:cubicBezTo>
                    <a:cubicBezTo>
                      <a:pt x="278" y="57"/>
                      <a:pt x="341" y="76"/>
                      <a:pt x="400" y="98"/>
                    </a:cubicBezTo>
                    <a:cubicBezTo>
                      <a:pt x="528" y="148"/>
                      <a:pt x="641" y="238"/>
                      <a:pt x="735" y="336"/>
                    </a:cubicBezTo>
                    <a:cubicBezTo>
                      <a:pt x="900" y="510"/>
                      <a:pt x="1016" y="750"/>
                      <a:pt x="1044" y="988"/>
                    </a:cubicBezTo>
                    <a:cubicBezTo>
                      <a:pt x="1069" y="1190"/>
                      <a:pt x="1016" y="1389"/>
                      <a:pt x="897" y="1554"/>
                    </a:cubicBezTo>
                    <a:cubicBezTo>
                      <a:pt x="757" y="1747"/>
                      <a:pt x="548" y="1839"/>
                      <a:pt x="343" y="1942"/>
                    </a:cubicBezTo>
                    <a:cubicBezTo>
                      <a:pt x="321" y="1953"/>
                      <a:pt x="337" y="1984"/>
                      <a:pt x="358" y="1980"/>
                    </a:cubicBezTo>
                    <a:cubicBezTo>
                      <a:pt x="592" y="1933"/>
                      <a:pt x="812" y="1776"/>
                      <a:pt x="953" y="1587"/>
                    </a:cubicBezTo>
                    <a:cubicBezTo>
                      <a:pt x="1086" y="1410"/>
                      <a:pt x="1137" y="1182"/>
                      <a:pt x="1107" y="964"/>
                    </a:cubicBezTo>
                    <a:cubicBezTo>
                      <a:pt x="1071" y="703"/>
                      <a:pt x="938" y="452"/>
                      <a:pt x="752" y="266"/>
                    </a:cubicBezTo>
                    <a:cubicBezTo>
                      <a:pt x="656" y="170"/>
                      <a:pt x="542" y="93"/>
                      <a:pt x="415" y="44"/>
                    </a:cubicBezTo>
                    <a:cubicBezTo>
                      <a:pt x="351" y="19"/>
                      <a:pt x="283" y="6"/>
                      <a:pt x="215" y="2"/>
                    </a:cubicBezTo>
                    <a:cubicBezTo>
                      <a:pt x="183" y="0"/>
                      <a:pt x="150" y="2"/>
                      <a:pt x="119" y="7"/>
                    </a:cubicBezTo>
                    <a:cubicBezTo>
                      <a:pt x="78" y="13"/>
                      <a:pt x="52" y="27"/>
                      <a:pt x="14" y="41"/>
                    </a:cubicBezTo>
                    <a:cubicBezTo>
                      <a:pt x="0" y="46"/>
                      <a:pt x="6" y="66"/>
                      <a:pt x="20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7" name="chenying0907 9"/>
              <p:cNvSpPr>
                <a:spLocks/>
              </p:cNvSpPr>
              <p:nvPr/>
            </p:nvSpPr>
            <p:spPr bwMode="auto">
              <a:xfrm>
                <a:off x="7016751" y="4010026"/>
                <a:ext cx="1208088" cy="1095375"/>
              </a:xfrm>
              <a:custGeom>
                <a:avLst/>
                <a:gdLst>
                  <a:gd name="T0" fmla="*/ 1056 w 1164"/>
                  <a:gd name="T1" fmla="*/ 16 h 1055"/>
                  <a:gd name="T2" fmla="*/ 1085 w 1164"/>
                  <a:gd name="T3" fmla="*/ 64 h 1055"/>
                  <a:gd name="T4" fmla="*/ 1110 w 1164"/>
                  <a:gd name="T5" fmla="*/ 176 h 1055"/>
                  <a:gd name="T6" fmla="*/ 1081 w 1164"/>
                  <a:gd name="T7" fmla="*/ 362 h 1055"/>
                  <a:gd name="T8" fmla="*/ 828 w 1164"/>
                  <a:gd name="T9" fmla="*/ 714 h 1055"/>
                  <a:gd name="T10" fmla="*/ 30 w 1164"/>
                  <a:gd name="T11" fmla="*/ 996 h 1055"/>
                  <a:gd name="T12" fmla="*/ 30 w 1164"/>
                  <a:gd name="T13" fmla="*/ 1042 h 1055"/>
                  <a:gd name="T14" fmla="*/ 893 w 1164"/>
                  <a:gd name="T15" fmla="*/ 736 h 1055"/>
                  <a:gd name="T16" fmla="*/ 1143 w 1164"/>
                  <a:gd name="T17" fmla="*/ 346 h 1055"/>
                  <a:gd name="T18" fmla="*/ 1154 w 1164"/>
                  <a:gd name="T19" fmla="*/ 140 h 1055"/>
                  <a:gd name="T20" fmla="*/ 1121 w 1164"/>
                  <a:gd name="T21" fmla="*/ 43 h 1055"/>
                  <a:gd name="T22" fmla="*/ 1066 w 1164"/>
                  <a:gd name="T23" fmla="*/ 4 h 1055"/>
                  <a:gd name="T24" fmla="*/ 1056 w 1164"/>
                  <a:gd name="T25" fmla="*/ 16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4" h="1055">
                    <a:moveTo>
                      <a:pt x="1056" y="16"/>
                    </a:moveTo>
                    <a:cubicBezTo>
                      <a:pt x="1068" y="25"/>
                      <a:pt x="1078" y="52"/>
                      <a:pt x="1085" y="64"/>
                    </a:cubicBezTo>
                    <a:cubicBezTo>
                      <a:pt x="1104" y="97"/>
                      <a:pt x="1108" y="139"/>
                      <a:pt x="1110" y="176"/>
                    </a:cubicBezTo>
                    <a:cubicBezTo>
                      <a:pt x="1115" y="240"/>
                      <a:pt x="1103" y="302"/>
                      <a:pt x="1081" y="362"/>
                    </a:cubicBezTo>
                    <a:cubicBezTo>
                      <a:pt x="1032" y="501"/>
                      <a:pt x="939" y="620"/>
                      <a:pt x="828" y="714"/>
                    </a:cubicBezTo>
                    <a:cubicBezTo>
                      <a:pt x="609" y="901"/>
                      <a:pt x="312" y="981"/>
                      <a:pt x="30" y="996"/>
                    </a:cubicBezTo>
                    <a:cubicBezTo>
                      <a:pt x="0" y="998"/>
                      <a:pt x="0" y="1041"/>
                      <a:pt x="30" y="1042"/>
                    </a:cubicBezTo>
                    <a:cubicBezTo>
                      <a:pt x="339" y="1055"/>
                      <a:pt x="661" y="941"/>
                      <a:pt x="893" y="736"/>
                    </a:cubicBezTo>
                    <a:cubicBezTo>
                      <a:pt x="1011" y="632"/>
                      <a:pt x="1097" y="496"/>
                      <a:pt x="1143" y="346"/>
                    </a:cubicBezTo>
                    <a:cubicBezTo>
                      <a:pt x="1163" y="279"/>
                      <a:pt x="1164" y="208"/>
                      <a:pt x="1154" y="140"/>
                    </a:cubicBezTo>
                    <a:cubicBezTo>
                      <a:pt x="1150" y="106"/>
                      <a:pt x="1138" y="73"/>
                      <a:pt x="1121" y="43"/>
                    </a:cubicBezTo>
                    <a:cubicBezTo>
                      <a:pt x="1105" y="16"/>
                      <a:pt x="1089" y="17"/>
                      <a:pt x="1066" y="4"/>
                    </a:cubicBezTo>
                    <a:cubicBezTo>
                      <a:pt x="1058" y="0"/>
                      <a:pt x="1049" y="11"/>
                      <a:pt x="10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8" name="chenying0907 10"/>
              <p:cNvSpPr>
                <a:spLocks/>
              </p:cNvSpPr>
              <p:nvPr/>
            </p:nvSpPr>
            <p:spPr bwMode="auto">
              <a:xfrm>
                <a:off x="4975226" y="4775201"/>
                <a:ext cx="1274763" cy="733425"/>
              </a:xfrm>
              <a:custGeom>
                <a:avLst/>
                <a:gdLst>
                  <a:gd name="T0" fmla="*/ 28 w 1229"/>
                  <a:gd name="T1" fmla="*/ 8 h 706"/>
                  <a:gd name="T2" fmla="*/ 139 w 1229"/>
                  <a:gd name="T3" fmla="*/ 371 h 706"/>
                  <a:gd name="T4" fmla="*/ 420 w 1229"/>
                  <a:gd name="T5" fmla="*/ 595 h 706"/>
                  <a:gd name="T6" fmla="*/ 1199 w 1229"/>
                  <a:gd name="T7" fmla="*/ 617 h 706"/>
                  <a:gd name="T8" fmla="*/ 1186 w 1229"/>
                  <a:gd name="T9" fmla="*/ 571 h 706"/>
                  <a:gd name="T10" fmla="*/ 469 w 1229"/>
                  <a:gd name="T11" fmla="*/ 549 h 706"/>
                  <a:gd name="T12" fmla="*/ 191 w 1229"/>
                  <a:gd name="T13" fmla="*/ 341 h 706"/>
                  <a:gd name="T14" fmla="*/ 105 w 1229"/>
                  <a:gd name="T15" fmla="*/ 187 h 706"/>
                  <a:gd name="T16" fmla="*/ 43 w 1229"/>
                  <a:gd name="T17" fmla="*/ 7 h 706"/>
                  <a:gd name="T18" fmla="*/ 28 w 1229"/>
                  <a:gd name="T19" fmla="*/ 8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9" h="706">
                    <a:moveTo>
                      <a:pt x="28" y="8"/>
                    </a:moveTo>
                    <a:cubicBezTo>
                      <a:pt x="0" y="129"/>
                      <a:pt x="72" y="275"/>
                      <a:pt x="139" y="371"/>
                    </a:cubicBezTo>
                    <a:cubicBezTo>
                      <a:pt x="210" y="470"/>
                      <a:pt x="310" y="545"/>
                      <a:pt x="420" y="595"/>
                    </a:cubicBezTo>
                    <a:cubicBezTo>
                      <a:pt x="664" y="706"/>
                      <a:pt x="948" y="698"/>
                      <a:pt x="1199" y="617"/>
                    </a:cubicBezTo>
                    <a:cubicBezTo>
                      <a:pt x="1229" y="608"/>
                      <a:pt x="1217" y="563"/>
                      <a:pt x="1186" y="571"/>
                    </a:cubicBezTo>
                    <a:cubicBezTo>
                      <a:pt x="954" y="630"/>
                      <a:pt x="695" y="637"/>
                      <a:pt x="469" y="549"/>
                    </a:cubicBezTo>
                    <a:cubicBezTo>
                      <a:pt x="360" y="506"/>
                      <a:pt x="262" y="433"/>
                      <a:pt x="191" y="341"/>
                    </a:cubicBezTo>
                    <a:cubicBezTo>
                      <a:pt x="155" y="294"/>
                      <a:pt x="127" y="241"/>
                      <a:pt x="105" y="187"/>
                    </a:cubicBezTo>
                    <a:cubicBezTo>
                      <a:pt x="81" y="128"/>
                      <a:pt x="72" y="63"/>
                      <a:pt x="43" y="7"/>
                    </a:cubicBezTo>
                    <a:cubicBezTo>
                      <a:pt x="40" y="0"/>
                      <a:pt x="30" y="2"/>
                      <a:pt x="2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9" name="chenying0907 11"/>
              <p:cNvSpPr>
                <a:spLocks/>
              </p:cNvSpPr>
              <p:nvPr/>
            </p:nvSpPr>
            <p:spPr bwMode="auto">
              <a:xfrm>
                <a:off x="6203951" y="5040313"/>
                <a:ext cx="1285875" cy="706438"/>
              </a:xfrm>
              <a:custGeom>
                <a:avLst/>
                <a:gdLst>
                  <a:gd name="T0" fmla="*/ 9 w 1238"/>
                  <a:gd name="T1" fmla="*/ 343 h 681"/>
                  <a:gd name="T2" fmla="*/ 575 w 1238"/>
                  <a:gd name="T3" fmla="*/ 605 h 681"/>
                  <a:gd name="T4" fmla="*/ 1222 w 1238"/>
                  <a:gd name="T5" fmla="*/ 529 h 681"/>
                  <a:gd name="T6" fmla="*/ 1222 w 1238"/>
                  <a:gd name="T7" fmla="*/ 485 h 681"/>
                  <a:gd name="T8" fmla="*/ 968 w 1238"/>
                  <a:gd name="T9" fmla="*/ 314 h 681"/>
                  <a:gd name="T10" fmla="*/ 825 w 1238"/>
                  <a:gd name="T11" fmla="*/ 32 h 681"/>
                  <a:gd name="T12" fmla="*/ 776 w 1238"/>
                  <a:gd name="T13" fmla="*/ 46 h 681"/>
                  <a:gd name="T14" fmla="*/ 921 w 1238"/>
                  <a:gd name="T15" fmla="*/ 340 h 681"/>
                  <a:gd name="T16" fmla="*/ 1196 w 1238"/>
                  <a:gd name="T17" fmla="*/ 529 h 681"/>
                  <a:gd name="T18" fmla="*/ 1196 w 1238"/>
                  <a:gd name="T19" fmla="*/ 485 h 681"/>
                  <a:gd name="T20" fmla="*/ 23 w 1238"/>
                  <a:gd name="T21" fmla="*/ 324 h 681"/>
                  <a:gd name="T22" fmla="*/ 9 w 1238"/>
                  <a:gd name="T23" fmla="*/ 34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8" h="681">
                    <a:moveTo>
                      <a:pt x="9" y="343"/>
                    </a:moveTo>
                    <a:cubicBezTo>
                      <a:pt x="152" y="493"/>
                      <a:pt x="376" y="569"/>
                      <a:pt x="575" y="605"/>
                    </a:cubicBezTo>
                    <a:cubicBezTo>
                      <a:pt x="792" y="644"/>
                      <a:pt x="1024" y="631"/>
                      <a:pt x="1222" y="529"/>
                    </a:cubicBezTo>
                    <a:cubicBezTo>
                      <a:pt x="1238" y="520"/>
                      <a:pt x="1238" y="494"/>
                      <a:pt x="1222" y="485"/>
                    </a:cubicBezTo>
                    <a:cubicBezTo>
                      <a:pt x="1131" y="437"/>
                      <a:pt x="1041" y="387"/>
                      <a:pt x="968" y="314"/>
                    </a:cubicBezTo>
                    <a:cubicBezTo>
                      <a:pt x="889" y="238"/>
                      <a:pt x="847" y="138"/>
                      <a:pt x="825" y="32"/>
                    </a:cubicBezTo>
                    <a:cubicBezTo>
                      <a:pt x="819" y="0"/>
                      <a:pt x="770" y="14"/>
                      <a:pt x="776" y="46"/>
                    </a:cubicBezTo>
                    <a:cubicBezTo>
                      <a:pt x="799" y="157"/>
                      <a:pt x="844" y="256"/>
                      <a:pt x="921" y="340"/>
                    </a:cubicBezTo>
                    <a:cubicBezTo>
                      <a:pt x="997" y="422"/>
                      <a:pt x="1098" y="479"/>
                      <a:pt x="1196" y="529"/>
                    </a:cubicBezTo>
                    <a:cubicBezTo>
                      <a:pt x="1196" y="514"/>
                      <a:pt x="1196" y="500"/>
                      <a:pt x="1196" y="485"/>
                    </a:cubicBezTo>
                    <a:cubicBezTo>
                      <a:pt x="821" y="681"/>
                      <a:pt x="352" y="551"/>
                      <a:pt x="23" y="324"/>
                    </a:cubicBezTo>
                    <a:cubicBezTo>
                      <a:pt x="12" y="316"/>
                      <a:pt x="0" y="333"/>
                      <a:pt x="9" y="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240" name="chenying0907 239"/>
              <p:cNvGrpSpPr/>
              <p:nvPr/>
            </p:nvGrpSpPr>
            <p:grpSpPr>
              <a:xfrm>
                <a:off x="3517901" y="1225551"/>
                <a:ext cx="5260975" cy="4090987"/>
                <a:chOff x="3517901" y="1225551"/>
                <a:chExt cx="5260975" cy="4090987"/>
              </a:xfrm>
              <a:grpFill/>
            </p:grpSpPr>
            <p:sp>
              <p:nvSpPr>
                <p:cNvPr id="241" name="chenying0907 12"/>
                <p:cNvSpPr>
                  <a:spLocks/>
                </p:cNvSpPr>
                <p:nvPr/>
              </p:nvSpPr>
              <p:spPr bwMode="auto">
                <a:xfrm>
                  <a:off x="7805738" y="2135188"/>
                  <a:ext cx="109538" cy="38100"/>
                </a:xfrm>
                <a:custGeom>
                  <a:avLst/>
                  <a:gdLst>
                    <a:gd name="T0" fmla="*/ 6 w 106"/>
                    <a:gd name="T1" fmla="*/ 35 h 37"/>
                    <a:gd name="T2" fmla="*/ 45 w 106"/>
                    <a:gd name="T3" fmla="*/ 33 h 37"/>
                    <a:gd name="T4" fmla="*/ 97 w 106"/>
                    <a:gd name="T5" fmla="*/ 22 h 37"/>
                    <a:gd name="T6" fmla="*/ 97 w 106"/>
                    <a:gd name="T7" fmla="*/ 6 h 37"/>
                    <a:gd name="T8" fmla="*/ 52 w 106"/>
                    <a:gd name="T9" fmla="*/ 6 h 37"/>
                    <a:gd name="T10" fmla="*/ 4 w 106"/>
                    <a:gd name="T11" fmla="*/ 24 h 37"/>
                    <a:gd name="T12" fmla="*/ 6 w 106"/>
                    <a:gd name="T13" fmla="*/ 3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6" h="37">
                      <a:moveTo>
                        <a:pt x="6" y="35"/>
                      </a:moveTo>
                      <a:cubicBezTo>
                        <a:pt x="20" y="37"/>
                        <a:pt x="32" y="35"/>
                        <a:pt x="45" y="33"/>
                      </a:cubicBezTo>
                      <a:cubicBezTo>
                        <a:pt x="63" y="30"/>
                        <a:pt x="80" y="29"/>
                        <a:pt x="97" y="22"/>
                      </a:cubicBezTo>
                      <a:cubicBezTo>
                        <a:pt x="105" y="19"/>
                        <a:pt x="106" y="9"/>
                        <a:pt x="97" y="6"/>
                      </a:cubicBezTo>
                      <a:cubicBezTo>
                        <a:pt x="81" y="0"/>
                        <a:pt x="68" y="2"/>
                        <a:pt x="52" y="6"/>
                      </a:cubicBezTo>
                      <a:cubicBezTo>
                        <a:pt x="34" y="9"/>
                        <a:pt x="17" y="13"/>
                        <a:pt x="4" y="24"/>
                      </a:cubicBezTo>
                      <a:cubicBezTo>
                        <a:pt x="0" y="27"/>
                        <a:pt x="2" y="34"/>
                        <a:pt x="6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2" name="chenying0907 13"/>
                <p:cNvSpPr>
                  <a:spLocks/>
                </p:cNvSpPr>
                <p:nvPr/>
              </p:nvSpPr>
              <p:spPr bwMode="auto">
                <a:xfrm>
                  <a:off x="8018463" y="2144713"/>
                  <a:ext cx="92075" cy="34925"/>
                </a:xfrm>
                <a:custGeom>
                  <a:avLst/>
                  <a:gdLst>
                    <a:gd name="T0" fmla="*/ 4 w 89"/>
                    <a:gd name="T1" fmla="*/ 9 h 35"/>
                    <a:gd name="T2" fmla="*/ 79 w 89"/>
                    <a:gd name="T3" fmla="*/ 34 h 35"/>
                    <a:gd name="T4" fmla="*/ 83 w 89"/>
                    <a:gd name="T5" fmla="*/ 20 h 35"/>
                    <a:gd name="T6" fmla="*/ 7 w 89"/>
                    <a:gd name="T7" fmla="*/ 0 h 35"/>
                    <a:gd name="T8" fmla="*/ 4 w 89"/>
                    <a:gd name="T9" fmla="*/ 9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35">
                      <a:moveTo>
                        <a:pt x="4" y="9"/>
                      </a:moveTo>
                      <a:cubicBezTo>
                        <a:pt x="28" y="23"/>
                        <a:pt x="52" y="31"/>
                        <a:pt x="79" y="34"/>
                      </a:cubicBezTo>
                      <a:cubicBezTo>
                        <a:pt x="87" y="35"/>
                        <a:pt x="89" y="24"/>
                        <a:pt x="83" y="20"/>
                      </a:cubicBezTo>
                      <a:cubicBezTo>
                        <a:pt x="59" y="6"/>
                        <a:pt x="34" y="3"/>
                        <a:pt x="7" y="0"/>
                      </a:cubicBezTo>
                      <a:cubicBezTo>
                        <a:pt x="2" y="0"/>
                        <a:pt x="0" y="7"/>
                        <a:pt x="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3" name="chenying0907 14"/>
                <p:cNvSpPr>
                  <a:spLocks/>
                </p:cNvSpPr>
                <p:nvPr/>
              </p:nvSpPr>
              <p:spPr bwMode="auto">
                <a:xfrm>
                  <a:off x="8228013" y="2225676"/>
                  <a:ext cx="107950" cy="61913"/>
                </a:xfrm>
                <a:custGeom>
                  <a:avLst/>
                  <a:gdLst>
                    <a:gd name="T0" fmla="*/ 6 w 105"/>
                    <a:gd name="T1" fmla="*/ 10 h 59"/>
                    <a:gd name="T2" fmla="*/ 91 w 105"/>
                    <a:gd name="T3" fmla="*/ 55 h 59"/>
                    <a:gd name="T4" fmla="*/ 99 w 105"/>
                    <a:gd name="T5" fmla="*/ 44 h 59"/>
                    <a:gd name="T6" fmla="*/ 9 w 105"/>
                    <a:gd name="T7" fmla="*/ 1 h 59"/>
                    <a:gd name="T8" fmla="*/ 6 w 105"/>
                    <a:gd name="T9" fmla="*/ 1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59">
                      <a:moveTo>
                        <a:pt x="6" y="10"/>
                      </a:moveTo>
                      <a:cubicBezTo>
                        <a:pt x="35" y="21"/>
                        <a:pt x="64" y="39"/>
                        <a:pt x="91" y="55"/>
                      </a:cubicBezTo>
                      <a:cubicBezTo>
                        <a:pt x="97" y="59"/>
                        <a:pt x="105" y="49"/>
                        <a:pt x="99" y="44"/>
                      </a:cubicBezTo>
                      <a:cubicBezTo>
                        <a:pt x="72" y="20"/>
                        <a:pt x="44" y="7"/>
                        <a:pt x="9" y="1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4" name="chenying0907 15"/>
                <p:cNvSpPr>
                  <a:spLocks/>
                </p:cNvSpPr>
                <p:nvPr/>
              </p:nvSpPr>
              <p:spPr bwMode="auto">
                <a:xfrm>
                  <a:off x="8421688" y="2389188"/>
                  <a:ext cx="77788" cy="84138"/>
                </a:xfrm>
                <a:custGeom>
                  <a:avLst/>
                  <a:gdLst>
                    <a:gd name="T0" fmla="*/ 1 w 75"/>
                    <a:gd name="T1" fmla="*/ 1 h 81"/>
                    <a:gd name="T2" fmla="*/ 14 w 75"/>
                    <a:gd name="T3" fmla="*/ 20 h 81"/>
                    <a:gd name="T4" fmla="*/ 31 w 75"/>
                    <a:gd name="T5" fmla="*/ 42 h 81"/>
                    <a:gd name="T6" fmla="*/ 62 w 75"/>
                    <a:gd name="T7" fmla="*/ 77 h 81"/>
                    <a:gd name="T8" fmla="*/ 72 w 75"/>
                    <a:gd name="T9" fmla="*/ 71 h 81"/>
                    <a:gd name="T10" fmla="*/ 45 w 75"/>
                    <a:gd name="T11" fmla="*/ 35 h 81"/>
                    <a:gd name="T12" fmla="*/ 24 w 75"/>
                    <a:gd name="T13" fmla="*/ 16 h 81"/>
                    <a:gd name="T14" fmla="*/ 2 w 75"/>
                    <a:gd name="T15" fmla="*/ 0 h 81"/>
                    <a:gd name="T16" fmla="*/ 1 w 75"/>
                    <a:gd name="T17" fmla="*/ 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5" h="81">
                      <a:moveTo>
                        <a:pt x="1" y="1"/>
                      </a:moveTo>
                      <a:cubicBezTo>
                        <a:pt x="6" y="6"/>
                        <a:pt x="9" y="14"/>
                        <a:pt x="14" y="20"/>
                      </a:cubicBezTo>
                      <a:cubicBezTo>
                        <a:pt x="19" y="27"/>
                        <a:pt x="25" y="35"/>
                        <a:pt x="31" y="42"/>
                      </a:cubicBezTo>
                      <a:cubicBezTo>
                        <a:pt x="41" y="54"/>
                        <a:pt x="51" y="66"/>
                        <a:pt x="62" y="77"/>
                      </a:cubicBezTo>
                      <a:cubicBezTo>
                        <a:pt x="66" y="81"/>
                        <a:pt x="75" y="77"/>
                        <a:pt x="72" y="71"/>
                      </a:cubicBezTo>
                      <a:cubicBezTo>
                        <a:pt x="66" y="57"/>
                        <a:pt x="57" y="46"/>
                        <a:pt x="45" y="35"/>
                      </a:cubicBezTo>
                      <a:cubicBezTo>
                        <a:pt x="38" y="28"/>
                        <a:pt x="31" y="22"/>
                        <a:pt x="24" y="16"/>
                      </a:cubicBezTo>
                      <a:cubicBezTo>
                        <a:pt x="17" y="10"/>
                        <a:pt x="8" y="6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5" name="chenying0907 16"/>
                <p:cNvSpPr>
                  <a:spLocks/>
                </p:cNvSpPr>
                <p:nvPr/>
              </p:nvSpPr>
              <p:spPr bwMode="auto">
                <a:xfrm>
                  <a:off x="8572501" y="2570163"/>
                  <a:ext cx="60325" cy="90488"/>
                </a:xfrm>
                <a:custGeom>
                  <a:avLst/>
                  <a:gdLst>
                    <a:gd name="T0" fmla="*/ 3 w 57"/>
                    <a:gd name="T1" fmla="*/ 10 h 88"/>
                    <a:gd name="T2" fmla="*/ 47 w 57"/>
                    <a:gd name="T3" fmla="*/ 83 h 88"/>
                    <a:gd name="T4" fmla="*/ 55 w 57"/>
                    <a:gd name="T5" fmla="*/ 77 h 88"/>
                    <a:gd name="T6" fmla="*/ 11 w 57"/>
                    <a:gd name="T7" fmla="*/ 5 h 88"/>
                    <a:gd name="T8" fmla="*/ 3 w 57"/>
                    <a:gd name="T9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88">
                      <a:moveTo>
                        <a:pt x="3" y="10"/>
                      </a:moveTo>
                      <a:cubicBezTo>
                        <a:pt x="17" y="35"/>
                        <a:pt x="27" y="63"/>
                        <a:pt x="47" y="83"/>
                      </a:cubicBezTo>
                      <a:cubicBezTo>
                        <a:pt x="51" y="88"/>
                        <a:pt x="57" y="82"/>
                        <a:pt x="55" y="77"/>
                      </a:cubicBezTo>
                      <a:cubicBezTo>
                        <a:pt x="44" y="51"/>
                        <a:pt x="28" y="27"/>
                        <a:pt x="11" y="5"/>
                      </a:cubicBezTo>
                      <a:cubicBezTo>
                        <a:pt x="8" y="0"/>
                        <a:pt x="0" y="4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6" name="chenying0907 17"/>
                <p:cNvSpPr>
                  <a:spLocks/>
                </p:cNvSpPr>
                <p:nvPr/>
              </p:nvSpPr>
              <p:spPr bwMode="auto">
                <a:xfrm>
                  <a:off x="8664576" y="2767013"/>
                  <a:ext cx="42863" cy="88900"/>
                </a:xfrm>
                <a:custGeom>
                  <a:avLst/>
                  <a:gdLst>
                    <a:gd name="T0" fmla="*/ 3 w 41"/>
                    <a:gd name="T1" fmla="*/ 7 h 86"/>
                    <a:gd name="T2" fmla="*/ 30 w 41"/>
                    <a:gd name="T3" fmla="*/ 79 h 86"/>
                    <a:gd name="T4" fmla="*/ 40 w 41"/>
                    <a:gd name="T5" fmla="*/ 76 h 86"/>
                    <a:gd name="T6" fmla="*/ 9 w 41"/>
                    <a:gd name="T7" fmla="*/ 4 h 86"/>
                    <a:gd name="T8" fmla="*/ 3 w 41"/>
                    <a:gd name="T9" fmla="*/ 7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86">
                      <a:moveTo>
                        <a:pt x="3" y="7"/>
                      </a:moveTo>
                      <a:cubicBezTo>
                        <a:pt x="16" y="29"/>
                        <a:pt x="21" y="56"/>
                        <a:pt x="30" y="79"/>
                      </a:cubicBezTo>
                      <a:cubicBezTo>
                        <a:pt x="32" y="86"/>
                        <a:pt x="41" y="83"/>
                        <a:pt x="40" y="76"/>
                      </a:cubicBezTo>
                      <a:cubicBezTo>
                        <a:pt x="36" y="48"/>
                        <a:pt x="25" y="27"/>
                        <a:pt x="9" y="4"/>
                      </a:cubicBezTo>
                      <a:cubicBezTo>
                        <a:pt x="7" y="0"/>
                        <a:pt x="0" y="3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7" name="chenying0907 18"/>
                <p:cNvSpPr>
                  <a:spLocks/>
                </p:cNvSpPr>
                <p:nvPr/>
              </p:nvSpPr>
              <p:spPr bwMode="auto">
                <a:xfrm>
                  <a:off x="8740776" y="2992438"/>
                  <a:ext cx="26988" cy="107950"/>
                </a:xfrm>
                <a:custGeom>
                  <a:avLst/>
                  <a:gdLst>
                    <a:gd name="T0" fmla="*/ 2 w 27"/>
                    <a:gd name="T1" fmla="*/ 7 h 104"/>
                    <a:gd name="T2" fmla="*/ 17 w 27"/>
                    <a:gd name="T3" fmla="*/ 100 h 104"/>
                    <a:gd name="T4" fmla="*/ 23 w 27"/>
                    <a:gd name="T5" fmla="*/ 100 h 104"/>
                    <a:gd name="T6" fmla="*/ 9 w 27"/>
                    <a:gd name="T7" fmla="*/ 4 h 104"/>
                    <a:gd name="T8" fmla="*/ 2 w 27"/>
                    <a:gd name="T9" fmla="*/ 7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104">
                      <a:moveTo>
                        <a:pt x="2" y="7"/>
                      </a:moveTo>
                      <a:cubicBezTo>
                        <a:pt x="14" y="36"/>
                        <a:pt x="13" y="68"/>
                        <a:pt x="17" y="100"/>
                      </a:cubicBezTo>
                      <a:cubicBezTo>
                        <a:pt x="17" y="104"/>
                        <a:pt x="23" y="104"/>
                        <a:pt x="23" y="100"/>
                      </a:cubicBezTo>
                      <a:cubicBezTo>
                        <a:pt x="27" y="67"/>
                        <a:pt x="24" y="33"/>
                        <a:pt x="9" y="4"/>
                      </a:cubicBezTo>
                      <a:cubicBezTo>
                        <a:pt x="7" y="0"/>
                        <a:pt x="0" y="3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8" name="chenying0907 19"/>
                <p:cNvSpPr>
                  <a:spLocks/>
                </p:cNvSpPr>
                <p:nvPr/>
              </p:nvSpPr>
              <p:spPr bwMode="auto">
                <a:xfrm>
                  <a:off x="8753476" y="3206751"/>
                  <a:ext cx="25400" cy="80963"/>
                </a:xfrm>
                <a:custGeom>
                  <a:avLst/>
                  <a:gdLst>
                    <a:gd name="T0" fmla="*/ 13 w 24"/>
                    <a:gd name="T1" fmla="*/ 2 h 78"/>
                    <a:gd name="T2" fmla="*/ 4 w 24"/>
                    <a:gd name="T3" fmla="*/ 32 h 78"/>
                    <a:gd name="T4" fmla="*/ 2 w 24"/>
                    <a:gd name="T5" fmla="*/ 46 h 78"/>
                    <a:gd name="T6" fmla="*/ 0 w 24"/>
                    <a:gd name="T7" fmla="*/ 66 h 78"/>
                    <a:gd name="T8" fmla="*/ 13 w 24"/>
                    <a:gd name="T9" fmla="*/ 71 h 78"/>
                    <a:gd name="T10" fmla="*/ 23 w 24"/>
                    <a:gd name="T11" fmla="*/ 39 h 78"/>
                    <a:gd name="T12" fmla="*/ 15 w 24"/>
                    <a:gd name="T13" fmla="*/ 2 h 78"/>
                    <a:gd name="T14" fmla="*/ 13 w 24"/>
                    <a:gd name="T15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4" h="78">
                      <a:moveTo>
                        <a:pt x="13" y="2"/>
                      </a:moveTo>
                      <a:cubicBezTo>
                        <a:pt x="9" y="12"/>
                        <a:pt x="6" y="21"/>
                        <a:pt x="4" y="32"/>
                      </a:cubicBezTo>
                      <a:cubicBezTo>
                        <a:pt x="3" y="37"/>
                        <a:pt x="2" y="41"/>
                        <a:pt x="2" y="46"/>
                      </a:cubicBezTo>
                      <a:cubicBezTo>
                        <a:pt x="1" y="53"/>
                        <a:pt x="1" y="59"/>
                        <a:pt x="0" y="66"/>
                      </a:cubicBezTo>
                      <a:cubicBezTo>
                        <a:pt x="0" y="72"/>
                        <a:pt x="9" y="78"/>
                        <a:pt x="13" y="71"/>
                      </a:cubicBezTo>
                      <a:cubicBezTo>
                        <a:pt x="18" y="60"/>
                        <a:pt x="21" y="52"/>
                        <a:pt x="23" y="39"/>
                      </a:cubicBezTo>
                      <a:cubicBezTo>
                        <a:pt x="24" y="25"/>
                        <a:pt x="20" y="15"/>
                        <a:pt x="15" y="2"/>
                      </a:cubicBezTo>
                      <a:cubicBezTo>
                        <a:pt x="15" y="0"/>
                        <a:pt x="13" y="1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9" name="chenying0907 20"/>
                <p:cNvSpPr>
                  <a:spLocks/>
                </p:cNvSpPr>
                <p:nvPr/>
              </p:nvSpPr>
              <p:spPr bwMode="auto">
                <a:xfrm>
                  <a:off x="8672513" y="3368676"/>
                  <a:ext cx="61913" cy="100013"/>
                </a:xfrm>
                <a:custGeom>
                  <a:avLst/>
                  <a:gdLst>
                    <a:gd name="T0" fmla="*/ 46 w 61"/>
                    <a:gd name="T1" fmla="*/ 3 h 97"/>
                    <a:gd name="T2" fmla="*/ 6 w 61"/>
                    <a:gd name="T3" fmla="*/ 81 h 97"/>
                    <a:gd name="T4" fmla="*/ 20 w 61"/>
                    <a:gd name="T5" fmla="*/ 91 h 97"/>
                    <a:gd name="T6" fmla="*/ 52 w 61"/>
                    <a:gd name="T7" fmla="*/ 51 h 97"/>
                    <a:gd name="T8" fmla="*/ 53 w 61"/>
                    <a:gd name="T9" fmla="*/ 3 h 97"/>
                    <a:gd name="T10" fmla="*/ 46 w 61"/>
                    <a:gd name="T11" fmla="*/ 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1" h="97">
                      <a:moveTo>
                        <a:pt x="46" y="3"/>
                      </a:moveTo>
                      <a:cubicBezTo>
                        <a:pt x="33" y="29"/>
                        <a:pt x="23" y="57"/>
                        <a:pt x="6" y="81"/>
                      </a:cubicBezTo>
                      <a:cubicBezTo>
                        <a:pt x="0" y="89"/>
                        <a:pt x="13" y="97"/>
                        <a:pt x="20" y="91"/>
                      </a:cubicBezTo>
                      <a:cubicBezTo>
                        <a:pt x="34" y="80"/>
                        <a:pt x="45" y="69"/>
                        <a:pt x="52" y="51"/>
                      </a:cubicBezTo>
                      <a:cubicBezTo>
                        <a:pt x="58" y="35"/>
                        <a:pt x="61" y="20"/>
                        <a:pt x="53" y="3"/>
                      </a:cubicBezTo>
                      <a:cubicBezTo>
                        <a:pt x="52" y="0"/>
                        <a:pt x="47" y="1"/>
                        <a:pt x="4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0" name="chenying0907 21"/>
                <p:cNvSpPr>
                  <a:spLocks/>
                </p:cNvSpPr>
                <p:nvPr/>
              </p:nvSpPr>
              <p:spPr bwMode="auto">
                <a:xfrm>
                  <a:off x="8559801" y="3544888"/>
                  <a:ext cx="68263" cy="84138"/>
                </a:xfrm>
                <a:custGeom>
                  <a:avLst/>
                  <a:gdLst>
                    <a:gd name="T0" fmla="*/ 51 w 66"/>
                    <a:gd name="T1" fmla="*/ 4 h 81"/>
                    <a:gd name="T2" fmla="*/ 24 w 66"/>
                    <a:gd name="T3" fmla="*/ 33 h 81"/>
                    <a:gd name="T4" fmla="*/ 14 w 66"/>
                    <a:gd name="T5" fmla="*/ 46 h 81"/>
                    <a:gd name="T6" fmla="*/ 5 w 66"/>
                    <a:gd name="T7" fmla="*/ 62 h 81"/>
                    <a:gd name="T8" fmla="*/ 18 w 66"/>
                    <a:gd name="T9" fmla="*/ 75 h 81"/>
                    <a:gd name="T10" fmla="*/ 32 w 66"/>
                    <a:gd name="T11" fmla="*/ 65 h 81"/>
                    <a:gd name="T12" fmla="*/ 45 w 66"/>
                    <a:gd name="T13" fmla="*/ 49 h 81"/>
                    <a:gd name="T14" fmla="*/ 63 w 66"/>
                    <a:gd name="T15" fmla="*/ 11 h 81"/>
                    <a:gd name="T16" fmla="*/ 51 w 66"/>
                    <a:gd name="T17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6" h="81">
                      <a:moveTo>
                        <a:pt x="51" y="4"/>
                      </a:moveTo>
                      <a:cubicBezTo>
                        <a:pt x="41" y="13"/>
                        <a:pt x="32" y="22"/>
                        <a:pt x="24" y="33"/>
                      </a:cubicBezTo>
                      <a:cubicBezTo>
                        <a:pt x="21" y="37"/>
                        <a:pt x="17" y="41"/>
                        <a:pt x="14" y="46"/>
                      </a:cubicBezTo>
                      <a:cubicBezTo>
                        <a:pt x="10" y="51"/>
                        <a:pt x="9" y="57"/>
                        <a:pt x="5" y="62"/>
                      </a:cubicBezTo>
                      <a:cubicBezTo>
                        <a:pt x="0" y="70"/>
                        <a:pt x="10" y="81"/>
                        <a:pt x="18" y="75"/>
                      </a:cubicBezTo>
                      <a:cubicBezTo>
                        <a:pt x="22" y="72"/>
                        <a:pt x="29" y="69"/>
                        <a:pt x="32" y="65"/>
                      </a:cubicBezTo>
                      <a:cubicBezTo>
                        <a:pt x="37" y="60"/>
                        <a:pt x="41" y="55"/>
                        <a:pt x="45" y="49"/>
                      </a:cubicBezTo>
                      <a:cubicBezTo>
                        <a:pt x="53" y="37"/>
                        <a:pt x="59" y="25"/>
                        <a:pt x="63" y="11"/>
                      </a:cubicBezTo>
                      <a:cubicBezTo>
                        <a:pt x="66" y="4"/>
                        <a:pt x="56" y="0"/>
                        <a:pt x="5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1" name="chenying0907 22"/>
                <p:cNvSpPr>
                  <a:spLocks/>
                </p:cNvSpPr>
                <p:nvPr/>
              </p:nvSpPr>
              <p:spPr bwMode="auto">
                <a:xfrm>
                  <a:off x="8374063" y="3732213"/>
                  <a:ext cx="80963" cy="65088"/>
                </a:xfrm>
                <a:custGeom>
                  <a:avLst/>
                  <a:gdLst>
                    <a:gd name="T0" fmla="*/ 66 w 79"/>
                    <a:gd name="T1" fmla="*/ 3 h 62"/>
                    <a:gd name="T2" fmla="*/ 35 w 79"/>
                    <a:gd name="T3" fmla="*/ 23 h 62"/>
                    <a:gd name="T4" fmla="*/ 6 w 79"/>
                    <a:gd name="T5" fmla="*/ 48 h 62"/>
                    <a:gd name="T6" fmla="*/ 14 w 79"/>
                    <a:gd name="T7" fmla="*/ 58 h 62"/>
                    <a:gd name="T8" fmla="*/ 45 w 79"/>
                    <a:gd name="T9" fmla="*/ 38 h 62"/>
                    <a:gd name="T10" fmla="*/ 73 w 79"/>
                    <a:gd name="T11" fmla="*/ 13 h 62"/>
                    <a:gd name="T12" fmla="*/ 66 w 79"/>
                    <a:gd name="T13" fmla="*/ 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62">
                      <a:moveTo>
                        <a:pt x="66" y="3"/>
                      </a:moveTo>
                      <a:cubicBezTo>
                        <a:pt x="55" y="9"/>
                        <a:pt x="45" y="15"/>
                        <a:pt x="35" y="23"/>
                      </a:cubicBezTo>
                      <a:cubicBezTo>
                        <a:pt x="25" y="31"/>
                        <a:pt x="16" y="39"/>
                        <a:pt x="6" y="48"/>
                      </a:cubicBezTo>
                      <a:cubicBezTo>
                        <a:pt x="0" y="53"/>
                        <a:pt x="8" y="62"/>
                        <a:pt x="14" y="58"/>
                      </a:cubicBezTo>
                      <a:cubicBezTo>
                        <a:pt x="25" y="52"/>
                        <a:pt x="35" y="46"/>
                        <a:pt x="45" y="38"/>
                      </a:cubicBezTo>
                      <a:cubicBezTo>
                        <a:pt x="55" y="30"/>
                        <a:pt x="64" y="21"/>
                        <a:pt x="73" y="13"/>
                      </a:cubicBezTo>
                      <a:cubicBezTo>
                        <a:pt x="79" y="9"/>
                        <a:pt x="72" y="0"/>
                        <a:pt x="6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2" name="chenying0907 23"/>
                <p:cNvSpPr>
                  <a:spLocks/>
                </p:cNvSpPr>
                <p:nvPr/>
              </p:nvSpPr>
              <p:spPr bwMode="auto">
                <a:xfrm>
                  <a:off x="7953376" y="3932238"/>
                  <a:ext cx="93663" cy="30163"/>
                </a:xfrm>
                <a:custGeom>
                  <a:avLst/>
                  <a:gdLst>
                    <a:gd name="T0" fmla="*/ 82 w 91"/>
                    <a:gd name="T1" fmla="*/ 1 h 30"/>
                    <a:gd name="T2" fmla="*/ 42 w 91"/>
                    <a:gd name="T3" fmla="*/ 5 h 30"/>
                    <a:gd name="T4" fmla="*/ 9 w 91"/>
                    <a:gd name="T5" fmla="*/ 11 h 30"/>
                    <a:gd name="T6" fmla="*/ 9 w 91"/>
                    <a:gd name="T7" fmla="*/ 28 h 30"/>
                    <a:gd name="T8" fmla="*/ 45 w 91"/>
                    <a:gd name="T9" fmla="*/ 27 h 30"/>
                    <a:gd name="T10" fmla="*/ 86 w 91"/>
                    <a:gd name="T11" fmla="*/ 9 h 30"/>
                    <a:gd name="T12" fmla="*/ 82 w 91"/>
                    <a:gd name="T13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1" h="30">
                      <a:moveTo>
                        <a:pt x="82" y="1"/>
                      </a:moveTo>
                      <a:cubicBezTo>
                        <a:pt x="69" y="3"/>
                        <a:pt x="55" y="3"/>
                        <a:pt x="42" y="5"/>
                      </a:cubicBezTo>
                      <a:cubicBezTo>
                        <a:pt x="31" y="6"/>
                        <a:pt x="20" y="9"/>
                        <a:pt x="9" y="11"/>
                      </a:cubicBezTo>
                      <a:cubicBezTo>
                        <a:pt x="0" y="13"/>
                        <a:pt x="0" y="27"/>
                        <a:pt x="9" y="28"/>
                      </a:cubicBezTo>
                      <a:cubicBezTo>
                        <a:pt x="22" y="30"/>
                        <a:pt x="32" y="30"/>
                        <a:pt x="45" y="27"/>
                      </a:cubicBezTo>
                      <a:cubicBezTo>
                        <a:pt x="60" y="23"/>
                        <a:pt x="72" y="15"/>
                        <a:pt x="86" y="9"/>
                      </a:cubicBezTo>
                      <a:cubicBezTo>
                        <a:pt x="91" y="7"/>
                        <a:pt x="87" y="0"/>
                        <a:pt x="8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3" name="chenying0907 24"/>
                <p:cNvSpPr>
                  <a:spLocks/>
                </p:cNvSpPr>
                <p:nvPr/>
              </p:nvSpPr>
              <p:spPr bwMode="auto">
                <a:xfrm>
                  <a:off x="7991476" y="3992563"/>
                  <a:ext cx="65088" cy="77788"/>
                </a:xfrm>
                <a:custGeom>
                  <a:avLst/>
                  <a:gdLst>
                    <a:gd name="T0" fmla="*/ 2 w 63"/>
                    <a:gd name="T1" fmla="*/ 6 h 74"/>
                    <a:gd name="T2" fmla="*/ 12 w 63"/>
                    <a:gd name="T3" fmla="*/ 18 h 74"/>
                    <a:gd name="T4" fmla="*/ 24 w 63"/>
                    <a:gd name="T5" fmla="*/ 34 h 74"/>
                    <a:gd name="T6" fmla="*/ 36 w 63"/>
                    <a:gd name="T7" fmla="*/ 51 h 74"/>
                    <a:gd name="T8" fmla="*/ 47 w 63"/>
                    <a:gd name="T9" fmla="*/ 66 h 74"/>
                    <a:gd name="T10" fmla="*/ 61 w 63"/>
                    <a:gd name="T11" fmla="*/ 60 h 74"/>
                    <a:gd name="T12" fmla="*/ 37 w 63"/>
                    <a:gd name="T13" fmla="*/ 16 h 74"/>
                    <a:gd name="T14" fmla="*/ 18 w 63"/>
                    <a:gd name="T15" fmla="*/ 3 h 74"/>
                    <a:gd name="T16" fmla="*/ 3 w 63"/>
                    <a:gd name="T17" fmla="*/ 2 h 74"/>
                    <a:gd name="T18" fmla="*/ 2 w 63"/>
                    <a:gd name="T19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3" h="74">
                      <a:moveTo>
                        <a:pt x="2" y="6"/>
                      </a:moveTo>
                      <a:cubicBezTo>
                        <a:pt x="6" y="7"/>
                        <a:pt x="10" y="15"/>
                        <a:pt x="12" y="18"/>
                      </a:cubicBezTo>
                      <a:cubicBezTo>
                        <a:pt x="15" y="24"/>
                        <a:pt x="20" y="29"/>
                        <a:pt x="24" y="34"/>
                      </a:cubicBezTo>
                      <a:cubicBezTo>
                        <a:pt x="29" y="39"/>
                        <a:pt x="32" y="45"/>
                        <a:pt x="36" y="51"/>
                      </a:cubicBezTo>
                      <a:cubicBezTo>
                        <a:pt x="39" y="56"/>
                        <a:pt x="44" y="60"/>
                        <a:pt x="47" y="66"/>
                      </a:cubicBezTo>
                      <a:cubicBezTo>
                        <a:pt x="51" y="74"/>
                        <a:pt x="63" y="68"/>
                        <a:pt x="61" y="60"/>
                      </a:cubicBezTo>
                      <a:cubicBezTo>
                        <a:pt x="57" y="43"/>
                        <a:pt x="50" y="29"/>
                        <a:pt x="37" y="16"/>
                      </a:cubicBezTo>
                      <a:cubicBezTo>
                        <a:pt x="32" y="10"/>
                        <a:pt x="26" y="6"/>
                        <a:pt x="18" y="3"/>
                      </a:cubicBezTo>
                      <a:cubicBezTo>
                        <a:pt x="13" y="0"/>
                        <a:pt x="8" y="1"/>
                        <a:pt x="3" y="2"/>
                      </a:cubicBezTo>
                      <a:cubicBezTo>
                        <a:pt x="0" y="2"/>
                        <a:pt x="0" y="6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4" name="chenying0907 25"/>
                <p:cNvSpPr>
                  <a:spLocks/>
                </p:cNvSpPr>
                <p:nvPr/>
              </p:nvSpPr>
              <p:spPr bwMode="auto">
                <a:xfrm>
                  <a:off x="8085138" y="4160838"/>
                  <a:ext cx="26988" cy="95250"/>
                </a:xfrm>
                <a:custGeom>
                  <a:avLst/>
                  <a:gdLst>
                    <a:gd name="T0" fmla="*/ 0 w 26"/>
                    <a:gd name="T1" fmla="*/ 8 h 91"/>
                    <a:gd name="T2" fmla="*/ 6 w 26"/>
                    <a:gd name="T3" fmla="*/ 83 h 91"/>
                    <a:gd name="T4" fmla="*/ 22 w 26"/>
                    <a:gd name="T5" fmla="*/ 83 h 91"/>
                    <a:gd name="T6" fmla="*/ 13 w 26"/>
                    <a:gd name="T7" fmla="*/ 5 h 91"/>
                    <a:gd name="T8" fmla="*/ 0 w 26"/>
                    <a:gd name="T9" fmla="*/ 8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91">
                      <a:moveTo>
                        <a:pt x="0" y="8"/>
                      </a:moveTo>
                      <a:cubicBezTo>
                        <a:pt x="1" y="33"/>
                        <a:pt x="2" y="59"/>
                        <a:pt x="6" y="83"/>
                      </a:cubicBezTo>
                      <a:cubicBezTo>
                        <a:pt x="8" y="91"/>
                        <a:pt x="20" y="91"/>
                        <a:pt x="22" y="83"/>
                      </a:cubicBezTo>
                      <a:cubicBezTo>
                        <a:pt x="26" y="58"/>
                        <a:pt x="26" y="27"/>
                        <a:pt x="13" y="5"/>
                      </a:cubicBezTo>
                      <a:cubicBezTo>
                        <a:pt x="9" y="0"/>
                        <a:pt x="0" y="2"/>
                        <a:pt x="0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5" name="chenying0907 26"/>
                <p:cNvSpPr>
                  <a:spLocks/>
                </p:cNvSpPr>
                <p:nvPr/>
              </p:nvSpPr>
              <p:spPr bwMode="auto">
                <a:xfrm>
                  <a:off x="8034338" y="4348163"/>
                  <a:ext cx="44450" cy="106363"/>
                </a:xfrm>
                <a:custGeom>
                  <a:avLst/>
                  <a:gdLst>
                    <a:gd name="T0" fmla="*/ 8 w 43"/>
                    <a:gd name="T1" fmla="*/ 99 h 102"/>
                    <a:gd name="T2" fmla="*/ 32 w 43"/>
                    <a:gd name="T3" fmla="*/ 61 h 102"/>
                    <a:gd name="T4" fmla="*/ 42 w 43"/>
                    <a:gd name="T5" fmla="*/ 9 h 102"/>
                    <a:gd name="T6" fmla="*/ 27 w 43"/>
                    <a:gd name="T7" fmla="*/ 7 h 102"/>
                    <a:gd name="T8" fmla="*/ 13 w 43"/>
                    <a:gd name="T9" fmla="*/ 50 h 102"/>
                    <a:gd name="T10" fmla="*/ 1 w 43"/>
                    <a:gd name="T11" fmla="*/ 95 h 102"/>
                    <a:gd name="T12" fmla="*/ 8 w 43"/>
                    <a:gd name="T13" fmla="*/ 99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102">
                      <a:moveTo>
                        <a:pt x="8" y="99"/>
                      </a:moveTo>
                      <a:cubicBezTo>
                        <a:pt x="19" y="87"/>
                        <a:pt x="26" y="76"/>
                        <a:pt x="32" y="61"/>
                      </a:cubicBezTo>
                      <a:cubicBezTo>
                        <a:pt x="38" y="44"/>
                        <a:pt x="40" y="27"/>
                        <a:pt x="42" y="9"/>
                      </a:cubicBezTo>
                      <a:cubicBezTo>
                        <a:pt x="43" y="0"/>
                        <a:pt x="30" y="0"/>
                        <a:pt x="27" y="7"/>
                      </a:cubicBezTo>
                      <a:cubicBezTo>
                        <a:pt x="21" y="22"/>
                        <a:pt x="16" y="35"/>
                        <a:pt x="13" y="50"/>
                      </a:cubicBezTo>
                      <a:cubicBezTo>
                        <a:pt x="9" y="64"/>
                        <a:pt x="7" y="81"/>
                        <a:pt x="1" y="95"/>
                      </a:cubicBezTo>
                      <a:cubicBezTo>
                        <a:pt x="0" y="99"/>
                        <a:pt x="6" y="102"/>
                        <a:pt x="8" y="9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6" name="chenying0907 27"/>
                <p:cNvSpPr>
                  <a:spLocks/>
                </p:cNvSpPr>
                <p:nvPr/>
              </p:nvSpPr>
              <p:spPr bwMode="auto">
                <a:xfrm>
                  <a:off x="7883526" y="4581526"/>
                  <a:ext cx="80963" cy="74613"/>
                </a:xfrm>
                <a:custGeom>
                  <a:avLst/>
                  <a:gdLst>
                    <a:gd name="T0" fmla="*/ 7 w 78"/>
                    <a:gd name="T1" fmla="*/ 69 h 72"/>
                    <a:gd name="T2" fmla="*/ 45 w 78"/>
                    <a:gd name="T3" fmla="*/ 47 h 72"/>
                    <a:gd name="T4" fmla="*/ 75 w 78"/>
                    <a:gd name="T5" fmla="*/ 11 h 72"/>
                    <a:gd name="T6" fmla="*/ 67 w 78"/>
                    <a:gd name="T7" fmla="*/ 5 h 72"/>
                    <a:gd name="T8" fmla="*/ 37 w 78"/>
                    <a:gd name="T9" fmla="*/ 33 h 72"/>
                    <a:gd name="T10" fmla="*/ 4 w 78"/>
                    <a:gd name="T11" fmla="*/ 63 h 72"/>
                    <a:gd name="T12" fmla="*/ 7 w 78"/>
                    <a:gd name="T13" fmla="*/ 6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72">
                      <a:moveTo>
                        <a:pt x="7" y="69"/>
                      </a:moveTo>
                      <a:cubicBezTo>
                        <a:pt x="20" y="62"/>
                        <a:pt x="33" y="56"/>
                        <a:pt x="45" y="47"/>
                      </a:cubicBezTo>
                      <a:cubicBezTo>
                        <a:pt x="57" y="37"/>
                        <a:pt x="68" y="26"/>
                        <a:pt x="75" y="11"/>
                      </a:cubicBezTo>
                      <a:cubicBezTo>
                        <a:pt x="78" y="6"/>
                        <a:pt x="71" y="0"/>
                        <a:pt x="67" y="5"/>
                      </a:cubicBezTo>
                      <a:cubicBezTo>
                        <a:pt x="57" y="15"/>
                        <a:pt x="47" y="24"/>
                        <a:pt x="37" y="33"/>
                      </a:cubicBezTo>
                      <a:cubicBezTo>
                        <a:pt x="26" y="43"/>
                        <a:pt x="15" y="55"/>
                        <a:pt x="4" y="63"/>
                      </a:cubicBezTo>
                      <a:cubicBezTo>
                        <a:pt x="0" y="66"/>
                        <a:pt x="3" y="72"/>
                        <a:pt x="7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7" name="chenying0907 28"/>
                <p:cNvSpPr>
                  <a:spLocks/>
                </p:cNvSpPr>
                <p:nvPr/>
              </p:nvSpPr>
              <p:spPr bwMode="auto">
                <a:xfrm>
                  <a:off x="7666038" y="4762501"/>
                  <a:ext cx="120650" cy="58738"/>
                </a:xfrm>
                <a:custGeom>
                  <a:avLst/>
                  <a:gdLst>
                    <a:gd name="T0" fmla="*/ 6 w 117"/>
                    <a:gd name="T1" fmla="*/ 56 h 56"/>
                    <a:gd name="T2" fmla="*/ 111 w 117"/>
                    <a:gd name="T3" fmla="*/ 13 h 56"/>
                    <a:gd name="T4" fmla="*/ 105 w 117"/>
                    <a:gd name="T5" fmla="*/ 2 h 56"/>
                    <a:gd name="T6" fmla="*/ 5 w 117"/>
                    <a:gd name="T7" fmla="*/ 48 h 56"/>
                    <a:gd name="T8" fmla="*/ 6 w 117"/>
                    <a:gd name="T9" fmla="*/ 5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56">
                      <a:moveTo>
                        <a:pt x="6" y="56"/>
                      </a:moveTo>
                      <a:cubicBezTo>
                        <a:pt x="44" y="51"/>
                        <a:pt x="81" y="37"/>
                        <a:pt x="111" y="13"/>
                      </a:cubicBezTo>
                      <a:cubicBezTo>
                        <a:pt x="117" y="9"/>
                        <a:pt x="111" y="0"/>
                        <a:pt x="105" y="2"/>
                      </a:cubicBezTo>
                      <a:cubicBezTo>
                        <a:pt x="70" y="12"/>
                        <a:pt x="40" y="36"/>
                        <a:pt x="5" y="48"/>
                      </a:cubicBezTo>
                      <a:cubicBezTo>
                        <a:pt x="0" y="49"/>
                        <a:pt x="1" y="56"/>
                        <a:pt x="6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8" name="chenying0907 29"/>
                <p:cNvSpPr>
                  <a:spLocks/>
                </p:cNvSpPr>
                <p:nvPr/>
              </p:nvSpPr>
              <p:spPr bwMode="auto">
                <a:xfrm>
                  <a:off x="7434263" y="4868863"/>
                  <a:ext cx="123825" cy="47625"/>
                </a:xfrm>
                <a:custGeom>
                  <a:avLst/>
                  <a:gdLst>
                    <a:gd name="T0" fmla="*/ 4 w 120"/>
                    <a:gd name="T1" fmla="*/ 46 h 46"/>
                    <a:gd name="T2" fmla="*/ 117 w 120"/>
                    <a:gd name="T3" fmla="*/ 10 h 46"/>
                    <a:gd name="T4" fmla="*/ 112 w 120"/>
                    <a:gd name="T5" fmla="*/ 2 h 46"/>
                    <a:gd name="T6" fmla="*/ 3 w 120"/>
                    <a:gd name="T7" fmla="*/ 39 h 46"/>
                    <a:gd name="T8" fmla="*/ 4 w 120"/>
                    <a:gd name="T9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46">
                      <a:moveTo>
                        <a:pt x="4" y="46"/>
                      </a:moveTo>
                      <a:cubicBezTo>
                        <a:pt x="43" y="44"/>
                        <a:pt x="86" y="36"/>
                        <a:pt x="117" y="10"/>
                      </a:cubicBezTo>
                      <a:cubicBezTo>
                        <a:pt x="120" y="7"/>
                        <a:pt x="116" y="0"/>
                        <a:pt x="112" y="2"/>
                      </a:cubicBezTo>
                      <a:cubicBezTo>
                        <a:pt x="75" y="14"/>
                        <a:pt x="40" y="27"/>
                        <a:pt x="3" y="39"/>
                      </a:cubicBezTo>
                      <a:cubicBezTo>
                        <a:pt x="0" y="40"/>
                        <a:pt x="0" y="46"/>
                        <a:pt x="4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9" name="chenying0907 30"/>
                <p:cNvSpPr>
                  <a:spLocks/>
                </p:cNvSpPr>
                <p:nvPr/>
              </p:nvSpPr>
              <p:spPr bwMode="auto">
                <a:xfrm>
                  <a:off x="7192963" y="4932363"/>
                  <a:ext cx="153988" cy="38100"/>
                </a:xfrm>
                <a:custGeom>
                  <a:avLst/>
                  <a:gdLst>
                    <a:gd name="T0" fmla="*/ 6 w 148"/>
                    <a:gd name="T1" fmla="*/ 36 h 37"/>
                    <a:gd name="T2" fmla="*/ 137 w 148"/>
                    <a:gd name="T3" fmla="*/ 20 h 37"/>
                    <a:gd name="T4" fmla="*/ 133 w 148"/>
                    <a:gd name="T5" fmla="*/ 3 h 37"/>
                    <a:gd name="T6" fmla="*/ 3 w 148"/>
                    <a:gd name="T7" fmla="*/ 31 h 37"/>
                    <a:gd name="T8" fmla="*/ 6 w 148"/>
                    <a:gd name="T9" fmla="*/ 36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8" h="37">
                      <a:moveTo>
                        <a:pt x="6" y="36"/>
                      </a:moveTo>
                      <a:cubicBezTo>
                        <a:pt x="51" y="28"/>
                        <a:pt x="94" y="36"/>
                        <a:pt x="137" y="20"/>
                      </a:cubicBezTo>
                      <a:cubicBezTo>
                        <a:pt x="148" y="16"/>
                        <a:pt x="144" y="0"/>
                        <a:pt x="133" y="3"/>
                      </a:cubicBezTo>
                      <a:cubicBezTo>
                        <a:pt x="88" y="13"/>
                        <a:pt x="46" y="13"/>
                        <a:pt x="3" y="31"/>
                      </a:cubicBezTo>
                      <a:cubicBezTo>
                        <a:pt x="0" y="32"/>
                        <a:pt x="2" y="37"/>
                        <a:pt x="6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0" name="chenying0907 31"/>
                <p:cNvSpPr>
                  <a:spLocks/>
                </p:cNvSpPr>
                <p:nvPr/>
              </p:nvSpPr>
              <p:spPr bwMode="auto">
                <a:xfrm>
                  <a:off x="6989763" y="4945063"/>
                  <a:ext cx="88900" cy="22225"/>
                </a:xfrm>
                <a:custGeom>
                  <a:avLst/>
                  <a:gdLst>
                    <a:gd name="T0" fmla="*/ 4 w 86"/>
                    <a:gd name="T1" fmla="*/ 18 h 22"/>
                    <a:gd name="T2" fmla="*/ 80 w 86"/>
                    <a:gd name="T3" fmla="*/ 10 h 22"/>
                    <a:gd name="T4" fmla="*/ 77 w 86"/>
                    <a:gd name="T5" fmla="*/ 1 h 22"/>
                    <a:gd name="T6" fmla="*/ 4 w 86"/>
                    <a:gd name="T7" fmla="*/ 8 h 22"/>
                    <a:gd name="T8" fmla="*/ 4 w 86"/>
                    <a:gd name="T9" fmla="*/ 1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22">
                      <a:moveTo>
                        <a:pt x="4" y="18"/>
                      </a:moveTo>
                      <a:cubicBezTo>
                        <a:pt x="30" y="22"/>
                        <a:pt x="56" y="21"/>
                        <a:pt x="80" y="10"/>
                      </a:cubicBezTo>
                      <a:cubicBezTo>
                        <a:pt x="86" y="8"/>
                        <a:pt x="82" y="0"/>
                        <a:pt x="77" y="1"/>
                      </a:cubicBezTo>
                      <a:cubicBezTo>
                        <a:pt x="53" y="5"/>
                        <a:pt x="28" y="5"/>
                        <a:pt x="4" y="8"/>
                      </a:cubicBezTo>
                      <a:cubicBezTo>
                        <a:pt x="0" y="9"/>
                        <a:pt x="0" y="17"/>
                        <a:pt x="4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1" name="chenying0907 32"/>
                <p:cNvSpPr>
                  <a:spLocks/>
                </p:cNvSpPr>
                <p:nvPr/>
              </p:nvSpPr>
              <p:spPr bwMode="auto">
                <a:xfrm>
                  <a:off x="6748463" y="4924426"/>
                  <a:ext cx="80963" cy="31750"/>
                </a:xfrm>
                <a:custGeom>
                  <a:avLst/>
                  <a:gdLst>
                    <a:gd name="T0" fmla="*/ 6 w 79"/>
                    <a:gd name="T1" fmla="*/ 17 h 31"/>
                    <a:gd name="T2" fmla="*/ 37 w 79"/>
                    <a:gd name="T3" fmla="*/ 24 h 31"/>
                    <a:gd name="T4" fmla="*/ 72 w 79"/>
                    <a:gd name="T5" fmla="*/ 31 h 31"/>
                    <a:gd name="T6" fmla="*/ 75 w 79"/>
                    <a:gd name="T7" fmla="*/ 21 h 31"/>
                    <a:gd name="T8" fmla="*/ 6 w 79"/>
                    <a:gd name="T9" fmla="*/ 6 h 31"/>
                    <a:gd name="T10" fmla="*/ 6 w 79"/>
                    <a:gd name="T11" fmla="*/ 17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31">
                      <a:moveTo>
                        <a:pt x="6" y="17"/>
                      </a:moveTo>
                      <a:cubicBezTo>
                        <a:pt x="16" y="20"/>
                        <a:pt x="27" y="22"/>
                        <a:pt x="37" y="24"/>
                      </a:cubicBezTo>
                      <a:cubicBezTo>
                        <a:pt x="49" y="27"/>
                        <a:pt x="60" y="31"/>
                        <a:pt x="72" y="31"/>
                      </a:cubicBezTo>
                      <a:cubicBezTo>
                        <a:pt x="78" y="31"/>
                        <a:pt x="79" y="24"/>
                        <a:pt x="75" y="21"/>
                      </a:cubicBezTo>
                      <a:cubicBezTo>
                        <a:pt x="56" y="8"/>
                        <a:pt x="28" y="0"/>
                        <a:pt x="6" y="6"/>
                      </a:cubicBezTo>
                      <a:cubicBezTo>
                        <a:pt x="0" y="8"/>
                        <a:pt x="1" y="15"/>
                        <a:pt x="6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2" name="chenying0907 33"/>
                <p:cNvSpPr>
                  <a:spLocks/>
                </p:cNvSpPr>
                <p:nvPr/>
              </p:nvSpPr>
              <p:spPr bwMode="auto">
                <a:xfrm>
                  <a:off x="6559551" y="4949826"/>
                  <a:ext cx="68263" cy="61913"/>
                </a:xfrm>
                <a:custGeom>
                  <a:avLst/>
                  <a:gdLst>
                    <a:gd name="T0" fmla="*/ 11 w 67"/>
                    <a:gd name="T1" fmla="*/ 56 h 59"/>
                    <a:gd name="T2" fmla="*/ 39 w 67"/>
                    <a:gd name="T3" fmla="*/ 37 h 59"/>
                    <a:gd name="T4" fmla="*/ 63 w 67"/>
                    <a:gd name="T5" fmla="*/ 12 h 59"/>
                    <a:gd name="T6" fmla="*/ 55 w 67"/>
                    <a:gd name="T7" fmla="*/ 4 h 59"/>
                    <a:gd name="T8" fmla="*/ 31 w 67"/>
                    <a:gd name="T9" fmla="*/ 25 h 59"/>
                    <a:gd name="T10" fmla="*/ 4 w 67"/>
                    <a:gd name="T11" fmla="*/ 48 h 59"/>
                    <a:gd name="T12" fmla="*/ 11 w 67"/>
                    <a:gd name="T13" fmla="*/ 5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" h="59">
                      <a:moveTo>
                        <a:pt x="11" y="56"/>
                      </a:moveTo>
                      <a:cubicBezTo>
                        <a:pt x="21" y="50"/>
                        <a:pt x="30" y="44"/>
                        <a:pt x="39" y="37"/>
                      </a:cubicBezTo>
                      <a:cubicBezTo>
                        <a:pt x="48" y="29"/>
                        <a:pt x="55" y="21"/>
                        <a:pt x="63" y="12"/>
                      </a:cubicBezTo>
                      <a:cubicBezTo>
                        <a:pt x="67" y="7"/>
                        <a:pt x="60" y="0"/>
                        <a:pt x="55" y="4"/>
                      </a:cubicBezTo>
                      <a:cubicBezTo>
                        <a:pt x="47" y="11"/>
                        <a:pt x="39" y="17"/>
                        <a:pt x="31" y="25"/>
                      </a:cubicBezTo>
                      <a:cubicBezTo>
                        <a:pt x="22" y="33"/>
                        <a:pt x="14" y="41"/>
                        <a:pt x="4" y="48"/>
                      </a:cubicBezTo>
                      <a:cubicBezTo>
                        <a:pt x="0" y="52"/>
                        <a:pt x="6" y="59"/>
                        <a:pt x="11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3" name="chenying0907 34"/>
                <p:cNvSpPr>
                  <a:spLocks/>
                </p:cNvSpPr>
                <p:nvPr/>
              </p:nvSpPr>
              <p:spPr bwMode="auto">
                <a:xfrm>
                  <a:off x="6375401" y="5078413"/>
                  <a:ext cx="80963" cy="49213"/>
                </a:xfrm>
                <a:custGeom>
                  <a:avLst/>
                  <a:gdLst>
                    <a:gd name="T0" fmla="*/ 5 w 78"/>
                    <a:gd name="T1" fmla="*/ 46 h 46"/>
                    <a:gd name="T2" fmla="*/ 41 w 78"/>
                    <a:gd name="T3" fmla="*/ 34 h 46"/>
                    <a:gd name="T4" fmla="*/ 73 w 78"/>
                    <a:gd name="T5" fmla="*/ 11 h 46"/>
                    <a:gd name="T6" fmla="*/ 67 w 78"/>
                    <a:gd name="T7" fmla="*/ 2 h 46"/>
                    <a:gd name="T8" fmla="*/ 33 w 78"/>
                    <a:gd name="T9" fmla="*/ 21 h 46"/>
                    <a:gd name="T10" fmla="*/ 3 w 78"/>
                    <a:gd name="T11" fmla="*/ 41 h 46"/>
                    <a:gd name="T12" fmla="*/ 5 w 78"/>
                    <a:gd name="T13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46">
                      <a:moveTo>
                        <a:pt x="5" y="46"/>
                      </a:moveTo>
                      <a:cubicBezTo>
                        <a:pt x="17" y="42"/>
                        <a:pt x="29" y="41"/>
                        <a:pt x="41" y="34"/>
                      </a:cubicBezTo>
                      <a:cubicBezTo>
                        <a:pt x="53" y="28"/>
                        <a:pt x="63" y="20"/>
                        <a:pt x="73" y="11"/>
                      </a:cubicBezTo>
                      <a:cubicBezTo>
                        <a:pt x="78" y="6"/>
                        <a:pt x="72" y="0"/>
                        <a:pt x="67" y="2"/>
                      </a:cubicBezTo>
                      <a:cubicBezTo>
                        <a:pt x="55" y="8"/>
                        <a:pt x="44" y="14"/>
                        <a:pt x="33" y="21"/>
                      </a:cubicBezTo>
                      <a:cubicBezTo>
                        <a:pt x="23" y="28"/>
                        <a:pt x="14" y="37"/>
                        <a:pt x="3" y="41"/>
                      </a:cubicBezTo>
                      <a:cubicBezTo>
                        <a:pt x="0" y="42"/>
                        <a:pt x="2" y="46"/>
                        <a:pt x="5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4" name="chenying0907 35"/>
                <p:cNvSpPr>
                  <a:spLocks/>
                </p:cNvSpPr>
                <p:nvPr/>
              </p:nvSpPr>
              <p:spPr bwMode="auto">
                <a:xfrm>
                  <a:off x="6167438" y="5192713"/>
                  <a:ext cx="114300" cy="50800"/>
                </a:xfrm>
                <a:custGeom>
                  <a:avLst/>
                  <a:gdLst>
                    <a:gd name="T0" fmla="*/ 10 w 110"/>
                    <a:gd name="T1" fmla="*/ 48 h 50"/>
                    <a:gd name="T2" fmla="*/ 105 w 110"/>
                    <a:gd name="T3" fmla="*/ 11 h 50"/>
                    <a:gd name="T4" fmla="*/ 102 w 110"/>
                    <a:gd name="T5" fmla="*/ 2 h 50"/>
                    <a:gd name="T6" fmla="*/ 7 w 110"/>
                    <a:gd name="T7" fmla="*/ 37 h 50"/>
                    <a:gd name="T8" fmla="*/ 10 w 110"/>
                    <a:gd name="T9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50">
                      <a:moveTo>
                        <a:pt x="10" y="48"/>
                      </a:moveTo>
                      <a:cubicBezTo>
                        <a:pt x="45" y="42"/>
                        <a:pt x="75" y="29"/>
                        <a:pt x="105" y="11"/>
                      </a:cubicBezTo>
                      <a:cubicBezTo>
                        <a:pt x="110" y="8"/>
                        <a:pt x="107" y="0"/>
                        <a:pt x="102" y="2"/>
                      </a:cubicBezTo>
                      <a:cubicBezTo>
                        <a:pt x="71" y="15"/>
                        <a:pt x="40" y="30"/>
                        <a:pt x="7" y="37"/>
                      </a:cubicBezTo>
                      <a:cubicBezTo>
                        <a:pt x="0" y="39"/>
                        <a:pt x="3" y="50"/>
                        <a:pt x="10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5" name="chenying0907 36"/>
                <p:cNvSpPr>
                  <a:spLocks/>
                </p:cNvSpPr>
                <p:nvPr/>
              </p:nvSpPr>
              <p:spPr bwMode="auto">
                <a:xfrm>
                  <a:off x="5929313" y="5272088"/>
                  <a:ext cx="131763" cy="36513"/>
                </a:xfrm>
                <a:custGeom>
                  <a:avLst/>
                  <a:gdLst>
                    <a:gd name="T0" fmla="*/ 7 w 128"/>
                    <a:gd name="T1" fmla="*/ 30 h 35"/>
                    <a:gd name="T2" fmla="*/ 120 w 128"/>
                    <a:gd name="T3" fmla="*/ 16 h 35"/>
                    <a:gd name="T4" fmla="*/ 114 w 128"/>
                    <a:gd name="T5" fmla="*/ 2 h 35"/>
                    <a:gd name="T6" fmla="*/ 7 w 128"/>
                    <a:gd name="T7" fmla="*/ 18 h 35"/>
                    <a:gd name="T8" fmla="*/ 7 w 128"/>
                    <a:gd name="T9" fmla="*/ 3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8" h="35">
                      <a:moveTo>
                        <a:pt x="7" y="30"/>
                      </a:moveTo>
                      <a:cubicBezTo>
                        <a:pt x="47" y="33"/>
                        <a:pt x="84" y="35"/>
                        <a:pt x="120" y="16"/>
                      </a:cubicBezTo>
                      <a:cubicBezTo>
                        <a:pt x="128" y="11"/>
                        <a:pt x="122" y="0"/>
                        <a:pt x="114" y="2"/>
                      </a:cubicBezTo>
                      <a:cubicBezTo>
                        <a:pt x="79" y="10"/>
                        <a:pt x="43" y="15"/>
                        <a:pt x="7" y="18"/>
                      </a:cubicBezTo>
                      <a:cubicBezTo>
                        <a:pt x="0" y="18"/>
                        <a:pt x="0" y="29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6" name="chenying0907 37"/>
                <p:cNvSpPr>
                  <a:spLocks/>
                </p:cNvSpPr>
                <p:nvPr/>
              </p:nvSpPr>
              <p:spPr bwMode="auto">
                <a:xfrm>
                  <a:off x="5719763" y="5281613"/>
                  <a:ext cx="104775" cy="34925"/>
                </a:xfrm>
                <a:custGeom>
                  <a:avLst/>
                  <a:gdLst>
                    <a:gd name="T0" fmla="*/ 3 w 101"/>
                    <a:gd name="T1" fmla="*/ 11 h 33"/>
                    <a:gd name="T2" fmla="*/ 94 w 101"/>
                    <a:gd name="T3" fmla="*/ 29 h 33"/>
                    <a:gd name="T4" fmla="*/ 94 w 101"/>
                    <a:gd name="T5" fmla="*/ 15 h 33"/>
                    <a:gd name="T6" fmla="*/ 6 w 101"/>
                    <a:gd name="T7" fmla="*/ 3 h 33"/>
                    <a:gd name="T8" fmla="*/ 3 w 101"/>
                    <a:gd name="T9" fmla="*/ 1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33">
                      <a:moveTo>
                        <a:pt x="3" y="11"/>
                      </a:moveTo>
                      <a:cubicBezTo>
                        <a:pt x="29" y="28"/>
                        <a:pt x="65" y="33"/>
                        <a:pt x="94" y="29"/>
                      </a:cubicBezTo>
                      <a:cubicBezTo>
                        <a:pt x="101" y="28"/>
                        <a:pt x="101" y="16"/>
                        <a:pt x="94" y="15"/>
                      </a:cubicBezTo>
                      <a:cubicBezTo>
                        <a:pt x="66" y="10"/>
                        <a:pt x="34" y="0"/>
                        <a:pt x="6" y="3"/>
                      </a:cubicBezTo>
                      <a:cubicBezTo>
                        <a:pt x="1" y="3"/>
                        <a:pt x="0" y="9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7" name="chenying0907 38"/>
                <p:cNvSpPr>
                  <a:spLocks/>
                </p:cNvSpPr>
                <p:nvPr/>
              </p:nvSpPr>
              <p:spPr bwMode="auto">
                <a:xfrm>
                  <a:off x="5516563" y="5238751"/>
                  <a:ext cx="103188" cy="33338"/>
                </a:xfrm>
                <a:custGeom>
                  <a:avLst/>
                  <a:gdLst>
                    <a:gd name="T0" fmla="*/ 5 w 100"/>
                    <a:gd name="T1" fmla="*/ 9 h 32"/>
                    <a:gd name="T2" fmla="*/ 92 w 100"/>
                    <a:gd name="T3" fmla="*/ 31 h 32"/>
                    <a:gd name="T4" fmla="*/ 94 w 100"/>
                    <a:gd name="T5" fmla="*/ 22 h 32"/>
                    <a:gd name="T6" fmla="*/ 7 w 100"/>
                    <a:gd name="T7" fmla="*/ 1 h 32"/>
                    <a:gd name="T8" fmla="*/ 5 w 100"/>
                    <a:gd name="T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2">
                      <a:moveTo>
                        <a:pt x="5" y="9"/>
                      </a:moveTo>
                      <a:cubicBezTo>
                        <a:pt x="34" y="18"/>
                        <a:pt x="62" y="26"/>
                        <a:pt x="92" y="31"/>
                      </a:cubicBezTo>
                      <a:cubicBezTo>
                        <a:pt x="98" y="32"/>
                        <a:pt x="100" y="24"/>
                        <a:pt x="94" y="22"/>
                      </a:cubicBezTo>
                      <a:cubicBezTo>
                        <a:pt x="66" y="13"/>
                        <a:pt x="37" y="6"/>
                        <a:pt x="7" y="1"/>
                      </a:cubicBezTo>
                      <a:cubicBezTo>
                        <a:pt x="2" y="0"/>
                        <a:pt x="0" y="7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8" name="chenying0907 39"/>
                <p:cNvSpPr>
                  <a:spLocks/>
                </p:cNvSpPr>
                <p:nvPr/>
              </p:nvSpPr>
              <p:spPr bwMode="auto">
                <a:xfrm>
                  <a:off x="5327651" y="5132388"/>
                  <a:ext cx="85725" cy="60325"/>
                </a:xfrm>
                <a:custGeom>
                  <a:avLst/>
                  <a:gdLst>
                    <a:gd name="T0" fmla="*/ 2 w 82"/>
                    <a:gd name="T1" fmla="*/ 8 h 58"/>
                    <a:gd name="T2" fmla="*/ 71 w 82"/>
                    <a:gd name="T3" fmla="*/ 57 h 58"/>
                    <a:gd name="T4" fmla="*/ 74 w 82"/>
                    <a:gd name="T5" fmla="*/ 44 h 58"/>
                    <a:gd name="T6" fmla="*/ 11 w 82"/>
                    <a:gd name="T7" fmla="*/ 3 h 58"/>
                    <a:gd name="T8" fmla="*/ 2 w 82"/>
                    <a:gd name="T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8">
                      <a:moveTo>
                        <a:pt x="2" y="8"/>
                      </a:moveTo>
                      <a:cubicBezTo>
                        <a:pt x="14" y="38"/>
                        <a:pt x="41" y="52"/>
                        <a:pt x="71" y="57"/>
                      </a:cubicBezTo>
                      <a:cubicBezTo>
                        <a:pt x="79" y="58"/>
                        <a:pt x="82" y="47"/>
                        <a:pt x="74" y="44"/>
                      </a:cubicBezTo>
                      <a:cubicBezTo>
                        <a:pt x="51" y="35"/>
                        <a:pt x="30" y="19"/>
                        <a:pt x="11" y="3"/>
                      </a:cubicBezTo>
                      <a:cubicBezTo>
                        <a:pt x="8" y="0"/>
                        <a:pt x="0" y="3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9" name="chenying0907 40"/>
                <p:cNvSpPr>
                  <a:spLocks/>
                </p:cNvSpPr>
                <p:nvPr/>
              </p:nvSpPr>
              <p:spPr bwMode="auto">
                <a:xfrm>
                  <a:off x="5167313" y="4940301"/>
                  <a:ext cx="87313" cy="103188"/>
                </a:xfrm>
                <a:custGeom>
                  <a:avLst/>
                  <a:gdLst>
                    <a:gd name="T0" fmla="*/ 4 w 83"/>
                    <a:gd name="T1" fmla="*/ 13 h 98"/>
                    <a:gd name="T2" fmla="*/ 72 w 83"/>
                    <a:gd name="T3" fmla="*/ 94 h 98"/>
                    <a:gd name="T4" fmla="*/ 80 w 83"/>
                    <a:gd name="T5" fmla="*/ 87 h 98"/>
                    <a:gd name="T6" fmla="*/ 13 w 83"/>
                    <a:gd name="T7" fmla="*/ 4 h 98"/>
                    <a:gd name="T8" fmla="*/ 4 w 83"/>
                    <a:gd name="T9" fmla="*/ 1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98">
                      <a:moveTo>
                        <a:pt x="4" y="13"/>
                      </a:moveTo>
                      <a:cubicBezTo>
                        <a:pt x="23" y="41"/>
                        <a:pt x="44" y="74"/>
                        <a:pt x="72" y="94"/>
                      </a:cubicBezTo>
                      <a:cubicBezTo>
                        <a:pt x="76" y="98"/>
                        <a:pt x="83" y="91"/>
                        <a:pt x="80" y="87"/>
                      </a:cubicBezTo>
                      <a:cubicBezTo>
                        <a:pt x="61" y="58"/>
                        <a:pt x="41" y="25"/>
                        <a:pt x="13" y="4"/>
                      </a:cubicBezTo>
                      <a:cubicBezTo>
                        <a:pt x="8" y="0"/>
                        <a:pt x="0" y="8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0" name="chenying0907 41"/>
                <p:cNvSpPr>
                  <a:spLocks/>
                </p:cNvSpPr>
                <p:nvPr/>
              </p:nvSpPr>
              <p:spPr bwMode="auto">
                <a:xfrm>
                  <a:off x="5113338" y="4803776"/>
                  <a:ext cx="50800" cy="74613"/>
                </a:xfrm>
                <a:custGeom>
                  <a:avLst/>
                  <a:gdLst>
                    <a:gd name="T0" fmla="*/ 2 w 49"/>
                    <a:gd name="T1" fmla="*/ 6 h 71"/>
                    <a:gd name="T2" fmla="*/ 15 w 49"/>
                    <a:gd name="T3" fmla="*/ 35 h 71"/>
                    <a:gd name="T4" fmla="*/ 35 w 49"/>
                    <a:gd name="T5" fmla="*/ 65 h 71"/>
                    <a:gd name="T6" fmla="*/ 45 w 49"/>
                    <a:gd name="T7" fmla="*/ 59 h 71"/>
                    <a:gd name="T8" fmla="*/ 26 w 49"/>
                    <a:gd name="T9" fmla="*/ 28 h 71"/>
                    <a:gd name="T10" fmla="*/ 5 w 49"/>
                    <a:gd name="T11" fmla="*/ 3 h 71"/>
                    <a:gd name="T12" fmla="*/ 2 w 49"/>
                    <a:gd name="T13" fmla="*/ 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9" h="71">
                      <a:moveTo>
                        <a:pt x="2" y="6"/>
                      </a:moveTo>
                      <a:cubicBezTo>
                        <a:pt x="6" y="15"/>
                        <a:pt x="10" y="25"/>
                        <a:pt x="15" y="35"/>
                      </a:cubicBezTo>
                      <a:cubicBezTo>
                        <a:pt x="21" y="46"/>
                        <a:pt x="27" y="55"/>
                        <a:pt x="35" y="65"/>
                      </a:cubicBezTo>
                      <a:cubicBezTo>
                        <a:pt x="39" y="71"/>
                        <a:pt x="49" y="66"/>
                        <a:pt x="45" y="59"/>
                      </a:cubicBezTo>
                      <a:cubicBezTo>
                        <a:pt x="39" y="49"/>
                        <a:pt x="33" y="38"/>
                        <a:pt x="26" y="28"/>
                      </a:cubicBezTo>
                      <a:cubicBezTo>
                        <a:pt x="20" y="19"/>
                        <a:pt x="13" y="11"/>
                        <a:pt x="5" y="3"/>
                      </a:cubicBezTo>
                      <a:cubicBezTo>
                        <a:pt x="4" y="0"/>
                        <a:pt x="0" y="3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1" name="chenying0907 42"/>
                <p:cNvSpPr>
                  <a:spLocks/>
                </p:cNvSpPr>
                <p:nvPr/>
              </p:nvSpPr>
              <p:spPr bwMode="auto">
                <a:xfrm>
                  <a:off x="5035551" y="4613276"/>
                  <a:ext cx="60325" cy="101600"/>
                </a:xfrm>
                <a:custGeom>
                  <a:avLst/>
                  <a:gdLst>
                    <a:gd name="T0" fmla="*/ 2 w 58"/>
                    <a:gd name="T1" fmla="*/ 8 h 97"/>
                    <a:gd name="T2" fmla="*/ 45 w 58"/>
                    <a:gd name="T3" fmla="*/ 91 h 97"/>
                    <a:gd name="T4" fmla="*/ 56 w 58"/>
                    <a:gd name="T5" fmla="*/ 84 h 97"/>
                    <a:gd name="T6" fmla="*/ 11 w 58"/>
                    <a:gd name="T7" fmla="*/ 4 h 97"/>
                    <a:gd name="T8" fmla="*/ 2 w 58"/>
                    <a:gd name="T9" fmla="*/ 8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7">
                      <a:moveTo>
                        <a:pt x="2" y="8"/>
                      </a:moveTo>
                      <a:cubicBezTo>
                        <a:pt x="10" y="37"/>
                        <a:pt x="25" y="67"/>
                        <a:pt x="45" y="91"/>
                      </a:cubicBezTo>
                      <a:cubicBezTo>
                        <a:pt x="50" y="97"/>
                        <a:pt x="58" y="91"/>
                        <a:pt x="56" y="84"/>
                      </a:cubicBezTo>
                      <a:cubicBezTo>
                        <a:pt x="49" y="54"/>
                        <a:pt x="29" y="28"/>
                        <a:pt x="11" y="4"/>
                      </a:cubicBezTo>
                      <a:cubicBezTo>
                        <a:pt x="7" y="0"/>
                        <a:pt x="0" y="2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2" name="chenying0907 43"/>
                <p:cNvSpPr>
                  <a:spLocks/>
                </p:cNvSpPr>
                <p:nvPr/>
              </p:nvSpPr>
              <p:spPr bwMode="auto">
                <a:xfrm>
                  <a:off x="4221163" y="4760913"/>
                  <a:ext cx="82550" cy="20638"/>
                </a:xfrm>
                <a:custGeom>
                  <a:avLst/>
                  <a:gdLst>
                    <a:gd name="T0" fmla="*/ 2 w 79"/>
                    <a:gd name="T1" fmla="*/ 4 h 19"/>
                    <a:gd name="T2" fmla="*/ 74 w 79"/>
                    <a:gd name="T3" fmla="*/ 19 h 19"/>
                    <a:gd name="T4" fmla="*/ 76 w 79"/>
                    <a:gd name="T5" fmla="*/ 14 h 19"/>
                    <a:gd name="T6" fmla="*/ 3 w 79"/>
                    <a:gd name="T7" fmla="*/ 0 h 19"/>
                    <a:gd name="T8" fmla="*/ 2 w 79"/>
                    <a:gd name="T9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19">
                      <a:moveTo>
                        <a:pt x="2" y="4"/>
                      </a:moveTo>
                      <a:cubicBezTo>
                        <a:pt x="26" y="11"/>
                        <a:pt x="50" y="14"/>
                        <a:pt x="74" y="19"/>
                      </a:cubicBezTo>
                      <a:cubicBezTo>
                        <a:pt x="77" y="19"/>
                        <a:pt x="79" y="15"/>
                        <a:pt x="76" y="14"/>
                      </a:cubicBezTo>
                      <a:cubicBezTo>
                        <a:pt x="52" y="8"/>
                        <a:pt x="27" y="7"/>
                        <a:pt x="3" y="0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3" name="chenying0907 44"/>
                <p:cNvSpPr>
                  <a:spLocks/>
                </p:cNvSpPr>
                <p:nvPr/>
              </p:nvSpPr>
              <p:spPr bwMode="auto">
                <a:xfrm>
                  <a:off x="4384676" y="4772026"/>
                  <a:ext cx="106363" cy="17463"/>
                </a:xfrm>
                <a:custGeom>
                  <a:avLst/>
                  <a:gdLst>
                    <a:gd name="T0" fmla="*/ 5 w 102"/>
                    <a:gd name="T1" fmla="*/ 16 h 17"/>
                    <a:gd name="T2" fmla="*/ 98 w 102"/>
                    <a:gd name="T3" fmla="*/ 10 h 17"/>
                    <a:gd name="T4" fmla="*/ 98 w 102"/>
                    <a:gd name="T5" fmla="*/ 3 h 17"/>
                    <a:gd name="T6" fmla="*/ 3 w 102"/>
                    <a:gd name="T7" fmla="*/ 11 h 17"/>
                    <a:gd name="T8" fmla="*/ 5 w 102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2" h="17">
                      <a:moveTo>
                        <a:pt x="5" y="16"/>
                      </a:moveTo>
                      <a:cubicBezTo>
                        <a:pt x="35" y="11"/>
                        <a:pt x="67" y="13"/>
                        <a:pt x="98" y="10"/>
                      </a:cubicBezTo>
                      <a:cubicBezTo>
                        <a:pt x="102" y="10"/>
                        <a:pt x="102" y="3"/>
                        <a:pt x="98" y="3"/>
                      </a:cubicBezTo>
                      <a:cubicBezTo>
                        <a:pt x="66" y="0"/>
                        <a:pt x="34" y="2"/>
                        <a:pt x="3" y="11"/>
                      </a:cubicBezTo>
                      <a:cubicBezTo>
                        <a:pt x="0" y="12"/>
                        <a:pt x="1" y="17"/>
                        <a:pt x="5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4" name="chenying0907 45"/>
                <p:cNvSpPr>
                  <a:spLocks/>
                </p:cNvSpPr>
                <p:nvPr/>
              </p:nvSpPr>
              <p:spPr bwMode="auto">
                <a:xfrm>
                  <a:off x="4584701" y="4762501"/>
                  <a:ext cx="90488" cy="34925"/>
                </a:xfrm>
                <a:custGeom>
                  <a:avLst/>
                  <a:gdLst>
                    <a:gd name="T0" fmla="*/ 4 w 87"/>
                    <a:gd name="T1" fmla="*/ 20 h 33"/>
                    <a:gd name="T2" fmla="*/ 83 w 87"/>
                    <a:gd name="T3" fmla="*/ 12 h 33"/>
                    <a:gd name="T4" fmla="*/ 77 w 87"/>
                    <a:gd name="T5" fmla="*/ 2 h 33"/>
                    <a:gd name="T6" fmla="*/ 6 w 87"/>
                    <a:gd name="T7" fmla="*/ 10 h 33"/>
                    <a:gd name="T8" fmla="*/ 4 w 87"/>
                    <a:gd name="T9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33">
                      <a:moveTo>
                        <a:pt x="4" y="20"/>
                      </a:moveTo>
                      <a:cubicBezTo>
                        <a:pt x="29" y="33"/>
                        <a:pt x="61" y="33"/>
                        <a:pt x="83" y="12"/>
                      </a:cubicBezTo>
                      <a:cubicBezTo>
                        <a:pt x="87" y="9"/>
                        <a:pt x="83" y="0"/>
                        <a:pt x="77" y="2"/>
                      </a:cubicBezTo>
                      <a:cubicBezTo>
                        <a:pt x="55" y="11"/>
                        <a:pt x="30" y="13"/>
                        <a:pt x="6" y="10"/>
                      </a:cubicBezTo>
                      <a:cubicBezTo>
                        <a:pt x="1" y="10"/>
                        <a:pt x="0" y="17"/>
                        <a:pt x="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5" name="chenying0907 46"/>
                <p:cNvSpPr>
                  <a:spLocks/>
                </p:cNvSpPr>
                <p:nvPr/>
              </p:nvSpPr>
              <p:spPr bwMode="auto">
                <a:xfrm>
                  <a:off x="4751388" y="4727576"/>
                  <a:ext cx="88900" cy="25400"/>
                </a:xfrm>
                <a:custGeom>
                  <a:avLst/>
                  <a:gdLst>
                    <a:gd name="T0" fmla="*/ 5 w 86"/>
                    <a:gd name="T1" fmla="*/ 24 h 25"/>
                    <a:gd name="T2" fmla="*/ 79 w 86"/>
                    <a:gd name="T3" fmla="*/ 11 h 25"/>
                    <a:gd name="T4" fmla="*/ 76 w 86"/>
                    <a:gd name="T5" fmla="*/ 1 h 25"/>
                    <a:gd name="T6" fmla="*/ 41 w 86"/>
                    <a:gd name="T7" fmla="*/ 8 h 25"/>
                    <a:gd name="T8" fmla="*/ 5 w 86"/>
                    <a:gd name="T9" fmla="*/ 17 h 25"/>
                    <a:gd name="T10" fmla="*/ 5 w 86"/>
                    <a:gd name="T11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25">
                      <a:moveTo>
                        <a:pt x="5" y="24"/>
                      </a:moveTo>
                      <a:cubicBezTo>
                        <a:pt x="32" y="25"/>
                        <a:pt x="54" y="20"/>
                        <a:pt x="79" y="11"/>
                      </a:cubicBezTo>
                      <a:cubicBezTo>
                        <a:pt x="86" y="9"/>
                        <a:pt x="83" y="0"/>
                        <a:pt x="76" y="1"/>
                      </a:cubicBezTo>
                      <a:cubicBezTo>
                        <a:pt x="64" y="3"/>
                        <a:pt x="53" y="5"/>
                        <a:pt x="41" y="8"/>
                      </a:cubicBezTo>
                      <a:cubicBezTo>
                        <a:pt x="30" y="11"/>
                        <a:pt x="17" y="16"/>
                        <a:pt x="5" y="17"/>
                      </a:cubicBezTo>
                      <a:cubicBezTo>
                        <a:pt x="0" y="17"/>
                        <a:pt x="0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6" name="chenying0907 47"/>
                <p:cNvSpPr>
                  <a:spLocks/>
                </p:cNvSpPr>
                <p:nvPr/>
              </p:nvSpPr>
              <p:spPr bwMode="auto">
                <a:xfrm>
                  <a:off x="4892676" y="4657726"/>
                  <a:ext cx="92075" cy="52388"/>
                </a:xfrm>
                <a:custGeom>
                  <a:avLst/>
                  <a:gdLst>
                    <a:gd name="T0" fmla="*/ 9 w 89"/>
                    <a:gd name="T1" fmla="*/ 48 h 50"/>
                    <a:gd name="T2" fmla="*/ 43 w 89"/>
                    <a:gd name="T3" fmla="*/ 32 h 50"/>
                    <a:gd name="T4" fmla="*/ 81 w 89"/>
                    <a:gd name="T5" fmla="*/ 15 h 50"/>
                    <a:gd name="T6" fmla="*/ 77 w 89"/>
                    <a:gd name="T7" fmla="*/ 1 h 50"/>
                    <a:gd name="T8" fmla="*/ 38 w 89"/>
                    <a:gd name="T9" fmla="*/ 14 h 50"/>
                    <a:gd name="T10" fmla="*/ 4 w 89"/>
                    <a:gd name="T11" fmla="*/ 41 h 50"/>
                    <a:gd name="T12" fmla="*/ 9 w 89"/>
                    <a:gd name="T13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9" h="50">
                      <a:moveTo>
                        <a:pt x="9" y="48"/>
                      </a:moveTo>
                      <a:cubicBezTo>
                        <a:pt x="20" y="42"/>
                        <a:pt x="32" y="37"/>
                        <a:pt x="43" y="32"/>
                      </a:cubicBezTo>
                      <a:cubicBezTo>
                        <a:pt x="55" y="26"/>
                        <a:pt x="68" y="20"/>
                        <a:pt x="81" y="15"/>
                      </a:cubicBezTo>
                      <a:cubicBezTo>
                        <a:pt x="89" y="11"/>
                        <a:pt x="86" y="0"/>
                        <a:pt x="77" y="1"/>
                      </a:cubicBezTo>
                      <a:cubicBezTo>
                        <a:pt x="62" y="4"/>
                        <a:pt x="51" y="7"/>
                        <a:pt x="38" y="14"/>
                      </a:cubicBezTo>
                      <a:cubicBezTo>
                        <a:pt x="25" y="22"/>
                        <a:pt x="15" y="32"/>
                        <a:pt x="4" y="41"/>
                      </a:cubicBezTo>
                      <a:cubicBezTo>
                        <a:pt x="0" y="44"/>
                        <a:pt x="5" y="50"/>
                        <a:pt x="9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7" name="chenying0907 48"/>
                <p:cNvSpPr>
                  <a:spLocks/>
                </p:cNvSpPr>
                <p:nvPr/>
              </p:nvSpPr>
              <p:spPr bwMode="auto">
                <a:xfrm>
                  <a:off x="4024313" y="4714876"/>
                  <a:ext cx="93663" cy="31750"/>
                </a:xfrm>
                <a:custGeom>
                  <a:avLst/>
                  <a:gdLst>
                    <a:gd name="T0" fmla="*/ 3 w 91"/>
                    <a:gd name="T1" fmla="*/ 6 h 31"/>
                    <a:gd name="T2" fmla="*/ 83 w 91"/>
                    <a:gd name="T3" fmla="*/ 30 h 31"/>
                    <a:gd name="T4" fmla="*/ 85 w 91"/>
                    <a:gd name="T5" fmla="*/ 21 h 31"/>
                    <a:gd name="T6" fmla="*/ 5 w 91"/>
                    <a:gd name="T7" fmla="*/ 1 h 31"/>
                    <a:gd name="T8" fmla="*/ 3 w 91"/>
                    <a:gd name="T9" fmla="*/ 6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31">
                      <a:moveTo>
                        <a:pt x="3" y="6"/>
                      </a:moveTo>
                      <a:cubicBezTo>
                        <a:pt x="29" y="18"/>
                        <a:pt x="55" y="25"/>
                        <a:pt x="83" y="30"/>
                      </a:cubicBezTo>
                      <a:cubicBezTo>
                        <a:pt x="89" y="31"/>
                        <a:pt x="91" y="23"/>
                        <a:pt x="85" y="21"/>
                      </a:cubicBezTo>
                      <a:cubicBezTo>
                        <a:pt x="59" y="12"/>
                        <a:pt x="33" y="6"/>
                        <a:pt x="5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8" name="chenying0907 49"/>
                <p:cNvSpPr>
                  <a:spLocks/>
                </p:cNvSpPr>
                <p:nvPr/>
              </p:nvSpPr>
              <p:spPr bwMode="auto">
                <a:xfrm>
                  <a:off x="3851276" y="4625976"/>
                  <a:ext cx="98425" cy="63500"/>
                </a:xfrm>
                <a:custGeom>
                  <a:avLst/>
                  <a:gdLst>
                    <a:gd name="T0" fmla="*/ 2 w 94"/>
                    <a:gd name="T1" fmla="*/ 4 h 61"/>
                    <a:gd name="T2" fmla="*/ 82 w 94"/>
                    <a:gd name="T3" fmla="*/ 60 h 61"/>
                    <a:gd name="T4" fmla="*/ 88 w 94"/>
                    <a:gd name="T5" fmla="*/ 49 h 61"/>
                    <a:gd name="T6" fmla="*/ 5 w 94"/>
                    <a:gd name="T7" fmla="*/ 1 h 61"/>
                    <a:gd name="T8" fmla="*/ 2 w 94"/>
                    <a:gd name="T9" fmla="*/ 4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61">
                      <a:moveTo>
                        <a:pt x="2" y="4"/>
                      </a:moveTo>
                      <a:cubicBezTo>
                        <a:pt x="26" y="27"/>
                        <a:pt x="50" y="51"/>
                        <a:pt x="82" y="60"/>
                      </a:cubicBezTo>
                      <a:cubicBezTo>
                        <a:pt x="88" y="61"/>
                        <a:pt x="94" y="53"/>
                        <a:pt x="88" y="49"/>
                      </a:cubicBezTo>
                      <a:cubicBezTo>
                        <a:pt x="64" y="28"/>
                        <a:pt x="35" y="13"/>
                        <a:pt x="5" y="1"/>
                      </a:cubicBezTo>
                      <a:cubicBezTo>
                        <a:pt x="3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9" name="chenying0907 50"/>
                <p:cNvSpPr>
                  <a:spLocks/>
                </p:cNvSpPr>
                <p:nvPr/>
              </p:nvSpPr>
              <p:spPr bwMode="auto">
                <a:xfrm>
                  <a:off x="3706813" y="4486276"/>
                  <a:ext cx="82550" cy="73025"/>
                </a:xfrm>
                <a:custGeom>
                  <a:avLst/>
                  <a:gdLst>
                    <a:gd name="T0" fmla="*/ 2 w 79"/>
                    <a:gd name="T1" fmla="*/ 9 h 71"/>
                    <a:gd name="T2" fmla="*/ 68 w 79"/>
                    <a:gd name="T3" fmla="*/ 69 h 71"/>
                    <a:gd name="T4" fmla="*/ 75 w 79"/>
                    <a:gd name="T5" fmla="*/ 61 h 71"/>
                    <a:gd name="T6" fmla="*/ 9 w 79"/>
                    <a:gd name="T7" fmla="*/ 4 h 71"/>
                    <a:gd name="T8" fmla="*/ 2 w 79"/>
                    <a:gd name="T9" fmla="*/ 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71">
                      <a:moveTo>
                        <a:pt x="2" y="9"/>
                      </a:moveTo>
                      <a:cubicBezTo>
                        <a:pt x="15" y="34"/>
                        <a:pt x="42" y="57"/>
                        <a:pt x="68" y="69"/>
                      </a:cubicBezTo>
                      <a:cubicBezTo>
                        <a:pt x="73" y="71"/>
                        <a:pt x="79" y="65"/>
                        <a:pt x="75" y="61"/>
                      </a:cubicBezTo>
                      <a:cubicBezTo>
                        <a:pt x="53" y="40"/>
                        <a:pt x="28" y="25"/>
                        <a:pt x="9" y="4"/>
                      </a:cubicBezTo>
                      <a:cubicBezTo>
                        <a:pt x="5" y="0"/>
                        <a:pt x="0" y="5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0" name="chenying0907 51"/>
                <p:cNvSpPr>
                  <a:spLocks/>
                </p:cNvSpPr>
                <p:nvPr/>
              </p:nvSpPr>
              <p:spPr bwMode="auto">
                <a:xfrm>
                  <a:off x="3595688" y="4313238"/>
                  <a:ext cx="57150" cy="82550"/>
                </a:xfrm>
                <a:custGeom>
                  <a:avLst/>
                  <a:gdLst>
                    <a:gd name="T0" fmla="*/ 1 w 56"/>
                    <a:gd name="T1" fmla="*/ 6 h 79"/>
                    <a:gd name="T2" fmla="*/ 45 w 56"/>
                    <a:gd name="T3" fmla="*/ 75 h 79"/>
                    <a:gd name="T4" fmla="*/ 52 w 56"/>
                    <a:gd name="T5" fmla="*/ 68 h 79"/>
                    <a:gd name="T6" fmla="*/ 9 w 56"/>
                    <a:gd name="T7" fmla="*/ 4 h 79"/>
                    <a:gd name="T8" fmla="*/ 1 w 56"/>
                    <a:gd name="T9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79">
                      <a:moveTo>
                        <a:pt x="1" y="6"/>
                      </a:moveTo>
                      <a:cubicBezTo>
                        <a:pt x="5" y="35"/>
                        <a:pt x="24" y="56"/>
                        <a:pt x="45" y="75"/>
                      </a:cubicBezTo>
                      <a:cubicBezTo>
                        <a:pt x="50" y="79"/>
                        <a:pt x="56" y="73"/>
                        <a:pt x="52" y="68"/>
                      </a:cubicBezTo>
                      <a:cubicBezTo>
                        <a:pt x="35" y="48"/>
                        <a:pt x="22" y="26"/>
                        <a:pt x="9" y="4"/>
                      </a:cubicBezTo>
                      <a:cubicBezTo>
                        <a:pt x="7" y="0"/>
                        <a:pt x="0" y="2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1" name="chenying0907 52"/>
                <p:cNvSpPr>
                  <a:spLocks/>
                </p:cNvSpPr>
                <p:nvPr/>
              </p:nvSpPr>
              <p:spPr bwMode="auto">
                <a:xfrm>
                  <a:off x="3533776" y="4113213"/>
                  <a:ext cx="42863" cy="101600"/>
                </a:xfrm>
                <a:custGeom>
                  <a:avLst/>
                  <a:gdLst>
                    <a:gd name="T0" fmla="*/ 2 w 42"/>
                    <a:gd name="T1" fmla="*/ 5 h 99"/>
                    <a:gd name="T2" fmla="*/ 31 w 42"/>
                    <a:gd name="T3" fmla="*/ 94 h 99"/>
                    <a:gd name="T4" fmla="*/ 39 w 42"/>
                    <a:gd name="T5" fmla="*/ 89 h 99"/>
                    <a:gd name="T6" fmla="*/ 10 w 42"/>
                    <a:gd name="T7" fmla="*/ 5 h 99"/>
                    <a:gd name="T8" fmla="*/ 2 w 42"/>
                    <a:gd name="T9" fmla="*/ 5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99">
                      <a:moveTo>
                        <a:pt x="2" y="5"/>
                      </a:moveTo>
                      <a:cubicBezTo>
                        <a:pt x="0" y="37"/>
                        <a:pt x="13" y="68"/>
                        <a:pt x="31" y="94"/>
                      </a:cubicBezTo>
                      <a:cubicBezTo>
                        <a:pt x="35" y="99"/>
                        <a:pt x="42" y="94"/>
                        <a:pt x="39" y="89"/>
                      </a:cubicBezTo>
                      <a:cubicBezTo>
                        <a:pt x="24" y="64"/>
                        <a:pt x="14" y="34"/>
                        <a:pt x="10" y="5"/>
                      </a:cubicBezTo>
                      <a:cubicBezTo>
                        <a:pt x="9" y="0"/>
                        <a:pt x="3" y="0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2" name="chenying0907 53"/>
                <p:cNvSpPr>
                  <a:spLocks/>
                </p:cNvSpPr>
                <p:nvPr/>
              </p:nvSpPr>
              <p:spPr bwMode="auto">
                <a:xfrm>
                  <a:off x="3517901" y="3932238"/>
                  <a:ext cx="20638" cy="79375"/>
                </a:xfrm>
                <a:custGeom>
                  <a:avLst/>
                  <a:gdLst>
                    <a:gd name="T0" fmla="*/ 4 w 19"/>
                    <a:gd name="T1" fmla="*/ 4 h 76"/>
                    <a:gd name="T2" fmla="*/ 10 w 19"/>
                    <a:gd name="T3" fmla="*/ 71 h 76"/>
                    <a:gd name="T4" fmla="*/ 18 w 19"/>
                    <a:gd name="T5" fmla="*/ 68 h 76"/>
                    <a:gd name="T6" fmla="*/ 10 w 19"/>
                    <a:gd name="T7" fmla="*/ 4 h 76"/>
                    <a:gd name="T8" fmla="*/ 4 w 19"/>
                    <a:gd name="T9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6">
                      <a:moveTo>
                        <a:pt x="4" y="4"/>
                      </a:moveTo>
                      <a:cubicBezTo>
                        <a:pt x="2" y="27"/>
                        <a:pt x="0" y="50"/>
                        <a:pt x="10" y="71"/>
                      </a:cubicBezTo>
                      <a:cubicBezTo>
                        <a:pt x="13" y="76"/>
                        <a:pt x="19" y="72"/>
                        <a:pt x="18" y="68"/>
                      </a:cubicBezTo>
                      <a:cubicBezTo>
                        <a:pt x="15" y="47"/>
                        <a:pt x="12" y="25"/>
                        <a:pt x="10" y="4"/>
                      </a:cubicBezTo>
                      <a:cubicBezTo>
                        <a:pt x="10" y="0"/>
                        <a:pt x="4" y="0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3" name="chenying0907 54"/>
                <p:cNvSpPr>
                  <a:spLocks/>
                </p:cNvSpPr>
                <p:nvPr/>
              </p:nvSpPr>
              <p:spPr bwMode="auto">
                <a:xfrm>
                  <a:off x="3522663" y="3695701"/>
                  <a:ext cx="47625" cy="131763"/>
                </a:xfrm>
                <a:custGeom>
                  <a:avLst/>
                  <a:gdLst>
                    <a:gd name="T0" fmla="*/ 4 w 46"/>
                    <a:gd name="T1" fmla="*/ 125 h 127"/>
                    <a:gd name="T2" fmla="*/ 43 w 46"/>
                    <a:gd name="T3" fmla="*/ 12 h 127"/>
                    <a:gd name="T4" fmla="*/ 33 w 46"/>
                    <a:gd name="T5" fmla="*/ 6 h 127"/>
                    <a:gd name="T6" fmla="*/ 0 w 46"/>
                    <a:gd name="T7" fmla="*/ 124 h 127"/>
                    <a:gd name="T8" fmla="*/ 4 w 46"/>
                    <a:gd name="T9" fmla="*/ 12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127">
                      <a:moveTo>
                        <a:pt x="4" y="125"/>
                      </a:moveTo>
                      <a:cubicBezTo>
                        <a:pt x="17" y="88"/>
                        <a:pt x="25" y="47"/>
                        <a:pt x="43" y="12"/>
                      </a:cubicBezTo>
                      <a:cubicBezTo>
                        <a:pt x="46" y="5"/>
                        <a:pt x="37" y="0"/>
                        <a:pt x="33" y="6"/>
                      </a:cubicBezTo>
                      <a:cubicBezTo>
                        <a:pt x="10" y="43"/>
                        <a:pt x="6" y="82"/>
                        <a:pt x="0" y="124"/>
                      </a:cubicBezTo>
                      <a:cubicBezTo>
                        <a:pt x="0" y="126"/>
                        <a:pt x="3" y="127"/>
                        <a:pt x="4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4" name="chenying0907 55"/>
                <p:cNvSpPr>
                  <a:spLocks/>
                </p:cNvSpPr>
                <p:nvPr/>
              </p:nvSpPr>
              <p:spPr bwMode="auto">
                <a:xfrm>
                  <a:off x="3586163" y="3575051"/>
                  <a:ext cx="50800" cy="66675"/>
                </a:xfrm>
                <a:custGeom>
                  <a:avLst/>
                  <a:gdLst>
                    <a:gd name="T0" fmla="*/ 9 w 48"/>
                    <a:gd name="T1" fmla="*/ 61 h 64"/>
                    <a:gd name="T2" fmla="*/ 21 w 48"/>
                    <a:gd name="T3" fmla="*/ 53 h 64"/>
                    <a:gd name="T4" fmla="*/ 31 w 48"/>
                    <a:gd name="T5" fmla="*/ 40 h 64"/>
                    <a:gd name="T6" fmla="*/ 47 w 48"/>
                    <a:gd name="T7" fmla="*/ 9 h 64"/>
                    <a:gd name="T8" fmla="*/ 39 w 48"/>
                    <a:gd name="T9" fmla="*/ 3 h 64"/>
                    <a:gd name="T10" fmla="*/ 18 w 48"/>
                    <a:gd name="T11" fmla="*/ 29 h 64"/>
                    <a:gd name="T12" fmla="*/ 11 w 48"/>
                    <a:gd name="T13" fmla="*/ 41 h 64"/>
                    <a:gd name="T14" fmla="*/ 3 w 48"/>
                    <a:gd name="T15" fmla="*/ 57 h 64"/>
                    <a:gd name="T16" fmla="*/ 9 w 48"/>
                    <a:gd name="T17" fmla="*/ 6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8" h="64">
                      <a:moveTo>
                        <a:pt x="9" y="61"/>
                      </a:moveTo>
                      <a:cubicBezTo>
                        <a:pt x="13" y="58"/>
                        <a:pt x="17" y="56"/>
                        <a:pt x="21" y="53"/>
                      </a:cubicBezTo>
                      <a:cubicBezTo>
                        <a:pt x="25" y="49"/>
                        <a:pt x="28" y="45"/>
                        <a:pt x="31" y="40"/>
                      </a:cubicBezTo>
                      <a:cubicBezTo>
                        <a:pt x="39" y="31"/>
                        <a:pt x="44" y="21"/>
                        <a:pt x="47" y="9"/>
                      </a:cubicBezTo>
                      <a:cubicBezTo>
                        <a:pt x="48" y="5"/>
                        <a:pt x="43" y="0"/>
                        <a:pt x="39" y="3"/>
                      </a:cubicBezTo>
                      <a:cubicBezTo>
                        <a:pt x="30" y="11"/>
                        <a:pt x="24" y="19"/>
                        <a:pt x="18" y="29"/>
                      </a:cubicBezTo>
                      <a:cubicBezTo>
                        <a:pt x="15" y="33"/>
                        <a:pt x="13" y="37"/>
                        <a:pt x="11" y="41"/>
                      </a:cubicBezTo>
                      <a:cubicBezTo>
                        <a:pt x="8" y="46"/>
                        <a:pt x="6" y="52"/>
                        <a:pt x="3" y="57"/>
                      </a:cubicBezTo>
                      <a:cubicBezTo>
                        <a:pt x="0" y="60"/>
                        <a:pt x="5" y="64"/>
                        <a:pt x="9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5" name="chenying0907 56"/>
                <p:cNvSpPr>
                  <a:spLocks/>
                </p:cNvSpPr>
                <p:nvPr/>
              </p:nvSpPr>
              <p:spPr bwMode="auto">
                <a:xfrm>
                  <a:off x="3698876" y="3435351"/>
                  <a:ext cx="66675" cy="74613"/>
                </a:xfrm>
                <a:custGeom>
                  <a:avLst/>
                  <a:gdLst>
                    <a:gd name="T0" fmla="*/ 11 w 64"/>
                    <a:gd name="T1" fmla="*/ 66 h 71"/>
                    <a:gd name="T2" fmla="*/ 60 w 64"/>
                    <a:gd name="T3" fmla="*/ 9 h 71"/>
                    <a:gd name="T4" fmla="*/ 56 w 64"/>
                    <a:gd name="T5" fmla="*/ 1 h 71"/>
                    <a:gd name="T6" fmla="*/ 2 w 64"/>
                    <a:gd name="T7" fmla="*/ 62 h 71"/>
                    <a:gd name="T8" fmla="*/ 11 w 64"/>
                    <a:gd name="T9" fmla="*/ 6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71">
                      <a:moveTo>
                        <a:pt x="11" y="66"/>
                      </a:moveTo>
                      <a:cubicBezTo>
                        <a:pt x="22" y="42"/>
                        <a:pt x="41" y="26"/>
                        <a:pt x="60" y="9"/>
                      </a:cubicBezTo>
                      <a:cubicBezTo>
                        <a:pt x="64" y="6"/>
                        <a:pt x="60" y="0"/>
                        <a:pt x="56" y="1"/>
                      </a:cubicBezTo>
                      <a:cubicBezTo>
                        <a:pt x="26" y="8"/>
                        <a:pt x="8" y="34"/>
                        <a:pt x="2" y="62"/>
                      </a:cubicBezTo>
                      <a:cubicBezTo>
                        <a:pt x="0" y="67"/>
                        <a:pt x="8" y="71"/>
                        <a:pt x="11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6" name="chenying0907 57"/>
                <p:cNvSpPr>
                  <a:spLocks/>
                </p:cNvSpPr>
                <p:nvPr/>
              </p:nvSpPr>
              <p:spPr bwMode="auto">
                <a:xfrm>
                  <a:off x="3798888" y="3357563"/>
                  <a:ext cx="57150" cy="34925"/>
                </a:xfrm>
                <a:custGeom>
                  <a:avLst/>
                  <a:gdLst>
                    <a:gd name="T0" fmla="*/ 5 w 56"/>
                    <a:gd name="T1" fmla="*/ 33 h 34"/>
                    <a:gd name="T2" fmla="*/ 16 w 56"/>
                    <a:gd name="T3" fmla="*/ 32 h 34"/>
                    <a:gd name="T4" fmla="*/ 29 w 56"/>
                    <a:gd name="T5" fmla="*/ 28 h 34"/>
                    <a:gd name="T6" fmla="*/ 51 w 56"/>
                    <a:gd name="T7" fmla="*/ 13 h 34"/>
                    <a:gd name="T8" fmla="*/ 46 w 56"/>
                    <a:gd name="T9" fmla="*/ 2 h 34"/>
                    <a:gd name="T10" fmla="*/ 22 w 56"/>
                    <a:gd name="T11" fmla="*/ 11 h 34"/>
                    <a:gd name="T12" fmla="*/ 10 w 56"/>
                    <a:gd name="T13" fmla="*/ 19 h 34"/>
                    <a:gd name="T14" fmla="*/ 3 w 56"/>
                    <a:gd name="T15" fmla="*/ 27 h 34"/>
                    <a:gd name="T16" fmla="*/ 5 w 56"/>
                    <a:gd name="T17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6" h="34">
                      <a:moveTo>
                        <a:pt x="5" y="33"/>
                      </a:moveTo>
                      <a:cubicBezTo>
                        <a:pt x="9" y="32"/>
                        <a:pt x="12" y="33"/>
                        <a:pt x="16" y="32"/>
                      </a:cubicBezTo>
                      <a:cubicBezTo>
                        <a:pt x="20" y="31"/>
                        <a:pt x="24" y="29"/>
                        <a:pt x="29" y="28"/>
                      </a:cubicBezTo>
                      <a:cubicBezTo>
                        <a:pt x="38" y="24"/>
                        <a:pt x="43" y="19"/>
                        <a:pt x="51" y="13"/>
                      </a:cubicBezTo>
                      <a:cubicBezTo>
                        <a:pt x="56" y="10"/>
                        <a:pt x="53" y="0"/>
                        <a:pt x="46" y="2"/>
                      </a:cubicBezTo>
                      <a:cubicBezTo>
                        <a:pt x="37" y="5"/>
                        <a:pt x="30" y="7"/>
                        <a:pt x="22" y="11"/>
                      </a:cubicBezTo>
                      <a:cubicBezTo>
                        <a:pt x="18" y="14"/>
                        <a:pt x="14" y="16"/>
                        <a:pt x="10" y="19"/>
                      </a:cubicBezTo>
                      <a:cubicBezTo>
                        <a:pt x="7" y="21"/>
                        <a:pt x="5" y="25"/>
                        <a:pt x="3" y="27"/>
                      </a:cubicBezTo>
                      <a:cubicBezTo>
                        <a:pt x="0" y="29"/>
                        <a:pt x="1" y="34"/>
                        <a:pt x="5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7" name="chenying0907 58"/>
                <p:cNvSpPr>
                  <a:spLocks/>
                </p:cNvSpPr>
                <p:nvPr/>
              </p:nvSpPr>
              <p:spPr bwMode="auto">
                <a:xfrm>
                  <a:off x="3725863" y="3227388"/>
                  <a:ext cx="76200" cy="69850"/>
                </a:xfrm>
                <a:custGeom>
                  <a:avLst/>
                  <a:gdLst>
                    <a:gd name="T0" fmla="*/ 69 w 74"/>
                    <a:gd name="T1" fmla="*/ 58 h 68"/>
                    <a:gd name="T2" fmla="*/ 42 w 74"/>
                    <a:gd name="T3" fmla="*/ 36 h 68"/>
                    <a:gd name="T4" fmla="*/ 14 w 74"/>
                    <a:gd name="T5" fmla="*/ 6 h 68"/>
                    <a:gd name="T6" fmla="*/ 3 w 74"/>
                    <a:gd name="T7" fmla="*/ 15 h 68"/>
                    <a:gd name="T8" fmla="*/ 66 w 74"/>
                    <a:gd name="T9" fmla="*/ 66 h 68"/>
                    <a:gd name="T10" fmla="*/ 69 w 74"/>
                    <a:gd name="T11" fmla="*/ 5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8">
                      <a:moveTo>
                        <a:pt x="69" y="58"/>
                      </a:moveTo>
                      <a:cubicBezTo>
                        <a:pt x="59" y="53"/>
                        <a:pt x="50" y="44"/>
                        <a:pt x="42" y="36"/>
                      </a:cubicBezTo>
                      <a:cubicBezTo>
                        <a:pt x="32" y="26"/>
                        <a:pt x="23" y="16"/>
                        <a:pt x="14" y="6"/>
                      </a:cubicBezTo>
                      <a:cubicBezTo>
                        <a:pt x="9" y="0"/>
                        <a:pt x="0" y="8"/>
                        <a:pt x="3" y="15"/>
                      </a:cubicBezTo>
                      <a:cubicBezTo>
                        <a:pt x="17" y="41"/>
                        <a:pt x="38" y="58"/>
                        <a:pt x="66" y="66"/>
                      </a:cubicBezTo>
                      <a:cubicBezTo>
                        <a:pt x="71" y="68"/>
                        <a:pt x="74" y="60"/>
                        <a:pt x="69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8" name="chenying0907 59"/>
                <p:cNvSpPr>
                  <a:spLocks/>
                </p:cNvSpPr>
                <p:nvPr/>
              </p:nvSpPr>
              <p:spPr bwMode="auto">
                <a:xfrm>
                  <a:off x="3622676" y="3065463"/>
                  <a:ext cx="60325" cy="96838"/>
                </a:xfrm>
                <a:custGeom>
                  <a:avLst/>
                  <a:gdLst>
                    <a:gd name="T0" fmla="*/ 54 w 58"/>
                    <a:gd name="T1" fmla="*/ 85 h 94"/>
                    <a:gd name="T2" fmla="*/ 12 w 58"/>
                    <a:gd name="T3" fmla="*/ 6 h 94"/>
                    <a:gd name="T4" fmla="*/ 2 w 58"/>
                    <a:gd name="T5" fmla="*/ 9 h 94"/>
                    <a:gd name="T6" fmla="*/ 47 w 58"/>
                    <a:gd name="T7" fmla="*/ 91 h 94"/>
                    <a:gd name="T8" fmla="*/ 54 w 58"/>
                    <a:gd name="T9" fmla="*/ 8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4">
                      <a:moveTo>
                        <a:pt x="54" y="85"/>
                      </a:moveTo>
                      <a:cubicBezTo>
                        <a:pt x="37" y="61"/>
                        <a:pt x="23" y="35"/>
                        <a:pt x="12" y="6"/>
                      </a:cubicBezTo>
                      <a:cubicBezTo>
                        <a:pt x="10" y="0"/>
                        <a:pt x="0" y="2"/>
                        <a:pt x="2" y="9"/>
                      </a:cubicBezTo>
                      <a:cubicBezTo>
                        <a:pt x="7" y="41"/>
                        <a:pt x="22" y="71"/>
                        <a:pt x="47" y="91"/>
                      </a:cubicBezTo>
                      <a:cubicBezTo>
                        <a:pt x="51" y="94"/>
                        <a:pt x="58" y="90"/>
                        <a:pt x="54" y="8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9" name="chenying0907 60"/>
                <p:cNvSpPr>
                  <a:spLocks/>
                </p:cNvSpPr>
                <p:nvPr/>
              </p:nvSpPr>
              <p:spPr bwMode="auto">
                <a:xfrm>
                  <a:off x="3565526" y="2909888"/>
                  <a:ext cx="22225" cy="68263"/>
                </a:xfrm>
                <a:custGeom>
                  <a:avLst/>
                  <a:gdLst>
                    <a:gd name="T0" fmla="*/ 22 w 22"/>
                    <a:gd name="T1" fmla="*/ 62 h 66"/>
                    <a:gd name="T2" fmla="*/ 9 w 22"/>
                    <a:gd name="T3" fmla="*/ 4 h 66"/>
                    <a:gd name="T4" fmla="*/ 1 w 22"/>
                    <a:gd name="T5" fmla="*/ 6 h 66"/>
                    <a:gd name="T6" fmla="*/ 18 w 22"/>
                    <a:gd name="T7" fmla="*/ 64 h 66"/>
                    <a:gd name="T8" fmla="*/ 22 w 22"/>
                    <a:gd name="T9" fmla="*/ 6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66">
                      <a:moveTo>
                        <a:pt x="22" y="62"/>
                      </a:moveTo>
                      <a:cubicBezTo>
                        <a:pt x="17" y="43"/>
                        <a:pt x="16" y="23"/>
                        <a:pt x="9" y="4"/>
                      </a:cubicBezTo>
                      <a:cubicBezTo>
                        <a:pt x="7" y="0"/>
                        <a:pt x="0" y="1"/>
                        <a:pt x="1" y="6"/>
                      </a:cubicBezTo>
                      <a:cubicBezTo>
                        <a:pt x="6" y="25"/>
                        <a:pt x="6" y="47"/>
                        <a:pt x="18" y="64"/>
                      </a:cubicBezTo>
                      <a:cubicBezTo>
                        <a:pt x="19" y="66"/>
                        <a:pt x="22" y="65"/>
                        <a:pt x="22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0" name="chenying0907 61"/>
                <p:cNvSpPr>
                  <a:spLocks/>
                </p:cNvSpPr>
                <p:nvPr/>
              </p:nvSpPr>
              <p:spPr bwMode="auto">
                <a:xfrm>
                  <a:off x="3538538" y="2741613"/>
                  <a:ext cx="28575" cy="100013"/>
                </a:xfrm>
                <a:custGeom>
                  <a:avLst/>
                  <a:gdLst>
                    <a:gd name="T0" fmla="*/ 22 w 27"/>
                    <a:gd name="T1" fmla="*/ 89 h 96"/>
                    <a:gd name="T2" fmla="*/ 15 w 27"/>
                    <a:gd name="T3" fmla="*/ 8 h 96"/>
                    <a:gd name="T4" fmla="*/ 2 w 27"/>
                    <a:gd name="T5" fmla="*/ 8 h 96"/>
                    <a:gd name="T6" fmla="*/ 9 w 27"/>
                    <a:gd name="T7" fmla="*/ 89 h 96"/>
                    <a:gd name="T8" fmla="*/ 22 w 27"/>
                    <a:gd name="T9" fmla="*/ 89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96">
                      <a:moveTo>
                        <a:pt x="22" y="89"/>
                      </a:moveTo>
                      <a:cubicBezTo>
                        <a:pt x="27" y="62"/>
                        <a:pt x="18" y="35"/>
                        <a:pt x="15" y="8"/>
                      </a:cubicBezTo>
                      <a:cubicBezTo>
                        <a:pt x="14" y="0"/>
                        <a:pt x="3" y="0"/>
                        <a:pt x="2" y="8"/>
                      </a:cubicBezTo>
                      <a:cubicBezTo>
                        <a:pt x="0" y="35"/>
                        <a:pt x="4" y="62"/>
                        <a:pt x="9" y="89"/>
                      </a:cubicBezTo>
                      <a:cubicBezTo>
                        <a:pt x="10" y="96"/>
                        <a:pt x="21" y="96"/>
                        <a:pt x="22" y="8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1" name="chenying0907 62"/>
                <p:cNvSpPr>
                  <a:spLocks/>
                </p:cNvSpPr>
                <p:nvPr/>
              </p:nvSpPr>
              <p:spPr bwMode="auto">
                <a:xfrm>
                  <a:off x="3546476" y="2592388"/>
                  <a:ext cx="22225" cy="73025"/>
                </a:xfrm>
                <a:custGeom>
                  <a:avLst/>
                  <a:gdLst>
                    <a:gd name="T0" fmla="*/ 13 w 22"/>
                    <a:gd name="T1" fmla="*/ 66 h 70"/>
                    <a:gd name="T2" fmla="*/ 21 w 22"/>
                    <a:gd name="T3" fmla="*/ 8 h 70"/>
                    <a:gd name="T4" fmla="*/ 11 w 22"/>
                    <a:gd name="T5" fmla="*/ 6 h 70"/>
                    <a:gd name="T6" fmla="*/ 5 w 22"/>
                    <a:gd name="T7" fmla="*/ 66 h 70"/>
                    <a:gd name="T8" fmla="*/ 13 w 22"/>
                    <a:gd name="T9" fmla="*/ 6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70">
                      <a:moveTo>
                        <a:pt x="13" y="66"/>
                      </a:moveTo>
                      <a:cubicBezTo>
                        <a:pt x="17" y="47"/>
                        <a:pt x="16" y="27"/>
                        <a:pt x="21" y="8"/>
                      </a:cubicBezTo>
                      <a:cubicBezTo>
                        <a:pt x="22" y="2"/>
                        <a:pt x="13" y="0"/>
                        <a:pt x="11" y="6"/>
                      </a:cubicBezTo>
                      <a:cubicBezTo>
                        <a:pt x="4" y="26"/>
                        <a:pt x="0" y="45"/>
                        <a:pt x="5" y="66"/>
                      </a:cubicBezTo>
                      <a:cubicBezTo>
                        <a:pt x="6" y="70"/>
                        <a:pt x="12" y="70"/>
                        <a:pt x="13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2" name="chenying0907 63"/>
                <p:cNvSpPr>
                  <a:spLocks/>
                </p:cNvSpPr>
                <p:nvPr/>
              </p:nvSpPr>
              <p:spPr bwMode="auto">
                <a:xfrm>
                  <a:off x="3595688" y="2397126"/>
                  <a:ext cx="49213" cy="103188"/>
                </a:xfrm>
                <a:custGeom>
                  <a:avLst/>
                  <a:gdLst>
                    <a:gd name="T0" fmla="*/ 7 w 47"/>
                    <a:gd name="T1" fmla="*/ 96 h 99"/>
                    <a:gd name="T2" fmla="*/ 45 w 47"/>
                    <a:gd name="T3" fmla="*/ 8 h 99"/>
                    <a:gd name="T4" fmla="*/ 36 w 47"/>
                    <a:gd name="T5" fmla="*/ 5 h 99"/>
                    <a:gd name="T6" fmla="*/ 0 w 47"/>
                    <a:gd name="T7" fmla="*/ 94 h 99"/>
                    <a:gd name="T8" fmla="*/ 7 w 47"/>
                    <a:gd name="T9" fmla="*/ 96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9">
                      <a:moveTo>
                        <a:pt x="7" y="96"/>
                      </a:moveTo>
                      <a:cubicBezTo>
                        <a:pt x="20" y="67"/>
                        <a:pt x="33" y="38"/>
                        <a:pt x="45" y="8"/>
                      </a:cubicBezTo>
                      <a:cubicBezTo>
                        <a:pt x="47" y="3"/>
                        <a:pt x="39" y="0"/>
                        <a:pt x="36" y="5"/>
                      </a:cubicBezTo>
                      <a:cubicBezTo>
                        <a:pt x="19" y="33"/>
                        <a:pt x="4" y="61"/>
                        <a:pt x="0" y="94"/>
                      </a:cubicBezTo>
                      <a:cubicBezTo>
                        <a:pt x="0" y="97"/>
                        <a:pt x="6" y="99"/>
                        <a:pt x="7" y="9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3" name="chenying0907 64"/>
                <p:cNvSpPr>
                  <a:spLocks/>
                </p:cNvSpPr>
                <p:nvPr/>
              </p:nvSpPr>
              <p:spPr bwMode="auto">
                <a:xfrm>
                  <a:off x="3670301" y="2254251"/>
                  <a:ext cx="57150" cy="80963"/>
                </a:xfrm>
                <a:custGeom>
                  <a:avLst/>
                  <a:gdLst>
                    <a:gd name="T0" fmla="*/ 8 w 55"/>
                    <a:gd name="T1" fmla="*/ 74 h 78"/>
                    <a:gd name="T2" fmla="*/ 27 w 55"/>
                    <a:gd name="T3" fmla="*/ 44 h 78"/>
                    <a:gd name="T4" fmla="*/ 52 w 55"/>
                    <a:gd name="T5" fmla="*/ 10 h 78"/>
                    <a:gd name="T6" fmla="*/ 45 w 55"/>
                    <a:gd name="T7" fmla="*/ 3 h 78"/>
                    <a:gd name="T8" fmla="*/ 16 w 55"/>
                    <a:gd name="T9" fmla="*/ 33 h 78"/>
                    <a:gd name="T10" fmla="*/ 1 w 55"/>
                    <a:gd name="T11" fmla="*/ 72 h 78"/>
                    <a:gd name="T12" fmla="*/ 8 w 55"/>
                    <a:gd name="T13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78">
                      <a:moveTo>
                        <a:pt x="8" y="74"/>
                      </a:moveTo>
                      <a:cubicBezTo>
                        <a:pt x="12" y="63"/>
                        <a:pt x="21" y="53"/>
                        <a:pt x="27" y="44"/>
                      </a:cubicBezTo>
                      <a:cubicBezTo>
                        <a:pt x="35" y="32"/>
                        <a:pt x="45" y="22"/>
                        <a:pt x="52" y="10"/>
                      </a:cubicBezTo>
                      <a:cubicBezTo>
                        <a:pt x="55" y="6"/>
                        <a:pt x="50" y="0"/>
                        <a:pt x="45" y="3"/>
                      </a:cubicBezTo>
                      <a:cubicBezTo>
                        <a:pt x="34" y="11"/>
                        <a:pt x="25" y="21"/>
                        <a:pt x="16" y="33"/>
                      </a:cubicBezTo>
                      <a:cubicBezTo>
                        <a:pt x="7" y="45"/>
                        <a:pt x="5" y="57"/>
                        <a:pt x="1" y="72"/>
                      </a:cubicBezTo>
                      <a:cubicBezTo>
                        <a:pt x="0" y="76"/>
                        <a:pt x="6" y="78"/>
                        <a:pt x="8" y="7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4" name="chenying0907 65"/>
                <p:cNvSpPr>
                  <a:spLocks/>
                </p:cNvSpPr>
                <p:nvPr/>
              </p:nvSpPr>
              <p:spPr bwMode="auto">
                <a:xfrm>
                  <a:off x="3754438" y="2087563"/>
                  <a:ext cx="73025" cy="87313"/>
                </a:xfrm>
                <a:custGeom>
                  <a:avLst/>
                  <a:gdLst>
                    <a:gd name="T0" fmla="*/ 6 w 71"/>
                    <a:gd name="T1" fmla="*/ 84 h 85"/>
                    <a:gd name="T2" fmla="*/ 66 w 71"/>
                    <a:gd name="T3" fmla="*/ 14 h 85"/>
                    <a:gd name="T4" fmla="*/ 58 w 71"/>
                    <a:gd name="T5" fmla="*/ 5 h 85"/>
                    <a:gd name="T6" fmla="*/ 1 w 71"/>
                    <a:gd name="T7" fmla="*/ 81 h 85"/>
                    <a:gd name="T8" fmla="*/ 6 w 71"/>
                    <a:gd name="T9" fmla="*/ 8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85">
                      <a:moveTo>
                        <a:pt x="6" y="84"/>
                      </a:moveTo>
                      <a:cubicBezTo>
                        <a:pt x="31" y="64"/>
                        <a:pt x="46" y="37"/>
                        <a:pt x="66" y="14"/>
                      </a:cubicBezTo>
                      <a:cubicBezTo>
                        <a:pt x="71" y="8"/>
                        <a:pt x="64" y="0"/>
                        <a:pt x="58" y="5"/>
                      </a:cubicBezTo>
                      <a:cubicBezTo>
                        <a:pt x="33" y="26"/>
                        <a:pt x="11" y="49"/>
                        <a:pt x="1" y="81"/>
                      </a:cubicBezTo>
                      <a:cubicBezTo>
                        <a:pt x="0" y="84"/>
                        <a:pt x="4" y="85"/>
                        <a:pt x="6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5" name="chenying0907 66"/>
                <p:cNvSpPr>
                  <a:spLocks/>
                </p:cNvSpPr>
                <p:nvPr/>
              </p:nvSpPr>
              <p:spPr bwMode="auto">
                <a:xfrm>
                  <a:off x="3865563" y="1936751"/>
                  <a:ext cx="80963" cy="104775"/>
                </a:xfrm>
                <a:custGeom>
                  <a:avLst/>
                  <a:gdLst>
                    <a:gd name="T0" fmla="*/ 8 w 79"/>
                    <a:gd name="T1" fmla="*/ 98 h 101"/>
                    <a:gd name="T2" fmla="*/ 74 w 79"/>
                    <a:gd name="T3" fmla="*/ 12 h 101"/>
                    <a:gd name="T4" fmla="*/ 67 w 79"/>
                    <a:gd name="T5" fmla="*/ 5 h 101"/>
                    <a:gd name="T6" fmla="*/ 31 w 79"/>
                    <a:gd name="T7" fmla="*/ 43 h 101"/>
                    <a:gd name="T8" fmla="*/ 2 w 79"/>
                    <a:gd name="T9" fmla="*/ 94 h 101"/>
                    <a:gd name="T10" fmla="*/ 8 w 79"/>
                    <a:gd name="T11" fmla="*/ 98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101">
                      <a:moveTo>
                        <a:pt x="8" y="98"/>
                      </a:moveTo>
                      <a:cubicBezTo>
                        <a:pt x="34" y="72"/>
                        <a:pt x="51" y="41"/>
                        <a:pt x="74" y="12"/>
                      </a:cubicBezTo>
                      <a:cubicBezTo>
                        <a:pt x="79" y="7"/>
                        <a:pt x="72" y="0"/>
                        <a:pt x="67" y="5"/>
                      </a:cubicBezTo>
                      <a:cubicBezTo>
                        <a:pt x="53" y="17"/>
                        <a:pt x="41" y="28"/>
                        <a:pt x="31" y="43"/>
                      </a:cubicBezTo>
                      <a:cubicBezTo>
                        <a:pt x="20" y="59"/>
                        <a:pt x="12" y="76"/>
                        <a:pt x="2" y="94"/>
                      </a:cubicBezTo>
                      <a:cubicBezTo>
                        <a:pt x="0" y="97"/>
                        <a:pt x="5" y="101"/>
                        <a:pt x="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6" name="chenying0907 67"/>
                <p:cNvSpPr>
                  <a:spLocks/>
                </p:cNvSpPr>
                <p:nvPr/>
              </p:nvSpPr>
              <p:spPr bwMode="auto">
                <a:xfrm>
                  <a:off x="3984626" y="1827213"/>
                  <a:ext cx="87313" cy="65088"/>
                </a:xfrm>
                <a:custGeom>
                  <a:avLst/>
                  <a:gdLst>
                    <a:gd name="T0" fmla="*/ 8 w 85"/>
                    <a:gd name="T1" fmla="*/ 61 h 63"/>
                    <a:gd name="T2" fmla="*/ 23 w 85"/>
                    <a:gd name="T3" fmla="*/ 57 h 63"/>
                    <a:gd name="T4" fmla="*/ 40 w 85"/>
                    <a:gd name="T5" fmla="*/ 47 h 63"/>
                    <a:gd name="T6" fmla="*/ 76 w 85"/>
                    <a:gd name="T7" fmla="*/ 21 h 63"/>
                    <a:gd name="T8" fmla="*/ 67 w 85"/>
                    <a:gd name="T9" fmla="*/ 6 h 63"/>
                    <a:gd name="T10" fmla="*/ 34 w 85"/>
                    <a:gd name="T11" fmla="*/ 26 h 63"/>
                    <a:gd name="T12" fmla="*/ 18 w 85"/>
                    <a:gd name="T13" fmla="*/ 38 h 63"/>
                    <a:gd name="T14" fmla="*/ 3 w 85"/>
                    <a:gd name="T15" fmla="*/ 53 h 63"/>
                    <a:gd name="T16" fmla="*/ 8 w 85"/>
                    <a:gd name="T17" fmla="*/ 61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5" h="63">
                      <a:moveTo>
                        <a:pt x="8" y="61"/>
                      </a:moveTo>
                      <a:cubicBezTo>
                        <a:pt x="13" y="59"/>
                        <a:pt x="18" y="59"/>
                        <a:pt x="23" y="57"/>
                      </a:cubicBezTo>
                      <a:cubicBezTo>
                        <a:pt x="29" y="54"/>
                        <a:pt x="35" y="50"/>
                        <a:pt x="40" y="47"/>
                      </a:cubicBezTo>
                      <a:cubicBezTo>
                        <a:pt x="53" y="39"/>
                        <a:pt x="64" y="30"/>
                        <a:pt x="76" y="21"/>
                      </a:cubicBezTo>
                      <a:cubicBezTo>
                        <a:pt x="85" y="14"/>
                        <a:pt x="77" y="0"/>
                        <a:pt x="67" y="6"/>
                      </a:cubicBezTo>
                      <a:cubicBezTo>
                        <a:pt x="56" y="12"/>
                        <a:pt x="44" y="18"/>
                        <a:pt x="34" y="26"/>
                      </a:cubicBezTo>
                      <a:cubicBezTo>
                        <a:pt x="28" y="30"/>
                        <a:pt x="23" y="34"/>
                        <a:pt x="18" y="38"/>
                      </a:cubicBezTo>
                      <a:cubicBezTo>
                        <a:pt x="11" y="42"/>
                        <a:pt x="8" y="48"/>
                        <a:pt x="3" y="53"/>
                      </a:cubicBezTo>
                      <a:cubicBezTo>
                        <a:pt x="0" y="57"/>
                        <a:pt x="3" y="63"/>
                        <a:pt x="8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7" name="chenying0907 68"/>
                <p:cNvSpPr>
                  <a:spLocks/>
                </p:cNvSpPr>
                <p:nvPr/>
              </p:nvSpPr>
              <p:spPr bwMode="auto">
                <a:xfrm>
                  <a:off x="4127501" y="1725613"/>
                  <a:ext cx="109538" cy="76200"/>
                </a:xfrm>
                <a:custGeom>
                  <a:avLst/>
                  <a:gdLst>
                    <a:gd name="T0" fmla="*/ 9 w 105"/>
                    <a:gd name="T1" fmla="*/ 71 h 74"/>
                    <a:gd name="T2" fmla="*/ 96 w 105"/>
                    <a:gd name="T3" fmla="*/ 16 h 74"/>
                    <a:gd name="T4" fmla="*/ 89 w 105"/>
                    <a:gd name="T5" fmla="*/ 4 h 74"/>
                    <a:gd name="T6" fmla="*/ 2 w 105"/>
                    <a:gd name="T7" fmla="*/ 66 h 74"/>
                    <a:gd name="T8" fmla="*/ 9 w 105"/>
                    <a:gd name="T9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74">
                      <a:moveTo>
                        <a:pt x="9" y="71"/>
                      </a:moveTo>
                      <a:cubicBezTo>
                        <a:pt x="33" y="47"/>
                        <a:pt x="67" y="33"/>
                        <a:pt x="96" y="16"/>
                      </a:cubicBezTo>
                      <a:cubicBezTo>
                        <a:pt x="105" y="12"/>
                        <a:pt x="97" y="0"/>
                        <a:pt x="89" y="4"/>
                      </a:cubicBezTo>
                      <a:cubicBezTo>
                        <a:pt x="55" y="19"/>
                        <a:pt x="22" y="32"/>
                        <a:pt x="2" y="66"/>
                      </a:cubicBezTo>
                      <a:cubicBezTo>
                        <a:pt x="0" y="70"/>
                        <a:pt x="5" y="74"/>
                        <a:pt x="9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8" name="chenying0907 69"/>
                <p:cNvSpPr>
                  <a:spLocks/>
                </p:cNvSpPr>
                <p:nvPr/>
              </p:nvSpPr>
              <p:spPr bwMode="auto">
                <a:xfrm>
                  <a:off x="4300538" y="1655763"/>
                  <a:ext cx="87313" cy="47625"/>
                </a:xfrm>
                <a:custGeom>
                  <a:avLst/>
                  <a:gdLst>
                    <a:gd name="T0" fmla="*/ 7 w 84"/>
                    <a:gd name="T1" fmla="*/ 46 h 47"/>
                    <a:gd name="T2" fmla="*/ 80 w 84"/>
                    <a:gd name="T3" fmla="*/ 9 h 47"/>
                    <a:gd name="T4" fmla="*/ 77 w 84"/>
                    <a:gd name="T5" fmla="*/ 3 h 47"/>
                    <a:gd name="T6" fmla="*/ 5 w 84"/>
                    <a:gd name="T7" fmla="*/ 38 h 47"/>
                    <a:gd name="T8" fmla="*/ 7 w 84"/>
                    <a:gd name="T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47">
                      <a:moveTo>
                        <a:pt x="7" y="46"/>
                      </a:moveTo>
                      <a:cubicBezTo>
                        <a:pt x="36" y="41"/>
                        <a:pt x="58" y="26"/>
                        <a:pt x="80" y="9"/>
                      </a:cubicBezTo>
                      <a:cubicBezTo>
                        <a:pt x="84" y="6"/>
                        <a:pt x="81" y="0"/>
                        <a:pt x="77" y="3"/>
                      </a:cubicBezTo>
                      <a:cubicBezTo>
                        <a:pt x="54" y="16"/>
                        <a:pt x="30" y="29"/>
                        <a:pt x="5" y="38"/>
                      </a:cubicBezTo>
                      <a:cubicBezTo>
                        <a:pt x="0" y="40"/>
                        <a:pt x="2" y="47"/>
                        <a:pt x="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9" name="chenying0907 70"/>
                <p:cNvSpPr>
                  <a:spLocks/>
                </p:cNvSpPr>
                <p:nvPr/>
              </p:nvSpPr>
              <p:spPr bwMode="auto">
                <a:xfrm>
                  <a:off x="4451351" y="1609726"/>
                  <a:ext cx="103188" cy="31750"/>
                </a:xfrm>
                <a:custGeom>
                  <a:avLst/>
                  <a:gdLst>
                    <a:gd name="T0" fmla="*/ 4 w 100"/>
                    <a:gd name="T1" fmla="*/ 25 h 31"/>
                    <a:gd name="T2" fmla="*/ 95 w 100"/>
                    <a:gd name="T3" fmla="*/ 11 h 31"/>
                    <a:gd name="T4" fmla="*/ 92 w 100"/>
                    <a:gd name="T5" fmla="*/ 1 h 31"/>
                    <a:gd name="T6" fmla="*/ 4 w 100"/>
                    <a:gd name="T7" fmla="*/ 17 h 31"/>
                    <a:gd name="T8" fmla="*/ 4 w 100"/>
                    <a:gd name="T9" fmla="*/ 2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1">
                      <a:moveTo>
                        <a:pt x="4" y="25"/>
                      </a:moveTo>
                      <a:cubicBezTo>
                        <a:pt x="34" y="31"/>
                        <a:pt x="67" y="23"/>
                        <a:pt x="95" y="11"/>
                      </a:cubicBezTo>
                      <a:cubicBezTo>
                        <a:pt x="100" y="9"/>
                        <a:pt x="97" y="0"/>
                        <a:pt x="92" y="1"/>
                      </a:cubicBezTo>
                      <a:cubicBezTo>
                        <a:pt x="63" y="3"/>
                        <a:pt x="32" y="9"/>
                        <a:pt x="4" y="17"/>
                      </a:cubicBezTo>
                      <a:cubicBezTo>
                        <a:pt x="0" y="18"/>
                        <a:pt x="0" y="24"/>
                        <a:pt x="4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0" name="chenying0907 71"/>
                <p:cNvSpPr>
                  <a:spLocks/>
                </p:cNvSpPr>
                <p:nvPr/>
              </p:nvSpPr>
              <p:spPr bwMode="auto">
                <a:xfrm>
                  <a:off x="4638676" y="1628776"/>
                  <a:ext cx="109538" cy="19050"/>
                </a:xfrm>
                <a:custGeom>
                  <a:avLst/>
                  <a:gdLst>
                    <a:gd name="T0" fmla="*/ 4 w 105"/>
                    <a:gd name="T1" fmla="*/ 13 h 18"/>
                    <a:gd name="T2" fmla="*/ 99 w 105"/>
                    <a:gd name="T3" fmla="*/ 14 h 18"/>
                    <a:gd name="T4" fmla="*/ 99 w 105"/>
                    <a:gd name="T5" fmla="*/ 4 h 18"/>
                    <a:gd name="T6" fmla="*/ 4 w 105"/>
                    <a:gd name="T7" fmla="*/ 5 h 18"/>
                    <a:gd name="T8" fmla="*/ 4 w 105"/>
                    <a:gd name="T9" fmla="*/ 1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18">
                      <a:moveTo>
                        <a:pt x="4" y="13"/>
                      </a:moveTo>
                      <a:cubicBezTo>
                        <a:pt x="35" y="18"/>
                        <a:pt x="67" y="17"/>
                        <a:pt x="99" y="14"/>
                      </a:cubicBezTo>
                      <a:cubicBezTo>
                        <a:pt x="105" y="13"/>
                        <a:pt x="105" y="5"/>
                        <a:pt x="99" y="4"/>
                      </a:cubicBezTo>
                      <a:cubicBezTo>
                        <a:pt x="67" y="1"/>
                        <a:pt x="35" y="0"/>
                        <a:pt x="4" y="5"/>
                      </a:cubicBezTo>
                      <a:cubicBezTo>
                        <a:pt x="0" y="6"/>
                        <a:pt x="0" y="12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1" name="chenying0907 72"/>
                <p:cNvSpPr>
                  <a:spLocks/>
                </p:cNvSpPr>
                <p:nvPr/>
              </p:nvSpPr>
              <p:spPr bwMode="auto">
                <a:xfrm>
                  <a:off x="4851401" y="1643063"/>
                  <a:ext cx="68263" cy="30163"/>
                </a:xfrm>
                <a:custGeom>
                  <a:avLst/>
                  <a:gdLst>
                    <a:gd name="T0" fmla="*/ 2 w 65"/>
                    <a:gd name="T1" fmla="*/ 4 h 28"/>
                    <a:gd name="T2" fmla="*/ 59 w 65"/>
                    <a:gd name="T3" fmla="*/ 27 h 28"/>
                    <a:gd name="T4" fmla="*/ 62 w 65"/>
                    <a:gd name="T5" fmla="*/ 21 h 28"/>
                    <a:gd name="T6" fmla="*/ 3 w 65"/>
                    <a:gd name="T7" fmla="*/ 1 h 28"/>
                    <a:gd name="T8" fmla="*/ 2 w 65"/>
                    <a:gd name="T9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28">
                      <a:moveTo>
                        <a:pt x="2" y="4"/>
                      </a:moveTo>
                      <a:cubicBezTo>
                        <a:pt x="19" y="15"/>
                        <a:pt x="40" y="22"/>
                        <a:pt x="59" y="27"/>
                      </a:cubicBezTo>
                      <a:cubicBezTo>
                        <a:pt x="63" y="28"/>
                        <a:pt x="65" y="23"/>
                        <a:pt x="62" y="21"/>
                      </a:cubicBezTo>
                      <a:cubicBezTo>
                        <a:pt x="43" y="13"/>
                        <a:pt x="23" y="7"/>
                        <a:pt x="3" y="1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2" name="chenying0907 73"/>
                <p:cNvSpPr>
                  <a:spLocks/>
                </p:cNvSpPr>
                <p:nvPr/>
              </p:nvSpPr>
              <p:spPr bwMode="auto">
                <a:xfrm>
                  <a:off x="5008563" y="1714501"/>
                  <a:ext cx="71438" cy="33338"/>
                </a:xfrm>
                <a:custGeom>
                  <a:avLst/>
                  <a:gdLst>
                    <a:gd name="T0" fmla="*/ 3 w 68"/>
                    <a:gd name="T1" fmla="*/ 10 h 33"/>
                    <a:gd name="T2" fmla="*/ 59 w 68"/>
                    <a:gd name="T3" fmla="*/ 32 h 33"/>
                    <a:gd name="T4" fmla="*/ 64 w 68"/>
                    <a:gd name="T5" fmla="*/ 26 h 33"/>
                    <a:gd name="T6" fmla="*/ 3 w 68"/>
                    <a:gd name="T7" fmla="*/ 4 h 33"/>
                    <a:gd name="T8" fmla="*/ 3 w 68"/>
                    <a:gd name="T9" fmla="*/ 1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3">
                      <a:moveTo>
                        <a:pt x="3" y="10"/>
                      </a:moveTo>
                      <a:cubicBezTo>
                        <a:pt x="23" y="14"/>
                        <a:pt x="40" y="23"/>
                        <a:pt x="59" y="32"/>
                      </a:cubicBezTo>
                      <a:cubicBezTo>
                        <a:pt x="63" y="33"/>
                        <a:pt x="68" y="29"/>
                        <a:pt x="64" y="26"/>
                      </a:cubicBezTo>
                      <a:cubicBezTo>
                        <a:pt x="46" y="10"/>
                        <a:pt x="26" y="0"/>
                        <a:pt x="3" y="4"/>
                      </a:cubicBezTo>
                      <a:cubicBezTo>
                        <a:pt x="0" y="4"/>
                        <a:pt x="0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3" name="chenying0907 74"/>
                <p:cNvSpPr>
                  <a:spLocks/>
                </p:cNvSpPr>
                <p:nvPr/>
              </p:nvSpPr>
              <p:spPr bwMode="auto">
                <a:xfrm>
                  <a:off x="5149851" y="1784351"/>
                  <a:ext cx="85725" cy="47625"/>
                </a:xfrm>
                <a:custGeom>
                  <a:avLst/>
                  <a:gdLst>
                    <a:gd name="T0" fmla="*/ 3 w 83"/>
                    <a:gd name="T1" fmla="*/ 6 h 46"/>
                    <a:gd name="T2" fmla="*/ 75 w 83"/>
                    <a:gd name="T3" fmla="*/ 43 h 46"/>
                    <a:gd name="T4" fmla="*/ 79 w 83"/>
                    <a:gd name="T5" fmla="*/ 37 h 46"/>
                    <a:gd name="T6" fmla="*/ 6 w 83"/>
                    <a:gd name="T7" fmla="*/ 1 h 46"/>
                    <a:gd name="T8" fmla="*/ 3 w 83"/>
                    <a:gd name="T9" fmla="*/ 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6">
                      <a:moveTo>
                        <a:pt x="3" y="6"/>
                      </a:moveTo>
                      <a:cubicBezTo>
                        <a:pt x="28" y="18"/>
                        <a:pt x="52" y="30"/>
                        <a:pt x="75" y="43"/>
                      </a:cubicBezTo>
                      <a:cubicBezTo>
                        <a:pt x="80" y="46"/>
                        <a:pt x="83" y="39"/>
                        <a:pt x="79" y="37"/>
                      </a:cubicBezTo>
                      <a:cubicBezTo>
                        <a:pt x="57" y="20"/>
                        <a:pt x="33" y="7"/>
                        <a:pt x="6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4" name="chenying0907 75"/>
                <p:cNvSpPr>
                  <a:spLocks/>
                </p:cNvSpPr>
                <p:nvPr/>
              </p:nvSpPr>
              <p:spPr bwMode="auto">
                <a:xfrm>
                  <a:off x="5305426" y="1847851"/>
                  <a:ext cx="66675" cy="61913"/>
                </a:xfrm>
                <a:custGeom>
                  <a:avLst/>
                  <a:gdLst>
                    <a:gd name="T0" fmla="*/ 5 w 65"/>
                    <a:gd name="T1" fmla="*/ 12 h 59"/>
                    <a:gd name="T2" fmla="*/ 55 w 65"/>
                    <a:gd name="T3" fmla="*/ 55 h 59"/>
                    <a:gd name="T4" fmla="*/ 62 w 65"/>
                    <a:gd name="T5" fmla="*/ 49 h 59"/>
                    <a:gd name="T6" fmla="*/ 42 w 65"/>
                    <a:gd name="T7" fmla="*/ 23 h 59"/>
                    <a:gd name="T8" fmla="*/ 10 w 65"/>
                    <a:gd name="T9" fmla="*/ 4 h 59"/>
                    <a:gd name="T10" fmla="*/ 5 w 65"/>
                    <a:gd name="T11" fmla="*/ 12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59">
                      <a:moveTo>
                        <a:pt x="5" y="12"/>
                      </a:moveTo>
                      <a:cubicBezTo>
                        <a:pt x="23" y="25"/>
                        <a:pt x="42" y="37"/>
                        <a:pt x="55" y="55"/>
                      </a:cubicBezTo>
                      <a:cubicBezTo>
                        <a:pt x="58" y="59"/>
                        <a:pt x="65" y="53"/>
                        <a:pt x="62" y="49"/>
                      </a:cubicBezTo>
                      <a:cubicBezTo>
                        <a:pt x="57" y="39"/>
                        <a:pt x="50" y="31"/>
                        <a:pt x="42" y="23"/>
                      </a:cubicBezTo>
                      <a:cubicBezTo>
                        <a:pt x="33" y="15"/>
                        <a:pt x="21" y="9"/>
                        <a:pt x="10" y="4"/>
                      </a:cubicBezTo>
                      <a:cubicBezTo>
                        <a:pt x="5" y="0"/>
                        <a:pt x="0" y="8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5" name="chenying0907 76"/>
                <p:cNvSpPr>
                  <a:spLocks/>
                </p:cNvSpPr>
                <p:nvPr/>
              </p:nvSpPr>
              <p:spPr bwMode="auto">
                <a:xfrm>
                  <a:off x="5380038" y="1765301"/>
                  <a:ext cx="30163" cy="87313"/>
                </a:xfrm>
                <a:custGeom>
                  <a:avLst/>
                  <a:gdLst>
                    <a:gd name="T0" fmla="*/ 10 w 28"/>
                    <a:gd name="T1" fmla="*/ 81 h 84"/>
                    <a:gd name="T2" fmla="*/ 27 w 28"/>
                    <a:gd name="T3" fmla="*/ 10 h 84"/>
                    <a:gd name="T4" fmla="*/ 17 w 28"/>
                    <a:gd name="T5" fmla="*/ 6 h 84"/>
                    <a:gd name="T6" fmla="*/ 4 w 28"/>
                    <a:gd name="T7" fmla="*/ 81 h 84"/>
                    <a:gd name="T8" fmla="*/ 10 w 28"/>
                    <a:gd name="T9" fmla="*/ 8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84">
                      <a:moveTo>
                        <a:pt x="10" y="81"/>
                      </a:moveTo>
                      <a:cubicBezTo>
                        <a:pt x="15" y="57"/>
                        <a:pt x="22" y="34"/>
                        <a:pt x="27" y="10"/>
                      </a:cubicBezTo>
                      <a:cubicBezTo>
                        <a:pt x="28" y="4"/>
                        <a:pt x="20" y="0"/>
                        <a:pt x="17" y="6"/>
                      </a:cubicBezTo>
                      <a:cubicBezTo>
                        <a:pt x="6" y="29"/>
                        <a:pt x="0" y="55"/>
                        <a:pt x="4" y="81"/>
                      </a:cubicBezTo>
                      <a:cubicBezTo>
                        <a:pt x="5" y="84"/>
                        <a:pt x="10" y="84"/>
                        <a:pt x="10" y="8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6" name="chenying0907 77"/>
                <p:cNvSpPr>
                  <a:spLocks/>
                </p:cNvSpPr>
                <p:nvPr/>
              </p:nvSpPr>
              <p:spPr bwMode="auto">
                <a:xfrm>
                  <a:off x="5451476" y="1625601"/>
                  <a:ext cx="39688" cy="63500"/>
                </a:xfrm>
                <a:custGeom>
                  <a:avLst/>
                  <a:gdLst>
                    <a:gd name="T0" fmla="*/ 7 w 39"/>
                    <a:gd name="T1" fmla="*/ 58 h 62"/>
                    <a:gd name="T2" fmla="*/ 38 w 39"/>
                    <a:gd name="T3" fmla="*/ 7 h 62"/>
                    <a:gd name="T4" fmla="*/ 29 w 39"/>
                    <a:gd name="T5" fmla="*/ 3 h 62"/>
                    <a:gd name="T6" fmla="*/ 13 w 39"/>
                    <a:gd name="T7" fmla="*/ 25 h 62"/>
                    <a:gd name="T8" fmla="*/ 1 w 39"/>
                    <a:gd name="T9" fmla="*/ 56 h 62"/>
                    <a:gd name="T10" fmla="*/ 7 w 39"/>
                    <a:gd name="T11" fmla="*/ 58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" h="62">
                      <a:moveTo>
                        <a:pt x="7" y="58"/>
                      </a:moveTo>
                      <a:cubicBezTo>
                        <a:pt x="16" y="40"/>
                        <a:pt x="30" y="26"/>
                        <a:pt x="38" y="7"/>
                      </a:cubicBezTo>
                      <a:cubicBezTo>
                        <a:pt x="39" y="2"/>
                        <a:pt x="32" y="0"/>
                        <a:pt x="29" y="3"/>
                      </a:cubicBezTo>
                      <a:cubicBezTo>
                        <a:pt x="24" y="11"/>
                        <a:pt x="18" y="18"/>
                        <a:pt x="13" y="25"/>
                      </a:cubicBezTo>
                      <a:cubicBezTo>
                        <a:pt x="7" y="34"/>
                        <a:pt x="4" y="45"/>
                        <a:pt x="1" y="56"/>
                      </a:cubicBezTo>
                      <a:cubicBezTo>
                        <a:pt x="0" y="59"/>
                        <a:pt x="5" y="62"/>
                        <a:pt x="7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7" name="chenying0907 78"/>
                <p:cNvSpPr>
                  <a:spLocks/>
                </p:cNvSpPr>
                <p:nvPr/>
              </p:nvSpPr>
              <p:spPr bwMode="auto">
                <a:xfrm>
                  <a:off x="5540376" y="1449388"/>
                  <a:ext cx="88900" cy="112713"/>
                </a:xfrm>
                <a:custGeom>
                  <a:avLst/>
                  <a:gdLst>
                    <a:gd name="T0" fmla="*/ 8 w 86"/>
                    <a:gd name="T1" fmla="*/ 105 h 108"/>
                    <a:gd name="T2" fmla="*/ 81 w 86"/>
                    <a:gd name="T3" fmla="*/ 12 h 108"/>
                    <a:gd name="T4" fmla="*/ 75 w 86"/>
                    <a:gd name="T5" fmla="*/ 4 h 108"/>
                    <a:gd name="T6" fmla="*/ 1 w 86"/>
                    <a:gd name="T7" fmla="*/ 101 h 108"/>
                    <a:gd name="T8" fmla="*/ 8 w 86"/>
                    <a:gd name="T9" fmla="*/ 105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108">
                      <a:moveTo>
                        <a:pt x="8" y="105"/>
                      </a:moveTo>
                      <a:cubicBezTo>
                        <a:pt x="34" y="75"/>
                        <a:pt x="53" y="41"/>
                        <a:pt x="81" y="12"/>
                      </a:cubicBezTo>
                      <a:cubicBezTo>
                        <a:pt x="86" y="8"/>
                        <a:pt x="80" y="0"/>
                        <a:pt x="75" y="4"/>
                      </a:cubicBezTo>
                      <a:cubicBezTo>
                        <a:pt x="39" y="25"/>
                        <a:pt x="16" y="63"/>
                        <a:pt x="1" y="101"/>
                      </a:cubicBezTo>
                      <a:cubicBezTo>
                        <a:pt x="0" y="105"/>
                        <a:pt x="5" y="108"/>
                        <a:pt x="8" y="10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8" name="chenying0907 79"/>
                <p:cNvSpPr>
                  <a:spLocks/>
                </p:cNvSpPr>
                <p:nvPr/>
              </p:nvSpPr>
              <p:spPr bwMode="auto">
                <a:xfrm>
                  <a:off x="5675313" y="1382713"/>
                  <a:ext cx="88900" cy="57150"/>
                </a:xfrm>
                <a:custGeom>
                  <a:avLst/>
                  <a:gdLst>
                    <a:gd name="T0" fmla="*/ 7 w 86"/>
                    <a:gd name="T1" fmla="*/ 53 h 55"/>
                    <a:gd name="T2" fmla="*/ 79 w 86"/>
                    <a:gd name="T3" fmla="*/ 13 h 55"/>
                    <a:gd name="T4" fmla="*/ 76 w 86"/>
                    <a:gd name="T5" fmla="*/ 2 h 55"/>
                    <a:gd name="T6" fmla="*/ 3 w 86"/>
                    <a:gd name="T7" fmla="*/ 48 h 55"/>
                    <a:gd name="T8" fmla="*/ 7 w 86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5">
                      <a:moveTo>
                        <a:pt x="7" y="53"/>
                      </a:moveTo>
                      <a:cubicBezTo>
                        <a:pt x="32" y="43"/>
                        <a:pt x="53" y="22"/>
                        <a:pt x="79" y="13"/>
                      </a:cubicBezTo>
                      <a:cubicBezTo>
                        <a:pt x="86" y="10"/>
                        <a:pt x="83" y="0"/>
                        <a:pt x="76" y="2"/>
                      </a:cubicBezTo>
                      <a:cubicBezTo>
                        <a:pt x="46" y="8"/>
                        <a:pt x="24" y="27"/>
                        <a:pt x="3" y="48"/>
                      </a:cubicBezTo>
                      <a:cubicBezTo>
                        <a:pt x="0" y="51"/>
                        <a:pt x="4" y="55"/>
                        <a:pt x="7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9" name="chenying0907 80"/>
                <p:cNvSpPr>
                  <a:spLocks/>
                </p:cNvSpPr>
                <p:nvPr/>
              </p:nvSpPr>
              <p:spPr bwMode="auto">
                <a:xfrm>
                  <a:off x="5895976" y="1304926"/>
                  <a:ext cx="57150" cy="28575"/>
                </a:xfrm>
                <a:custGeom>
                  <a:avLst/>
                  <a:gdLst>
                    <a:gd name="T0" fmla="*/ 4 w 56"/>
                    <a:gd name="T1" fmla="*/ 26 h 27"/>
                    <a:gd name="T2" fmla="*/ 55 w 56"/>
                    <a:gd name="T3" fmla="*/ 4 h 27"/>
                    <a:gd name="T4" fmla="*/ 53 w 56"/>
                    <a:gd name="T5" fmla="*/ 2 h 27"/>
                    <a:gd name="T6" fmla="*/ 2 w 56"/>
                    <a:gd name="T7" fmla="*/ 23 h 27"/>
                    <a:gd name="T8" fmla="*/ 4 w 56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27">
                      <a:moveTo>
                        <a:pt x="4" y="26"/>
                      </a:moveTo>
                      <a:cubicBezTo>
                        <a:pt x="21" y="18"/>
                        <a:pt x="41" y="18"/>
                        <a:pt x="55" y="4"/>
                      </a:cubicBezTo>
                      <a:cubicBezTo>
                        <a:pt x="56" y="2"/>
                        <a:pt x="54" y="0"/>
                        <a:pt x="53" y="2"/>
                      </a:cubicBezTo>
                      <a:cubicBezTo>
                        <a:pt x="38" y="14"/>
                        <a:pt x="19" y="15"/>
                        <a:pt x="2" y="23"/>
                      </a:cubicBezTo>
                      <a:cubicBezTo>
                        <a:pt x="0" y="24"/>
                        <a:pt x="2" y="27"/>
                        <a:pt x="4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0" name="chenying0907 81"/>
                <p:cNvSpPr>
                  <a:spLocks/>
                </p:cNvSpPr>
                <p:nvPr/>
              </p:nvSpPr>
              <p:spPr bwMode="auto">
                <a:xfrm>
                  <a:off x="6059488" y="1247776"/>
                  <a:ext cx="125413" cy="41275"/>
                </a:xfrm>
                <a:custGeom>
                  <a:avLst/>
                  <a:gdLst>
                    <a:gd name="T0" fmla="*/ 6 w 121"/>
                    <a:gd name="T1" fmla="*/ 38 h 40"/>
                    <a:gd name="T2" fmla="*/ 115 w 121"/>
                    <a:gd name="T3" fmla="*/ 13 h 40"/>
                    <a:gd name="T4" fmla="*/ 113 w 121"/>
                    <a:gd name="T5" fmla="*/ 0 h 40"/>
                    <a:gd name="T6" fmla="*/ 3 w 121"/>
                    <a:gd name="T7" fmla="*/ 34 h 40"/>
                    <a:gd name="T8" fmla="*/ 6 w 121"/>
                    <a:gd name="T9" fmla="*/ 38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40">
                      <a:moveTo>
                        <a:pt x="6" y="38"/>
                      </a:moveTo>
                      <a:cubicBezTo>
                        <a:pt x="40" y="23"/>
                        <a:pt x="79" y="25"/>
                        <a:pt x="115" y="13"/>
                      </a:cubicBezTo>
                      <a:cubicBezTo>
                        <a:pt x="121" y="11"/>
                        <a:pt x="121" y="0"/>
                        <a:pt x="113" y="0"/>
                      </a:cubicBezTo>
                      <a:cubicBezTo>
                        <a:pt x="72" y="3"/>
                        <a:pt x="37" y="11"/>
                        <a:pt x="3" y="34"/>
                      </a:cubicBezTo>
                      <a:cubicBezTo>
                        <a:pt x="0" y="36"/>
                        <a:pt x="3" y="40"/>
                        <a:pt x="6" y="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1" name="chenying0907 82"/>
                <p:cNvSpPr>
                  <a:spLocks/>
                </p:cNvSpPr>
                <p:nvPr/>
              </p:nvSpPr>
              <p:spPr bwMode="auto">
                <a:xfrm>
                  <a:off x="6319838" y="1225551"/>
                  <a:ext cx="120650" cy="30163"/>
                </a:xfrm>
                <a:custGeom>
                  <a:avLst/>
                  <a:gdLst>
                    <a:gd name="T0" fmla="*/ 8 w 116"/>
                    <a:gd name="T1" fmla="*/ 25 h 28"/>
                    <a:gd name="T2" fmla="*/ 108 w 116"/>
                    <a:gd name="T3" fmla="*/ 27 h 28"/>
                    <a:gd name="T4" fmla="*/ 110 w 116"/>
                    <a:gd name="T5" fmla="*/ 15 h 28"/>
                    <a:gd name="T6" fmla="*/ 4 w 116"/>
                    <a:gd name="T7" fmla="*/ 17 h 28"/>
                    <a:gd name="T8" fmla="*/ 8 w 116"/>
                    <a:gd name="T9" fmla="*/ 2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28">
                      <a:moveTo>
                        <a:pt x="8" y="25"/>
                      </a:moveTo>
                      <a:cubicBezTo>
                        <a:pt x="41" y="16"/>
                        <a:pt x="74" y="23"/>
                        <a:pt x="108" y="27"/>
                      </a:cubicBezTo>
                      <a:cubicBezTo>
                        <a:pt x="115" y="28"/>
                        <a:pt x="116" y="17"/>
                        <a:pt x="110" y="15"/>
                      </a:cubicBezTo>
                      <a:cubicBezTo>
                        <a:pt x="72" y="4"/>
                        <a:pt x="40" y="0"/>
                        <a:pt x="4" y="17"/>
                      </a:cubicBezTo>
                      <a:cubicBezTo>
                        <a:pt x="0" y="19"/>
                        <a:pt x="3" y="26"/>
                        <a:pt x="8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2" name="chenying0907 83"/>
                <p:cNvSpPr>
                  <a:spLocks/>
                </p:cNvSpPr>
                <p:nvPr/>
              </p:nvSpPr>
              <p:spPr bwMode="auto">
                <a:xfrm>
                  <a:off x="6584951" y="1241426"/>
                  <a:ext cx="109538" cy="19050"/>
                </a:xfrm>
                <a:custGeom>
                  <a:avLst/>
                  <a:gdLst>
                    <a:gd name="T0" fmla="*/ 5 w 106"/>
                    <a:gd name="T1" fmla="*/ 9 h 18"/>
                    <a:gd name="T2" fmla="*/ 98 w 106"/>
                    <a:gd name="T3" fmla="*/ 17 h 18"/>
                    <a:gd name="T4" fmla="*/ 100 w 106"/>
                    <a:gd name="T5" fmla="*/ 9 h 18"/>
                    <a:gd name="T6" fmla="*/ 5 w 106"/>
                    <a:gd name="T7" fmla="*/ 2 h 18"/>
                    <a:gd name="T8" fmla="*/ 5 w 106"/>
                    <a:gd name="T9" fmla="*/ 9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6" h="18">
                      <a:moveTo>
                        <a:pt x="5" y="9"/>
                      </a:moveTo>
                      <a:cubicBezTo>
                        <a:pt x="35" y="11"/>
                        <a:pt x="68" y="12"/>
                        <a:pt x="98" y="17"/>
                      </a:cubicBezTo>
                      <a:cubicBezTo>
                        <a:pt x="103" y="18"/>
                        <a:pt x="106" y="10"/>
                        <a:pt x="100" y="9"/>
                      </a:cubicBezTo>
                      <a:cubicBezTo>
                        <a:pt x="68" y="0"/>
                        <a:pt x="38" y="1"/>
                        <a:pt x="5" y="2"/>
                      </a:cubicBezTo>
                      <a:cubicBezTo>
                        <a:pt x="0" y="2"/>
                        <a:pt x="0" y="9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3" name="chenying0907 84"/>
                <p:cNvSpPr>
                  <a:spLocks/>
                </p:cNvSpPr>
                <p:nvPr/>
              </p:nvSpPr>
              <p:spPr bwMode="auto">
                <a:xfrm>
                  <a:off x="6799263" y="1285876"/>
                  <a:ext cx="117475" cy="47625"/>
                </a:xfrm>
                <a:custGeom>
                  <a:avLst/>
                  <a:gdLst>
                    <a:gd name="T0" fmla="*/ 5 w 112"/>
                    <a:gd name="T1" fmla="*/ 11 h 45"/>
                    <a:gd name="T2" fmla="*/ 100 w 112"/>
                    <a:gd name="T3" fmla="*/ 42 h 45"/>
                    <a:gd name="T4" fmla="*/ 105 w 112"/>
                    <a:gd name="T5" fmla="*/ 29 h 45"/>
                    <a:gd name="T6" fmla="*/ 8 w 112"/>
                    <a:gd name="T7" fmla="*/ 1 h 45"/>
                    <a:gd name="T8" fmla="*/ 5 w 112"/>
                    <a:gd name="T9" fmla="*/ 11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5">
                      <a:moveTo>
                        <a:pt x="5" y="11"/>
                      </a:moveTo>
                      <a:cubicBezTo>
                        <a:pt x="35" y="25"/>
                        <a:pt x="69" y="29"/>
                        <a:pt x="100" y="42"/>
                      </a:cubicBezTo>
                      <a:cubicBezTo>
                        <a:pt x="107" y="45"/>
                        <a:pt x="112" y="33"/>
                        <a:pt x="105" y="29"/>
                      </a:cubicBezTo>
                      <a:cubicBezTo>
                        <a:pt x="76" y="13"/>
                        <a:pt x="41" y="2"/>
                        <a:pt x="8" y="1"/>
                      </a:cubicBezTo>
                      <a:cubicBezTo>
                        <a:pt x="2" y="0"/>
                        <a:pt x="0" y="9"/>
                        <a:pt x="5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4" name="chenying0907 85"/>
                <p:cNvSpPr>
                  <a:spLocks/>
                </p:cNvSpPr>
                <p:nvPr/>
              </p:nvSpPr>
              <p:spPr bwMode="auto">
                <a:xfrm>
                  <a:off x="6962776" y="1343026"/>
                  <a:ext cx="122238" cy="44450"/>
                </a:xfrm>
                <a:custGeom>
                  <a:avLst/>
                  <a:gdLst>
                    <a:gd name="T0" fmla="*/ 3 w 117"/>
                    <a:gd name="T1" fmla="*/ 4 h 43"/>
                    <a:gd name="T2" fmla="*/ 109 w 117"/>
                    <a:gd name="T3" fmla="*/ 41 h 43"/>
                    <a:gd name="T4" fmla="*/ 113 w 117"/>
                    <a:gd name="T5" fmla="*/ 35 h 43"/>
                    <a:gd name="T6" fmla="*/ 3 w 117"/>
                    <a:gd name="T7" fmla="*/ 0 h 43"/>
                    <a:gd name="T8" fmla="*/ 3 w 117"/>
                    <a:gd name="T9" fmla="*/ 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3">
                      <a:moveTo>
                        <a:pt x="3" y="4"/>
                      </a:moveTo>
                      <a:cubicBezTo>
                        <a:pt x="41" y="6"/>
                        <a:pt x="76" y="23"/>
                        <a:pt x="109" y="41"/>
                      </a:cubicBezTo>
                      <a:cubicBezTo>
                        <a:pt x="113" y="43"/>
                        <a:pt x="117" y="37"/>
                        <a:pt x="113" y="35"/>
                      </a:cubicBezTo>
                      <a:cubicBezTo>
                        <a:pt x="79" y="13"/>
                        <a:pt x="43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5" name="chenying0907 86"/>
                <p:cNvSpPr>
                  <a:spLocks/>
                </p:cNvSpPr>
                <p:nvPr/>
              </p:nvSpPr>
              <p:spPr bwMode="auto">
                <a:xfrm>
                  <a:off x="7148513" y="1409701"/>
                  <a:ext cx="104775" cy="49213"/>
                </a:xfrm>
                <a:custGeom>
                  <a:avLst/>
                  <a:gdLst>
                    <a:gd name="T0" fmla="*/ 3 w 101"/>
                    <a:gd name="T1" fmla="*/ 6 h 47"/>
                    <a:gd name="T2" fmla="*/ 90 w 101"/>
                    <a:gd name="T3" fmla="*/ 45 h 47"/>
                    <a:gd name="T4" fmla="*/ 96 w 101"/>
                    <a:gd name="T5" fmla="*/ 35 h 47"/>
                    <a:gd name="T6" fmla="*/ 4 w 101"/>
                    <a:gd name="T7" fmla="*/ 0 h 47"/>
                    <a:gd name="T8" fmla="*/ 3 w 101"/>
                    <a:gd name="T9" fmla="*/ 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47">
                      <a:moveTo>
                        <a:pt x="3" y="6"/>
                      </a:moveTo>
                      <a:cubicBezTo>
                        <a:pt x="31" y="18"/>
                        <a:pt x="59" y="37"/>
                        <a:pt x="90" y="45"/>
                      </a:cubicBezTo>
                      <a:cubicBezTo>
                        <a:pt x="95" y="47"/>
                        <a:pt x="101" y="39"/>
                        <a:pt x="96" y="35"/>
                      </a:cubicBezTo>
                      <a:cubicBezTo>
                        <a:pt x="70" y="15"/>
                        <a:pt x="36" y="3"/>
                        <a:pt x="4" y="0"/>
                      </a:cubicBezTo>
                      <a:cubicBezTo>
                        <a:pt x="1" y="0"/>
                        <a:pt x="0" y="4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6" name="chenying0907 87"/>
                <p:cNvSpPr>
                  <a:spLocks/>
                </p:cNvSpPr>
                <p:nvPr/>
              </p:nvSpPr>
              <p:spPr bwMode="auto">
                <a:xfrm>
                  <a:off x="7273926" y="1504951"/>
                  <a:ext cx="114300" cy="74613"/>
                </a:xfrm>
                <a:custGeom>
                  <a:avLst/>
                  <a:gdLst>
                    <a:gd name="T0" fmla="*/ 6 w 110"/>
                    <a:gd name="T1" fmla="*/ 10 h 71"/>
                    <a:gd name="T2" fmla="*/ 55 w 110"/>
                    <a:gd name="T3" fmla="*/ 40 h 71"/>
                    <a:gd name="T4" fmla="*/ 99 w 110"/>
                    <a:gd name="T5" fmla="*/ 67 h 71"/>
                    <a:gd name="T6" fmla="*/ 104 w 110"/>
                    <a:gd name="T7" fmla="*/ 58 h 71"/>
                    <a:gd name="T8" fmla="*/ 9 w 110"/>
                    <a:gd name="T9" fmla="*/ 0 h 71"/>
                    <a:gd name="T10" fmla="*/ 6 w 110"/>
                    <a:gd name="T11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71">
                      <a:moveTo>
                        <a:pt x="6" y="10"/>
                      </a:moveTo>
                      <a:cubicBezTo>
                        <a:pt x="24" y="16"/>
                        <a:pt x="41" y="28"/>
                        <a:pt x="55" y="40"/>
                      </a:cubicBezTo>
                      <a:cubicBezTo>
                        <a:pt x="69" y="51"/>
                        <a:pt x="83" y="59"/>
                        <a:pt x="99" y="67"/>
                      </a:cubicBezTo>
                      <a:cubicBezTo>
                        <a:pt x="105" y="71"/>
                        <a:pt x="110" y="62"/>
                        <a:pt x="104" y="58"/>
                      </a:cubicBezTo>
                      <a:cubicBezTo>
                        <a:pt x="73" y="35"/>
                        <a:pt x="49" y="6"/>
                        <a:pt x="9" y="0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7" name="chenying0907 88"/>
                <p:cNvSpPr>
                  <a:spLocks/>
                </p:cNvSpPr>
                <p:nvPr/>
              </p:nvSpPr>
              <p:spPr bwMode="auto">
                <a:xfrm>
                  <a:off x="7424738" y="1631951"/>
                  <a:ext cx="88900" cy="96838"/>
                </a:xfrm>
                <a:custGeom>
                  <a:avLst/>
                  <a:gdLst>
                    <a:gd name="T0" fmla="*/ 3 w 85"/>
                    <a:gd name="T1" fmla="*/ 9 h 93"/>
                    <a:gd name="T2" fmla="*/ 75 w 85"/>
                    <a:gd name="T3" fmla="*/ 89 h 93"/>
                    <a:gd name="T4" fmla="*/ 83 w 85"/>
                    <a:gd name="T5" fmla="*/ 83 h 93"/>
                    <a:gd name="T6" fmla="*/ 8 w 85"/>
                    <a:gd name="T7" fmla="*/ 2 h 93"/>
                    <a:gd name="T8" fmla="*/ 3 w 85"/>
                    <a:gd name="T9" fmla="*/ 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93">
                      <a:moveTo>
                        <a:pt x="3" y="9"/>
                      </a:moveTo>
                      <a:cubicBezTo>
                        <a:pt x="28" y="35"/>
                        <a:pt x="50" y="63"/>
                        <a:pt x="75" y="89"/>
                      </a:cubicBezTo>
                      <a:cubicBezTo>
                        <a:pt x="79" y="93"/>
                        <a:pt x="85" y="88"/>
                        <a:pt x="83" y="83"/>
                      </a:cubicBezTo>
                      <a:cubicBezTo>
                        <a:pt x="64" y="52"/>
                        <a:pt x="41" y="20"/>
                        <a:pt x="8" y="2"/>
                      </a:cubicBezTo>
                      <a:cubicBezTo>
                        <a:pt x="4" y="0"/>
                        <a:pt x="0" y="5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8" name="chenying0907 89"/>
                <p:cNvSpPr>
                  <a:spLocks/>
                </p:cNvSpPr>
                <p:nvPr/>
              </p:nvSpPr>
              <p:spPr bwMode="auto">
                <a:xfrm>
                  <a:off x="7540626" y="1792288"/>
                  <a:ext cx="53975" cy="84138"/>
                </a:xfrm>
                <a:custGeom>
                  <a:avLst/>
                  <a:gdLst>
                    <a:gd name="T0" fmla="*/ 2 w 52"/>
                    <a:gd name="T1" fmla="*/ 4 h 81"/>
                    <a:gd name="T2" fmla="*/ 22 w 52"/>
                    <a:gd name="T3" fmla="*/ 44 h 81"/>
                    <a:gd name="T4" fmla="*/ 45 w 52"/>
                    <a:gd name="T5" fmla="*/ 78 h 81"/>
                    <a:gd name="T6" fmla="*/ 50 w 52"/>
                    <a:gd name="T7" fmla="*/ 74 h 81"/>
                    <a:gd name="T8" fmla="*/ 32 w 52"/>
                    <a:gd name="T9" fmla="*/ 39 h 81"/>
                    <a:gd name="T10" fmla="*/ 6 w 52"/>
                    <a:gd name="T11" fmla="*/ 2 h 81"/>
                    <a:gd name="T12" fmla="*/ 2 w 52"/>
                    <a:gd name="T13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2" h="81">
                      <a:moveTo>
                        <a:pt x="2" y="4"/>
                      </a:moveTo>
                      <a:cubicBezTo>
                        <a:pt x="9" y="17"/>
                        <a:pt x="15" y="31"/>
                        <a:pt x="22" y="44"/>
                      </a:cubicBezTo>
                      <a:cubicBezTo>
                        <a:pt x="29" y="56"/>
                        <a:pt x="36" y="67"/>
                        <a:pt x="45" y="78"/>
                      </a:cubicBezTo>
                      <a:cubicBezTo>
                        <a:pt x="47" y="81"/>
                        <a:pt x="52" y="77"/>
                        <a:pt x="50" y="74"/>
                      </a:cubicBezTo>
                      <a:cubicBezTo>
                        <a:pt x="44" y="62"/>
                        <a:pt x="38" y="50"/>
                        <a:pt x="32" y="39"/>
                      </a:cubicBezTo>
                      <a:cubicBezTo>
                        <a:pt x="24" y="25"/>
                        <a:pt x="14" y="14"/>
                        <a:pt x="6" y="2"/>
                      </a:cubicBezTo>
                      <a:cubicBezTo>
                        <a:pt x="4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9" name="chenying0907 90"/>
                <p:cNvSpPr>
                  <a:spLocks/>
                </p:cNvSpPr>
                <p:nvPr/>
              </p:nvSpPr>
              <p:spPr bwMode="auto">
                <a:xfrm>
                  <a:off x="7627938" y="1963738"/>
                  <a:ext cx="57150" cy="109538"/>
                </a:xfrm>
                <a:custGeom>
                  <a:avLst/>
                  <a:gdLst>
                    <a:gd name="T0" fmla="*/ 2 w 55"/>
                    <a:gd name="T1" fmla="*/ 6 h 106"/>
                    <a:gd name="T2" fmla="*/ 45 w 55"/>
                    <a:gd name="T3" fmla="*/ 102 h 106"/>
                    <a:gd name="T4" fmla="*/ 53 w 55"/>
                    <a:gd name="T5" fmla="*/ 98 h 106"/>
                    <a:gd name="T6" fmla="*/ 9 w 55"/>
                    <a:gd name="T7" fmla="*/ 3 h 106"/>
                    <a:gd name="T8" fmla="*/ 2 w 55"/>
                    <a:gd name="T9" fmla="*/ 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106">
                      <a:moveTo>
                        <a:pt x="2" y="6"/>
                      </a:moveTo>
                      <a:cubicBezTo>
                        <a:pt x="14" y="39"/>
                        <a:pt x="30" y="70"/>
                        <a:pt x="45" y="102"/>
                      </a:cubicBezTo>
                      <a:cubicBezTo>
                        <a:pt x="47" y="106"/>
                        <a:pt x="55" y="103"/>
                        <a:pt x="53" y="98"/>
                      </a:cubicBezTo>
                      <a:cubicBezTo>
                        <a:pt x="42" y="65"/>
                        <a:pt x="28" y="33"/>
                        <a:pt x="9" y="3"/>
                      </a:cubicBezTo>
                      <a:cubicBezTo>
                        <a:pt x="7" y="0"/>
                        <a:pt x="0" y="2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20" name="chenying0907 91"/>
                <p:cNvSpPr>
                  <a:spLocks/>
                </p:cNvSpPr>
                <p:nvPr/>
              </p:nvSpPr>
              <p:spPr bwMode="auto">
                <a:xfrm>
                  <a:off x="7700963" y="2119313"/>
                  <a:ext cx="49213" cy="73025"/>
                </a:xfrm>
                <a:custGeom>
                  <a:avLst/>
                  <a:gdLst>
                    <a:gd name="T0" fmla="*/ 2 w 47"/>
                    <a:gd name="T1" fmla="*/ 9 h 70"/>
                    <a:gd name="T2" fmla="*/ 32 w 47"/>
                    <a:gd name="T3" fmla="*/ 63 h 70"/>
                    <a:gd name="T4" fmla="*/ 43 w 47"/>
                    <a:gd name="T5" fmla="*/ 54 h 70"/>
                    <a:gd name="T6" fmla="*/ 13 w 47"/>
                    <a:gd name="T7" fmla="*/ 4 h 70"/>
                    <a:gd name="T8" fmla="*/ 2 w 47"/>
                    <a:gd name="T9" fmla="*/ 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70">
                      <a:moveTo>
                        <a:pt x="2" y="9"/>
                      </a:moveTo>
                      <a:cubicBezTo>
                        <a:pt x="9" y="29"/>
                        <a:pt x="18" y="47"/>
                        <a:pt x="32" y="63"/>
                      </a:cubicBezTo>
                      <a:cubicBezTo>
                        <a:pt x="37" y="70"/>
                        <a:pt x="47" y="61"/>
                        <a:pt x="43" y="54"/>
                      </a:cubicBezTo>
                      <a:cubicBezTo>
                        <a:pt x="34" y="37"/>
                        <a:pt x="24" y="20"/>
                        <a:pt x="13" y="4"/>
                      </a:cubicBezTo>
                      <a:cubicBezTo>
                        <a:pt x="9" y="0"/>
                        <a:pt x="0" y="2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21" name="chenying0907 92"/>
                <p:cNvSpPr>
                  <a:spLocks/>
                </p:cNvSpPr>
                <p:nvPr/>
              </p:nvSpPr>
              <p:spPr bwMode="auto">
                <a:xfrm>
                  <a:off x="8164513" y="3827463"/>
                  <a:ext cx="123825" cy="60325"/>
                </a:xfrm>
                <a:custGeom>
                  <a:avLst/>
                  <a:gdLst>
                    <a:gd name="T0" fmla="*/ 1 w 118"/>
                    <a:gd name="T1" fmla="*/ 59 h 59"/>
                    <a:gd name="T2" fmla="*/ 115 w 118"/>
                    <a:gd name="T3" fmla="*/ 6 h 59"/>
                    <a:gd name="T4" fmla="*/ 112 w 118"/>
                    <a:gd name="T5" fmla="*/ 0 h 59"/>
                    <a:gd name="T6" fmla="*/ 0 w 118"/>
                    <a:gd name="T7" fmla="*/ 58 h 59"/>
                    <a:gd name="T8" fmla="*/ 1 w 118"/>
                    <a:gd name="T9" fmla="*/ 59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59">
                      <a:moveTo>
                        <a:pt x="1" y="59"/>
                      </a:moveTo>
                      <a:cubicBezTo>
                        <a:pt x="41" y="56"/>
                        <a:pt x="81" y="26"/>
                        <a:pt x="115" y="6"/>
                      </a:cubicBezTo>
                      <a:cubicBezTo>
                        <a:pt x="118" y="4"/>
                        <a:pt x="116" y="0"/>
                        <a:pt x="112" y="0"/>
                      </a:cubicBezTo>
                      <a:cubicBezTo>
                        <a:pt x="73" y="9"/>
                        <a:pt x="33" y="35"/>
                        <a:pt x="0" y="58"/>
                      </a:cubicBezTo>
                      <a:cubicBezTo>
                        <a:pt x="0" y="58"/>
                        <a:pt x="0" y="59"/>
                        <a:pt x="1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sp>
          <p:nvSpPr>
            <p:cNvPr id="2" name="PA_矩形 1"/>
            <p:cNvSpPr/>
            <p:nvPr>
              <p:custDataLst>
                <p:tags r:id="rId5"/>
              </p:custDataLst>
            </p:nvPr>
          </p:nvSpPr>
          <p:spPr>
            <a:xfrm>
              <a:off x="2323513" y="2583924"/>
              <a:ext cx="4061094" cy="11007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 </a:t>
              </a:r>
              <a:r>
                <a:rPr lang="en-US" altLang="zh-TW" sz="3200" dirty="0"/>
                <a:t>1.</a:t>
              </a:r>
              <a:r>
                <a:rPr lang="zh-TW" altLang="en-US" sz="3200" dirty="0"/>
                <a:t>我覺得評量是</a:t>
              </a:r>
              <a:r>
                <a:rPr lang="en-US" altLang="zh-TW" sz="3200" dirty="0"/>
                <a:t>…….</a:t>
              </a:r>
              <a:endParaRPr lang="zh-TW" altLang="en-US" sz="3200" dirty="0"/>
            </a:p>
            <a:p>
              <a:pPr>
                <a:lnSpc>
                  <a:spcPct val="150000"/>
                </a:lnSpc>
              </a:pPr>
              <a:endParaRPr lang="zh-CN" altLang="en-US" sz="1333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6" name="群組 5">
            <a:extLst>
              <a:ext uri="{FF2B5EF4-FFF2-40B4-BE49-F238E27FC236}">
                <a16:creationId xmlns:a16="http://schemas.microsoft.com/office/drawing/2014/main" id="{88A68FD2-F62F-41C0-BF67-6E95DC9A8F67}"/>
              </a:ext>
            </a:extLst>
          </p:cNvPr>
          <p:cNvGrpSpPr/>
          <p:nvPr/>
        </p:nvGrpSpPr>
        <p:grpSpPr>
          <a:xfrm>
            <a:off x="5539969" y="4096912"/>
            <a:ext cx="4679183" cy="2459668"/>
            <a:chOff x="5539969" y="4096912"/>
            <a:chExt cx="4679183" cy="2459668"/>
          </a:xfrm>
        </p:grpSpPr>
        <p:grpSp>
          <p:nvGrpSpPr>
            <p:cNvPr id="4" name="PA_chenying0907 3"/>
            <p:cNvGrpSpPr/>
            <p:nvPr>
              <p:custDataLst>
                <p:tags r:id="rId2"/>
              </p:custDataLst>
            </p:nvPr>
          </p:nvGrpSpPr>
          <p:grpSpPr>
            <a:xfrm rot="20908391">
              <a:off x="5539969" y="4096912"/>
              <a:ext cx="4679183" cy="2459668"/>
              <a:chOff x="3246438" y="1068388"/>
              <a:chExt cx="5711825" cy="4678363"/>
            </a:xfrm>
            <a:solidFill>
              <a:schemeClr val="tx1"/>
            </a:solidFill>
          </p:grpSpPr>
          <p:sp>
            <p:nvSpPr>
              <p:cNvPr id="322" name="chenying0907 5"/>
              <p:cNvSpPr>
                <a:spLocks/>
              </p:cNvSpPr>
              <p:nvPr/>
            </p:nvSpPr>
            <p:spPr bwMode="auto">
              <a:xfrm>
                <a:off x="3251201" y="3335338"/>
                <a:ext cx="1773238" cy="1609725"/>
              </a:xfrm>
              <a:custGeom>
                <a:avLst/>
                <a:gdLst>
                  <a:gd name="T0" fmla="*/ 1697 w 1708"/>
                  <a:gd name="T1" fmla="*/ 1365 h 1551"/>
                  <a:gd name="T2" fmla="*/ 1422 w 1708"/>
                  <a:gd name="T3" fmla="*/ 1470 h 1551"/>
                  <a:gd name="T4" fmla="*/ 1072 w 1708"/>
                  <a:gd name="T5" fmla="*/ 1471 h 1551"/>
                  <a:gd name="T6" fmla="*/ 478 w 1708"/>
                  <a:gd name="T7" fmla="*/ 1262 h 1551"/>
                  <a:gd name="T8" fmla="*/ 166 w 1708"/>
                  <a:gd name="T9" fmla="*/ 672 h 1551"/>
                  <a:gd name="T10" fmla="*/ 422 w 1708"/>
                  <a:gd name="T11" fmla="*/ 54 h 1551"/>
                  <a:gd name="T12" fmla="*/ 393 w 1708"/>
                  <a:gd name="T13" fmla="*/ 16 h 1551"/>
                  <a:gd name="T14" fmla="*/ 349 w 1708"/>
                  <a:gd name="T15" fmla="*/ 1214 h 1551"/>
                  <a:gd name="T16" fmla="*/ 906 w 1708"/>
                  <a:gd name="T17" fmla="*/ 1500 h 1551"/>
                  <a:gd name="T18" fmla="*/ 1579 w 1708"/>
                  <a:gd name="T19" fmla="*/ 1467 h 1551"/>
                  <a:gd name="T20" fmla="*/ 1704 w 1708"/>
                  <a:gd name="T21" fmla="*/ 1373 h 1551"/>
                  <a:gd name="T22" fmla="*/ 1697 w 1708"/>
                  <a:gd name="T23" fmla="*/ 1365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08" h="1551">
                    <a:moveTo>
                      <a:pt x="1697" y="1365"/>
                    </a:moveTo>
                    <a:cubicBezTo>
                      <a:pt x="1630" y="1437"/>
                      <a:pt x="1515" y="1458"/>
                      <a:pt x="1422" y="1470"/>
                    </a:cubicBezTo>
                    <a:cubicBezTo>
                      <a:pt x="1307" y="1486"/>
                      <a:pt x="1188" y="1481"/>
                      <a:pt x="1072" y="1471"/>
                    </a:cubicBezTo>
                    <a:cubicBezTo>
                      <a:pt x="854" y="1452"/>
                      <a:pt x="649" y="1407"/>
                      <a:pt x="478" y="1262"/>
                    </a:cubicBezTo>
                    <a:cubicBezTo>
                      <a:pt x="305" y="1115"/>
                      <a:pt x="190" y="898"/>
                      <a:pt x="166" y="672"/>
                    </a:cubicBezTo>
                    <a:cubicBezTo>
                      <a:pt x="142" y="434"/>
                      <a:pt x="242" y="210"/>
                      <a:pt x="422" y="54"/>
                    </a:cubicBezTo>
                    <a:cubicBezTo>
                      <a:pt x="442" y="36"/>
                      <a:pt x="414" y="0"/>
                      <a:pt x="393" y="16"/>
                    </a:cubicBezTo>
                    <a:cubicBezTo>
                      <a:pt x="0" y="317"/>
                      <a:pt x="41" y="866"/>
                      <a:pt x="349" y="1214"/>
                    </a:cubicBezTo>
                    <a:cubicBezTo>
                      <a:pt x="495" y="1380"/>
                      <a:pt x="690" y="1468"/>
                      <a:pt x="906" y="1500"/>
                    </a:cubicBezTo>
                    <a:cubicBezTo>
                      <a:pt x="1121" y="1532"/>
                      <a:pt x="1372" y="1551"/>
                      <a:pt x="1579" y="1467"/>
                    </a:cubicBezTo>
                    <a:cubicBezTo>
                      <a:pt x="1629" y="1447"/>
                      <a:pt x="1671" y="1415"/>
                      <a:pt x="1704" y="1373"/>
                    </a:cubicBezTo>
                    <a:cubicBezTo>
                      <a:pt x="1708" y="1368"/>
                      <a:pt x="1702" y="1361"/>
                      <a:pt x="1697" y="13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3" name="chenying0907 6"/>
              <p:cNvSpPr>
                <a:spLocks/>
              </p:cNvSpPr>
              <p:nvPr/>
            </p:nvSpPr>
            <p:spPr bwMode="auto">
              <a:xfrm>
                <a:off x="3246438" y="1457326"/>
                <a:ext cx="2112963" cy="1933575"/>
              </a:xfrm>
              <a:custGeom>
                <a:avLst/>
                <a:gdLst>
                  <a:gd name="T0" fmla="*/ 394 w 2035"/>
                  <a:gd name="T1" fmla="*/ 1839 h 1862"/>
                  <a:gd name="T2" fmla="*/ 299 w 2035"/>
                  <a:gd name="T3" fmla="*/ 1656 h 1862"/>
                  <a:gd name="T4" fmla="*/ 221 w 2035"/>
                  <a:gd name="T5" fmla="*/ 1452 h 1862"/>
                  <a:gd name="T6" fmla="*/ 241 w 2035"/>
                  <a:gd name="T7" fmla="*/ 997 h 1862"/>
                  <a:gd name="T8" fmla="*/ 650 w 2035"/>
                  <a:gd name="T9" fmla="*/ 365 h 1862"/>
                  <a:gd name="T10" fmla="*/ 1301 w 2035"/>
                  <a:gd name="T11" fmla="*/ 65 h 1862"/>
                  <a:gd name="T12" fmla="*/ 1991 w 2035"/>
                  <a:gd name="T13" fmla="*/ 323 h 1862"/>
                  <a:gd name="T14" fmla="*/ 2019 w 2035"/>
                  <a:gd name="T15" fmla="*/ 295 h 1862"/>
                  <a:gd name="T16" fmla="*/ 1371 w 2035"/>
                  <a:gd name="T17" fmla="*/ 0 h 1862"/>
                  <a:gd name="T18" fmla="*/ 709 w 2035"/>
                  <a:gd name="T19" fmla="*/ 241 h 1862"/>
                  <a:gd name="T20" fmla="*/ 226 w 2035"/>
                  <a:gd name="T21" fmla="*/ 1619 h 1862"/>
                  <a:gd name="T22" fmla="*/ 375 w 2035"/>
                  <a:gd name="T23" fmla="*/ 1851 h 1862"/>
                  <a:gd name="T24" fmla="*/ 394 w 2035"/>
                  <a:gd name="T25" fmla="*/ 1839 h 1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35" h="1862">
                    <a:moveTo>
                      <a:pt x="394" y="1839"/>
                    </a:moveTo>
                    <a:cubicBezTo>
                      <a:pt x="360" y="1781"/>
                      <a:pt x="330" y="1716"/>
                      <a:pt x="299" y="1656"/>
                    </a:cubicBezTo>
                    <a:cubicBezTo>
                      <a:pt x="266" y="1591"/>
                      <a:pt x="240" y="1523"/>
                      <a:pt x="221" y="1452"/>
                    </a:cubicBezTo>
                    <a:cubicBezTo>
                      <a:pt x="181" y="1301"/>
                      <a:pt x="199" y="1146"/>
                      <a:pt x="241" y="997"/>
                    </a:cubicBezTo>
                    <a:cubicBezTo>
                      <a:pt x="310" y="752"/>
                      <a:pt x="461" y="533"/>
                      <a:pt x="650" y="365"/>
                    </a:cubicBezTo>
                    <a:cubicBezTo>
                      <a:pt x="830" y="204"/>
                      <a:pt x="1059" y="88"/>
                      <a:pt x="1301" y="65"/>
                    </a:cubicBezTo>
                    <a:cubicBezTo>
                      <a:pt x="1565" y="40"/>
                      <a:pt x="1795" y="154"/>
                      <a:pt x="1991" y="323"/>
                    </a:cubicBezTo>
                    <a:cubicBezTo>
                      <a:pt x="2010" y="340"/>
                      <a:pt x="2035" y="315"/>
                      <a:pt x="2019" y="295"/>
                    </a:cubicBezTo>
                    <a:cubicBezTo>
                      <a:pt x="1859" y="102"/>
                      <a:pt x="1621" y="0"/>
                      <a:pt x="1371" y="0"/>
                    </a:cubicBezTo>
                    <a:cubicBezTo>
                      <a:pt x="1131" y="0"/>
                      <a:pt x="899" y="101"/>
                      <a:pt x="709" y="241"/>
                    </a:cubicBezTo>
                    <a:cubicBezTo>
                      <a:pt x="298" y="545"/>
                      <a:pt x="0" y="1121"/>
                      <a:pt x="226" y="1619"/>
                    </a:cubicBezTo>
                    <a:cubicBezTo>
                      <a:pt x="266" y="1706"/>
                      <a:pt x="320" y="1775"/>
                      <a:pt x="375" y="1851"/>
                    </a:cubicBezTo>
                    <a:cubicBezTo>
                      <a:pt x="384" y="1862"/>
                      <a:pt x="402" y="1852"/>
                      <a:pt x="394" y="18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4" name="chenying0907 7"/>
              <p:cNvSpPr>
                <a:spLocks/>
              </p:cNvSpPr>
              <p:nvPr/>
            </p:nvSpPr>
            <p:spPr bwMode="auto">
              <a:xfrm>
                <a:off x="5292726" y="1068388"/>
                <a:ext cx="2541588" cy="1016000"/>
              </a:xfrm>
              <a:custGeom>
                <a:avLst/>
                <a:gdLst>
                  <a:gd name="T0" fmla="*/ 38 w 2447"/>
                  <a:gd name="T1" fmla="*/ 664 h 979"/>
                  <a:gd name="T2" fmla="*/ 1375 w 2447"/>
                  <a:gd name="T3" fmla="*/ 104 h 979"/>
                  <a:gd name="T4" fmla="*/ 2005 w 2447"/>
                  <a:gd name="T5" fmla="*/ 373 h 979"/>
                  <a:gd name="T6" fmla="*/ 2402 w 2447"/>
                  <a:gd name="T7" fmla="*/ 953 h 979"/>
                  <a:gd name="T8" fmla="*/ 2442 w 2447"/>
                  <a:gd name="T9" fmla="*/ 943 h 979"/>
                  <a:gd name="T10" fmla="*/ 1377 w 2447"/>
                  <a:gd name="T11" fmla="*/ 41 h 979"/>
                  <a:gd name="T12" fmla="*/ 622 w 2447"/>
                  <a:gd name="T13" fmla="*/ 99 h 979"/>
                  <a:gd name="T14" fmla="*/ 15 w 2447"/>
                  <a:gd name="T15" fmla="*/ 622 h 979"/>
                  <a:gd name="T16" fmla="*/ 6 w 2447"/>
                  <a:gd name="T17" fmla="*/ 656 h 979"/>
                  <a:gd name="T18" fmla="*/ 38 w 2447"/>
                  <a:gd name="T19" fmla="*/ 66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47" h="979">
                    <a:moveTo>
                      <a:pt x="38" y="664"/>
                    </a:moveTo>
                    <a:cubicBezTo>
                      <a:pt x="235" y="159"/>
                      <a:pt x="897" y="25"/>
                      <a:pt x="1375" y="104"/>
                    </a:cubicBezTo>
                    <a:cubicBezTo>
                      <a:pt x="1602" y="141"/>
                      <a:pt x="1823" y="231"/>
                      <a:pt x="2005" y="373"/>
                    </a:cubicBezTo>
                    <a:cubicBezTo>
                      <a:pt x="2195" y="521"/>
                      <a:pt x="2325" y="727"/>
                      <a:pt x="2402" y="953"/>
                    </a:cubicBezTo>
                    <a:cubicBezTo>
                      <a:pt x="2411" y="979"/>
                      <a:pt x="2447" y="968"/>
                      <a:pt x="2442" y="943"/>
                    </a:cubicBezTo>
                    <a:cubicBezTo>
                      <a:pt x="2340" y="436"/>
                      <a:pt x="1862" y="118"/>
                      <a:pt x="1377" y="41"/>
                    </a:cubicBezTo>
                    <a:cubicBezTo>
                      <a:pt x="1125" y="0"/>
                      <a:pt x="864" y="21"/>
                      <a:pt x="622" y="99"/>
                    </a:cubicBezTo>
                    <a:cubicBezTo>
                      <a:pt x="370" y="180"/>
                      <a:pt x="103" y="360"/>
                      <a:pt x="15" y="622"/>
                    </a:cubicBezTo>
                    <a:cubicBezTo>
                      <a:pt x="13" y="633"/>
                      <a:pt x="10" y="645"/>
                      <a:pt x="6" y="656"/>
                    </a:cubicBezTo>
                    <a:cubicBezTo>
                      <a:pt x="0" y="676"/>
                      <a:pt x="30" y="683"/>
                      <a:pt x="38" y="6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5" name="chenying0907 8"/>
              <p:cNvSpPr>
                <a:spLocks/>
              </p:cNvSpPr>
              <p:nvPr/>
            </p:nvSpPr>
            <p:spPr bwMode="auto">
              <a:xfrm>
                <a:off x="7777163" y="1998663"/>
                <a:ext cx="1181100" cy="2060575"/>
              </a:xfrm>
              <a:custGeom>
                <a:avLst/>
                <a:gdLst>
                  <a:gd name="T0" fmla="*/ 20 w 1137"/>
                  <a:gd name="T1" fmla="*/ 63 h 1984"/>
                  <a:gd name="T2" fmla="*/ 215 w 1137"/>
                  <a:gd name="T3" fmla="*/ 53 h 1984"/>
                  <a:gd name="T4" fmla="*/ 400 w 1137"/>
                  <a:gd name="T5" fmla="*/ 98 h 1984"/>
                  <a:gd name="T6" fmla="*/ 735 w 1137"/>
                  <a:gd name="T7" fmla="*/ 336 h 1984"/>
                  <a:gd name="T8" fmla="*/ 1044 w 1137"/>
                  <a:gd name="T9" fmla="*/ 988 h 1984"/>
                  <a:gd name="T10" fmla="*/ 897 w 1137"/>
                  <a:gd name="T11" fmla="*/ 1554 h 1984"/>
                  <a:gd name="T12" fmla="*/ 343 w 1137"/>
                  <a:gd name="T13" fmla="*/ 1942 h 1984"/>
                  <a:gd name="T14" fmla="*/ 358 w 1137"/>
                  <a:gd name="T15" fmla="*/ 1980 h 1984"/>
                  <a:gd name="T16" fmla="*/ 953 w 1137"/>
                  <a:gd name="T17" fmla="*/ 1587 h 1984"/>
                  <a:gd name="T18" fmla="*/ 1107 w 1137"/>
                  <a:gd name="T19" fmla="*/ 964 h 1984"/>
                  <a:gd name="T20" fmla="*/ 752 w 1137"/>
                  <a:gd name="T21" fmla="*/ 266 h 1984"/>
                  <a:gd name="T22" fmla="*/ 415 w 1137"/>
                  <a:gd name="T23" fmla="*/ 44 h 1984"/>
                  <a:gd name="T24" fmla="*/ 215 w 1137"/>
                  <a:gd name="T25" fmla="*/ 2 h 1984"/>
                  <a:gd name="T26" fmla="*/ 119 w 1137"/>
                  <a:gd name="T27" fmla="*/ 7 h 1984"/>
                  <a:gd name="T28" fmla="*/ 14 w 1137"/>
                  <a:gd name="T29" fmla="*/ 41 h 1984"/>
                  <a:gd name="T30" fmla="*/ 20 w 1137"/>
                  <a:gd name="T31" fmla="*/ 63 h 1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37" h="1984">
                    <a:moveTo>
                      <a:pt x="20" y="63"/>
                    </a:moveTo>
                    <a:cubicBezTo>
                      <a:pt x="80" y="48"/>
                      <a:pt x="154" y="49"/>
                      <a:pt x="215" y="53"/>
                    </a:cubicBezTo>
                    <a:cubicBezTo>
                      <a:pt x="278" y="57"/>
                      <a:pt x="341" y="76"/>
                      <a:pt x="400" y="98"/>
                    </a:cubicBezTo>
                    <a:cubicBezTo>
                      <a:pt x="528" y="148"/>
                      <a:pt x="641" y="238"/>
                      <a:pt x="735" y="336"/>
                    </a:cubicBezTo>
                    <a:cubicBezTo>
                      <a:pt x="900" y="510"/>
                      <a:pt x="1016" y="750"/>
                      <a:pt x="1044" y="988"/>
                    </a:cubicBezTo>
                    <a:cubicBezTo>
                      <a:pt x="1069" y="1190"/>
                      <a:pt x="1016" y="1389"/>
                      <a:pt x="897" y="1554"/>
                    </a:cubicBezTo>
                    <a:cubicBezTo>
                      <a:pt x="757" y="1747"/>
                      <a:pt x="548" y="1839"/>
                      <a:pt x="343" y="1942"/>
                    </a:cubicBezTo>
                    <a:cubicBezTo>
                      <a:pt x="321" y="1953"/>
                      <a:pt x="337" y="1984"/>
                      <a:pt x="358" y="1980"/>
                    </a:cubicBezTo>
                    <a:cubicBezTo>
                      <a:pt x="592" y="1933"/>
                      <a:pt x="812" y="1776"/>
                      <a:pt x="953" y="1587"/>
                    </a:cubicBezTo>
                    <a:cubicBezTo>
                      <a:pt x="1086" y="1410"/>
                      <a:pt x="1137" y="1182"/>
                      <a:pt x="1107" y="964"/>
                    </a:cubicBezTo>
                    <a:cubicBezTo>
                      <a:pt x="1071" y="703"/>
                      <a:pt x="938" y="452"/>
                      <a:pt x="752" y="266"/>
                    </a:cubicBezTo>
                    <a:cubicBezTo>
                      <a:pt x="656" y="170"/>
                      <a:pt x="542" y="93"/>
                      <a:pt x="415" y="44"/>
                    </a:cubicBezTo>
                    <a:cubicBezTo>
                      <a:pt x="351" y="19"/>
                      <a:pt x="283" y="6"/>
                      <a:pt x="215" y="2"/>
                    </a:cubicBezTo>
                    <a:cubicBezTo>
                      <a:pt x="183" y="0"/>
                      <a:pt x="150" y="2"/>
                      <a:pt x="119" y="7"/>
                    </a:cubicBezTo>
                    <a:cubicBezTo>
                      <a:pt x="78" y="13"/>
                      <a:pt x="52" y="27"/>
                      <a:pt x="14" y="41"/>
                    </a:cubicBezTo>
                    <a:cubicBezTo>
                      <a:pt x="0" y="46"/>
                      <a:pt x="6" y="66"/>
                      <a:pt x="20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6" name="chenying0907 9"/>
              <p:cNvSpPr>
                <a:spLocks/>
              </p:cNvSpPr>
              <p:nvPr/>
            </p:nvSpPr>
            <p:spPr bwMode="auto">
              <a:xfrm>
                <a:off x="7016751" y="4010026"/>
                <a:ext cx="1208088" cy="1095375"/>
              </a:xfrm>
              <a:custGeom>
                <a:avLst/>
                <a:gdLst>
                  <a:gd name="T0" fmla="*/ 1056 w 1164"/>
                  <a:gd name="T1" fmla="*/ 16 h 1055"/>
                  <a:gd name="T2" fmla="*/ 1085 w 1164"/>
                  <a:gd name="T3" fmla="*/ 64 h 1055"/>
                  <a:gd name="T4" fmla="*/ 1110 w 1164"/>
                  <a:gd name="T5" fmla="*/ 176 h 1055"/>
                  <a:gd name="T6" fmla="*/ 1081 w 1164"/>
                  <a:gd name="T7" fmla="*/ 362 h 1055"/>
                  <a:gd name="T8" fmla="*/ 828 w 1164"/>
                  <a:gd name="T9" fmla="*/ 714 h 1055"/>
                  <a:gd name="T10" fmla="*/ 30 w 1164"/>
                  <a:gd name="T11" fmla="*/ 996 h 1055"/>
                  <a:gd name="T12" fmla="*/ 30 w 1164"/>
                  <a:gd name="T13" fmla="*/ 1042 h 1055"/>
                  <a:gd name="T14" fmla="*/ 893 w 1164"/>
                  <a:gd name="T15" fmla="*/ 736 h 1055"/>
                  <a:gd name="T16" fmla="*/ 1143 w 1164"/>
                  <a:gd name="T17" fmla="*/ 346 h 1055"/>
                  <a:gd name="T18" fmla="*/ 1154 w 1164"/>
                  <a:gd name="T19" fmla="*/ 140 h 1055"/>
                  <a:gd name="T20" fmla="*/ 1121 w 1164"/>
                  <a:gd name="T21" fmla="*/ 43 h 1055"/>
                  <a:gd name="T22" fmla="*/ 1066 w 1164"/>
                  <a:gd name="T23" fmla="*/ 4 h 1055"/>
                  <a:gd name="T24" fmla="*/ 1056 w 1164"/>
                  <a:gd name="T25" fmla="*/ 16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4" h="1055">
                    <a:moveTo>
                      <a:pt x="1056" y="16"/>
                    </a:moveTo>
                    <a:cubicBezTo>
                      <a:pt x="1068" y="25"/>
                      <a:pt x="1078" y="52"/>
                      <a:pt x="1085" y="64"/>
                    </a:cubicBezTo>
                    <a:cubicBezTo>
                      <a:pt x="1104" y="97"/>
                      <a:pt x="1108" y="139"/>
                      <a:pt x="1110" y="176"/>
                    </a:cubicBezTo>
                    <a:cubicBezTo>
                      <a:pt x="1115" y="240"/>
                      <a:pt x="1103" y="302"/>
                      <a:pt x="1081" y="362"/>
                    </a:cubicBezTo>
                    <a:cubicBezTo>
                      <a:pt x="1032" y="501"/>
                      <a:pt x="939" y="620"/>
                      <a:pt x="828" y="714"/>
                    </a:cubicBezTo>
                    <a:cubicBezTo>
                      <a:pt x="609" y="901"/>
                      <a:pt x="312" y="981"/>
                      <a:pt x="30" y="996"/>
                    </a:cubicBezTo>
                    <a:cubicBezTo>
                      <a:pt x="0" y="998"/>
                      <a:pt x="0" y="1041"/>
                      <a:pt x="30" y="1042"/>
                    </a:cubicBezTo>
                    <a:cubicBezTo>
                      <a:pt x="339" y="1055"/>
                      <a:pt x="661" y="941"/>
                      <a:pt x="893" y="736"/>
                    </a:cubicBezTo>
                    <a:cubicBezTo>
                      <a:pt x="1011" y="632"/>
                      <a:pt x="1097" y="496"/>
                      <a:pt x="1143" y="346"/>
                    </a:cubicBezTo>
                    <a:cubicBezTo>
                      <a:pt x="1163" y="279"/>
                      <a:pt x="1164" y="208"/>
                      <a:pt x="1154" y="140"/>
                    </a:cubicBezTo>
                    <a:cubicBezTo>
                      <a:pt x="1150" y="106"/>
                      <a:pt x="1138" y="73"/>
                      <a:pt x="1121" y="43"/>
                    </a:cubicBezTo>
                    <a:cubicBezTo>
                      <a:pt x="1105" y="16"/>
                      <a:pt x="1089" y="17"/>
                      <a:pt x="1066" y="4"/>
                    </a:cubicBezTo>
                    <a:cubicBezTo>
                      <a:pt x="1058" y="0"/>
                      <a:pt x="1049" y="11"/>
                      <a:pt x="10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7" name="chenying0907 10"/>
              <p:cNvSpPr>
                <a:spLocks/>
              </p:cNvSpPr>
              <p:nvPr/>
            </p:nvSpPr>
            <p:spPr bwMode="auto">
              <a:xfrm>
                <a:off x="4975226" y="4775201"/>
                <a:ext cx="1274763" cy="733425"/>
              </a:xfrm>
              <a:custGeom>
                <a:avLst/>
                <a:gdLst>
                  <a:gd name="T0" fmla="*/ 28 w 1229"/>
                  <a:gd name="T1" fmla="*/ 8 h 706"/>
                  <a:gd name="T2" fmla="*/ 139 w 1229"/>
                  <a:gd name="T3" fmla="*/ 371 h 706"/>
                  <a:gd name="T4" fmla="*/ 420 w 1229"/>
                  <a:gd name="T5" fmla="*/ 595 h 706"/>
                  <a:gd name="T6" fmla="*/ 1199 w 1229"/>
                  <a:gd name="T7" fmla="*/ 617 h 706"/>
                  <a:gd name="T8" fmla="*/ 1186 w 1229"/>
                  <a:gd name="T9" fmla="*/ 571 h 706"/>
                  <a:gd name="T10" fmla="*/ 469 w 1229"/>
                  <a:gd name="T11" fmla="*/ 549 h 706"/>
                  <a:gd name="T12" fmla="*/ 191 w 1229"/>
                  <a:gd name="T13" fmla="*/ 341 h 706"/>
                  <a:gd name="T14" fmla="*/ 105 w 1229"/>
                  <a:gd name="T15" fmla="*/ 187 h 706"/>
                  <a:gd name="T16" fmla="*/ 43 w 1229"/>
                  <a:gd name="T17" fmla="*/ 7 h 706"/>
                  <a:gd name="T18" fmla="*/ 28 w 1229"/>
                  <a:gd name="T19" fmla="*/ 8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9" h="706">
                    <a:moveTo>
                      <a:pt x="28" y="8"/>
                    </a:moveTo>
                    <a:cubicBezTo>
                      <a:pt x="0" y="129"/>
                      <a:pt x="72" y="275"/>
                      <a:pt x="139" y="371"/>
                    </a:cubicBezTo>
                    <a:cubicBezTo>
                      <a:pt x="210" y="470"/>
                      <a:pt x="310" y="545"/>
                      <a:pt x="420" y="595"/>
                    </a:cubicBezTo>
                    <a:cubicBezTo>
                      <a:pt x="664" y="706"/>
                      <a:pt x="948" y="698"/>
                      <a:pt x="1199" y="617"/>
                    </a:cubicBezTo>
                    <a:cubicBezTo>
                      <a:pt x="1229" y="608"/>
                      <a:pt x="1217" y="563"/>
                      <a:pt x="1186" y="571"/>
                    </a:cubicBezTo>
                    <a:cubicBezTo>
                      <a:pt x="954" y="630"/>
                      <a:pt x="695" y="637"/>
                      <a:pt x="469" y="549"/>
                    </a:cubicBezTo>
                    <a:cubicBezTo>
                      <a:pt x="360" y="506"/>
                      <a:pt x="262" y="433"/>
                      <a:pt x="191" y="341"/>
                    </a:cubicBezTo>
                    <a:cubicBezTo>
                      <a:pt x="155" y="294"/>
                      <a:pt x="127" y="241"/>
                      <a:pt x="105" y="187"/>
                    </a:cubicBezTo>
                    <a:cubicBezTo>
                      <a:pt x="81" y="128"/>
                      <a:pt x="72" y="63"/>
                      <a:pt x="43" y="7"/>
                    </a:cubicBezTo>
                    <a:cubicBezTo>
                      <a:pt x="40" y="0"/>
                      <a:pt x="30" y="2"/>
                      <a:pt x="2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8" name="chenying0907 11"/>
              <p:cNvSpPr>
                <a:spLocks/>
              </p:cNvSpPr>
              <p:nvPr/>
            </p:nvSpPr>
            <p:spPr bwMode="auto">
              <a:xfrm>
                <a:off x="6203951" y="5040313"/>
                <a:ext cx="1285875" cy="706438"/>
              </a:xfrm>
              <a:custGeom>
                <a:avLst/>
                <a:gdLst>
                  <a:gd name="T0" fmla="*/ 9 w 1238"/>
                  <a:gd name="T1" fmla="*/ 343 h 681"/>
                  <a:gd name="T2" fmla="*/ 575 w 1238"/>
                  <a:gd name="T3" fmla="*/ 605 h 681"/>
                  <a:gd name="T4" fmla="*/ 1222 w 1238"/>
                  <a:gd name="T5" fmla="*/ 529 h 681"/>
                  <a:gd name="T6" fmla="*/ 1222 w 1238"/>
                  <a:gd name="T7" fmla="*/ 485 h 681"/>
                  <a:gd name="T8" fmla="*/ 968 w 1238"/>
                  <a:gd name="T9" fmla="*/ 314 h 681"/>
                  <a:gd name="T10" fmla="*/ 825 w 1238"/>
                  <a:gd name="T11" fmla="*/ 32 h 681"/>
                  <a:gd name="T12" fmla="*/ 776 w 1238"/>
                  <a:gd name="T13" fmla="*/ 46 h 681"/>
                  <a:gd name="T14" fmla="*/ 921 w 1238"/>
                  <a:gd name="T15" fmla="*/ 340 h 681"/>
                  <a:gd name="T16" fmla="*/ 1196 w 1238"/>
                  <a:gd name="T17" fmla="*/ 529 h 681"/>
                  <a:gd name="T18" fmla="*/ 1196 w 1238"/>
                  <a:gd name="T19" fmla="*/ 485 h 681"/>
                  <a:gd name="T20" fmla="*/ 23 w 1238"/>
                  <a:gd name="T21" fmla="*/ 324 h 681"/>
                  <a:gd name="T22" fmla="*/ 9 w 1238"/>
                  <a:gd name="T23" fmla="*/ 34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8" h="681">
                    <a:moveTo>
                      <a:pt x="9" y="343"/>
                    </a:moveTo>
                    <a:cubicBezTo>
                      <a:pt x="152" y="493"/>
                      <a:pt x="376" y="569"/>
                      <a:pt x="575" y="605"/>
                    </a:cubicBezTo>
                    <a:cubicBezTo>
                      <a:pt x="792" y="644"/>
                      <a:pt x="1024" y="631"/>
                      <a:pt x="1222" y="529"/>
                    </a:cubicBezTo>
                    <a:cubicBezTo>
                      <a:pt x="1238" y="520"/>
                      <a:pt x="1238" y="494"/>
                      <a:pt x="1222" y="485"/>
                    </a:cubicBezTo>
                    <a:cubicBezTo>
                      <a:pt x="1131" y="437"/>
                      <a:pt x="1041" y="387"/>
                      <a:pt x="968" y="314"/>
                    </a:cubicBezTo>
                    <a:cubicBezTo>
                      <a:pt x="889" y="238"/>
                      <a:pt x="847" y="138"/>
                      <a:pt x="825" y="32"/>
                    </a:cubicBezTo>
                    <a:cubicBezTo>
                      <a:pt x="819" y="0"/>
                      <a:pt x="770" y="14"/>
                      <a:pt x="776" y="46"/>
                    </a:cubicBezTo>
                    <a:cubicBezTo>
                      <a:pt x="799" y="157"/>
                      <a:pt x="844" y="256"/>
                      <a:pt x="921" y="340"/>
                    </a:cubicBezTo>
                    <a:cubicBezTo>
                      <a:pt x="997" y="422"/>
                      <a:pt x="1098" y="479"/>
                      <a:pt x="1196" y="529"/>
                    </a:cubicBezTo>
                    <a:cubicBezTo>
                      <a:pt x="1196" y="514"/>
                      <a:pt x="1196" y="500"/>
                      <a:pt x="1196" y="485"/>
                    </a:cubicBezTo>
                    <a:cubicBezTo>
                      <a:pt x="821" y="681"/>
                      <a:pt x="352" y="551"/>
                      <a:pt x="23" y="324"/>
                    </a:cubicBezTo>
                    <a:cubicBezTo>
                      <a:pt x="12" y="316"/>
                      <a:pt x="0" y="333"/>
                      <a:pt x="9" y="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29" name="chenying0907 328"/>
              <p:cNvGrpSpPr/>
              <p:nvPr/>
            </p:nvGrpSpPr>
            <p:grpSpPr>
              <a:xfrm>
                <a:off x="3517901" y="1225551"/>
                <a:ext cx="5260975" cy="4090987"/>
                <a:chOff x="3517901" y="1225551"/>
                <a:chExt cx="5260975" cy="4090987"/>
              </a:xfrm>
              <a:grpFill/>
            </p:grpSpPr>
            <p:sp>
              <p:nvSpPr>
                <p:cNvPr id="330" name="chenying0907 12"/>
                <p:cNvSpPr>
                  <a:spLocks/>
                </p:cNvSpPr>
                <p:nvPr/>
              </p:nvSpPr>
              <p:spPr bwMode="auto">
                <a:xfrm>
                  <a:off x="7805738" y="2135188"/>
                  <a:ext cx="109538" cy="38100"/>
                </a:xfrm>
                <a:custGeom>
                  <a:avLst/>
                  <a:gdLst>
                    <a:gd name="T0" fmla="*/ 6 w 106"/>
                    <a:gd name="T1" fmla="*/ 35 h 37"/>
                    <a:gd name="T2" fmla="*/ 45 w 106"/>
                    <a:gd name="T3" fmla="*/ 33 h 37"/>
                    <a:gd name="T4" fmla="*/ 97 w 106"/>
                    <a:gd name="T5" fmla="*/ 22 h 37"/>
                    <a:gd name="T6" fmla="*/ 97 w 106"/>
                    <a:gd name="T7" fmla="*/ 6 h 37"/>
                    <a:gd name="T8" fmla="*/ 52 w 106"/>
                    <a:gd name="T9" fmla="*/ 6 h 37"/>
                    <a:gd name="T10" fmla="*/ 4 w 106"/>
                    <a:gd name="T11" fmla="*/ 24 h 37"/>
                    <a:gd name="T12" fmla="*/ 6 w 106"/>
                    <a:gd name="T13" fmla="*/ 3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6" h="37">
                      <a:moveTo>
                        <a:pt x="6" y="35"/>
                      </a:moveTo>
                      <a:cubicBezTo>
                        <a:pt x="20" y="37"/>
                        <a:pt x="32" y="35"/>
                        <a:pt x="45" y="33"/>
                      </a:cubicBezTo>
                      <a:cubicBezTo>
                        <a:pt x="63" y="30"/>
                        <a:pt x="80" y="29"/>
                        <a:pt x="97" y="22"/>
                      </a:cubicBezTo>
                      <a:cubicBezTo>
                        <a:pt x="105" y="19"/>
                        <a:pt x="106" y="9"/>
                        <a:pt x="97" y="6"/>
                      </a:cubicBezTo>
                      <a:cubicBezTo>
                        <a:pt x="81" y="0"/>
                        <a:pt x="68" y="2"/>
                        <a:pt x="52" y="6"/>
                      </a:cubicBezTo>
                      <a:cubicBezTo>
                        <a:pt x="34" y="9"/>
                        <a:pt x="17" y="13"/>
                        <a:pt x="4" y="24"/>
                      </a:cubicBezTo>
                      <a:cubicBezTo>
                        <a:pt x="0" y="27"/>
                        <a:pt x="2" y="34"/>
                        <a:pt x="6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1" name="chenying0907 13"/>
                <p:cNvSpPr>
                  <a:spLocks/>
                </p:cNvSpPr>
                <p:nvPr/>
              </p:nvSpPr>
              <p:spPr bwMode="auto">
                <a:xfrm>
                  <a:off x="8018463" y="2144713"/>
                  <a:ext cx="92075" cy="34925"/>
                </a:xfrm>
                <a:custGeom>
                  <a:avLst/>
                  <a:gdLst>
                    <a:gd name="T0" fmla="*/ 4 w 89"/>
                    <a:gd name="T1" fmla="*/ 9 h 35"/>
                    <a:gd name="T2" fmla="*/ 79 w 89"/>
                    <a:gd name="T3" fmla="*/ 34 h 35"/>
                    <a:gd name="T4" fmla="*/ 83 w 89"/>
                    <a:gd name="T5" fmla="*/ 20 h 35"/>
                    <a:gd name="T6" fmla="*/ 7 w 89"/>
                    <a:gd name="T7" fmla="*/ 0 h 35"/>
                    <a:gd name="T8" fmla="*/ 4 w 89"/>
                    <a:gd name="T9" fmla="*/ 9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35">
                      <a:moveTo>
                        <a:pt x="4" y="9"/>
                      </a:moveTo>
                      <a:cubicBezTo>
                        <a:pt x="28" y="23"/>
                        <a:pt x="52" y="31"/>
                        <a:pt x="79" y="34"/>
                      </a:cubicBezTo>
                      <a:cubicBezTo>
                        <a:pt x="87" y="35"/>
                        <a:pt x="89" y="24"/>
                        <a:pt x="83" y="20"/>
                      </a:cubicBezTo>
                      <a:cubicBezTo>
                        <a:pt x="59" y="6"/>
                        <a:pt x="34" y="3"/>
                        <a:pt x="7" y="0"/>
                      </a:cubicBezTo>
                      <a:cubicBezTo>
                        <a:pt x="2" y="0"/>
                        <a:pt x="0" y="7"/>
                        <a:pt x="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2" name="chenying0907 14"/>
                <p:cNvSpPr>
                  <a:spLocks/>
                </p:cNvSpPr>
                <p:nvPr/>
              </p:nvSpPr>
              <p:spPr bwMode="auto">
                <a:xfrm>
                  <a:off x="8228013" y="2225676"/>
                  <a:ext cx="107950" cy="61913"/>
                </a:xfrm>
                <a:custGeom>
                  <a:avLst/>
                  <a:gdLst>
                    <a:gd name="T0" fmla="*/ 6 w 105"/>
                    <a:gd name="T1" fmla="*/ 10 h 59"/>
                    <a:gd name="T2" fmla="*/ 91 w 105"/>
                    <a:gd name="T3" fmla="*/ 55 h 59"/>
                    <a:gd name="T4" fmla="*/ 99 w 105"/>
                    <a:gd name="T5" fmla="*/ 44 h 59"/>
                    <a:gd name="T6" fmla="*/ 9 w 105"/>
                    <a:gd name="T7" fmla="*/ 1 h 59"/>
                    <a:gd name="T8" fmla="*/ 6 w 105"/>
                    <a:gd name="T9" fmla="*/ 1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59">
                      <a:moveTo>
                        <a:pt x="6" y="10"/>
                      </a:moveTo>
                      <a:cubicBezTo>
                        <a:pt x="35" y="21"/>
                        <a:pt x="64" y="39"/>
                        <a:pt x="91" y="55"/>
                      </a:cubicBezTo>
                      <a:cubicBezTo>
                        <a:pt x="97" y="59"/>
                        <a:pt x="105" y="49"/>
                        <a:pt x="99" y="44"/>
                      </a:cubicBezTo>
                      <a:cubicBezTo>
                        <a:pt x="72" y="20"/>
                        <a:pt x="44" y="7"/>
                        <a:pt x="9" y="1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3" name="chenying0907 15"/>
                <p:cNvSpPr>
                  <a:spLocks/>
                </p:cNvSpPr>
                <p:nvPr/>
              </p:nvSpPr>
              <p:spPr bwMode="auto">
                <a:xfrm>
                  <a:off x="8421688" y="2389188"/>
                  <a:ext cx="77788" cy="84138"/>
                </a:xfrm>
                <a:custGeom>
                  <a:avLst/>
                  <a:gdLst>
                    <a:gd name="T0" fmla="*/ 1 w 75"/>
                    <a:gd name="T1" fmla="*/ 1 h 81"/>
                    <a:gd name="T2" fmla="*/ 14 w 75"/>
                    <a:gd name="T3" fmla="*/ 20 h 81"/>
                    <a:gd name="T4" fmla="*/ 31 w 75"/>
                    <a:gd name="T5" fmla="*/ 42 h 81"/>
                    <a:gd name="T6" fmla="*/ 62 w 75"/>
                    <a:gd name="T7" fmla="*/ 77 h 81"/>
                    <a:gd name="T8" fmla="*/ 72 w 75"/>
                    <a:gd name="T9" fmla="*/ 71 h 81"/>
                    <a:gd name="T10" fmla="*/ 45 w 75"/>
                    <a:gd name="T11" fmla="*/ 35 h 81"/>
                    <a:gd name="T12" fmla="*/ 24 w 75"/>
                    <a:gd name="T13" fmla="*/ 16 h 81"/>
                    <a:gd name="T14" fmla="*/ 2 w 75"/>
                    <a:gd name="T15" fmla="*/ 0 h 81"/>
                    <a:gd name="T16" fmla="*/ 1 w 75"/>
                    <a:gd name="T17" fmla="*/ 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5" h="81">
                      <a:moveTo>
                        <a:pt x="1" y="1"/>
                      </a:moveTo>
                      <a:cubicBezTo>
                        <a:pt x="6" y="6"/>
                        <a:pt x="9" y="14"/>
                        <a:pt x="14" y="20"/>
                      </a:cubicBezTo>
                      <a:cubicBezTo>
                        <a:pt x="19" y="27"/>
                        <a:pt x="25" y="35"/>
                        <a:pt x="31" y="42"/>
                      </a:cubicBezTo>
                      <a:cubicBezTo>
                        <a:pt x="41" y="54"/>
                        <a:pt x="51" y="66"/>
                        <a:pt x="62" y="77"/>
                      </a:cubicBezTo>
                      <a:cubicBezTo>
                        <a:pt x="66" y="81"/>
                        <a:pt x="75" y="77"/>
                        <a:pt x="72" y="71"/>
                      </a:cubicBezTo>
                      <a:cubicBezTo>
                        <a:pt x="66" y="57"/>
                        <a:pt x="57" y="46"/>
                        <a:pt x="45" y="35"/>
                      </a:cubicBezTo>
                      <a:cubicBezTo>
                        <a:pt x="38" y="28"/>
                        <a:pt x="31" y="22"/>
                        <a:pt x="24" y="16"/>
                      </a:cubicBezTo>
                      <a:cubicBezTo>
                        <a:pt x="17" y="10"/>
                        <a:pt x="8" y="6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4" name="chenying0907 16"/>
                <p:cNvSpPr>
                  <a:spLocks/>
                </p:cNvSpPr>
                <p:nvPr/>
              </p:nvSpPr>
              <p:spPr bwMode="auto">
                <a:xfrm>
                  <a:off x="8572501" y="2570163"/>
                  <a:ext cx="60325" cy="90488"/>
                </a:xfrm>
                <a:custGeom>
                  <a:avLst/>
                  <a:gdLst>
                    <a:gd name="T0" fmla="*/ 3 w 57"/>
                    <a:gd name="T1" fmla="*/ 10 h 88"/>
                    <a:gd name="T2" fmla="*/ 47 w 57"/>
                    <a:gd name="T3" fmla="*/ 83 h 88"/>
                    <a:gd name="T4" fmla="*/ 55 w 57"/>
                    <a:gd name="T5" fmla="*/ 77 h 88"/>
                    <a:gd name="T6" fmla="*/ 11 w 57"/>
                    <a:gd name="T7" fmla="*/ 5 h 88"/>
                    <a:gd name="T8" fmla="*/ 3 w 57"/>
                    <a:gd name="T9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88">
                      <a:moveTo>
                        <a:pt x="3" y="10"/>
                      </a:moveTo>
                      <a:cubicBezTo>
                        <a:pt x="17" y="35"/>
                        <a:pt x="27" y="63"/>
                        <a:pt x="47" y="83"/>
                      </a:cubicBezTo>
                      <a:cubicBezTo>
                        <a:pt x="51" y="88"/>
                        <a:pt x="57" y="82"/>
                        <a:pt x="55" y="77"/>
                      </a:cubicBezTo>
                      <a:cubicBezTo>
                        <a:pt x="44" y="51"/>
                        <a:pt x="28" y="27"/>
                        <a:pt x="11" y="5"/>
                      </a:cubicBezTo>
                      <a:cubicBezTo>
                        <a:pt x="8" y="0"/>
                        <a:pt x="0" y="4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5" name="chenying0907 17"/>
                <p:cNvSpPr>
                  <a:spLocks/>
                </p:cNvSpPr>
                <p:nvPr/>
              </p:nvSpPr>
              <p:spPr bwMode="auto">
                <a:xfrm>
                  <a:off x="8664576" y="2767013"/>
                  <a:ext cx="42863" cy="88900"/>
                </a:xfrm>
                <a:custGeom>
                  <a:avLst/>
                  <a:gdLst>
                    <a:gd name="T0" fmla="*/ 3 w 41"/>
                    <a:gd name="T1" fmla="*/ 7 h 86"/>
                    <a:gd name="T2" fmla="*/ 30 w 41"/>
                    <a:gd name="T3" fmla="*/ 79 h 86"/>
                    <a:gd name="T4" fmla="*/ 40 w 41"/>
                    <a:gd name="T5" fmla="*/ 76 h 86"/>
                    <a:gd name="T6" fmla="*/ 9 w 41"/>
                    <a:gd name="T7" fmla="*/ 4 h 86"/>
                    <a:gd name="T8" fmla="*/ 3 w 41"/>
                    <a:gd name="T9" fmla="*/ 7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86">
                      <a:moveTo>
                        <a:pt x="3" y="7"/>
                      </a:moveTo>
                      <a:cubicBezTo>
                        <a:pt x="16" y="29"/>
                        <a:pt x="21" y="56"/>
                        <a:pt x="30" y="79"/>
                      </a:cubicBezTo>
                      <a:cubicBezTo>
                        <a:pt x="32" y="86"/>
                        <a:pt x="41" y="83"/>
                        <a:pt x="40" y="76"/>
                      </a:cubicBezTo>
                      <a:cubicBezTo>
                        <a:pt x="36" y="48"/>
                        <a:pt x="25" y="27"/>
                        <a:pt x="9" y="4"/>
                      </a:cubicBezTo>
                      <a:cubicBezTo>
                        <a:pt x="7" y="0"/>
                        <a:pt x="0" y="3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6" name="chenying0907 18"/>
                <p:cNvSpPr>
                  <a:spLocks/>
                </p:cNvSpPr>
                <p:nvPr/>
              </p:nvSpPr>
              <p:spPr bwMode="auto">
                <a:xfrm>
                  <a:off x="8740776" y="2992438"/>
                  <a:ext cx="26988" cy="107950"/>
                </a:xfrm>
                <a:custGeom>
                  <a:avLst/>
                  <a:gdLst>
                    <a:gd name="T0" fmla="*/ 2 w 27"/>
                    <a:gd name="T1" fmla="*/ 7 h 104"/>
                    <a:gd name="T2" fmla="*/ 17 w 27"/>
                    <a:gd name="T3" fmla="*/ 100 h 104"/>
                    <a:gd name="T4" fmla="*/ 23 w 27"/>
                    <a:gd name="T5" fmla="*/ 100 h 104"/>
                    <a:gd name="T6" fmla="*/ 9 w 27"/>
                    <a:gd name="T7" fmla="*/ 4 h 104"/>
                    <a:gd name="T8" fmla="*/ 2 w 27"/>
                    <a:gd name="T9" fmla="*/ 7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104">
                      <a:moveTo>
                        <a:pt x="2" y="7"/>
                      </a:moveTo>
                      <a:cubicBezTo>
                        <a:pt x="14" y="36"/>
                        <a:pt x="13" y="68"/>
                        <a:pt x="17" y="100"/>
                      </a:cubicBezTo>
                      <a:cubicBezTo>
                        <a:pt x="17" y="104"/>
                        <a:pt x="23" y="104"/>
                        <a:pt x="23" y="100"/>
                      </a:cubicBezTo>
                      <a:cubicBezTo>
                        <a:pt x="27" y="67"/>
                        <a:pt x="24" y="33"/>
                        <a:pt x="9" y="4"/>
                      </a:cubicBezTo>
                      <a:cubicBezTo>
                        <a:pt x="7" y="0"/>
                        <a:pt x="0" y="3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7" name="chenying0907 19"/>
                <p:cNvSpPr>
                  <a:spLocks/>
                </p:cNvSpPr>
                <p:nvPr/>
              </p:nvSpPr>
              <p:spPr bwMode="auto">
                <a:xfrm>
                  <a:off x="8753476" y="3206751"/>
                  <a:ext cx="25400" cy="80963"/>
                </a:xfrm>
                <a:custGeom>
                  <a:avLst/>
                  <a:gdLst>
                    <a:gd name="T0" fmla="*/ 13 w 24"/>
                    <a:gd name="T1" fmla="*/ 2 h 78"/>
                    <a:gd name="T2" fmla="*/ 4 w 24"/>
                    <a:gd name="T3" fmla="*/ 32 h 78"/>
                    <a:gd name="T4" fmla="*/ 2 w 24"/>
                    <a:gd name="T5" fmla="*/ 46 h 78"/>
                    <a:gd name="T6" fmla="*/ 0 w 24"/>
                    <a:gd name="T7" fmla="*/ 66 h 78"/>
                    <a:gd name="T8" fmla="*/ 13 w 24"/>
                    <a:gd name="T9" fmla="*/ 71 h 78"/>
                    <a:gd name="T10" fmla="*/ 23 w 24"/>
                    <a:gd name="T11" fmla="*/ 39 h 78"/>
                    <a:gd name="T12" fmla="*/ 15 w 24"/>
                    <a:gd name="T13" fmla="*/ 2 h 78"/>
                    <a:gd name="T14" fmla="*/ 13 w 24"/>
                    <a:gd name="T15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4" h="78">
                      <a:moveTo>
                        <a:pt x="13" y="2"/>
                      </a:moveTo>
                      <a:cubicBezTo>
                        <a:pt x="9" y="12"/>
                        <a:pt x="6" y="21"/>
                        <a:pt x="4" y="32"/>
                      </a:cubicBezTo>
                      <a:cubicBezTo>
                        <a:pt x="3" y="37"/>
                        <a:pt x="2" y="41"/>
                        <a:pt x="2" y="46"/>
                      </a:cubicBezTo>
                      <a:cubicBezTo>
                        <a:pt x="1" y="53"/>
                        <a:pt x="1" y="59"/>
                        <a:pt x="0" y="66"/>
                      </a:cubicBezTo>
                      <a:cubicBezTo>
                        <a:pt x="0" y="72"/>
                        <a:pt x="9" y="78"/>
                        <a:pt x="13" y="71"/>
                      </a:cubicBezTo>
                      <a:cubicBezTo>
                        <a:pt x="18" y="60"/>
                        <a:pt x="21" y="52"/>
                        <a:pt x="23" y="39"/>
                      </a:cubicBezTo>
                      <a:cubicBezTo>
                        <a:pt x="24" y="25"/>
                        <a:pt x="20" y="15"/>
                        <a:pt x="15" y="2"/>
                      </a:cubicBezTo>
                      <a:cubicBezTo>
                        <a:pt x="15" y="0"/>
                        <a:pt x="13" y="1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8" name="chenying0907 20"/>
                <p:cNvSpPr>
                  <a:spLocks/>
                </p:cNvSpPr>
                <p:nvPr/>
              </p:nvSpPr>
              <p:spPr bwMode="auto">
                <a:xfrm>
                  <a:off x="8672513" y="3368676"/>
                  <a:ext cx="61913" cy="100013"/>
                </a:xfrm>
                <a:custGeom>
                  <a:avLst/>
                  <a:gdLst>
                    <a:gd name="T0" fmla="*/ 46 w 61"/>
                    <a:gd name="T1" fmla="*/ 3 h 97"/>
                    <a:gd name="T2" fmla="*/ 6 w 61"/>
                    <a:gd name="T3" fmla="*/ 81 h 97"/>
                    <a:gd name="T4" fmla="*/ 20 w 61"/>
                    <a:gd name="T5" fmla="*/ 91 h 97"/>
                    <a:gd name="T6" fmla="*/ 52 w 61"/>
                    <a:gd name="T7" fmla="*/ 51 h 97"/>
                    <a:gd name="T8" fmla="*/ 53 w 61"/>
                    <a:gd name="T9" fmla="*/ 3 h 97"/>
                    <a:gd name="T10" fmla="*/ 46 w 61"/>
                    <a:gd name="T11" fmla="*/ 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1" h="97">
                      <a:moveTo>
                        <a:pt x="46" y="3"/>
                      </a:moveTo>
                      <a:cubicBezTo>
                        <a:pt x="33" y="29"/>
                        <a:pt x="23" y="57"/>
                        <a:pt x="6" y="81"/>
                      </a:cubicBezTo>
                      <a:cubicBezTo>
                        <a:pt x="0" y="89"/>
                        <a:pt x="13" y="97"/>
                        <a:pt x="20" y="91"/>
                      </a:cubicBezTo>
                      <a:cubicBezTo>
                        <a:pt x="34" y="80"/>
                        <a:pt x="45" y="69"/>
                        <a:pt x="52" y="51"/>
                      </a:cubicBezTo>
                      <a:cubicBezTo>
                        <a:pt x="58" y="35"/>
                        <a:pt x="61" y="20"/>
                        <a:pt x="53" y="3"/>
                      </a:cubicBezTo>
                      <a:cubicBezTo>
                        <a:pt x="52" y="0"/>
                        <a:pt x="47" y="1"/>
                        <a:pt x="4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9" name="chenying0907 21"/>
                <p:cNvSpPr>
                  <a:spLocks/>
                </p:cNvSpPr>
                <p:nvPr/>
              </p:nvSpPr>
              <p:spPr bwMode="auto">
                <a:xfrm>
                  <a:off x="8559801" y="3544888"/>
                  <a:ext cx="68263" cy="84138"/>
                </a:xfrm>
                <a:custGeom>
                  <a:avLst/>
                  <a:gdLst>
                    <a:gd name="T0" fmla="*/ 51 w 66"/>
                    <a:gd name="T1" fmla="*/ 4 h 81"/>
                    <a:gd name="T2" fmla="*/ 24 w 66"/>
                    <a:gd name="T3" fmla="*/ 33 h 81"/>
                    <a:gd name="T4" fmla="*/ 14 w 66"/>
                    <a:gd name="T5" fmla="*/ 46 h 81"/>
                    <a:gd name="T6" fmla="*/ 5 w 66"/>
                    <a:gd name="T7" fmla="*/ 62 h 81"/>
                    <a:gd name="T8" fmla="*/ 18 w 66"/>
                    <a:gd name="T9" fmla="*/ 75 h 81"/>
                    <a:gd name="T10" fmla="*/ 32 w 66"/>
                    <a:gd name="T11" fmla="*/ 65 h 81"/>
                    <a:gd name="T12" fmla="*/ 45 w 66"/>
                    <a:gd name="T13" fmla="*/ 49 h 81"/>
                    <a:gd name="T14" fmla="*/ 63 w 66"/>
                    <a:gd name="T15" fmla="*/ 11 h 81"/>
                    <a:gd name="T16" fmla="*/ 51 w 66"/>
                    <a:gd name="T17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6" h="81">
                      <a:moveTo>
                        <a:pt x="51" y="4"/>
                      </a:moveTo>
                      <a:cubicBezTo>
                        <a:pt x="41" y="13"/>
                        <a:pt x="32" y="22"/>
                        <a:pt x="24" y="33"/>
                      </a:cubicBezTo>
                      <a:cubicBezTo>
                        <a:pt x="21" y="37"/>
                        <a:pt x="17" y="41"/>
                        <a:pt x="14" y="46"/>
                      </a:cubicBezTo>
                      <a:cubicBezTo>
                        <a:pt x="10" y="51"/>
                        <a:pt x="9" y="57"/>
                        <a:pt x="5" y="62"/>
                      </a:cubicBezTo>
                      <a:cubicBezTo>
                        <a:pt x="0" y="70"/>
                        <a:pt x="10" y="81"/>
                        <a:pt x="18" y="75"/>
                      </a:cubicBezTo>
                      <a:cubicBezTo>
                        <a:pt x="22" y="72"/>
                        <a:pt x="29" y="69"/>
                        <a:pt x="32" y="65"/>
                      </a:cubicBezTo>
                      <a:cubicBezTo>
                        <a:pt x="37" y="60"/>
                        <a:pt x="41" y="55"/>
                        <a:pt x="45" y="49"/>
                      </a:cubicBezTo>
                      <a:cubicBezTo>
                        <a:pt x="53" y="37"/>
                        <a:pt x="59" y="25"/>
                        <a:pt x="63" y="11"/>
                      </a:cubicBezTo>
                      <a:cubicBezTo>
                        <a:pt x="66" y="4"/>
                        <a:pt x="56" y="0"/>
                        <a:pt x="5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0" name="chenying0907 22"/>
                <p:cNvSpPr>
                  <a:spLocks/>
                </p:cNvSpPr>
                <p:nvPr/>
              </p:nvSpPr>
              <p:spPr bwMode="auto">
                <a:xfrm>
                  <a:off x="8374063" y="3732213"/>
                  <a:ext cx="80963" cy="65088"/>
                </a:xfrm>
                <a:custGeom>
                  <a:avLst/>
                  <a:gdLst>
                    <a:gd name="T0" fmla="*/ 66 w 79"/>
                    <a:gd name="T1" fmla="*/ 3 h 62"/>
                    <a:gd name="T2" fmla="*/ 35 w 79"/>
                    <a:gd name="T3" fmla="*/ 23 h 62"/>
                    <a:gd name="T4" fmla="*/ 6 w 79"/>
                    <a:gd name="T5" fmla="*/ 48 h 62"/>
                    <a:gd name="T6" fmla="*/ 14 w 79"/>
                    <a:gd name="T7" fmla="*/ 58 h 62"/>
                    <a:gd name="T8" fmla="*/ 45 w 79"/>
                    <a:gd name="T9" fmla="*/ 38 h 62"/>
                    <a:gd name="T10" fmla="*/ 73 w 79"/>
                    <a:gd name="T11" fmla="*/ 13 h 62"/>
                    <a:gd name="T12" fmla="*/ 66 w 79"/>
                    <a:gd name="T13" fmla="*/ 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62">
                      <a:moveTo>
                        <a:pt x="66" y="3"/>
                      </a:moveTo>
                      <a:cubicBezTo>
                        <a:pt x="55" y="9"/>
                        <a:pt x="45" y="15"/>
                        <a:pt x="35" y="23"/>
                      </a:cubicBezTo>
                      <a:cubicBezTo>
                        <a:pt x="25" y="31"/>
                        <a:pt x="16" y="39"/>
                        <a:pt x="6" y="48"/>
                      </a:cubicBezTo>
                      <a:cubicBezTo>
                        <a:pt x="0" y="53"/>
                        <a:pt x="8" y="62"/>
                        <a:pt x="14" y="58"/>
                      </a:cubicBezTo>
                      <a:cubicBezTo>
                        <a:pt x="25" y="52"/>
                        <a:pt x="35" y="46"/>
                        <a:pt x="45" y="38"/>
                      </a:cubicBezTo>
                      <a:cubicBezTo>
                        <a:pt x="55" y="30"/>
                        <a:pt x="64" y="21"/>
                        <a:pt x="73" y="13"/>
                      </a:cubicBezTo>
                      <a:cubicBezTo>
                        <a:pt x="79" y="9"/>
                        <a:pt x="72" y="0"/>
                        <a:pt x="6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1" name="chenying0907 23"/>
                <p:cNvSpPr>
                  <a:spLocks/>
                </p:cNvSpPr>
                <p:nvPr/>
              </p:nvSpPr>
              <p:spPr bwMode="auto">
                <a:xfrm>
                  <a:off x="7953376" y="3932238"/>
                  <a:ext cx="93663" cy="30163"/>
                </a:xfrm>
                <a:custGeom>
                  <a:avLst/>
                  <a:gdLst>
                    <a:gd name="T0" fmla="*/ 82 w 91"/>
                    <a:gd name="T1" fmla="*/ 1 h 30"/>
                    <a:gd name="T2" fmla="*/ 42 w 91"/>
                    <a:gd name="T3" fmla="*/ 5 h 30"/>
                    <a:gd name="T4" fmla="*/ 9 w 91"/>
                    <a:gd name="T5" fmla="*/ 11 h 30"/>
                    <a:gd name="T6" fmla="*/ 9 w 91"/>
                    <a:gd name="T7" fmla="*/ 28 h 30"/>
                    <a:gd name="T8" fmla="*/ 45 w 91"/>
                    <a:gd name="T9" fmla="*/ 27 h 30"/>
                    <a:gd name="T10" fmla="*/ 86 w 91"/>
                    <a:gd name="T11" fmla="*/ 9 h 30"/>
                    <a:gd name="T12" fmla="*/ 82 w 91"/>
                    <a:gd name="T13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1" h="30">
                      <a:moveTo>
                        <a:pt x="82" y="1"/>
                      </a:moveTo>
                      <a:cubicBezTo>
                        <a:pt x="69" y="3"/>
                        <a:pt x="55" y="3"/>
                        <a:pt x="42" y="5"/>
                      </a:cubicBezTo>
                      <a:cubicBezTo>
                        <a:pt x="31" y="6"/>
                        <a:pt x="20" y="9"/>
                        <a:pt x="9" y="11"/>
                      </a:cubicBezTo>
                      <a:cubicBezTo>
                        <a:pt x="0" y="13"/>
                        <a:pt x="0" y="27"/>
                        <a:pt x="9" y="28"/>
                      </a:cubicBezTo>
                      <a:cubicBezTo>
                        <a:pt x="22" y="30"/>
                        <a:pt x="32" y="30"/>
                        <a:pt x="45" y="27"/>
                      </a:cubicBezTo>
                      <a:cubicBezTo>
                        <a:pt x="60" y="23"/>
                        <a:pt x="72" y="15"/>
                        <a:pt x="86" y="9"/>
                      </a:cubicBezTo>
                      <a:cubicBezTo>
                        <a:pt x="91" y="7"/>
                        <a:pt x="87" y="0"/>
                        <a:pt x="8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2" name="chenying0907 24"/>
                <p:cNvSpPr>
                  <a:spLocks/>
                </p:cNvSpPr>
                <p:nvPr/>
              </p:nvSpPr>
              <p:spPr bwMode="auto">
                <a:xfrm>
                  <a:off x="7991476" y="3992563"/>
                  <a:ext cx="65088" cy="77788"/>
                </a:xfrm>
                <a:custGeom>
                  <a:avLst/>
                  <a:gdLst>
                    <a:gd name="T0" fmla="*/ 2 w 63"/>
                    <a:gd name="T1" fmla="*/ 6 h 74"/>
                    <a:gd name="T2" fmla="*/ 12 w 63"/>
                    <a:gd name="T3" fmla="*/ 18 h 74"/>
                    <a:gd name="T4" fmla="*/ 24 w 63"/>
                    <a:gd name="T5" fmla="*/ 34 h 74"/>
                    <a:gd name="T6" fmla="*/ 36 w 63"/>
                    <a:gd name="T7" fmla="*/ 51 h 74"/>
                    <a:gd name="T8" fmla="*/ 47 w 63"/>
                    <a:gd name="T9" fmla="*/ 66 h 74"/>
                    <a:gd name="T10" fmla="*/ 61 w 63"/>
                    <a:gd name="T11" fmla="*/ 60 h 74"/>
                    <a:gd name="T12" fmla="*/ 37 w 63"/>
                    <a:gd name="T13" fmla="*/ 16 h 74"/>
                    <a:gd name="T14" fmla="*/ 18 w 63"/>
                    <a:gd name="T15" fmla="*/ 3 h 74"/>
                    <a:gd name="T16" fmla="*/ 3 w 63"/>
                    <a:gd name="T17" fmla="*/ 2 h 74"/>
                    <a:gd name="T18" fmla="*/ 2 w 63"/>
                    <a:gd name="T19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3" h="74">
                      <a:moveTo>
                        <a:pt x="2" y="6"/>
                      </a:moveTo>
                      <a:cubicBezTo>
                        <a:pt x="6" y="7"/>
                        <a:pt x="10" y="15"/>
                        <a:pt x="12" y="18"/>
                      </a:cubicBezTo>
                      <a:cubicBezTo>
                        <a:pt x="15" y="24"/>
                        <a:pt x="20" y="29"/>
                        <a:pt x="24" y="34"/>
                      </a:cubicBezTo>
                      <a:cubicBezTo>
                        <a:pt x="29" y="39"/>
                        <a:pt x="32" y="45"/>
                        <a:pt x="36" y="51"/>
                      </a:cubicBezTo>
                      <a:cubicBezTo>
                        <a:pt x="39" y="56"/>
                        <a:pt x="44" y="60"/>
                        <a:pt x="47" y="66"/>
                      </a:cubicBezTo>
                      <a:cubicBezTo>
                        <a:pt x="51" y="74"/>
                        <a:pt x="63" y="68"/>
                        <a:pt x="61" y="60"/>
                      </a:cubicBezTo>
                      <a:cubicBezTo>
                        <a:pt x="57" y="43"/>
                        <a:pt x="50" y="29"/>
                        <a:pt x="37" y="16"/>
                      </a:cubicBezTo>
                      <a:cubicBezTo>
                        <a:pt x="32" y="10"/>
                        <a:pt x="26" y="6"/>
                        <a:pt x="18" y="3"/>
                      </a:cubicBezTo>
                      <a:cubicBezTo>
                        <a:pt x="13" y="0"/>
                        <a:pt x="8" y="1"/>
                        <a:pt x="3" y="2"/>
                      </a:cubicBezTo>
                      <a:cubicBezTo>
                        <a:pt x="0" y="2"/>
                        <a:pt x="0" y="6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3" name="chenying0907 25"/>
                <p:cNvSpPr>
                  <a:spLocks/>
                </p:cNvSpPr>
                <p:nvPr/>
              </p:nvSpPr>
              <p:spPr bwMode="auto">
                <a:xfrm>
                  <a:off x="8085138" y="4160838"/>
                  <a:ext cx="26988" cy="95250"/>
                </a:xfrm>
                <a:custGeom>
                  <a:avLst/>
                  <a:gdLst>
                    <a:gd name="T0" fmla="*/ 0 w 26"/>
                    <a:gd name="T1" fmla="*/ 8 h 91"/>
                    <a:gd name="T2" fmla="*/ 6 w 26"/>
                    <a:gd name="T3" fmla="*/ 83 h 91"/>
                    <a:gd name="T4" fmla="*/ 22 w 26"/>
                    <a:gd name="T5" fmla="*/ 83 h 91"/>
                    <a:gd name="T6" fmla="*/ 13 w 26"/>
                    <a:gd name="T7" fmla="*/ 5 h 91"/>
                    <a:gd name="T8" fmla="*/ 0 w 26"/>
                    <a:gd name="T9" fmla="*/ 8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91">
                      <a:moveTo>
                        <a:pt x="0" y="8"/>
                      </a:moveTo>
                      <a:cubicBezTo>
                        <a:pt x="1" y="33"/>
                        <a:pt x="2" y="59"/>
                        <a:pt x="6" y="83"/>
                      </a:cubicBezTo>
                      <a:cubicBezTo>
                        <a:pt x="8" y="91"/>
                        <a:pt x="20" y="91"/>
                        <a:pt x="22" y="83"/>
                      </a:cubicBezTo>
                      <a:cubicBezTo>
                        <a:pt x="26" y="58"/>
                        <a:pt x="26" y="27"/>
                        <a:pt x="13" y="5"/>
                      </a:cubicBezTo>
                      <a:cubicBezTo>
                        <a:pt x="9" y="0"/>
                        <a:pt x="0" y="2"/>
                        <a:pt x="0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4" name="chenying0907 26"/>
                <p:cNvSpPr>
                  <a:spLocks/>
                </p:cNvSpPr>
                <p:nvPr/>
              </p:nvSpPr>
              <p:spPr bwMode="auto">
                <a:xfrm>
                  <a:off x="8034338" y="4348163"/>
                  <a:ext cx="44450" cy="106363"/>
                </a:xfrm>
                <a:custGeom>
                  <a:avLst/>
                  <a:gdLst>
                    <a:gd name="T0" fmla="*/ 8 w 43"/>
                    <a:gd name="T1" fmla="*/ 99 h 102"/>
                    <a:gd name="T2" fmla="*/ 32 w 43"/>
                    <a:gd name="T3" fmla="*/ 61 h 102"/>
                    <a:gd name="T4" fmla="*/ 42 w 43"/>
                    <a:gd name="T5" fmla="*/ 9 h 102"/>
                    <a:gd name="T6" fmla="*/ 27 w 43"/>
                    <a:gd name="T7" fmla="*/ 7 h 102"/>
                    <a:gd name="T8" fmla="*/ 13 w 43"/>
                    <a:gd name="T9" fmla="*/ 50 h 102"/>
                    <a:gd name="T10" fmla="*/ 1 w 43"/>
                    <a:gd name="T11" fmla="*/ 95 h 102"/>
                    <a:gd name="T12" fmla="*/ 8 w 43"/>
                    <a:gd name="T13" fmla="*/ 99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102">
                      <a:moveTo>
                        <a:pt x="8" y="99"/>
                      </a:moveTo>
                      <a:cubicBezTo>
                        <a:pt x="19" y="87"/>
                        <a:pt x="26" y="76"/>
                        <a:pt x="32" y="61"/>
                      </a:cubicBezTo>
                      <a:cubicBezTo>
                        <a:pt x="38" y="44"/>
                        <a:pt x="40" y="27"/>
                        <a:pt x="42" y="9"/>
                      </a:cubicBezTo>
                      <a:cubicBezTo>
                        <a:pt x="43" y="0"/>
                        <a:pt x="30" y="0"/>
                        <a:pt x="27" y="7"/>
                      </a:cubicBezTo>
                      <a:cubicBezTo>
                        <a:pt x="21" y="22"/>
                        <a:pt x="16" y="35"/>
                        <a:pt x="13" y="50"/>
                      </a:cubicBezTo>
                      <a:cubicBezTo>
                        <a:pt x="9" y="64"/>
                        <a:pt x="7" y="81"/>
                        <a:pt x="1" y="95"/>
                      </a:cubicBezTo>
                      <a:cubicBezTo>
                        <a:pt x="0" y="99"/>
                        <a:pt x="6" y="102"/>
                        <a:pt x="8" y="9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5" name="chenying0907 27"/>
                <p:cNvSpPr>
                  <a:spLocks/>
                </p:cNvSpPr>
                <p:nvPr/>
              </p:nvSpPr>
              <p:spPr bwMode="auto">
                <a:xfrm>
                  <a:off x="7883526" y="4581526"/>
                  <a:ext cx="80963" cy="74613"/>
                </a:xfrm>
                <a:custGeom>
                  <a:avLst/>
                  <a:gdLst>
                    <a:gd name="T0" fmla="*/ 7 w 78"/>
                    <a:gd name="T1" fmla="*/ 69 h 72"/>
                    <a:gd name="T2" fmla="*/ 45 w 78"/>
                    <a:gd name="T3" fmla="*/ 47 h 72"/>
                    <a:gd name="T4" fmla="*/ 75 w 78"/>
                    <a:gd name="T5" fmla="*/ 11 h 72"/>
                    <a:gd name="T6" fmla="*/ 67 w 78"/>
                    <a:gd name="T7" fmla="*/ 5 h 72"/>
                    <a:gd name="T8" fmla="*/ 37 w 78"/>
                    <a:gd name="T9" fmla="*/ 33 h 72"/>
                    <a:gd name="T10" fmla="*/ 4 w 78"/>
                    <a:gd name="T11" fmla="*/ 63 h 72"/>
                    <a:gd name="T12" fmla="*/ 7 w 78"/>
                    <a:gd name="T13" fmla="*/ 6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72">
                      <a:moveTo>
                        <a:pt x="7" y="69"/>
                      </a:moveTo>
                      <a:cubicBezTo>
                        <a:pt x="20" y="62"/>
                        <a:pt x="33" y="56"/>
                        <a:pt x="45" y="47"/>
                      </a:cubicBezTo>
                      <a:cubicBezTo>
                        <a:pt x="57" y="37"/>
                        <a:pt x="68" y="26"/>
                        <a:pt x="75" y="11"/>
                      </a:cubicBezTo>
                      <a:cubicBezTo>
                        <a:pt x="78" y="6"/>
                        <a:pt x="71" y="0"/>
                        <a:pt x="67" y="5"/>
                      </a:cubicBezTo>
                      <a:cubicBezTo>
                        <a:pt x="57" y="15"/>
                        <a:pt x="47" y="24"/>
                        <a:pt x="37" y="33"/>
                      </a:cubicBezTo>
                      <a:cubicBezTo>
                        <a:pt x="26" y="43"/>
                        <a:pt x="15" y="55"/>
                        <a:pt x="4" y="63"/>
                      </a:cubicBezTo>
                      <a:cubicBezTo>
                        <a:pt x="0" y="66"/>
                        <a:pt x="3" y="72"/>
                        <a:pt x="7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6" name="chenying0907 28"/>
                <p:cNvSpPr>
                  <a:spLocks/>
                </p:cNvSpPr>
                <p:nvPr/>
              </p:nvSpPr>
              <p:spPr bwMode="auto">
                <a:xfrm>
                  <a:off x="7666038" y="4762501"/>
                  <a:ext cx="120650" cy="58738"/>
                </a:xfrm>
                <a:custGeom>
                  <a:avLst/>
                  <a:gdLst>
                    <a:gd name="T0" fmla="*/ 6 w 117"/>
                    <a:gd name="T1" fmla="*/ 56 h 56"/>
                    <a:gd name="T2" fmla="*/ 111 w 117"/>
                    <a:gd name="T3" fmla="*/ 13 h 56"/>
                    <a:gd name="T4" fmla="*/ 105 w 117"/>
                    <a:gd name="T5" fmla="*/ 2 h 56"/>
                    <a:gd name="T6" fmla="*/ 5 w 117"/>
                    <a:gd name="T7" fmla="*/ 48 h 56"/>
                    <a:gd name="T8" fmla="*/ 6 w 117"/>
                    <a:gd name="T9" fmla="*/ 5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56">
                      <a:moveTo>
                        <a:pt x="6" y="56"/>
                      </a:moveTo>
                      <a:cubicBezTo>
                        <a:pt x="44" y="51"/>
                        <a:pt x="81" y="37"/>
                        <a:pt x="111" y="13"/>
                      </a:cubicBezTo>
                      <a:cubicBezTo>
                        <a:pt x="117" y="9"/>
                        <a:pt x="111" y="0"/>
                        <a:pt x="105" y="2"/>
                      </a:cubicBezTo>
                      <a:cubicBezTo>
                        <a:pt x="70" y="12"/>
                        <a:pt x="40" y="36"/>
                        <a:pt x="5" y="48"/>
                      </a:cubicBezTo>
                      <a:cubicBezTo>
                        <a:pt x="0" y="49"/>
                        <a:pt x="1" y="56"/>
                        <a:pt x="6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7" name="chenying0907 29"/>
                <p:cNvSpPr>
                  <a:spLocks/>
                </p:cNvSpPr>
                <p:nvPr/>
              </p:nvSpPr>
              <p:spPr bwMode="auto">
                <a:xfrm>
                  <a:off x="7434263" y="4868863"/>
                  <a:ext cx="123825" cy="47625"/>
                </a:xfrm>
                <a:custGeom>
                  <a:avLst/>
                  <a:gdLst>
                    <a:gd name="T0" fmla="*/ 4 w 120"/>
                    <a:gd name="T1" fmla="*/ 46 h 46"/>
                    <a:gd name="T2" fmla="*/ 117 w 120"/>
                    <a:gd name="T3" fmla="*/ 10 h 46"/>
                    <a:gd name="T4" fmla="*/ 112 w 120"/>
                    <a:gd name="T5" fmla="*/ 2 h 46"/>
                    <a:gd name="T6" fmla="*/ 3 w 120"/>
                    <a:gd name="T7" fmla="*/ 39 h 46"/>
                    <a:gd name="T8" fmla="*/ 4 w 120"/>
                    <a:gd name="T9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46">
                      <a:moveTo>
                        <a:pt x="4" y="46"/>
                      </a:moveTo>
                      <a:cubicBezTo>
                        <a:pt x="43" y="44"/>
                        <a:pt x="86" y="36"/>
                        <a:pt x="117" y="10"/>
                      </a:cubicBezTo>
                      <a:cubicBezTo>
                        <a:pt x="120" y="7"/>
                        <a:pt x="116" y="0"/>
                        <a:pt x="112" y="2"/>
                      </a:cubicBezTo>
                      <a:cubicBezTo>
                        <a:pt x="75" y="14"/>
                        <a:pt x="40" y="27"/>
                        <a:pt x="3" y="39"/>
                      </a:cubicBezTo>
                      <a:cubicBezTo>
                        <a:pt x="0" y="40"/>
                        <a:pt x="0" y="46"/>
                        <a:pt x="4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8" name="chenying0907 30"/>
                <p:cNvSpPr>
                  <a:spLocks/>
                </p:cNvSpPr>
                <p:nvPr/>
              </p:nvSpPr>
              <p:spPr bwMode="auto">
                <a:xfrm>
                  <a:off x="7192963" y="4932363"/>
                  <a:ext cx="153988" cy="38100"/>
                </a:xfrm>
                <a:custGeom>
                  <a:avLst/>
                  <a:gdLst>
                    <a:gd name="T0" fmla="*/ 6 w 148"/>
                    <a:gd name="T1" fmla="*/ 36 h 37"/>
                    <a:gd name="T2" fmla="*/ 137 w 148"/>
                    <a:gd name="T3" fmla="*/ 20 h 37"/>
                    <a:gd name="T4" fmla="*/ 133 w 148"/>
                    <a:gd name="T5" fmla="*/ 3 h 37"/>
                    <a:gd name="T6" fmla="*/ 3 w 148"/>
                    <a:gd name="T7" fmla="*/ 31 h 37"/>
                    <a:gd name="T8" fmla="*/ 6 w 148"/>
                    <a:gd name="T9" fmla="*/ 36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8" h="37">
                      <a:moveTo>
                        <a:pt x="6" y="36"/>
                      </a:moveTo>
                      <a:cubicBezTo>
                        <a:pt x="51" y="28"/>
                        <a:pt x="94" y="36"/>
                        <a:pt x="137" y="20"/>
                      </a:cubicBezTo>
                      <a:cubicBezTo>
                        <a:pt x="148" y="16"/>
                        <a:pt x="144" y="0"/>
                        <a:pt x="133" y="3"/>
                      </a:cubicBezTo>
                      <a:cubicBezTo>
                        <a:pt x="88" y="13"/>
                        <a:pt x="46" y="13"/>
                        <a:pt x="3" y="31"/>
                      </a:cubicBezTo>
                      <a:cubicBezTo>
                        <a:pt x="0" y="32"/>
                        <a:pt x="2" y="37"/>
                        <a:pt x="6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9" name="chenying0907 31"/>
                <p:cNvSpPr>
                  <a:spLocks/>
                </p:cNvSpPr>
                <p:nvPr/>
              </p:nvSpPr>
              <p:spPr bwMode="auto">
                <a:xfrm>
                  <a:off x="6989763" y="4945063"/>
                  <a:ext cx="88900" cy="22225"/>
                </a:xfrm>
                <a:custGeom>
                  <a:avLst/>
                  <a:gdLst>
                    <a:gd name="T0" fmla="*/ 4 w 86"/>
                    <a:gd name="T1" fmla="*/ 18 h 22"/>
                    <a:gd name="T2" fmla="*/ 80 w 86"/>
                    <a:gd name="T3" fmla="*/ 10 h 22"/>
                    <a:gd name="T4" fmla="*/ 77 w 86"/>
                    <a:gd name="T5" fmla="*/ 1 h 22"/>
                    <a:gd name="T6" fmla="*/ 4 w 86"/>
                    <a:gd name="T7" fmla="*/ 8 h 22"/>
                    <a:gd name="T8" fmla="*/ 4 w 86"/>
                    <a:gd name="T9" fmla="*/ 1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22">
                      <a:moveTo>
                        <a:pt x="4" y="18"/>
                      </a:moveTo>
                      <a:cubicBezTo>
                        <a:pt x="30" y="22"/>
                        <a:pt x="56" y="21"/>
                        <a:pt x="80" y="10"/>
                      </a:cubicBezTo>
                      <a:cubicBezTo>
                        <a:pt x="86" y="8"/>
                        <a:pt x="82" y="0"/>
                        <a:pt x="77" y="1"/>
                      </a:cubicBezTo>
                      <a:cubicBezTo>
                        <a:pt x="53" y="5"/>
                        <a:pt x="28" y="5"/>
                        <a:pt x="4" y="8"/>
                      </a:cubicBezTo>
                      <a:cubicBezTo>
                        <a:pt x="0" y="9"/>
                        <a:pt x="0" y="17"/>
                        <a:pt x="4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0" name="chenying0907 32"/>
                <p:cNvSpPr>
                  <a:spLocks/>
                </p:cNvSpPr>
                <p:nvPr/>
              </p:nvSpPr>
              <p:spPr bwMode="auto">
                <a:xfrm>
                  <a:off x="6748463" y="4924426"/>
                  <a:ext cx="80963" cy="31750"/>
                </a:xfrm>
                <a:custGeom>
                  <a:avLst/>
                  <a:gdLst>
                    <a:gd name="T0" fmla="*/ 6 w 79"/>
                    <a:gd name="T1" fmla="*/ 17 h 31"/>
                    <a:gd name="T2" fmla="*/ 37 w 79"/>
                    <a:gd name="T3" fmla="*/ 24 h 31"/>
                    <a:gd name="T4" fmla="*/ 72 w 79"/>
                    <a:gd name="T5" fmla="*/ 31 h 31"/>
                    <a:gd name="T6" fmla="*/ 75 w 79"/>
                    <a:gd name="T7" fmla="*/ 21 h 31"/>
                    <a:gd name="T8" fmla="*/ 6 w 79"/>
                    <a:gd name="T9" fmla="*/ 6 h 31"/>
                    <a:gd name="T10" fmla="*/ 6 w 79"/>
                    <a:gd name="T11" fmla="*/ 17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31">
                      <a:moveTo>
                        <a:pt x="6" y="17"/>
                      </a:moveTo>
                      <a:cubicBezTo>
                        <a:pt x="16" y="20"/>
                        <a:pt x="27" y="22"/>
                        <a:pt x="37" y="24"/>
                      </a:cubicBezTo>
                      <a:cubicBezTo>
                        <a:pt x="49" y="27"/>
                        <a:pt x="60" y="31"/>
                        <a:pt x="72" y="31"/>
                      </a:cubicBezTo>
                      <a:cubicBezTo>
                        <a:pt x="78" y="31"/>
                        <a:pt x="79" y="24"/>
                        <a:pt x="75" y="21"/>
                      </a:cubicBezTo>
                      <a:cubicBezTo>
                        <a:pt x="56" y="8"/>
                        <a:pt x="28" y="0"/>
                        <a:pt x="6" y="6"/>
                      </a:cubicBezTo>
                      <a:cubicBezTo>
                        <a:pt x="0" y="8"/>
                        <a:pt x="1" y="15"/>
                        <a:pt x="6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1" name="chenying0907 33"/>
                <p:cNvSpPr>
                  <a:spLocks/>
                </p:cNvSpPr>
                <p:nvPr/>
              </p:nvSpPr>
              <p:spPr bwMode="auto">
                <a:xfrm>
                  <a:off x="6559551" y="4949826"/>
                  <a:ext cx="68263" cy="61913"/>
                </a:xfrm>
                <a:custGeom>
                  <a:avLst/>
                  <a:gdLst>
                    <a:gd name="T0" fmla="*/ 11 w 67"/>
                    <a:gd name="T1" fmla="*/ 56 h 59"/>
                    <a:gd name="T2" fmla="*/ 39 w 67"/>
                    <a:gd name="T3" fmla="*/ 37 h 59"/>
                    <a:gd name="T4" fmla="*/ 63 w 67"/>
                    <a:gd name="T5" fmla="*/ 12 h 59"/>
                    <a:gd name="T6" fmla="*/ 55 w 67"/>
                    <a:gd name="T7" fmla="*/ 4 h 59"/>
                    <a:gd name="T8" fmla="*/ 31 w 67"/>
                    <a:gd name="T9" fmla="*/ 25 h 59"/>
                    <a:gd name="T10" fmla="*/ 4 w 67"/>
                    <a:gd name="T11" fmla="*/ 48 h 59"/>
                    <a:gd name="T12" fmla="*/ 11 w 67"/>
                    <a:gd name="T13" fmla="*/ 5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" h="59">
                      <a:moveTo>
                        <a:pt x="11" y="56"/>
                      </a:moveTo>
                      <a:cubicBezTo>
                        <a:pt x="21" y="50"/>
                        <a:pt x="30" y="44"/>
                        <a:pt x="39" y="37"/>
                      </a:cubicBezTo>
                      <a:cubicBezTo>
                        <a:pt x="48" y="29"/>
                        <a:pt x="55" y="21"/>
                        <a:pt x="63" y="12"/>
                      </a:cubicBezTo>
                      <a:cubicBezTo>
                        <a:pt x="67" y="7"/>
                        <a:pt x="60" y="0"/>
                        <a:pt x="55" y="4"/>
                      </a:cubicBezTo>
                      <a:cubicBezTo>
                        <a:pt x="47" y="11"/>
                        <a:pt x="39" y="17"/>
                        <a:pt x="31" y="25"/>
                      </a:cubicBezTo>
                      <a:cubicBezTo>
                        <a:pt x="22" y="33"/>
                        <a:pt x="14" y="41"/>
                        <a:pt x="4" y="48"/>
                      </a:cubicBezTo>
                      <a:cubicBezTo>
                        <a:pt x="0" y="52"/>
                        <a:pt x="6" y="59"/>
                        <a:pt x="11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2" name="chenying0907 34"/>
                <p:cNvSpPr>
                  <a:spLocks/>
                </p:cNvSpPr>
                <p:nvPr/>
              </p:nvSpPr>
              <p:spPr bwMode="auto">
                <a:xfrm>
                  <a:off x="6375401" y="5078413"/>
                  <a:ext cx="80963" cy="49213"/>
                </a:xfrm>
                <a:custGeom>
                  <a:avLst/>
                  <a:gdLst>
                    <a:gd name="T0" fmla="*/ 5 w 78"/>
                    <a:gd name="T1" fmla="*/ 46 h 46"/>
                    <a:gd name="T2" fmla="*/ 41 w 78"/>
                    <a:gd name="T3" fmla="*/ 34 h 46"/>
                    <a:gd name="T4" fmla="*/ 73 w 78"/>
                    <a:gd name="T5" fmla="*/ 11 h 46"/>
                    <a:gd name="T6" fmla="*/ 67 w 78"/>
                    <a:gd name="T7" fmla="*/ 2 h 46"/>
                    <a:gd name="T8" fmla="*/ 33 w 78"/>
                    <a:gd name="T9" fmla="*/ 21 h 46"/>
                    <a:gd name="T10" fmla="*/ 3 w 78"/>
                    <a:gd name="T11" fmla="*/ 41 h 46"/>
                    <a:gd name="T12" fmla="*/ 5 w 78"/>
                    <a:gd name="T13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46">
                      <a:moveTo>
                        <a:pt x="5" y="46"/>
                      </a:moveTo>
                      <a:cubicBezTo>
                        <a:pt x="17" y="42"/>
                        <a:pt x="29" y="41"/>
                        <a:pt x="41" y="34"/>
                      </a:cubicBezTo>
                      <a:cubicBezTo>
                        <a:pt x="53" y="28"/>
                        <a:pt x="63" y="20"/>
                        <a:pt x="73" y="11"/>
                      </a:cubicBezTo>
                      <a:cubicBezTo>
                        <a:pt x="78" y="6"/>
                        <a:pt x="72" y="0"/>
                        <a:pt x="67" y="2"/>
                      </a:cubicBezTo>
                      <a:cubicBezTo>
                        <a:pt x="55" y="8"/>
                        <a:pt x="44" y="14"/>
                        <a:pt x="33" y="21"/>
                      </a:cubicBezTo>
                      <a:cubicBezTo>
                        <a:pt x="23" y="28"/>
                        <a:pt x="14" y="37"/>
                        <a:pt x="3" y="41"/>
                      </a:cubicBezTo>
                      <a:cubicBezTo>
                        <a:pt x="0" y="42"/>
                        <a:pt x="2" y="46"/>
                        <a:pt x="5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3" name="chenying0907 35"/>
                <p:cNvSpPr>
                  <a:spLocks/>
                </p:cNvSpPr>
                <p:nvPr/>
              </p:nvSpPr>
              <p:spPr bwMode="auto">
                <a:xfrm>
                  <a:off x="6167438" y="5192713"/>
                  <a:ext cx="114300" cy="50800"/>
                </a:xfrm>
                <a:custGeom>
                  <a:avLst/>
                  <a:gdLst>
                    <a:gd name="T0" fmla="*/ 10 w 110"/>
                    <a:gd name="T1" fmla="*/ 48 h 50"/>
                    <a:gd name="T2" fmla="*/ 105 w 110"/>
                    <a:gd name="T3" fmla="*/ 11 h 50"/>
                    <a:gd name="T4" fmla="*/ 102 w 110"/>
                    <a:gd name="T5" fmla="*/ 2 h 50"/>
                    <a:gd name="T6" fmla="*/ 7 w 110"/>
                    <a:gd name="T7" fmla="*/ 37 h 50"/>
                    <a:gd name="T8" fmla="*/ 10 w 110"/>
                    <a:gd name="T9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50">
                      <a:moveTo>
                        <a:pt x="10" y="48"/>
                      </a:moveTo>
                      <a:cubicBezTo>
                        <a:pt x="45" y="42"/>
                        <a:pt x="75" y="29"/>
                        <a:pt x="105" y="11"/>
                      </a:cubicBezTo>
                      <a:cubicBezTo>
                        <a:pt x="110" y="8"/>
                        <a:pt x="107" y="0"/>
                        <a:pt x="102" y="2"/>
                      </a:cubicBezTo>
                      <a:cubicBezTo>
                        <a:pt x="71" y="15"/>
                        <a:pt x="40" y="30"/>
                        <a:pt x="7" y="37"/>
                      </a:cubicBezTo>
                      <a:cubicBezTo>
                        <a:pt x="0" y="39"/>
                        <a:pt x="3" y="50"/>
                        <a:pt x="10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4" name="chenying0907 36"/>
                <p:cNvSpPr>
                  <a:spLocks/>
                </p:cNvSpPr>
                <p:nvPr/>
              </p:nvSpPr>
              <p:spPr bwMode="auto">
                <a:xfrm>
                  <a:off x="5929313" y="5272088"/>
                  <a:ext cx="131763" cy="36513"/>
                </a:xfrm>
                <a:custGeom>
                  <a:avLst/>
                  <a:gdLst>
                    <a:gd name="T0" fmla="*/ 7 w 128"/>
                    <a:gd name="T1" fmla="*/ 30 h 35"/>
                    <a:gd name="T2" fmla="*/ 120 w 128"/>
                    <a:gd name="T3" fmla="*/ 16 h 35"/>
                    <a:gd name="T4" fmla="*/ 114 w 128"/>
                    <a:gd name="T5" fmla="*/ 2 h 35"/>
                    <a:gd name="T6" fmla="*/ 7 w 128"/>
                    <a:gd name="T7" fmla="*/ 18 h 35"/>
                    <a:gd name="T8" fmla="*/ 7 w 128"/>
                    <a:gd name="T9" fmla="*/ 3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8" h="35">
                      <a:moveTo>
                        <a:pt x="7" y="30"/>
                      </a:moveTo>
                      <a:cubicBezTo>
                        <a:pt x="47" y="33"/>
                        <a:pt x="84" y="35"/>
                        <a:pt x="120" y="16"/>
                      </a:cubicBezTo>
                      <a:cubicBezTo>
                        <a:pt x="128" y="11"/>
                        <a:pt x="122" y="0"/>
                        <a:pt x="114" y="2"/>
                      </a:cubicBezTo>
                      <a:cubicBezTo>
                        <a:pt x="79" y="10"/>
                        <a:pt x="43" y="15"/>
                        <a:pt x="7" y="18"/>
                      </a:cubicBezTo>
                      <a:cubicBezTo>
                        <a:pt x="0" y="18"/>
                        <a:pt x="0" y="29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5" name="chenying0907 37"/>
                <p:cNvSpPr>
                  <a:spLocks/>
                </p:cNvSpPr>
                <p:nvPr/>
              </p:nvSpPr>
              <p:spPr bwMode="auto">
                <a:xfrm>
                  <a:off x="5719763" y="5281613"/>
                  <a:ext cx="104775" cy="34925"/>
                </a:xfrm>
                <a:custGeom>
                  <a:avLst/>
                  <a:gdLst>
                    <a:gd name="T0" fmla="*/ 3 w 101"/>
                    <a:gd name="T1" fmla="*/ 11 h 33"/>
                    <a:gd name="T2" fmla="*/ 94 w 101"/>
                    <a:gd name="T3" fmla="*/ 29 h 33"/>
                    <a:gd name="T4" fmla="*/ 94 w 101"/>
                    <a:gd name="T5" fmla="*/ 15 h 33"/>
                    <a:gd name="T6" fmla="*/ 6 w 101"/>
                    <a:gd name="T7" fmla="*/ 3 h 33"/>
                    <a:gd name="T8" fmla="*/ 3 w 101"/>
                    <a:gd name="T9" fmla="*/ 1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33">
                      <a:moveTo>
                        <a:pt x="3" y="11"/>
                      </a:moveTo>
                      <a:cubicBezTo>
                        <a:pt x="29" y="28"/>
                        <a:pt x="65" y="33"/>
                        <a:pt x="94" y="29"/>
                      </a:cubicBezTo>
                      <a:cubicBezTo>
                        <a:pt x="101" y="28"/>
                        <a:pt x="101" y="16"/>
                        <a:pt x="94" y="15"/>
                      </a:cubicBezTo>
                      <a:cubicBezTo>
                        <a:pt x="66" y="10"/>
                        <a:pt x="34" y="0"/>
                        <a:pt x="6" y="3"/>
                      </a:cubicBezTo>
                      <a:cubicBezTo>
                        <a:pt x="1" y="3"/>
                        <a:pt x="0" y="9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6" name="chenying0907 38"/>
                <p:cNvSpPr>
                  <a:spLocks/>
                </p:cNvSpPr>
                <p:nvPr/>
              </p:nvSpPr>
              <p:spPr bwMode="auto">
                <a:xfrm>
                  <a:off x="5516563" y="5238751"/>
                  <a:ext cx="103188" cy="33338"/>
                </a:xfrm>
                <a:custGeom>
                  <a:avLst/>
                  <a:gdLst>
                    <a:gd name="T0" fmla="*/ 5 w 100"/>
                    <a:gd name="T1" fmla="*/ 9 h 32"/>
                    <a:gd name="T2" fmla="*/ 92 w 100"/>
                    <a:gd name="T3" fmla="*/ 31 h 32"/>
                    <a:gd name="T4" fmla="*/ 94 w 100"/>
                    <a:gd name="T5" fmla="*/ 22 h 32"/>
                    <a:gd name="T6" fmla="*/ 7 w 100"/>
                    <a:gd name="T7" fmla="*/ 1 h 32"/>
                    <a:gd name="T8" fmla="*/ 5 w 100"/>
                    <a:gd name="T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2">
                      <a:moveTo>
                        <a:pt x="5" y="9"/>
                      </a:moveTo>
                      <a:cubicBezTo>
                        <a:pt x="34" y="18"/>
                        <a:pt x="62" y="26"/>
                        <a:pt x="92" y="31"/>
                      </a:cubicBezTo>
                      <a:cubicBezTo>
                        <a:pt x="98" y="32"/>
                        <a:pt x="100" y="24"/>
                        <a:pt x="94" y="22"/>
                      </a:cubicBezTo>
                      <a:cubicBezTo>
                        <a:pt x="66" y="13"/>
                        <a:pt x="37" y="6"/>
                        <a:pt x="7" y="1"/>
                      </a:cubicBezTo>
                      <a:cubicBezTo>
                        <a:pt x="2" y="0"/>
                        <a:pt x="0" y="7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7" name="chenying0907 39"/>
                <p:cNvSpPr>
                  <a:spLocks/>
                </p:cNvSpPr>
                <p:nvPr/>
              </p:nvSpPr>
              <p:spPr bwMode="auto">
                <a:xfrm>
                  <a:off x="5327651" y="5132388"/>
                  <a:ext cx="85725" cy="60325"/>
                </a:xfrm>
                <a:custGeom>
                  <a:avLst/>
                  <a:gdLst>
                    <a:gd name="T0" fmla="*/ 2 w 82"/>
                    <a:gd name="T1" fmla="*/ 8 h 58"/>
                    <a:gd name="T2" fmla="*/ 71 w 82"/>
                    <a:gd name="T3" fmla="*/ 57 h 58"/>
                    <a:gd name="T4" fmla="*/ 74 w 82"/>
                    <a:gd name="T5" fmla="*/ 44 h 58"/>
                    <a:gd name="T6" fmla="*/ 11 w 82"/>
                    <a:gd name="T7" fmla="*/ 3 h 58"/>
                    <a:gd name="T8" fmla="*/ 2 w 82"/>
                    <a:gd name="T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8">
                      <a:moveTo>
                        <a:pt x="2" y="8"/>
                      </a:moveTo>
                      <a:cubicBezTo>
                        <a:pt x="14" y="38"/>
                        <a:pt x="41" y="52"/>
                        <a:pt x="71" y="57"/>
                      </a:cubicBezTo>
                      <a:cubicBezTo>
                        <a:pt x="79" y="58"/>
                        <a:pt x="82" y="47"/>
                        <a:pt x="74" y="44"/>
                      </a:cubicBezTo>
                      <a:cubicBezTo>
                        <a:pt x="51" y="35"/>
                        <a:pt x="30" y="19"/>
                        <a:pt x="11" y="3"/>
                      </a:cubicBezTo>
                      <a:cubicBezTo>
                        <a:pt x="8" y="0"/>
                        <a:pt x="0" y="3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8" name="chenying0907 40"/>
                <p:cNvSpPr>
                  <a:spLocks/>
                </p:cNvSpPr>
                <p:nvPr/>
              </p:nvSpPr>
              <p:spPr bwMode="auto">
                <a:xfrm>
                  <a:off x="5167313" y="4940301"/>
                  <a:ext cx="87313" cy="103188"/>
                </a:xfrm>
                <a:custGeom>
                  <a:avLst/>
                  <a:gdLst>
                    <a:gd name="T0" fmla="*/ 4 w 83"/>
                    <a:gd name="T1" fmla="*/ 13 h 98"/>
                    <a:gd name="T2" fmla="*/ 72 w 83"/>
                    <a:gd name="T3" fmla="*/ 94 h 98"/>
                    <a:gd name="T4" fmla="*/ 80 w 83"/>
                    <a:gd name="T5" fmla="*/ 87 h 98"/>
                    <a:gd name="T6" fmla="*/ 13 w 83"/>
                    <a:gd name="T7" fmla="*/ 4 h 98"/>
                    <a:gd name="T8" fmla="*/ 4 w 83"/>
                    <a:gd name="T9" fmla="*/ 1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98">
                      <a:moveTo>
                        <a:pt x="4" y="13"/>
                      </a:moveTo>
                      <a:cubicBezTo>
                        <a:pt x="23" y="41"/>
                        <a:pt x="44" y="74"/>
                        <a:pt x="72" y="94"/>
                      </a:cubicBezTo>
                      <a:cubicBezTo>
                        <a:pt x="76" y="98"/>
                        <a:pt x="83" y="91"/>
                        <a:pt x="80" y="87"/>
                      </a:cubicBezTo>
                      <a:cubicBezTo>
                        <a:pt x="61" y="58"/>
                        <a:pt x="41" y="25"/>
                        <a:pt x="13" y="4"/>
                      </a:cubicBezTo>
                      <a:cubicBezTo>
                        <a:pt x="8" y="0"/>
                        <a:pt x="0" y="8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9" name="chenying0907 41"/>
                <p:cNvSpPr>
                  <a:spLocks/>
                </p:cNvSpPr>
                <p:nvPr/>
              </p:nvSpPr>
              <p:spPr bwMode="auto">
                <a:xfrm>
                  <a:off x="5113338" y="4803776"/>
                  <a:ext cx="50800" cy="74613"/>
                </a:xfrm>
                <a:custGeom>
                  <a:avLst/>
                  <a:gdLst>
                    <a:gd name="T0" fmla="*/ 2 w 49"/>
                    <a:gd name="T1" fmla="*/ 6 h 71"/>
                    <a:gd name="T2" fmla="*/ 15 w 49"/>
                    <a:gd name="T3" fmla="*/ 35 h 71"/>
                    <a:gd name="T4" fmla="*/ 35 w 49"/>
                    <a:gd name="T5" fmla="*/ 65 h 71"/>
                    <a:gd name="T6" fmla="*/ 45 w 49"/>
                    <a:gd name="T7" fmla="*/ 59 h 71"/>
                    <a:gd name="T8" fmla="*/ 26 w 49"/>
                    <a:gd name="T9" fmla="*/ 28 h 71"/>
                    <a:gd name="T10" fmla="*/ 5 w 49"/>
                    <a:gd name="T11" fmla="*/ 3 h 71"/>
                    <a:gd name="T12" fmla="*/ 2 w 49"/>
                    <a:gd name="T13" fmla="*/ 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9" h="71">
                      <a:moveTo>
                        <a:pt x="2" y="6"/>
                      </a:moveTo>
                      <a:cubicBezTo>
                        <a:pt x="6" y="15"/>
                        <a:pt x="10" y="25"/>
                        <a:pt x="15" y="35"/>
                      </a:cubicBezTo>
                      <a:cubicBezTo>
                        <a:pt x="21" y="46"/>
                        <a:pt x="27" y="55"/>
                        <a:pt x="35" y="65"/>
                      </a:cubicBezTo>
                      <a:cubicBezTo>
                        <a:pt x="39" y="71"/>
                        <a:pt x="49" y="66"/>
                        <a:pt x="45" y="59"/>
                      </a:cubicBezTo>
                      <a:cubicBezTo>
                        <a:pt x="39" y="49"/>
                        <a:pt x="33" y="38"/>
                        <a:pt x="26" y="28"/>
                      </a:cubicBezTo>
                      <a:cubicBezTo>
                        <a:pt x="20" y="19"/>
                        <a:pt x="13" y="11"/>
                        <a:pt x="5" y="3"/>
                      </a:cubicBezTo>
                      <a:cubicBezTo>
                        <a:pt x="4" y="0"/>
                        <a:pt x="0" y="3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0" name="chenying0907 42"/>
                <p:cNvSpPr>
                  <a:spLocks/>
                </p:cNvSpPr>
                <p:nvPr/>
              </p:nvSpPr>
              <p:spPr bwMode="auto">
                <a:xfrm>
                  <a:off x="5035551" y="4613276"/>
                  <a:ext cx="60325" cy="101600"/>
                </a:xfrm>
                <a:custGeom>
                  <a:avLst/>
                  <a:gdLst>
                    <a:gd name="T0" fmla="*/ 2 w 58"/>
                    <a:gd name="T1" fmla="*/ 8 h 97"/>
                    <a:gd name="T2" fmla="*/ 45 w 58"/>
                    <a:gd name="T3" fmla="*/ 91 h 97"/>
                    <a:gd name="T4" fmla="*/ 56 w 58"/>
                    <a:gd name="T5" fmla="*/ 84 h 97"/>
                    <a:gd name="T6" fmla="*/ 11 w 58"/>
                    <a:gd name="T7" fmla="*/ 4 h 97"/>
                    <a:gd name="T8" fmla="*/ 2 w 58"/>
                    <a:gd name="T9" fmla="*/ 8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7">
                      <a:moveTo>
                        <a:pt x="2" y="8"/>
                      </a:moveTo>
                      <a:cubicBezTo>
                        <a:pt x="10" y="37"/>
                        <a:pt x="25" y="67"/>
                        <a:pt x="45" y="91"/>
                      </a:cubicBezTo>
                      <a:cubicBezTo>
                        <a:pt x="50" y="97"/>
                        <a:pt x="58" y="91"/>
                        <a:pt x="56" y="84"/>
                      </a:cubicBezTo>
                      <a:cubicBezTo>
                        <a:pt x="49" y="54"/>
                        <a:pt x="29" y="28"/>
                        <a:pt x="11" y="4"/>
                      </a:cubicBezTo>
                      <a:cubicBezTo>
                        <a:pt x="7" y="0"/>
                        <a:pt x="0" y="2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1" name="chenying0907 43"/>
                <p:cNvSpPr>
                  <a:spLocks/>
                </p:cNvSpPr>
                <p:nvPr/>
              </p:nvSpPr>
              <p:spPr bwMode="auto">
                <a:xfrm>
                  <a:off x="4221163" y="4760913"/>
                  <a:ext cx="82550" cy="20638"/>
                </a:xfrm>
                <a:custGeom>
                  <a:avLst/>
                  <a:gdLst>
                    <a:gd name="T0" fmla="*/ 2 w 79"/>
                    <a:gd name="T1" fmla="*/ 4 h 19"/>
                    <a:gd name="T2" fmla="*/ 74 w 79"/>
                    <a:gd name="T3" fmla="*/ 19 h 19"/>
                    <a:gd name="T4" fmla="*/ 76 w 79"/>
                    <a:gd name="T5" fmla="*/ 14 h 19"/>
                    <a:gd name="T6" fmla="*/ 3 w 79"/>
                    <a:gd name="T7" fmla="*/ 0 h 19"/>
                    <a:gd name="T8" fmla="*/ 2 w 79"/>
                    <a:gd name="T9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19">
                      <a:moveTo>
                        <a:pt x="2" y="4"/>
                      </a:moveTo>
                      <a:cubicBezTo>
                        <a:pt x="26" y="11"/>
                        <a:pt x="50" y="14"/>
                        <a:pt x="74" y="19"/>
                      </a:cubicBezTo>
                      <a:cubicBezTo>
                        <a:pt x="77" y="19"/>
                        <a:pt x="79" y="15"/>
                        <a:pt x="76" y="14"/>
                      </a:cubicBezTo>
                      <a:cubicBezTo>
                        <a:pt x="52" y="8"/>
                        <a:pt x="27" y="7"/>
                        <a:pt x="3" y="0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2" name="chenying0907 44"/>
                <p:cNvSpPr>
                  <a:spLocks/>
                </p:cNvSpPr>
                <p:nvPr/>
              </p:nvSpPr>
              <p:spPr bwMode="auto">
                <a:xfrm>
                  <a:off x="4384676" y="4772026"/>
                  <a:ext cx="106363" cy="17463"/>
                </a:xfrm>
                <a:custGeom>
                  <a:avLst/>
                  <a:gdLst>
                    <a:gd name="T0" fmla="*/ 5 w 102"/>
                    <a:gd name="T1" fmla="*/ 16 h 17"/>
                    <a:gd name="T2" fmla="*/ 98 w 102"/>
                    <a:gd name="T3" fmla="*/ 10 h 17"/>
                    <a:gd name="T4" fmla="*/ 98 w 102"/>
                    <a:gd name="T5" fmla="*/ 3 h 17"/>
                    <a:gd name="T6" fmla="*/ 3 w 102"/>
                    <a:gd name="T7" fmla="*/ 11 h 17"/>
                    <a:gd name="T8" fmla="*/ 5 w 102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2" h="17">
                      <a:moveTo>
                        <a:pt x="5" y="16"/>
                      </a:moveTo>
                      <a:cubicBezTo>
                        <a:pt x="35" y="11"/>
                        <a:pt x="67" y="13"/>
                        <a:pt x="98" y="10"/>
                      </a:cubicBezTo>
                      <a:cubicBezTo>
                        <a:pt x="102" y="10"/>
                        <a:pt x="102" y="3"/>
                        <a:pt x="98" y="3"/>
                      </a:cubicBezTo>
                      <a:cubicBezTo>
                        <a:pt x="66" y="0"/>
                        <a:pt x="34" y="2"/>
                        <a:pt x="3" y="11"/>
                      </a:cubicBezTo>
                      <a:cubicBezTo>
                        <a:pt x="0" y="12"/>
                        <a:pt x="1" y="17"/>
                        <a:pt x="5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3" name="chenying0907 45"/>
                <p:cNvSpPr>
                  <a:spLocks/>
                </p:cNvSpPr>
                <p:nvPr/>
              </p:nvSpPr>
              <p:spPr bwMode="auto">
                <a:xfrm>
                  <a:off x="4584701" y="4762501"/>
                  <a:ext cx="90488" cy="34925"/>
                </a:xfrm>
                <a:custGeom>
                  <a:avLst/>
                  <a:gdLst>
                    <a:gd name="T0" fmla="*/ 4 w 87"/>
                    <a:gd name="T1" fmla="*/ 20 h 33"/>
                    <a:gd name="T2" fmla="*/ 83 w 87"/>
                    <a:gd name="T3" fmla="*/ 12 h 33"/>
                    <a:gd name="T4" fmla="*/ 77 w 87"/>
                    <a:gd name="T5" fmla="*/ 2 h 33"/>
                    <a:gd name="T6" fmla="*/ 6 w 87"/>
                    <a:gd name="T7" fmla="*/ 10 h 33"/>
                    <a:gd name="T8" fmla="*/ 4 w 87"/>
                    <a:gd name="T9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33">
                      <a:moveTo>
                        <a:pt x="4" y="20"/>
                      </a:moveTo>
                      <a:cubicBezTo>
                        <a:pt x="29" y="33"/>
                        <a:pt x="61" y="33"/>
                        <a:pt x="83" y="12"/>
                      </a:cubicBezTo>
                      <a:cubicBezTo>
                        <a:pt x="87" y="9"/>
                        <a:pt x="83" y="0"/>
                        <a:pt x="77" y="2"/>
                      </a:cubicBezTo>
                      <a:cubicBezTo>
                        <a:pt x="55" y="11"/>
                        <a:pt x="30" y="13"/>
                        <a:pt x="6" y="10"/>
                      </a:cubicBezTo>
                      <a:cubicBezTo>
                        <a:pt x="1" y="10"/>
                        <a:pt x="0" y="17"/>
                        <a:pt x="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4" name="chenying0907 46"/>
                <p:cNvSpPr>
                  <a:spLocks/>
                </p:cNvSpPr>
                <p:nvPr/>
              </p:nvSpPr>
              <p:spPr bwMode="auto">
                <a:xfrm>
                  <a:off x="4751388" y="4727576"/>
                  <a:ext cx="88900" cy="25400"/>
                </a:xfrm>
                <a:custGeom>
                  <a:avLst/>
                  <a:gdLst>
                    <a:gd name="T0" fmla="*/ 5 w 86"/>
                    <a:gd name="T1" fmla="*/ 24 h 25"/>
                    <a:gd name="T2" fmla="*/ 79 w 86"/>
                    <a:gd name="T3" fmla="*/ 11 h 25"/>
                    <a:gd name="T4" fmla="*/ 76 w 86"/>
                    <a:gd name="T5" fmla="*/ 1 h 25"/>
                    <a:gd name="T6" fmla="*/ 41 w 86"/>
                    <a:gd name="T7" fmla="*/ 8 h 25"/>
                    <a:gd name="T8" fmla="*/ 5 w 86"/>
                    <a:gd name="T9" fmla="*/ 17 h 25"/>
                    <a:gd name="T10" fmla="*/ 5 w 86"/>
                    <a:gd name="T11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25">
                      <a:moveTo>
                        <a:pt x="5" y="24"/>
                      </a:moveTo>
                      <a:cubicBezTo>
                        <a:pt x="32" y="25"/>
                        <a:pt x="54" y="20"/>
                        <a:pt x="79" y="11"/>
                      </a:cubicBezTo>
                      <a:cubicBezTo>
                        <a:pt x="86" y="9"/>
                        <a:pt x="83" y="0"/>
                        <a:pt x="76" y="1"/>
                      </a:cubicBezTo>
                      <a:cubicBezTo>
                        <a:pt x="64" y="3"/>
                        <a:pt x="53" y="5"/>
                        <a:pt x="41" y="8"/>
                      </a:cubicBezTo>
                      <a:cubicBezTo>
                        <a:pt x="30" y="11"/>
                        <a:pt x="17" y="16"/>
                        <a:pt x="5" y="17"/>
                      </a:cubicBezTo>
                      <a:cubicBezTo>
                        <a:pt x="0" y="17"/>
                        <a:pt x="0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5" name="chenying0907 47"/>
                <p:cNvSpPr>
                  <a:spLocks/>
                </p:cNvSpPr>
                <p:nvPr/>
              </p:nvSpPr>
              <p:spPr bwMode="auto">
                <a:xfrm>
                  <a:off x="4892676" y="4657726"/>
                  <a:ext cx="92075" cy="52388"/>
                </a:xfrm>
                <a:custGeom>
                  <a:avLst/>
                  <a:gdLst>
                    <a:gd name="T0" fmla="*/ 9 w 89"/>
                    <a:gd name="T1" fmla="*/ 48 h 50"/>
                    <a:gd name="T2" fmla="*/ 43 w 89"/>
                    <a:gd name="T3" fmla="*/ 32 h 50"/>
                    <a:gd name="T4" fmla="*/ 81 w 89"/>
                    <a:gd name="T5" fmla="*/ 15 h 50"/>
                    <a:gd name="T6" fmla="*/ 77 w 89"/>
                    <a:gd name="T7" fmla="*/ 1 h 50"/>
                    <a:gd name="T8" fmla="*/ 38 w 89"/>
                    <a:gd name="T9" fmla="*/ 14 h 50"/>
                    <a:gd name="T10" fmla="*/ 4 w 89"/>
                    <a:gd name="T11" fmla="*/ 41 h 50"/>
                    <a:gd name="T12" fmla="*/ 9 w 89"/>
                    <a:gd name="T13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9" h="50">
                      <a:moveTo>
                        <a:pt x="9" y="48"/>
                      </a:moveTo>
                      <a:cubicBezTo>
                        <a:pt x="20" y="42"/>
                        <a:pt x="32" y="37"/>
                        <a:pt x="43" y="32"/>
                      </a:cubicBezTo>
                      <a:cubicBezTo>
                        <a:pt x="55" y="26"/>
                        <a:pt x="68" y="20"/>
                        <a:pt x="81" y="15"/>
                      </a:cubicBezTo>
                      <a:cubicBezTo>
                        <a:pt x="89" y="11"/>
                        <a:pt x="86" y="0"/>
                        <a:pt x="77" y="1"/>
                      </a:cubicBezTo>
                      <a:cubicBezTo>
                        <a:pt x="62" y="4"/>
                        <a:pt x="51" y="7"/>
                        <a:pt x="38" y="14"/>
                      </a:cubicBezTo>
                      <a:cubicBezTo>
                        <a:pt x="25" y="22"/>
                        <a:pt x="15" y="32"/>
                        <a:pt x="4" y="41"/>
                      </a:cubicBezTo>
                      <a:cubicBezTo>
                        <a:pt x="0" y="44"/>
                        <a:pt x="5" y="50"/>
                        <a:pt x="9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6" name="chenying0907 48"/>
                <p:cNvSpPr>
                  <a:spLocks/>
                </p:cNvSpPr>
                <p:nvPr/>
              </p:nvSpPr>
              <p:spPr bwMode="auto">
                <a:xfrm>
                  <a:off x="4024313" y="4714876"/>
                  <a:ext cx="93663" cy="31750"/>
                </a:xfrm>
                <a:custGeom>
                  <a:avLst/>
                  <a:gdLst>
                    <a:gd name="T0" fmla="*/ 3 w 91"/>
                    <a:gd name="T1" fmla="*/ 6 h 31"/>
                    <a:gd name="T2" fmla="*/ 83 w 91"/>
                    <a:gd name="T3" fmla="*/ 30 h 31"/>
                    <a:gd name="T4" fmla="*/ 85 w 91"/>
                    <a:gd name="T5" fmla="*/ 21 h 31"/>
                    <a:gd name="T6" fmla="*/ 5 w 91"/>
                    <a:gd name="T7" fmla="*/ 1 h 31"/>
                    <a:gd name="T8" fmla="*/ 3 w 91"/>
                    <a:gd name="T9" fmla="*/ 6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31">
                      <a:moveTo>
                        <a:pt x="3" y="6"/>
                      </a:moveTo>
                      <a:cubicBezTo>
                        <a:pt x="29" y="18"/>
                        <a:pt x="55" y="25"/>
                        <a:pt x="83" y="30"/>
                      </a:cubicBezTo>
                      <a:cubicBezTo>
                        <a:pt x="89" y="31"/>
                        <a:pt x="91" y="23"/>
                        <a:pt x="85" y="21"/>
                      </a:cubicBezTo>
                      <a:cubicBezTo>
                        <a:pt x="59" y="12"/>
                        <a:pt x="33" y="6"/>
                        <a:pt x="5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7" name="chenying0907 49"/>
                <p:cNvSpPr>
                  <a:spLocks/>
                </p:cNvSpPr>
                <p:nvPr/>
              </p:nvSpPr>
              <p:spPr bwMode="auto">
                <a:xfrm>
                  <a:off x="3851276" y="4625976"/>
                  <a:ext cx="98425" cy="63500"/>
                </a:xfrm>
                <a:custGeom>
                  <a:avLst/>
                  <a:gdLst>
                    <a:gd name="T0" fmla="*/ 2 w 94"/>
                    <a:gd name="T1" fmla="*/ 4 h 61"/>
                    <a:gd name="T2" fmla="*/ 82 w 94"/>
                    <a:gd name="T3" fmla="*/ 60 h 61"/>
                    <a:gd name="T4" fmla="*/ 88 w 94"/>
                    <a:gd name="T5" fmla="*/ 49 h 61"/>
                    <a:gd name="T6" fmla="*/ 5 w 94"/>
                    <a:gd name="T7" fmla="*/ 1 h 61"/>
                    <a:gd name="T8" fmla="*/ 2 w 94"/>
                    <a:gd name="T9" fmla="*/ 4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61">
                      <a:moveTo>
                        <a:pt x="2" y="4"/>
                      </a:moveTo>
                      <a:cubicBezTo>
                        <a:pt x="26" y="27"/>
                        <a:pt x="50" y="51"/>
                        <a:pt x="82" y="60"/>
                      </a:cubicBezTo>
                      <a:cubicBezTo>
                        <a:pt x="88" y="61"/>
                        <a:pt x="94" y="53"/>
                        <a:pt x="88" y="49"/>
                      </a:cubicBezTo>
                      <a:cubicBezTo>
                        <a:pt x="64" y="28"/>
                        <a:pt x="35" y="13"/>
                        <a:pt x="5" y="1"/>
                      </a:cubicBezTo>
                      <a:cubicBezTo>
                        <a:pt x="3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8" name="chenying0907 50"/>
                <p:cNvSpPr>
                  <a:spLocks/>
                </p:cNvSpPr>
                <p:nvPr/>
              </p:nvSpPr>
              <p:spPr bwMode="auto">
                <a:xfrm>
                  <a:off x="3706813" y="4486276"/>
                  <a:ext cx="82550" cy="73025"/>
                </a:xfrm>
                <a:custGeom>
                  <a:avLst/>
                  <a:gdLst>
                    <a:gd name="T0" fmla="*/ 2 w 79"/>
                    <a:gd name="T1" fmla="*/ 9 h 71"/>
                    <a:gd name="T2" fmla="*/ 68 w 79"/>
                    <a:gd name="T3" fmla="*/ 69 h 71"/>
                    <a:gd name="T4" fmla="*/ 75 w 79"/>
                    <a:gd name="T5" fmla="*/ 61 h 71"/>
                    <a:gd name="T6" fmla="*/ 9 w 79"/>
                    <a:gd name="T7" fmla="*/ 4 h 71"/>
                    <a:gd name="T8" fmla="*/ 2 w 79"/>
                    <a:gd name="T9" fmla="*/ 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71">
                      <a:moveTo>
                        <a:pt x="2" y="9"/>
                      </a:moveTo>
                      <a:cubicBezTo>
                        <a:pt x="15" y="34"/>
                        <a:pt x="42" y="57"/>
                        <a:pt x="68" y="69"/>
                      </a:cubicBezTo>
                      <a:cubicBezTo>
                        <a:pt x="73" y="71"/>
                        <a:pt x="79" y="65"/>
                        <a:pt x="75" y="61"/>
                      </a:cubicBezTo>
                      <a:cubicBezTo>
                        <a:pt x="53" y="40"/>
                        <a:pt x="28" y="25"/>
                        <a:pt x="9" y="4"/>
                      </a:cubicBezTo>
                      <a:cubicBezTo>
                        <a:pt x="5" y="0"/>
                        <a:pt x="0" y="5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9" name="chenying0907 51"/>
                <p:cNvSpPr>
                  <a:spLocks/>
                </p:cNvSpPr>
                <p:nvPr/>
              </p:nvSpPr>
              <p:spPr bwMode="auto">
                <a:xfrm>
                  <a:off x="3595688" y="4313238"/>
                  <a:ext cx="57150" cy="82550"/>
                </a:xfrm>
                <a:custGeom>
                  <a:avLst/>
                  <a:gdLst>
                    <a:gd name="T0" fmla="*/ 1 w 56"/>
                    <a:gd name="T1" fmla="*/ 6 h 79"/>
                    <a:gd name="T2" fmla="*/ 45 w 56"/>
                    <a:gd name="T3" fmla="*/ 75 h 79"/>
                    <a:gd name="T4" fmla="*/ 52 w 56"/>
                    <a:gd name="T5" fmla="*/ 68 h 79"/>
                    <a:gd name="T6" fmla="*/ 9 w 56"/>
                    <a:gd name="T7" fmla="*/ 4 h 79"/>
                    <a:gd name="T8" fmla="*/ 1 w 56"/>
                    <a:gd name="T9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79">
                      <a:moveTo>
                        <a:pt x="1" y="6"/>
                      </a:moveTo>
                      <a:cubicBezTo>
                        <a:pt x="5" y="35"/>
                        <a:pt x="24" y="56"/>
                        <a:pt x="45" y="75"/>
                      </a:cubicBezTo>
                      <a:cubicBezTo>
                        <a:pt x="50" y="79"/>
                        <a:pt x="56" y="73"/>
                        <a:pt x="52" y="68"/>
                      </a:cubicBezTo>
                      <a:cubicBezTo>
                        <a:pt x="35" y="48"/>
                        <a:pt x="22" y="26"/>
                        <a:pt x="9" y="4"/>
                      </a:cubicBezTo>
                      <a:cubicBezTo>
                        <a:pt x="7" y="0"/>
                        <a:pt x="0" y="2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0" name="chenying0907 52"/>
                <p:cNvSpPr>
                  <a:spLocks/>
                </p:cNvSpPr>
                <p:nvPr/>
              </p:nvSpPr>
              <p:spPr bwMode="auto">
                <a:xfrm>
                  <a:off x="3533776" y="4113213"/>
                  <a:ext cx="42863" cy="101600"/>
                </a:xfrm>
                <a:custGeom>
                  <a:avLst/>
                  <a:gdLst>
                    <a:gd name="T0" fmla="*/ 2 w 42"/>
                    <a:gd name="T1" fmla="*/ 5 h 99"/>
                    <a:gd name="T2" fmla="*/ 31 w 42"/>
                    <a:gd name="T3" fmla="*/ 94 h 99"/>
                    <a:gd name="T4" fmla="*/ 39 w 42"/>
                    <a:gd name="T5" fmla="*/ 89 h 99"/>
                    <a:gd name="T6" fmla="*/ 10 w 42"/>
                    <a:gd name="T7" fmla="*/ 5 h 99"/>
                    <a:gd name="T8" fmla="*/ 2 w 42"/>
                    <a:gd name="T9" fmla="*/ 5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99">
                      <a:moveTo>
                        <a:pt x="2" y="5"/>
                      </a:moveTo>
                      <a:cubicBezTo>
                        <a:pt x="0" y="37"/>
                        <a:pt x="13" y="68"/>
                        <a:pt x="31" y="94"/>
                      </a:cubicBezTo>
                      <a:cubicBezTo>
                        <a:pt x="35" y="99"/>
                        <a:pt x="42" y="94"/>
                        <a:pt x="39" y="89"/>
                      </a:cubicBezTo>
                      <a:cubicBezTo>
                        <a:pt x="24" y="64"/>
                        <a:pt x="14" y="34"/>
                        <a:pt x="10" y="5"/>
                      </a:cubicBezTo>
                      <a:cubicBezTo>
                        <a:pt x="9" y="0"/>
                        <a:pt x="3" y="0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1" name="chenying0907 53"/>
                <p:cNvSpPr>
                  <a:spLocks/>
                </p:cNvSpPr>
                <p:nvPr/>
              </p:nvSpPr>
              <p:spPr bwMode="auto">
                <a:xfrm>
                  <a:off x="3517901" y="3932238"/>
                  <a:ext cx="20638" cy="79375"/>
                </a:xfrm>
                <a:custGeom>
                  <a:avLst/>
                  <a:gdLst>
                    <a:gd name="T0" fmla="*/ 4 w 19"/>
                    <a:gd name="T1" fmla="*/ 4 h 76"/>
                    <a:gd name="T2" fmla="*/ 10 w 19"/>
                    <a:gd name="T3" fmla="*/ 71 h 76"/>
                    <a:gd name="T4" fmla="*/ 18 w 19"/>
                    <a:gd name="T5" fmla="*/ 68 h 76"/>
                    <a:gd name="T6" fmla="*/ 10 w 19"/>
                    <a:gd name="T7" fmla="*/ 4 h 76"/>
                    <a:gd name="T8" fmla="*/ 4 w 19"/>
                    <a:gd name="T9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6">
                      <a:moveTo>
                        <a:pt x="4" y="4"/>
                      </a:moveTo>
                      <a:cubicBezTo>
                        <a:pt x="2" y="27"/>
                        <a:pt x="0" y="50"/>
                        <a:pt x="10" y="71"/>
                      </a:cubicBezTo>
                      <a:cubicBezTo>
                        <a:pt x="13" y="76"/>
                        <a:pt x="19" y="72"/>
                        <a:pt x="18" y="68"/>
                      </a:cubicBezTo>
                      <a:cubicBezTo>
                        <a:pt x="15" y="47"/>
                        <a:pt x="12" y="25"/>
                        <a:pt x="10" y="4"/>
                      </a:cubicBezTo>
                      <a:cubicBezTo>
                        <a:pt x="10" y="0"/>
                        <a:pt x="4" y="0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2" name="chenying0907 54"/>
                <p:cNvSpPr>
                  <a:spLocks/>
                </p:cNvSpPr>
                <p:nvPr/>
              </p:nvSpPr>
              <p:spPr bwMode="auto">
                <a:xfrm>
                  <a:off x="3522663" y="3695701"/>
                  <a:ext cx="47625" cy="131763"/>
                </a:xfrm>
                <a:custGeom>
                  <a:avLst/>
                  <a:gdLst>
                    <a:gd name="T0" fmla="*/ 4 w 46"/>
                    <a:gd name="T1" fmla="*/ 125 h 127"/>
                    <a:gd name="T2" fmla="*/ 43 w 46"/>
                    <a:gd name="T3" fmla="*/ 12 h 127"/>
                    <a:gd name="T4" fmla="*/ 33 w 46"/>
                    <a:gd name="T5" fmla="*/ 6 h 127"/>
                    <a:gd name="T6" fmla="*/ 0 w 46"/>
                    <a:gd name="T7" fmla="*/ 124 h 127"/>
                    <a:gd name="T8" fmla="*/ 4 w 46"/>
                    <a:gd name="T9" fmla="*/ 12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127">
                      <a:moveTo>
                        <a:pt x="4" y="125"/>
                      </a:moveTo>
                      <a:cubicBezTo>
                        <a:pt x="17" y="88"/>
                        <a:pt x="25" y="47"/>
                        <a:pt x="43" y="12"/>
                      </a:cubicBezTo>
                      <a:cubicBezTo>
                        <a:pt x="46" y="5"/>
                        <a:pt x="37" y="0"/>
                        <a:pt x="33" y="6"/>
                      </a:cubicBezTo>
                      <a:cubicBezTo>
                        <a:pt x="10" y="43"/>
                        <a:pt x="6" y="82"/>
                        <a:pt x="0" y="124"/>
                      </a:cubicBezTo>
                      <a:cubicBezTo>
                        <a:pt x="0" y="126"/>
                        <a:pt x="3" y="127"/>
                        <a:pt x="4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3" name="chenying0907 55"/>
                <p:cNvSpPr>
                  <a:spLocks/>
                </p:cNvSpPr>
                <p:nvPr/>
              </p:nvSpPr>
              <p:spPr bwMode="auto">
                <a:xfrm>
                  <a:off x="3586163" y="3575051"/>
                  <a:ext cx="50800" cy="66675"/>
                </a:xfrm>
                <a:custGeom>
                  <a:avLst/>
                  <a:gdLst>
                    <a:gd name="T0" fmla="*/ 9 w 48"/>
                    <a:gd name="T1" fmla="*/ 61 h 64"/>
                    <a:gd name="T2" fmla="*/ 21 w 48"/>
                    <a:gd name="T3" fmla="*/ 53 h 64"/>
                    <a:gd name="T4" fmla="*/ 31 w 48"/>
                    <a:gd name="T5" fmla="*/ 40 h 64"/>
                    <a:gd name="T6" fmla="*/ 47 w 48"/>
                    <a:gd name="T7" fmla="*/ 9 h 64"/>
                    <a:gd name="T8" fmla="*/ 39 w 48"/>
                    <a:gd name="T9" fmla="*/ 3 h 64"/>
                    <a:gd name="T10" fmla="*/ 18 w 48"/>
                    <a:gd name="T11" fmla="*/ 29 h 64"/>
                    <a:gd name="T12" fmla="*/ 11 w 48"/>
                    <a:gd name="T13" fmla="*/ 41 h 64"/>
                    <a:gd name="T14" fmla="*/ 3 w 48"/>
                    <a:gd name="T15" fmla="*/ 57 h 64"/>
                    <a:gd name="T16" fmla="*/ 9 w 48"/>
                    <a:gd name="T17" fmla="*/ 6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8" h="64">
                      <a:moveTo>
                        <a:pt x="9" y="61"/>
                      </a:moveTo>
                      <a:cubicBezTo>
                        <a:pt x="13" y="58"/>
                        <a:pt x="17" y="56"/>
                        <a:pt x="21" y="53"/>
                      </a:cubicBezTo>
                      <a:cubicBezTo>
                        <a:pt x="25" y="49"/>
                        <a:pt x="28" y="45"/>
                        <a:pt x="31" y="40"/>
                      </a:cubicBezTo>
                      <a:cubicBezTo>
                        <a:pt x="39" y="31"/>
                        <a:pt x="44" y="21"/>
                        <a:pt x="47" y="9"/>
                      </a:cubicBezTo>
                      <a:cubicBezTo>
                        <a:pt x="48" y="5"/>
                        <a:pt x="43" y="0"/>
                        <a:pt x="39" y="3"/>
                      </a:cubicBezTo>
                      <a:cubicBezTo>
                        <a:pt x="30" y="11"/>
                        <a:pt x="24" y="19"/>
                        <a:pt x="18" y="29"/>
                      </a:cubicBezTo>
                      <a:cubicBezTo>
                        <a:pt x="15" y="33"/>
                        <a:pt x="13" y="37"/>
                        <a:pt x="11" y="41"/>
                      </a:cubicBezTo>
                      <a:cubicBezTo>
                        <a:pt x="8" y="46"/>
                        <a:pt x="6" y="52"/>
                        <a:pt x="3" y="57"/>
                      </a:cubicBezTo>
                      <a:cubicBezTo>
                        <a:pt x="0" y="60"/>
                        <a:pt x="5" y="64"/>
                        <a:pt x="9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4" name="chenying0907 56"/>
                <p:cNvSpPr>
                  <a:spLocks/>
                </p:cNvSpPr>
                <p:nvPr/>
              </p:nvSpPr>
              <p:spPr bwMode="auto">
                <a:xfrm>
                  <a:off x="3698876" y="3435351"/>
                  <a:ext cx="66675" cy="74613"/>
                </a:xfrm>
                <a:custGeom>
                  <a:avLst/>
                  <a:gdLst>
                    <a:gd name="T0" fmla="*/ 11 w 64"/>
                    <a:gd name="T1" fmla="*/ 66 h 71"/>
                    <a:gd name="T2" fmla="*/ 60 w 64"/>
                    <a:gd name="T3" fmla="*/ 9 h 71"/>
                    <a:gd name="T4" fmla="*/ 56 w 64"/>
                    <a:gd name="T5" fmla="*/ 1 h 71"/>
                    <a:gd name="T6" fmla="*/ 2 w 64"/>
                    <a:gd name="T7" fmla="*/ 62 h 71"/>
                    <a:gd name="T8" fmla="*/ 11 w 64"/>
                    <a:gd name="T9" fmla="*/ 6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71">
                      <a:moveTo>
                        <a:pt x="11" y="66"/>
                      </a:moveTo>
                      <a:cubicBezTo>
                        <a:pt x="22" y="42"/>
                        <a:pt x="41" y="26"/>
                        <a:pt x="60" y="9"/>
                      </a:cubicBezTo>
                      <a:cubicBezTo>
                        <a:pt x="64" y="6"/>
                        <a:pt x="60" y="0"/>
                        <a:pt x="56" y="1"/>
                      </a:cubicBezTo>
                      <a:cubicBezTo>
                        <a:pt x="26" y="8"/>
                        <a:pt x="8" y="34"/>
                        <a:pt x="2" y="62"/>
                      </a:cubicBezTo>
                      <a:cubicBezTo>
                        <a:pt x="0" y="67"/>
                        <a:pt x="8" y="71"/>
                        <a:pt x="11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5" name="chenying0907 57"/>
                <p:cNvSpPr>
                  <a:spLocks/>
                </p:cNvSpPr>
                <p:nvPr/>
              </p:nvSpPr>
              <p:spPr bwMode="auto">
                <a:xfrm>
                  <a:off x="3798888" y="3357563"/>
                  <a:ext cx="57150" cy="34925"/>
                </a:xfrm>
                <a:custGeom>
                  <a:avLst/>
                  <a:gdLst>
                    <a:gd name="T0" fmla="*/ 5 w 56"/>
                    <a:gd name="T1" fmla="*/ 33 h 34"/>
                    <a:gd name="T2" fmla="*/ 16 w 56"/>
                    <a:gd name="T3" fmla="*/ 32 h 34"/>
                    <a:gd name="T4" fmla="*/ 29 w 56"/>
                    <a:gd name="T5" fmla="*/ 28 h 34"/>
                    <a:gd name="T6" fmla="*/ 51 w 56"/>
                    <a:gd name="T7" fmla="*/ 13 h 34"/>
                    <a:gd name="T8" fmla="*/ 46 w 56"/>
                    <a:gd name="T9" fmla="*/ 2 h 34"/>
                    <a:gd name="T10" fmla="*/ 22 w 56"/>
                    <a:gd name="T11" fmla="*/ 11 h 34"/>
                    <a:gd name="T12" fmla="*/ 10 w 56"/>
                    <a:gd name="T13" fmla="*/ 19 h 34"/>
                    <a:gd name="T14" fmla="*/ 3 w 56"/>
                    <a:gd name="T15" fmla="*/ 27 h 34"/>
                    <a:gd name="T16" fmla="*/ 5 w 56"/>
                    <a:gd name="T17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6" h="34">
                      <a:moveTo>
                        <a:pt x="5" y="33"/>
                      </a:moveTo>
                      <a:cubicBezTo>
                        <a:pt x="9" y="32"/>
                        <a:pt x="12" y="33"/>
                        <a:pt x="16" y="32"/>
                      </a:cubicBezTo>
                      <a:cubicBezTo>
                        <a:pt x="20" y="31"/>
                        <a:pt x="24" y="29"/>
                        <a:pt x="29" y="28"/>
                      </a:cubicBezTo>
                      <a:cubicBezTo>
                        <a:pt x="38" y="24"/>
                        <a:pt x="43" y="19"/>
                        <a:pt x="51" y="13"/>
                      </a:cubicBezTo>
                      <a:cubicBezTo>
                        <a:pt x="56" y="10"/>
                        <a:pt x="53" y="0"/>
                        <a:pt x="46" y="2"/>
                      </a:cubicBezTo>
                      <a:cubicBezTo>
                        <a:pt x="37" y="5"/>
                        <a:pt x="30" y="7"/>
                        <a:pt x="22" y="11"/>
                      </a:cubicBezTo>
                      <a:cubicBezTo>
                        <a:pt x="18" y="14"/>
                        <a:pt x="14" y="16"/>
                        <a:pt x="10" y="19"/>
                      </a:cubicBezTo>
                      <a:cubicBezTo>
                        <a:pt x="7" y="21"/>
                        <a:pt x="5" y="25"/>
                        <a:pt x="3" y="27"/>
                      </a:cubicBezTo>
                      <a:cubicBezTo>
                        <a:pt x="0" y="29"/>
                        <a:pt x="1" y="34"/>
                        <a:pt x="5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6" name="chenying0907 58"/>
                <p:cNvSpPr>
                  <a:spLocks/>
                </p:cNvSpPr>
                <p:nvPr/>
              </p:nvSpPr>
              <p:spPr bwMode="auto">
                <a:xfrm>
                  <a:off x="3725863" y="3227388"/>
                  <a:ext cx="76200" cy="69850"/>
                </a:xfrm>
                <a:custGeom>
                  <a:avLst/>
                  <a:gdLst>
                    <a:gd name="T0" fmla="*/ 69 w 74"/>
                    <a:gd name="T1" fmla="*/ 58 h 68"/>
                    <a:gd name="T2" fmla="*/ 42 w 74"/>
                    <a:gd name="T3" fmla="*/ 36 h 68"/>
                    <a:gd name="T4" fmla="*/ 14 w 74"/>
                    <a:gd name="T5" fmla="*/ 6 h 68"/>
                    <a:gd name="T6" fmla="*/ 3 w 74"/>
                    <a:gd name="T7" fmla="*/ 15 h 68"/>
                    <a:gd name="T8" fmla="*/ 66 w 74"/>
                    <a:gd name="T9" fmla="*/ 66 h 68"/>
                    <a:gd name="T10" fmla="*/ 69 w 74"/>
                    <a:gd name="T11" fmla="*/ 5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8">
                      <a:moveTo>
                        <a:pt x="69" y="58"/>
                      </a:moveTo>
                      <a:cubicBezTo>
                        <a:pt x="59" y="53"/>
                        <a:pt x="50" y="44"/>
                        <a:pt x="42" y="36"/>
                      </a:cubicBezTo>
                      <a:cubicBezTo>
                        <a:pt x="32" y="26"/>
                        <a:pt x="23" y="16"/>
                        <a:pt x="14" y="6"/>
                      </a:cubicBezTo>
                      <a:cubicBezTo>
                        <a:pt x="9" y="0"/>
                        <a:pt x="0" y="8"/>
                        <a:pt x="3" y="15"/>
                      </a:cubicBezTo>
                      <a:cubicBezTo>
                        <a:pt x="17" y="41"/>
                        <a:pt x="38" y="58"/>
                        <a:pt x="66" y="66"/>
                      </a:cubicBezTo>
                      <a:cubicBezTo>
                        <a:pt x="71" y="68"/>
                        <a:pt x="74" y="60"/>
                        <a:pt x="69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7" name="chenying0907 59"/>
                <p:cNvSpPr>
                  <a:spLocks/>
                </p:cNvSpPr>
                <p:nvPr/>
              </p:nvSpPr>
              <p:spPr bwMode="auto">
                <a:xfrm>
                  <a:off x="3622676" y="3065463"/>
                  <a:ext cx="60325" cy="96838"/>
                </a:xfrm>
                <a:custGeom>
                  <a:avLst/>
                  <a:gdLst>
                    <a:gd name="T0" fmla="*/ 54 w 58"/>
                    <a:gd name="T1" fmla="*/ 85 h 94"/>
                    <a:gd name="T2" fmla="*/ 12 w 58"/>
                    <a:gd name="T3" fmla="*/ 6 h 94"/>
                    <a:gd name="T4" fmla="*/ 2 w 58"/>
                    <a:gd name="T5" fmla="*/ 9 h 94"/>
                    <a:gd name="T6" fmla="*/ 47 w 58"/>
                    <a:gd name="T7" fmla="*/ 91 h 94"/>
                    <a:gd name="T8" fmla="*/ 54 w 58"/>
                    <a:gd name="T9" fmla="*/ 8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4">
                      <a:moveTo>
                        <a:pt x="54" y="85"/>
                      </a:moveTo>
                      <a:cubicBezTo>
                        <a:pt x="37" y="61"/>
                        <a:pt x="23" y="35"/>
                        <a:pt x="12" y="6"/>
                      </a:cubicBezTo>
                      <a:cubicBezTo>
                        <a:pt x="10" y="0"/>
                        <a:pt x="0" y="2"/>
                        <a:pt x="2" y="9"/>
                      </a:cubicBezTo>
                      <a:cubicBezTo>
                        <a:pt x="7" y="41"/>
                        <a:pt x="22" y="71"/>
                        <a:pt x="47" y="91"/>
                      </a:cubicBezTo>
                      <a:cubicBezTo>
                        <a:pt x="51" y="94"/>
                        <a:pt x="58" y="90"/>
                        <a:pt x="54" y="8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8" name="chenying0907 60"/>
                <p:cNvSpPr>
                  <a:spLocks/>
                </p:cNvSpPr>
                <p:nvPr/>
              </p:nvSpPr>
              <p:spPr bwMode="auto">
                <a:xfrm>
                  <a:off x="3565526" y="2909888"/>
                  <a:ext cx="22225" cy="68263"/>
                </a:xfrm>
                <a:custGeom>
                  <a:avLst/>
                  <a:gdLst>
                    <a:gd name="T0" fmla="*/ 22 w 22"/>
                    <a:gd name="T1" fmla="*/ 62 h 66"/>
                    <a:gd name="T2" fmla="*/ 9 w 22"/>
                    <a:gd name="T3" fmla="*/ 4 h 66"/>
                    <a:gd name="T4" fmla="*/ 1 w 22"/>
                    <a:gd name="T5" fmla="*/ 6 h 66"/>
                    <a:gd name="T6" fmla="*/ 18 w 22"/>
                    <a:gd name="T7" fmla="*/ 64 h 66"/>
                    <a:gd name="T8" fmla="*/ 22 w 22"/>
                    <a:gd name="T9" fmla="*/ 6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66">
                      <a:moveTo>
                        <a:pt x="22" y="62"/>
                      </a:moveTo>
                      <a:cubicBezTo>
                        <a:pt x="17" y="43"/>
                        <a:pt x="16" y="23"/>
                        <a:pt x="9" y="4"/>
                      </a:cubicBezTo>
                      <a:cubicBezTo>
                        <a:pt x="7" y="0"/>
                        <a:pt x="0" y="1"/>
                        <a:pt x="1" y="6"/>
                      </a:cubicBezTo>
                      <a:cubicBezTo>
                        <a:pt x="6" y="25"/>
                        <a:pt x="6" y="47"/>
                        <a:pt x="18" y="64"/>
                      </a:cubicBezTo>
                      <a:cubicBezTo>
                        <a:pt x="19" y="66"/>
                        <a:pt x="22" y="65"/>
                        <a:pt x="22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9" name="chenying0907 61"/>
                <p:cNvSpPr>
                  <a:spLocks/>
                </p:cNvSpPr>
                <p:nvPr/>
              </p:nvSpPr>
              <p:spPr bwMode="auto">
                <a:xfrm>
                  <a:off x="3538538" y="2741613"/>
                  <a:ext cx="28575" cy="100013"/>
                </a:xfrm>
                <a:custGeom>
                  <a:avLst/>
                  <a:gdLst>
                    <a:gd name="T0" fmla="*/ 22 w 27"/>
                    <a:gd name="T1" fmla="*/ 89 h 96"/>
                    <a:gd name="T2" fmla="*/ 15 w 27"/>
                    <a:gd name="T3" fmla="*/ 8 h 96"/>
                    <a:gd name="T4" fmla="*/ 2 w 27"/>
                    <a:gd name="T5" fmla="*/ 8 h 96"/>
                    <a:gd name="T6" fmla="*/ 9 w 27"/>
                    <a:gd name="T7" fmla="*/ 89 h 96"/>
                    <a:gd name="T8" fmla="*/ 22 w 27"/>
                    <a:gd name="T9" fmla="*/ 89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96">
                      <a:moveTo>
                        <a:pt x="22" y="89"/>
                      </a:moveTo>
                      <a:cubicBezTo>
                        <a:pt x="27" y="62"/>
                        <a:pt x="18" y="35"/>
                        <a:pt x="15" y="8"/>
                      </a:cubicBezTo>
                      <a:cubicBezTo>
                        <a:pt x="14" y="0"/>
                        <a:pt x="3" y="0"/>
                        <a:pt x="2" y="8"/>
                      </a:cubicBezTo>
                      <a:cubicBezTo>
                        <a:pt x="0" y="35"/>
                        <a:pt x="4" y="62"/>
                        <a:pt x="9" y="89"/>
                      </a:cubicBezTo>
                      <a:cubicBezTo>
                        <a:pt x="10" y="96"/>
                        <a:pt x="21" y="96"/>
                        <a:pt x="22" y="8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0" name="chenying0907 62"/>
                <p:cNvSpPr>
                  <a:spLocks/>
                </p:cNvSpPr>
                <p:nvPr/>
              </p:nvSpPr>
              <p:spPr bwMode="auto">
                <a:xfrm>
                  <a:off x="3546476" y="2592388"/>
                  <a:ext cx="22225" cy="73025"/>
                </a:xfrm>
                <a:custGeom>
                  <a:avLst/>
                  <a:gdLst>
                    <a:gd name="T0" fmla="*/ 13 w 22"/>
                    <a:gd name="T1" fmla="*/ 66 h 70"/>
                    <a:gd name="T2" fmla="*/ 21 w 22"/>
                    <a:gd name="T3" fmla="*/ 8 h 70"/>
                    <a:gd name="T4" fmla="*/ 11 w 22"/>
                    <a:gd name="T5" fmla="*/ 6 h 70"/>
                    <a:gd name="T6" fmla="*/ 5 w 22"/>
                    <a:gd name="T7" fmla="*/ 66 h 70"/>
                    <a:gd name="T8" fmla="*/ 13 w 22"/>
                    <a:gd name="T9" fmla="*/ 6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70">
                      <a:moveTo>
                        <a:pt x="13" y="66"/>
                      </a:moveTo>
                      <a:cubicBezTo>
                        <a:pt x="17" y="47"/>
                        <a:pt x="16" y="27"/>
                        <a:pt x="21" y="8"/>
                      </a:cubicBezTo>
                      <a:cubicBezTo>
                        <a:pt x="22" y="2"/>
                        <a:pt x="13" y="0"/>
                        <a:pt x="11" y="6"/>
                      </a:cubicBezTo>
                      <a:cubicBezTo>
                        <a:pt x="4" y="26"/>
                        <a:pt x="0" y="45"/>
                        <a:pt x="5" y="66"/>
                      </a:cubicBezTo>
                      <a:cubicBezTo>
                        <a:pt x="6" y="70"/>
                        <a:pt x="12" y="70"/>
                        <a:pt x="13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1" name="chenying0907 63"/>
                <p:cNvSpPr>
                  <a:spLocks/>
                </p:cNvSpPr>
                <p:nvPr/>
              </p:nvSpPr>
              <p:spPr bwMode="auto">
                <a:xfrm>
                  <a:off x="3595688" y="2397126"/>
                  <a:ext cx="49213" cy="103188"/>
                </a:xfrm>
                <a:custGeom>
                  <a:avLst/>
                  <a:gdLst>
                    <a:gd name="T0" fmla="*/ 7 w 47"/>
                    <a:gd name="T1" fmla="*/ 96 h 99"/>
                    <a:gd name="T2" fmla="*/ 45 w 47"/>
                    <a:gd name="T3" fmla="*/ 8 h 99"/>
                    <a:gd name="T4" fmla="*/ 36 w 47"/>
                    <a:gd name="T5" fmla="*/ 5 h 99"/>
                    <a:gd name="T6" fmla="*/ 0 w 47"/>
                    <a:gd name="T7" fmla="*/ 94 h 99"/>
                    <a:gd name="T8" fmla="*/ 7 w 47"/>
                    <a:gd name="T9" fmla="*/ 96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9">
                      <a:moveTo>
                        <a:pt x="7" y="96"/>
                      </a:moveTo>
                      <a:cubicBezTo>
                        <a:pt x="20" y="67"/>
                        <a:pt x="33" y="38"/>
                        <a:pt x="45" y="8"/>
                      </a:cubicBezTo>
                      <a:cubicBezTo>
                        <a:pt x="47" y="3"/>
                        <a:pt x="39" y="0"/>
                        <a:pt x="36" y="5"/>
                      </a:cubicBezTo>
                      <a:cubicBezTo>
                        <a:pt x="19" y="33"/>
                        <a:pt x="4" y="61"/>
                        <a:pt x="0" y="94"/>
                      </a:cubicBezTo>
                      <a:cubicBezTo>
                        <a:pt x="0" y="97"/>
                        <a:pt x="6" y="99"/>
                        <a:pt x="7" y="9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2" name="chenying0907 64"/>
                <p:cNvSpPr>
                  <a:spLocks/>
                </p:cNvSpPr>
                <p:nvPr/>
              </p:nvSpPr>
              <p:spPr bwMode="auto">
                <a:xfrm>
                  <a:off x="3670301" y="2254251"/>
                  <a:ext cx="57150" cy="80963"/>
                </a:xfrm>
                <a:custGeom>
                  <a:avLst/>
                  <a:gdLst>
                    <a:gd name="T0" fmla="*/ 8 w 55"/>
                    <a:gd name="T1" fmla="*/ 74 h 78"/>
                    <a:gd name="T2" fmla="*/ 27 w 55"/>
                    <a:gd name="T3" fmla="*/ 44 h 78"/>
                    <a:gd name="T4" fmla="*/ 52 w 55"/>
                    <a:gd name="T5" fmla="*/ 10 h 78"/>
                    <a:gd name="T6" fmla="*/ 45 w 55"/>
                    <a:gd name="T7" fmla="*/ 3 h 78"/>
                    <a:gd name="T8" fmla="*/ 16 w 55"/>
                    <a:gd name="T9" fmla="*/ 33 h 78"/>
                    <a:gd name="T10" fmla="*/ 1 w 55"/>
                    <a:gd name="T11" fmla="*/ 72 h 78"/>
                    <a:gd name="T12" fmla="*/ 8 w 55"/>
                    <a:gd name="T13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78">
                      <a:moveTo>
                        <a:pt x="8" y="74"/>
                      </a:moveTo>
                      <a:cubicBezTo>
                        <a:pt x="12" y="63"/>
                        <a:pt x="21" y="53"/>
                        <a:pt x="27" y="44"/>
                      </a:cubicBezTo>
                      <a:cubicBezTo>
                        <a:pt x="35" y="32"/>
                        <a:pt x="45" y="22"/>
                        <a:pt x="52" y="10"/>
                      </a:cubicBezTo>
                      <a:cubicBezTo>
                        <a:pt x="55" y="6"/>
                        <a:pt x="50" y="0"/>
                        <a:pt x="45" y="3"/>
                      </a:cubicBezTo>
                      <a:cubicBezTo>
                        <a:pt x="34" y="11"/>
                        <a:pt x="25" y="21"/>
                        <a:pt x="16" y="33"/>
                      </a:cubicBezTo>
                      <a:cubicBezTo>
                        <a:pt x="7" y="45"/>
                        <a:pt x="5" y="57"/>
                        <a:pt x="1" y="72"/>
                      </a:cubicBezTo>
                      <a:cubicBezTo>
                        <a:pt x="0" y="76"/>
                        <a:pt x="6" y="78"/>
                        <a:pt x="8" y="7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3" name="chenying0907 65"/>
                <p:cNvSpPr>
                  <a:spLocks/>
                </p:cNvSpPr>
                <p:nvPr/>
              </p:nvSpPr>
              <p:spPr bwMode="auto">
                <a:xfrm>
                  <a:off x="3754438" y="2087563"/>
                  <a:ext cx="73025" cy="87313"/>
                </a:xfrm>
                <a:custGeom>
                  <a:avLst/>
                  <a:gdLst>
                    <a:gd name="T0" fmla="*/ 6 w 71"/>
                    <a:gd name="T1" fmla="*/ 84 h 85"/>
                    <a:gd name="T2" fmla="*/ 66 w 71"/>
                    <a:gd name="T3" fmla="*/ 14 h 85"/>
                    <a:gd name="T4" fmla="*/ 58 w 71"/>
                    <a:gd name="T5" fmla="*/ 5 h 85"/>
                    <a:gd name="T6" fmla="*/ 1 w 71"/>
                    <a:gd name="T7" fmla="*/ 81 h 85"/>
                    <a:gd name="T8" fmla="*/ 6 w 71"/>
                    <a:gd name="T9" fmla="*/ 8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85">
                      <a:moveTo>
                        <a:pt x="6" y="84"/>
                      </a:moveTo>
                      <a:cubicBezTo>
                        <a:pt x="31" y="64"/>
                        <a:pt x="46" y="37"/>
                        <a:pt x="66" y="14"/>
                      </a:cubicBezTo>
                      <a:cubicBezTo>
                        <a:pt x="71" y="8"/>
                        <a:pt x="64" y="0"/>
                        <a:pt x="58" y="5"/>
                      </a:cubicBezTo>
                      <a:cubicBezTo>
                        <a:pt x="33" y="26"/>
                        <a:pt x="11" y="49"/>
                        <a:pt x="1" y="81"/>
                      </a:cubicBezTo>
                      <a:cubicBezTo>
                        <a:pt x="0" y="84"/>
                        <a:pt x="4" y="85"/>
                        <a:pt x="6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4" name="chenying0907 66"/>
                <p:cNvSpPr>
                  <a:spLocks/>
                </p:cNvSpPr>
                <p:nvPr/>
              </p:nvSpPr>
              <p:spPr bwMode="auto">
                <a:xfrm>
                  <a:off x="3865563" y="1936751"/>
                  <a:ext cx="80963" cy="104775"/>
                </a:xfrm>
                <a:custGeom>
                  <a:avLst/>
                  <a:gdLst>
                    <a:gd name="T0" fmla="*/ 8 w 79"/>
                    <a:gd name="T1" fmla="*/ 98 h 101"/>
                    <a:gd name="T2" fmla="*/ 74 w 79"/>
                    <a:gd name="T3" fmla="*/ 12 h 101"/>
                    <a:gd name="T4" fmla="*/ 67 w 79"/>
                    <a:gd name="T5" fmla="*/ 5 h 101"/>
                    <a:gd name="T6" fmla="*/ 31 w 79"/>
                    <a:gd name="T7" fmla="*/ 43 h 101"/>
                    <a:gd name="T8" fmla="*/ 2 w 79"/>
                    <a:gd name="T9" fmla="*/ 94 h 101"/>
                    <a:gd name="T10" fmla="*/ 8 w 79"/>
                    <a:gd name="T11" fmla="*/ 98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101">
                      <a:moveTo>
                        <a:pt x="8" y="98"/>
                      </a:moveTo>
                      <a:cubicBezTo>
                        <a:pt x="34" y="72"/>
                        <a:pt x="51" y="41"/>
                        <a:pt x="74" y="12"/>
                      </a:cubicBezTo>
                      <a:cubicBezTo>
                        <a:pt x="79" y="7"/>
                        <a:pt x="72" y="0"/>
                        <a:pt x="67" y="5"/>
                      </a:cubicBezTo>
                      <a:cubicBezTo>
                        <a:pt x="53" y="17"/>
                        <a:pt x="41" y="28"/>
                        <a:pt x="31" y="43"/>
                      </a:cubicBezTo>
                      <a:cubicBezTo>
                        <a:pt x="20" y="59"/>
                        <a:pt x="12" y="76"/>
                        <a:pt x="2" y="94"/>
                      </a:cubicBezTo>
                      <a:cubicBezTo>
                        <a:pt x="0" y="97"/>
                        <a:pt x="5" y="101"/>
                        <a:pt x="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5" name="chenying0907 67"/>
                <p:cNvSpPr>
                  <a:spLocks/>
                </p:cNvSpPr>
                <p:nvPr/>
              </p:nvSpPr>
              <p:spPr bwMode="auto">
                <a:xfrm>
                  <a:off x="3984626" y="1827213"/>
                  <a:ext cx="87313" cy="65088"/>
                </a:xfrm>
                <a:custGeom>
                  <a:avLst/>
                  <a:gdLst>
                    <a:gd name="T0" fmla="*/ 8 w 85"/>
                    <a:gd name="T1" fmla="*/ 61 h 63"/>
                    <a:gd name="T2" fmla="*/ 23 w 85"/>
                    <a:gd name="T3" fmla="*/ 57 h 63"/>
                    <a:gd name="T4" fmla="*/ 40 w 85"/>
                    <a:gd name="T5" fmla="*/ 47 h 63"/>
                    <a:gd name="T6" fmla="*/ 76 w 85"/>
                    <a:gd name="T7" fmla="*/ 21 h 63"/>
                    <a:gd name="T8" fmla="*/ 67 w 85"/>
                    <a:gd name="T9" fmla="*/ 6 h 63"/>
                    <a:gd name="T10" fmla="*/ 34 w 85"/>
                    <a:gd name="T11" fmla="*/ 26 h 63"/>
                    <a:gd name="T12" fmla="*/ 18 w 85"/>
                    <a:gd name="T13" fmla="*/ 38 h 63"/>
                    <a:gd name="T14" fmla="*/ 3 w 85"/>
                    <a:gd name="T15" fmla="*/ 53 h 63"/>
                    <a:gd name="T16" fmla="*/ 8 w 85"/>
                    <a:gd name="T17" fmla="*/ 61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5" h="63">
                      <a:moveTo>
                        <a:pt x="8" y="61"/>
                      </a:moveTo>
                      <a:cubicBezTo>
                        <a:pt x="13" y="59"/>
                        <a:pt x="18" y="59"/>
                        <a:pt x="23" y="57"/>
                      </a:cubicBezTo>
                      <a:cubicBezTo>
                        <a:pt x="29" y="54"/>
                        <a:pt x="35" y="50"/>
                        <a:pt x="40" y="47"/>
                      </a:cubicBezTo>
                      <a:cubicBezTo>
                        <a:pt x="53" y="39"/>
                        <a:pt x="64" y="30"/>
                        <a:pt x="76" y="21"/>
                      </a:cubicBezTo>
                      <a:cubicBezTo>
                        <a:pt x="85" y="14"/>
                        <a:pt x="77" y="0"/>
                        <a:pt x="67" y="6"/>
                      </a:cubicBezTo>
                      <a:cubicBezTo>
                        <a:pt x="56" y="12"/>
                        <a:pt x="44" y="18"/>
                        <a:pt x="34" y="26"/>
                      </a:cubicBezTo>
                      <a:cubicBezTo>
                        <a:pt x="28" y="30"/>
                        <a:pt x="23" y="34"/>
                        <a:pt x="18" y="38"/>
                      </a:cubicBezTo>
                      <a:cubicBezTo>
                        <a:pt x="11" y="42"/>
                        <a:pt x="8" y="48"/>
                        <a:pt x="3" y="53"/>
                      </a:cubicBezTo>
                      <a:cubicBezTo>
                        <a:pt x="0" y="57"/>
                        <a:pt x="3" y="63"/>
                        <a:pt x="8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6" name="chenying0907 68"/>
                <p:cNvSpPr>
                  <a:spLocks/>
                </p:cNvSpPr>
                <p:nvPr/>
              </p:nvSpPr>
              <p:spPr bwMode="auto">
                <a:xfrm>
                  <a:off x="4127501" y="1725613"/>
                  <a:ext cx="109538" cy="76200"/>
                </a:xfrm>
                <a:custGeom>
                  <a:avLst/>
                  <a:gdLst>
                    <a:gd name="T0" fmla="*/ 9 w 105"/>
                    <a:gd name="T1" fmla="*/ 71 h 74"/>
                    <a:gd name="T2" fmla="*/ 96 w 105"/>
                    <a:gd name="T3" fmla="*/ 16 h 74"/>
                    <a:gd name="T4" fmla="*/ 89 w 105"/>
                    <a:gd name="T5" fmla="*/ 4 h 74"/>
                    <a:gd name="T6" fmla="*/ 2 w 105"/>
                    <a:gd name="T7" fmla="*/ 66 h 74"/>
                    <a:gd name="T8" fmla="*/ 9 w 105"/>
                    <a:gd name="T9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74">
                      <a:moveTo>
                        <a:pt x="9" y="71"/>
                      </a:moveTo>
                      <a:cubicBezTo>
                        <a:pt x="33" y="47"/>
                        <a:pt x="67" y="33"/>
                        <a:pt x="96" y="16"/>
                      </a:cubicBezTo>
                      <a:cubicBezTo>
                        <a:pt x="105" y="12"/>
                        <a:pt x="97" y="0"/>
                        <a:pt x="89" y="4"/>
                      </a:cubicBezTo>
                      <a:cubicBezTo>
                        <a:pt x="55" y="19"/>
                        <a:pt x="22" y="32"/>
                        <a:pt x="2" y="66"/>
                      </a:cubicBezTo>
                      <a:cubicBezTo>
                        <a:pt x="0" y="70"/>
                        <a:pt x="5" y="74"/>
                        <a:pt x="9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7" name="chenying0907 69"/>
                <p:cNvSpPr>
                  <a:spLocks/>
                </p:cNvSpPr>
                <p:nvPr/>
              </p:nvSpPr>
              <p:spPr bwMode="auto">
                <a:xfrm>
                  <a:off x="4300538" y="1655763"/>
                  <a:ext cx="87313" cy="47625"/>
                </a:xfrm>
                <a:custGeom>
                  <a:avLst/>
                  <a:gdLst>
                    <a:gd name="T0" fmla="*/ 7 w 84"/>
                    <a:gd name="T1" fmla="*/ 46 h 47"/>
                    <a:gd name="T2" fmla="*/ 80 w 84"/>
                    <a:gd name="T3" fmla="*/ 9 h 47"/>
                    <a:gd name="T4" fmla="*/ 77 w 84"/>
                    <a:gd name="T5" fmla="*/ 3 h 47"/>
                    <a:gd name="T6" fmla="*/ 5 w 84"/>
                    <a:gd name="T7" fmla="*/ 38 h 47"/>
                    <a:gd name="T8" fmla="*/ 7 w 84"/>
                    <a:gd name="T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47">
                      <a:moveTo>
                        <a:pt x="7" y="46"/>
                      </a:moveTo>
                      <a:cubicBezTo>
                        <a:pt x="36" y="41"/>
                        <a:pt x="58" y="26"/>
                        <a:pt x="80" y="9"/>
                      </a:cubicBezTo>
                      <a:cubicBezTo>
                        <a:pt x="84" y="6"/>
                        <a:pt x="81" y="0"/>
                        <a:pt x="77" y="3"/>
                      </a:cubicBezTo>
                      <a:cubicBezTo>
                        <a:pt x="54" y="16"/>
                        <a:pt x="30" y="29"/>
                        <a:pt x="5" y="38"/>
                      </a:cubicBezTo>
                      <a:cubicBezTo>
                        <a:pt x="0" y="40"/>
                        <a:pt x="2" y="47"/>
                        <a:pt x="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8" name="chenying0907 70"/>
                <p:cNvSpPr>
                  <a:spLocks/>
                </p:cNvSpPr>
                <p:nvPr/>
              </p:nvSpPr>
              <p:spPr bwMode="auto">
                <a:xfrm>
                  <a:off x="4451351" y="1609726"/>
                  <a:ext cx="103188" cy="31750"/>
                </a:xfrm>
                <a:custGeom>
                  <a:avLst/>
                  <a:gdLst>
                    <a:gd name="T0" fmla="*/ 4 w 100"/>
                    <a:gd name="T1" fmla="*/ 25 h 31"/>
                    <a:gd name="T2" fmla="*/ 95 w 100"/>
                    <a:gd name="T3" fmla="*/ 11 h 31"/>
                    <a:gd name="T4" fmla="*/ 92 w 100"/>
                    <a:gd name="T5" fmla="*/ 1 h 31"/>
                    <a:gd name="T6" fmla="*/ 4 w 100"/>
                    <a:gd name="T7" fmla="*/ 17 h 31"/>
                    <a:gd name="T8" fmla="*/ 4 w 100"/>
                    <a:gd name="T9" fmla="*/ 2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1">
                      <a:moveTo>
                        <a:pt x="4" y="25"/>
                      </a:moveTo>
                      <a:cubicBezTo>
                        <a:pt x="34" y="31"/>
                        <a:pt x="67" y="23"/>
                        <a:pt x="95" y="11"/>
                      </a:cubicBezTo>
                      <a:cubicBezTo>
                        <a:pt x="100" y="9"/>
                        <a:pt x="97" y="0"/>
                        <a:pt x="92" y="1"/>
                      </a:cubicBezTo>
                      <a:cubicBezTo>
                        <a:pt x="63" y="3"/>
                        <a:pt x="32" y="9"/>
                        <a:pt x="4" y="17"/>
                      </a:cubicBezTo>
                      <a:cubicBezTo>
                        <a:pt x="0" y="18"/>
                        <a:pt x="0" y="24"/>
                        <a:pt x="4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9" name="chenying0907 71"/>
                <p:cNvSpPr>
                  <a:spLocks/>
                </p:cNvSpPr>
                <p:nvPr/>
              </p:nvSpPr>
              <p:spPr bwMode="auto">
                <a:xfrm>
                  <a:off x="4638676" y="1628776"/>
                  <a:ext cx="109538" cy="19050"/>
                </a:xfrm>
                <a:custGeom>
                  <a:avLst/>
                  <a:gdLst>
                    <a:gd name="T0" fmla="*/ 4 w 105"/>
                    <a:gd name="T1" fmla="*/ 13 h 18"/>
                    <a:gd name="T2" fmla="*/ 99 w 105"/>
                    <a:gd name="T3" fmla="*/ 14 h 18"/>
                    <a:gd name="T4" fmla="*/ 99 w 105"/>
                    <a:gd name="T5" fmla="*/ 4 h 18"/>
                    <a:gd name="T6" fmla="*/ 4 w 105"/>
                    <a:gd name="T7" fmla="*/ 5 h 18"/>
                    <a:gd name="T8" fmla="*/ 4 w 105"/>
                    <a:gd name="T9" fmla="*/ 1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18">
                      <a:moveTo>
                        <a:pt x="4" y="13"/>
                      </a:moveTo>
                      <a:cubicBezTo>
                        <a:pt x="35" y="18"/>
                        <a:pt x="67" y="17"/>
                        <a:pt x="99" y="14"/>
                      </a:cubicBezTo>
                      <a:cubicBezTo>
                        <a:pt x="105" y="13"/>
                        <a:pt x="105" y="5"/>
                        <a:pt x="99" y="4"/>
                      </a:cubicBezTo>
                      <a:cubicBezTo>
                        <a:pt x="67" y="1"/>
                        <a:pt x="35" y="0"/>
                        <a:pt x="4" y="5"/>
                      </a:cubicBezTo>
                      <a:cubicBezTo>
                        <a:pt x="0" y="6"/>
                        <a:pt x="0" y="12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0" name="chenying0907 72"/>
                <p:cNvSpPr>
                  <a:spLocks/>
                </p:cNvSpPr>
                <p:nvPr/>
              </p:nvSpPr>
              <p:spPr bwMode="auto">
                <a:xfrm>
                  <a:off x="4851401" y="1643063"/>
                  <a:ext cx="68263" cy="30163"/>
                </a:xfrm>
                <a:custGeom>
                  <a:avLst/>
                  <a:gdLst>
                    <a:gd name="T0" fmla="*/ 2 w 65"/>
                    <a:gd name="T1" fmla="*/ 4 h 28"/>
                    <a:gd name="T2" fmla="*/ 59 w 65"/>
                    <a:gd name="T3" fmla="*/ 27 h 28"/>
                    <a:gd name="T4" fmla="*/ 62 w 65"/>
                    <a:gd name="T5" fmla="*/ 21 h 28"/>
                    <a:gd name="T6" fmla="*/ 3 w 65"/>
                    <a:gd name="T7" fmla="*/ 1 h 28"/>
                    <a:gd name="T8" fmla="*/ 2 w 65"/>
                    <a:gd name="T9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28">
                      <a:moveTo>
                        <a:pt x="2" y="4"/>
                      </a:moveTo>
                      <a:cubicBezTo>
                        <a:pt x="19" y="15"/>
                        <a:pt x="40" y="22"/>
                        <a:pt x="59" y="27"/>
                      </a:cubicBezTo>
                      <a:cubicBezTo>
                        <a:pt x="63" y="28"/>
                        <a:pt x="65" y="23"/>
                        <a:pt x="62" y="21"/>
                      </a:cubicBezTo>
                      <a:cubicBezTo>
                        <a:pt x="43" y="13"/>
                        <a:pt x="23" y="7"/>
                        <a:pt x="3" y="1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1" name="chenying0907 73"/>
                <p:cNvSpPr>
                  <a:spLocks/>
                </p:cNvSpPr>
                <p:nvPr/>
              </p:nvSpPr>
              <p:spPr bwMode="auto">
                <a:xfrm>
                  <a:off x="5008563" y="1714501"/>
                  <a:ext cx="71438" cy="33338"/>
                </a:xfrm>
                <a:custGeom>
                  <a:avLst/>
                  <a:gdLst>
                    <a:gd name="T0" fmla="*/ 3 w 68"/>
                    <a:gd name="T1" fmla="*/ 10 h 33"/>
                    <a:gd name="T2" fmla="*/ 59 w 68"/>
                    <a:gd name="T3" fmla="*/ 32 h 33"/>
                    <a:gd name="T4" fmla="*/ 64 w 68"/>
                    <a:gd name="T5" fmla="*/ 26 h 33"/>
                    <a:gd name="T6" fmla="*/ 3 w 68"/>
                    <a:gd name="T7" fmla="*/ 4 h 33"/>
                    <a:gd name="T8" fmla="*/ 3 w 68"/>
                    <a:gd name="T9" fmla="*/ 1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3">
                      <a:moveTo>
                        <a:pt x="3" y="10"/>
                      </a:moveTo>
                      <a:cubicBezTo>
                        <a:pt x="23" y="14"/>
                        <a:pt x="40" y="23"/>
                        <a:pt x="59" y="32"/>
                      </a:cubicBezTo>
                      <a:cubicBezTo>
                        <a:pt x="63" y="33"/>
                        <a:pt x="68" y="29"/>
                        <a:pt x="64" y="26"/>
                      </a:cubicBezTo>
                      <a:cubicBezTo>
                        <a:pt x="46" y="10"/>
                        <a:pt x="26" y="0"/>
                        <a:pt x="3" y="4"/>
                      </a:cubicBezTo>
                      <a:cubicBezTo>
                        <a:pt x="0" y="4"/>
                        <a:pt x="0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2" name="chenying0907 74"/>
                <p:cNvSpPr>
                  <a:spLocks/>
                </p:cNvSpPr>
                <p:nvPr/>
              </p:nvSpPr>
              <p:spPr bwMode="auto">
                <a:xfrm>
                  <a:off x="5149851" y="1784351"/>
                  <a:ext cx="85725" cy="47625"/>
                </a:xfrm>
                <a:custGeom>
                  <a:avLst/>
                  <a:gdLst>
                    <a:gd name="T0" fmla="*/ 3 w 83"/>
                    <a:gd name="T1" fmla="*/ 6 h 46"/>
                    <a:gd name="T2" fmla="*/ 75 w 83"/>
                    <a:gd name="T3" fmla="*/ 43 h 46"/>
                    <a:gd name="T4" fmla="*/ 79 w 83"/>
                    <a:gd name="T5" fmla="*/ 37 h 46"/>
                    <a:gd name="T6" fmla="*/ 6 w 83"/>
                    <a:gd name="T7" fmla="*/ 1 h 46"/>
                    <a:gd name="T8" fmla="*/ 3 w 83"/>
                    <a:gd name="T9" fmla="*/ 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6">
                      <a:moveTo>
                        <a:pt x="3" y="6"/>
                      </a:moveTo>
                      <a:cubicBezTo>
                        <a:pt x="28" y="18"/>
                        <a:pt x="52" y="30"/>
                        <a:pt x="75" y="43"/>
                      </a:cubicBezTo>
                      <a:cubicBezTo>
                        <a:pt x="80" y="46"/>
                        <a:pt x="83" y="39"/>
                        <a:pt x="79" y="37"/>
                      </a:cubicBezTo>
                      <a:cubicBezTo>
                        <a:pt x="57" y="20"/>
                        <a:pt x="33" y="7"/>
                        <a:pt x="6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3" name="chenying0907 75"/>
                <p:cNvSpPr>
                  <a:spLocks/>
                </p:cNvSpPr>
                <p:nvPr/>
              </p:nvSpPr>
              <p:spPr bwMode="auto">
                <a:xfrm>
                  <a:off x="5305426" y="1847851"/>
                  <a:ext cx="66675" cy="61913"/>
                </a:xfrm>
                <a:custGeom>
                  <a:avLst/>
                  <a:gdLst>
                    <a:gd name="T0" fmla="*/ 5 w 65"/>
                    <a:gd name="T1" fmla="*/ 12 h 59"/>
                    <a:gd name="T2" fmla="*/ 55 w 65"/>
                    <a:gd name="T3" fmla="*/ 55 h 59"/>
                    <a:gd name="T4" fmla="*/ 62 w 65"/>
                    <a:gd name="T5" fmla="*/ 49 h 59"/>
                    <a:gd name="T6" fmla="*/ 42 w 65"/>
                    <a:gd name="T7" fmla="*/ 23 h 59"/>
                    <a:gd name="T8" fmla="*/ 10 w 65"/>
                    <a:gd name="T9" fmla="*/ 4 h 59"/>
                    <a:gd name="T10" fmla="*/ 5 w 65"/>
                    <a:gd name="T11" fmla="*/ 12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59">
                      <a:moveTo>
                        <a:pt x="5" y="12"/>
                      </a:moveTo>
                      <a:cubicBezTo>
                        <a:pt x="23" y="25"/>
                        <a:pt x="42" y="37"/>
                        <a:pt x="55" y="55"/>
                      </a:cubicBezTo>
                      <a:cubicBezTo>
                        <a:pt x="58" y="59"/>
                        <a:pt x="65" y="53"/>
                        <a:pt x="62" y="49"/>
                      </a:cubicBezTo>
                      <a:cubicBezTo>
                        <a:pt x="57" y="39"/>
                        <a:pt x="50" y="31"/>
                        <a:pt x="42" y="23"/>
                      </a:cubicBezTo>
                      <a:cubicBezTo>
                        <a:pt x="33" y="15"/>
                        <a:pt x="21" y="9"/>
                        <a:pt x="10" y="4"/>
                      </a:cubicBezTo>
                      <a:cubicBezTo>
                        <a:pt x="5" y="0"/>
                        <a:pt x="0" y="8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4" name="chenying0907 76"/>
                <p:cNvSpPr>
                  <a:spLocks/>
                </p:cNvSpPr>
                <p:nvPr/>
              </p:nvSpPr>
              <p:spPr bwMode="auto">
                <a:xfrm>
                  <a:off x="5380038" y="1765301"/>
                  <a:ext cx="30163" cy="87313"/>
                </a:xfrm>
                <a:custGeom>
                  <a:avLst/>
                  <a:gdLst>
                    <a:gd name="T0" fmla="*/ 10 w 28"/>
                    <a:gd name="T1" fmla="*/ 81 h 84"/>
                    <a:gd name="T2" fmla="*/ 27 w 28"/>
                    <a:gd name="T3" fmla="*/ 10 h 84"/>
                    <a:gd name="T4" fmla="*/ 17 w 28"/>
                    <a:gd name="T5" fmla="*/ 6 h 84"/>
                    <a:gd name="T6" fmla="*/ 4 w 28"/>
                    <a:gd name="T7" fmla="*/ 81 h 84"/>
                    <a:gd name="T8" fmla="*/ 10 w 28"/>
                    <a:gd name="T9" fmla="*/ 8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84">
                      <a:moveTo>
                        <a:pt x="10" y="81"/>
                      </a:moveTo>
                      <a:cubicBezTo>
                        <a:pt x="15" y="57"/>
                        <a:pt x="22" y="34"/>
                        <a:pt x="27" y="10"/>
                      </a:cubicBezTo>
                      <a:cubicBezTo>
                        <a:pt x="28" y="4"/>
                        <a:pt x="20" y="0"/>
                        <a:pt x="17" y="6"/>
                      </a:cubicBezTo>
                      <a:cubicBezTo>
                        <a:pt x="6" y="29"/>
                        <a:pt x="0" y="55"/>
                        <a:pt x="4" y="81"/>
                      </a:cubicBezTo>
                      <a:cubicBezTo>
                        <a:pt x="5" y="84"/>
                        <a:pt x="10" y="84"/>
                        <a:pt x="10" y="8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5" name="chenying0907 77"/>
                <p:cNvSpPr>
                  <a:spLocks/>
                </p:cNvSpPr>
                <p:nvPr/>
              </p:nvSpPr>
              <p:spPr bwMode="auto">
                <a:xfrm>
                  <a:off x="5451476" y="1625601"/>
                  <a:ext cx="39688" cy="63500"/>
                </a:xfrm>
                <a:custGeom>
                  <a:avLst/>
                  <a:gdLst>
                    <a:gd name="T0" fmla="*/ 7 w 39"/>
                    <a:gd name="T1" fmla="*/ 58 h 62"/>
                    <a:gd name="T2" fmla="*/ 38 w 39"/>
                    <a:gd name="T3" fmla="*/ 7 h 62"/>
                    <a:gd name="T4" fmla="*/ 29 w 39"/>
                    <a:gd name="T5" fmla="*/ 3 h 62"/>
                    <a:gd name="T6" fmla="*/ 13 w 39"/>
                    <a:gd name="T7" fmla="*/ 25 h 62"/>
                    <a:gd name="T8" fmla="*/ 1 w 39"/>
                    <a:gd name="T9" fmla="*/ 56 h 62"/>
                    <a:gd name="T10" fmla="*/ 7 w 39"/>
                    <a:gd name="T11" fmla="*/ 58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" h="62">
                      <a:moveTo>
                        <a:pt x="7" y="58"/>
                      </a:moveTo>
                      <a:cubicBezTo>
                        <a:pt x="16" y="40"/>
                        <a:pt x="30" y="26"/>
                        <a:pt x="38" y="7"/>
                      </a:cubicBezTo>
                      <a:cubicBezTo>
                        <a:pt x="39" y="2"/>
                        <a:pt x="32" y="0"/>
                        <a:pt x="29" y="3"/>
                      </a:cubicBezTo>
                      <a:cubicBezTo>
                        <a:pt x="24" y="11"/>
                        <a:pt x="18" y="18"/>
                        <a:pt x="13" y="25"/>
                      </a:cubicBezTo>
                      <a:cubicBezTo>
                        <a:pt x="7" y="34"/>
                        <a:pt x="4" y="45"/>
                        <a:pt x="1" y="56"/>
                      </a:cubicBezTo>
                      <a:cubicBezTo>
                        <a:pt x="0" y="59"/>
                        <a:pt x="5" y="62"/>
                        <a:pt x="7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6" name="chenying0907 78"/>
                <p:cNvSpPr>
                  <a:spLocks/>
                </p:cNvSpPr>
                <p:nvPr/>
              </p:nvSpPr>
              <p:spPr bwMode="auto">
                <a:xfrm>
                  <a:off x="5540376" y="1449388"/>
                  <a:ext cx="88900" cy="112713"/>
                </a:xfrm>
                <a:custGeom>
                  <a:avLst/>
                  <a:gdLst>
                    <a:gd name="T0" fmla="*/ 8 w 86"/>
                    <a:gd name="T1" fmla="*/ 105 h 108"/>
                    <a:gd name="T2" fmla="*/ 81 w 86"/>
                    <a:gd name="T3" fmla="*/ 12 h 108"/>
                    <a:gd name="T4" fmla="*/ 75 w 86"/>
                    <a:gd name="T5" fmla="*/ 4 h 108"/>
                    <a:gd name="T6" fmla="*/ 1 w 86"/>
                    <a:gd name="T7" fmla="*/ 101 h 108"/>
                    <a:gd name="T8" fmla="*/ 8 w 86"/>
                    <a:gd name="T9" fmla="*/ 105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108">
                      <a:moveTo>
                        <a:pt x="8" y="105"/>
                      </a:moveTo>
                      <a:cubicBezTo>
                        <a:pt x="34" y="75"/>
                        <a:pt x="53" y="41"/>
                        <a:pt x="81" y="12"/>
                      </a:cubicBezTo>
                      <a:cubicBezTo>
                        <a:pt x="86" y="8"/>
                        <a:pt x="80" y="0"/>
                        <a:pt x="75" y="4"/>
                      </a:cubicBezTo>
                      <a:cubicBezTo>
                        <a:pt x="39" y="25"/>
                        <a:pt x="16" y="63"/>
                        <a:pt x="1" y="101"/>
                      </a:cubicBezTo>
                      <a:cubicBezTo>
                        <a:pt x="0" y="105"/>
                        <a:pt x="5" y="108"/>
                        <a:pt x="8" y="10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7" name="chenying0907 79"/>
                <p:cNvSpPr>
                  <a:spLocks/>
                </p:cNvSpPr>
                <p:nvPr/>
              </p:nvSpPr>
              <p:spPr bwMode="auto">
                <a:xfrm>
                  <a:off x="5675313" y="1382713"/>
                  <a:ext cx="88900" cy="57150"/>
                </a:xfrm>
                <a:custGeom>
                  <a:avLst/>
                  <a:gdLst>
                    <a:gd name="T0" fmla="*/ 7 w 86"/>
                    <a:gd name="T1" fmla="*/ 53 h 55"/>
                    <a:gd name="T2" fmla="*/ 79 w 86"/>
                    <a:gd name="T3" fmla="*/ 13 h 55"/>
                    <a:gd name="T4" fmla="*/ 76 w 86"/>
                    <a:gd name="T5" fmla="*/ 2 h 55"/>
                    <a:gd name="T6" fmla="*/ 3 w 86"/>
                    <a:gd name="T7" fmla="*/ 48 h 55"/>
                    <a:gd name="T8" fmla="*/ 7 w 86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5">
                      <a:moveTo>
                        <a:pt x="7" y="53"/>
                      </a:moveTo>
                      <a:cubicBezTo>
                        <a:pt x="32" y="43"/>
                        <a:pt x="53" y="22"/>
                        <a:pt x="79" y="13"/>
                      </a:cubicBezTo>
                      <a:cubicBezTo>
                        <a:pt x="86" y="10"/>
                        <a:pt x="83" y="0"/>
                        <a:pt x="76" y="2"/>
                      </a:cubicBezTo>
                      <a:cubicBezTo>
                        <a:pt x="46" y="8"/>
                        <a:pt x="24" y="27"/>
                        <a:pt x="3" y="48"/>
                      </a:cubicBezTo>
                      <a:cubicBezTo>
                        <a:pt x="0" y="51"/>
                        <a:pt x="4" y="55"/>
                        <a:pt x="7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8" name="chenying0907 80"/>
                <p:cNvSpPr>
                  <a:spLocks/>
                </p:cNvSpPr>
                <p:nvPr/>
              </p:nvSpPr>
              <p:spPr bwMode="auto">
                <a:xfrm>
                  <a:off x="5895976" y="1304926"/>
                  <a:ext cx="57150" cy="28575"/>
                </a:xfrm>
                <a:custGeom>
                  <a:avLst/>
                  <a:gdLst>
                    <a:gd name="T0" fmla="*/ 4 w 56"/>
                    <a:gd name="T1" fmla="*/ 26 h 27"/>
                    <a:gd name="T2" fmla="*/ 55 w 56"/>
                    <a:gd name="T3" fmla="*/ 4 h 27"/>
                    <a:gd name="T4" fmla="*/ 53 w 56"/>
                    <a:gd name="T5" fmla="*/ 2 h 27"/>
                    <a:gd name="T6" fmla="*/ 2 w 56"/>
                    <a:gd name="T7" fmla="*/ 23 h 27"/>
                    <a:gd name="T8" fmla="*/ 4 w 56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27">
                      <a:moveTo>
                        <a:pt x="4" y="26"/>
                      </a:moveTo>
                      <a:cubicBezTo>
                        <a:pt x="21" y="18"/>
                        <a:pt x="41" y="18"/>
                        <a:pt x="55" y="4"/>
                      </a:cubicBezTo>
                      <a:cubicBezTo>
                        <a:pt x="56" y="2"/>
                        <a:pt x="54" y="0"/>
                        <a:pt x="53" y="2"/>
                      </a:cubicBezTo>
                      <a:cubicBezTo>
                        <a:pt x="38" y="14"/>
                        <a:pt x="19" y="15"/>
                        <a:pt x="2" y="23"/>
                      </a:cubicBezTo>
                      <a:cubicBezTo>
                        <a:pt x="0" y="24"/>
                        <a:pt x="2" y="27"/>
                        <a:pt x="4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9" name="chenying0907 81"/>
                <p:cNvSpPr>
                  <a:spLocks/>
                </p:cNvSpPr>
                <p:nvPr/>
              </p:nvSpPr>
              <p:spPr bwMode="auto">
                <a:xfrm>
                  <a:off x="6059488" y="1247776"/>
                  <a:ext cx="125413" cy="41275"/>
                </a:xfrm>
                <a:custGeom>
                  <a:avLst/>
                  <a:gdLst>
                    <a:gd name="T0" fmla="*/ 6 w 121"/>
                    <a:gd name="T1" fmla="*/ 38 h 40"/>
                    <a:gd name="T2" fmla="*/ 115 w 121"/>
                    <a:gd name="T3" fmla="*/ 13 h 40"/>
                    <a:gd name="T4" fmla="*/ 113 w 121"/>
                    <a:gd name="T5" fmla="*/ 0 h 40"/>
                    <a:gd name="T6" fmla="*/ 3 w 121"/>
                    <a:gd name="T7" fmla="*/ 34 h 40"/>
                    <a:gd name="T8" fmla="*/ 6 w 121"/>
                    <a:gd name="T9" fmla="*/ 38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40">
                      <a:moveTo>
                        <a:pt x="6" y="38"/>
                      </a:moveTo>
                      <a:cubicBezTo>
                        <a:pt x="40" y="23"/>
                        <a:pt x="79" y="25"/>
                        <a:pt x="115" y="13"/>
                      </a:cubicBezTo>
                      <a:cubicBezTo>
                        <a:pt x="121" y="11"/>
                        <a:pt x="121" y="0"/>
                        <a:pt x="113" y="0"/>
                      </a:cubicBezTo>
                      <a:cubicBezTo>
                        <a:pt x="72" y="3"/>
                        <a:pt x="37" y="11"/>
                        <a:pt x="3" y="34"/>
                      </a:cubicBezTo>
                      <a:cubicBezTo>
                        <a:pt x="0" y="36"/>
                        <a:pt x="3" y="40"/>
                        <a:pt x="6" y="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0" name="chenying0907 82"/>
                <p:cNvSpPr>
                  <a:spLocks/>
                </p:cNvSpPr>
                <p:nvPr/>
              </p:nvSpPr>
              <p:spPr bwMode="auto">
                <a:xfrm>
                  <a:off x="6319838" y="1225551"/>
                  <a:ext cx="120650" cy="30163"/>
                </a:xfrm>
                <a:custGeom>
                  <a:avLst/>
                  <a:gdLst>
                    <a:gd name="T0" fmla="*/ 8 w 116"/>
                    <a:gd name="T1" fmla="*/ 25 h 28"/>
                    <a:gd name="T2" fmla="*/ 108 w 116"/>
                    <a:gd name="T3" fmla="*/ 27 h 28"/>
                    <a:gd name="T4" fmla="*/ 110 w 116"/>
                    <a:gd name="T5" fmla="*/ 15 h 28"/>
                    <a:gd name="T6" fmla="*/ 4 w 116"/>
                    <a:gd name="T7" fmla="*/ 17 h 28"/>
                    <a:gd name="T8" fmla="*/ 8 w 116"/>
                    <a:gd name="T9" fmla="*/ 2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28">
                      <a:moveTo>
                        <a:pt x="8" y="25"/>
                      </a:moveTo>
                      <a:cubicBezTo>
                        <a:pt x="41" y="16"/>
                        <a:pt x="74" y="23"/>
                        <a:pt x="108" y="27"/>
                      </a:cubicBezTo>
                      <a:cubicBezTo>
                        <a:pt x="115" y="28"/>
                        <a:pt x="116" y="17"/>
                        <a:pt x="110" y="15"/>
                      </a:cubicBezTo>
                      <a:cubicBezTo>
                        <a:pt x="72" y="4"/>
                        <a:pt x="40" y="0"/>
                        <a:pt x="4" y="17"/>
                      </a:cubicBezTo>
                      <a:cubicBezTo>
                        <a:pt x="0" y="19"/>
                        <a:pt x="3" y="26"/>
                        <a:pt x="8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1" name="chenying0907 83"/>
                <p:cNvSpPr>
                  <a:spLocks/>
                </p:cNvSpPr>
                <p:nvPr/>
              </p:nvSpPr>
              <p:spPr bwMode="auto">
                <a:xfrm>
                  <a:off x="6584951" y="1241426"/>
                  <a:ext cx="109538" cy="19050"/>
                </a:xfrm>
                <a:custGeom>
                  <a:avLst/>
                  <a:gdLst>
                    <a:gd name="T0" fmla="*/ 5 w 106"/>
                    <a:gd name="T1" fmla="*/ 9 h 18"/>
                    <a:gd name="T2" fmla="*/ 98 w 106"/>
                    <a:gd name="T3" fmla="*/ 17 h 18"/>
                    <a:gd name="T4" fmla="*/ 100 w 106"/>
                    <a:gd name="T5" fmla="*/ 9 h 18"/>
                    <a:gd name="T6" fmla="*/ 5 w 106"/>
                    <a:gd name="T7" fmla="*/ 2 h 18"/>
                    <a:gd name="T8" fmla="*/ 5 w 106"/>
                    <a:gd name="T9" fmla="*/ 9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6" h="18">
                      <a:moveTo>
                        <a:pt x="5" y="9"/>
                      </a:moveTo>
                      <a:cubicBezTo>
                        <a:pt x="35" y="11"/>
                        <a:pt x="68" y="12"/>
                        <a:pt x="98" y="17"/>
                      </a:cubicBezTo>
                      <a:cubicBezTo>
                        <a:pt x="103" y="18"/>
                        <a:pt x="106" y="10"/>
                        <a:pt x="100" y="9"/>
                      </a:cubicBezTo>
                      <a:cubicBezTo>
                        <a:pt x="68" y="0"/>
                        <a:pt x="38" y="1"/>
                        <a:pt x="5" y="2"/>
                      </a:cubicBezTo>
                      <a:cubicBezTo>
                        <a:pt x="0" y="2"/>
                        <a:pt x="0" y="9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2" name="chenying0907 84"/>
                <p:cNvSpPr>
                  <a:spLocks/>
                </p:cNvSpPr>
                <p:nvPr/>
              </p:nvSpPr>
              <p:spPr bwMode="auto">
                <a:xfrm>
                  <a:off x="6799263" y="1285876"/>
                  <a:ext cx="117475" cy="47625"/>
                </a:xfrm>
                <a:custGeom>
                  <a:avLst/>
                  <a:gdLst>
                    <a:gd name="T0" fmla="*/ 5 w 112"/>
                    <a:gd name="T1" fmla="*/ 11 h 45"/>
                    <a:gd name="T2" fmla="*/ 100 w 112"/>
                    <a:gd name="T3" fmla="*/ 42 h 45"/>
                    <a:gd name="T4" fmla="*/ 105 w 112"/>
                    <a:gd name="T5" fmla="*/ 29 h 45"/>
                    <a:gd name="T6" fmla="*/ 8 w 112"/>
                    <a:gd name="T7" fmla="*/ 1 h 45"/>
                    <a:gd name="T8" fmla="*/ 5 w 112"/>
                    <a:gd name="T9" fmla="*/ 11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5">
                      <a:moveTo>
                        <a:pt x="5" y="11"/>
                      </a:moveTo>
                      <a:cubicBezTo>
                        <a:pt x="35" y="25"/>
                        <a:pt x="69" y="29"/>
                        <a:pt x="100" y="42"/>
                      </a:cubicBezTo>
                      <a:cubicBezTo>
                        <a:pt x="107" y="45"/>
                        <a:pt x="112" y="33"/>
                        <a:pt x="105" y="29"/>
                      </a:cubicBezTo>
                      <a:cubicBezTo>
                        <a:pt x="76" y="13"/>
                        <a:pt x="41" y="2"/>
                        <a:pt x="8" y="1"/>
                      </a:cubicBezTo>
                      <a:cubicBezTo>
                        <a:pt x="2" y="0"/>
                        <a:pt x="0" y="9"/>
                        <a:pt x="5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3" name="chenying0907 85"/>
                <p:cNvSpPr>
                  <a:spLocks/>
                </p:cNvSpPr>
                <p:nvPr/>
              </p:nvSpPr>
              <p:spPr bwMode="auto">
                <a:xfrm>
                  <a:off x="6962776" y="1343026"/>
                  <a:ext cx="122238" cy="44450"/>
                </a:xfrm>
                <a:custGeom>
                  <a:avLst/>
                  <a:gdLst>
                    <a:gd name="T0" fmla="*/ 3 w 117"/>
                    <a:gd name="T1" fmla="*/ 4 h 43"/>
                    <a:gd name="T2" fmla="*/ 109 w 117"/>
                    <a:gd name="T3" fmla="*/ 41 h 43"/>
                    <a:gd name="T4" fmla="*/ 113 w 117"/>
                    <a:gd name="T5" fmla="*/ 35 h 43"/>
                    <a:gd name="T6" fmla="*/ 3 w 117"/>
                    <a:gd name="T7" fmla="*/ 0 h 43"/>
                    <a:gd name="T8" fmla="*/ 3 w 117"/>
                    <a:gd name="T9" fmla="*/ 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3">
                      <a:moveTo>
                        <a:pt x="3" y="4"/>
                      </a:moveTo>
                      <a:cubicBezTo>
                        <a:pt x="41" y="6"/>
                        <a:pt x="76" y="23"/>
                        <a:pt x="109" y="41"/>
                      </a:cubicBezTo>
                      <a:cubicBezTo>
                        <a:pt x="113" y="43"/>
                        <a:pt x="117" y="37"/>
                        <a:pt x="113" y="35"/>
                      </a:cubicBezTo>
                      <a:cubicBezTo>
                        <a:pt x="79" y="13"/>
                        <a:pt x="43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4" name="chenying0907 86"/>
                <p:cNvSpPr>
                  <a:spLocks/>
                </p:cNvSpPr>
                <p:nvPr/>
              </p:nvSpPr>
              <p:spPr bwMode="auto">
                <a:xfrm>
                  <a:off x="7148513" y="1409701"/>
                  <a:ext cx="104775" cy="49213"/>
                </a:xfrm>
                <a:custGeom>
                  <a:avLst/>
                  <a:gdLst>
                    <a:gd name="T0" fmla="*/ 3 w 101"/>
                    <a:gd name="T1" fmla="*/ 6 h 47"/>
                    <a:gd name="T2" fmla="*/ 90 w 101"/>
                    <a:gd name="T3" fmla="*/ 45 h 47"/>
                    <a:gd name="T4" fmla="*/ 96 w 101"/>
                    <a:gd name="T5" fmla="*/ 35 h 47"/>
                    <a:gd name="T6" fmla="*/ 4 w 101"/>
                    <a:gd name="T7" fmla="*/ 0 h 47"/>
                    <a:gd name="T8" fmla="*/ 3 w 101"/>
                    <a:gd name="T9" fmla="*/ 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47">
                      <a:moveTo>
                        <a:pt x="3" y="6"/>
                      </a:moveTo>
                      <a:cubicBezTo>
                        <a:pt x="31" y="18"/>
                        <a:pt x="59" y="37"/>
                        <a:pt x="90" y="45"/>
                      </a:cubicBezTo>
                      <a:cubicBezTo>
                        <a:pt x="95" y="47"/>
                        <a:pt x="101" y="39"/>
                        <a:pt x="96" y="35"/>
                      </a:cubicBezTo>
                      <a:cubicBezTo>
                        <a:pt x="70" y="15"/>
                        <a:pt x="36" y="3"/>
                        <a:pt x="4" y="0"/>
                      </a:cubicBezTo>
                      <a:cubicBezTo>
                        <a:pt x="1" y="0"/>
                        <a:pt x="0" y="4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5" name="chenying0907 87"/>
                <p:cNvSpPr>
                  <a:spLocks/>
                </p:cNvSpPr>
                <p:nvPr/>
              </p:nvSpPr>
              <p:spPr bwMode="auto">
                <a:xfrm>
                  <a:off x="7273926" y="1504951"/>
                  <a:ext cx="114300" cy="74613"/>
                </a:xfrm>
                <a:custGeom>
                  <a:avLst/>
                  <a:gdLst>
                    <a:gd name="T0" fmla="*/ 6 w 110"/>
                    <a:gd name="T1" fmla="*/ 10 h 71"/>
                    <a:gd name="T2" fmla="*/ 55 w 110"/>
                    <a:gd name="T3" fmla="*/ 40 h 71"/>
                    <a:gd name="T4" fmla="*/ 99 w 110"/>
                    <a:gd name="T5" fmla="*/ 67 h 71"/>
                    <a:gd name="T6" fmla="*/ 104 w 110"/>
                    <a:gd name="T7" fmla="*/ 58 h 71"/>
                    <a:gd name="T8" fmla="*/ 9 w 110"/>
                    <a:gd name="T9" fmla="*/ 0 h 71"/>
                    <a:gd name="T10" fmla="*/ 6 w 110"/>
                    <a:gd name="T11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71">
                      <a:moveTo>
                        <a:pt x="6" y="10"/>
                      </a:moveTo>
                      <a:cubicBezTo>
                        <a:pt x="24" y="16"/>
                        <a:pt x="41" y="28"/>
                        <a:pt x="55" y="40"/>
                      </a:cubicBezTo>
                      <a:cubicBezTo>
                        <a:pt x="69" y="51"/>
                        <a:pt x="83" y="59"/>
                        <a:pt x="99" y="67"/>
                      </a:cubicBezTo>
                      <a:cubicBezTo>
                        <a:pt x="105" y="71"/>
                        <a:pt x="110" y="62"/>
                        <a:pt x="104" y="58"/>
                      </a:cubicBezTo>
                      <a:cubicBezTo>
                        <a:pt x="73" y="35"/>
                        <a:pt x="49" y="6"/>
                        <a:pt x="9" y="0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6" name="chenying0907 88"/>
                <p:cNvSpPr>
                  <a:spLocks/>
                </p:cNvSpPr>
                <p:nvPr/>
              </p:nvSpPr>
              <p:spPr bwMode="auto">
                <a:xfrm>
                  <a:off x="7424738" y="1631951"/>
                  <a:ext cx="88900" cy="96838"/>
                </a:xfrm>
                <a:custGeom>
                  <a:avLst/>
                  <a:gdLst>
                    <a:gd name="T0" fmla="*/ 3 w 85"/>
                    <a:gd name="T1" fmla="*/ 9 h 93"/>
                    <a:gd name="T2" fmla="*/ 75 w 85"/>
                    <a:gd name="T3" fmla="*/ 89 h 93"/>
                    <a:gd name="T4" fmla="*/ 83 w 85"/>
                    <a:gd name="T5" fmla="*/ 83 h 93"/>
                    <a:gd name="T6" fmla="*/ 8 w 85"/>
                    <a:gd name="T7" fmla="*/ 2 h 93"/>
                    <a:gd name="T8" fmla="*/ 3 w 85"/>
                    <a:gd name="T9" fmla="*/ 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93">
                      <a:moveTo>
                        <a:pt x="3" y="9"/>
                      </a:moveTo>
                      <a:cubicBezTo>
                        <a:pt x="28" y="35"/>
                        <a:pt x="50" y="63"/>
                        <a:pt x="75" y="89"/>
                      </a:cubicBezTo>
                      <a:cubicBezTo>
                        <a:pt x="79" y="93"/>
                        <a:pt x="85" y="88"/>
                        <a:pt x="83" y="83"/>
                      </a:cubicBezTo>
                      <a:cubicBezTo>
                        <a:pt x="64" y="52"/>
                        <a:pt x="41" y="20"/>
                        <a:pt x="8" y="2"/>
                      </a:cubicBezTo>
                      <a:cubicBezTo>
                        <a:pt x="4" y="0"/>
                        <a:pt x="0" y="5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7" name="chenying0907 89"/>
                <p:cNvSpPr>
                  <a:spLocks/>
                </p:cNvSpPr>
                <p:nvPr/>
              </p:nvSpPr>
              <p:spPr bwMode="auto">
                <a:xfrm>
                  <a:off x="7540626" y="1792288"/>
                  <a:ext cx="53975" cy="84138"/>
                </a:xfrm>
                <a:custGeom>
                  <a:avLst/>
                  <a:gdLst>
                    <a:gd name="T0" fmla="*/ 2 w 52"/>
                    <a:gd name="T1" fmla="*/ 4 h 81"/>
                    <a:gd name="T2" fmla="*/ 22 w 52"/>
                    <a:gd name="T3" fmla="*/ 44 h 81"/>
                    <a:gd name="T4" fmla="*/ 45 w 52"/>
                    <a:gd name="T5" fmla="*/ 78 h 81"/>
                    <a:gd name="T6" fmla="*/ 50 w 52"/>
                    <a:gd name="T7" fmla="*/ 74 h 81"/>
                    <a:gd name="T8" fmla="*/ 32 w 52"/>
                    <a:gd name="T9" fmla="*/ 39 h 81"/>
                    <a:gd name="T10" fmla="*/ 6 w 52"/>
                    <a:gd name="T11" fmla="*/ 2 h 81"/>
                    <a:gd name="T12" fmla="*/ 2 w 52"/>
                    <a:gd name="T13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2" h="81">
                      <a:moveTo>
                        <a:pt x="2" y="4"/>
                      </a:moveTo>
                      <a:cubicBezTo>
                        <a:pt x="9" y="17"/>
                        <a:pt x="15" y="31"/>
                        <a:pt x="22" y="44"/>
                      </a:cubicBezTo>
                      <a:cubicBezTo>
                        <a:pt x="29" y="56"/>
                        <a:pt x="36" y="67"/>
                        <a:pt x="45" y="78"/>
                      </a:cubicBezTo>
                      <a:cubicBezTo>
                        <a:pt x="47" y="81"/>
                        <a:pt x="52" y="77"/>
                        <a:pt x="50" y="74"/>
                      </a:cubicBezTo>
                      <a:cubicBezTo>
                        <a:pt x="44" y="62"/>
                        <a:pt x="38" y="50"/>
                        <a:pt x="32" y="39"/>
                      </a:cubicBezTo>
                      <a:cubicBezTo>
                        <a:pt x="24" y="25"/>
                        <a:pt x="14" y="14"/>
                        <a:pt x="6" y="2"/>
                      </a:cubicBezTo>
                      <a:cubicBezTo>
                        <a:pt x="4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8" name="chenying0907 90"/>
                <p:cNvSpPr>
                  <a:spLocks/>
                </p:cNvSpPr>
                <p:nvPr/>
              </p:nvSpPr>
              <p:spPr bwMode="auto">
                <a:xfrm>
                  <a:off x="7627938" y="1963738"/>
                  <a:ext cx="57150" cy="109538"/>
                </a:xfrm>
                <a:custGeom>
                  <a:avLst/>
                  <a:gdLst>
                    <a:gd name="T0" fmla="*/ 2 w 55"/>
                    <a:gd name="T1" fmla="*/ 6 h 106"/>
                    <a:gd name="T2" fmla="*/ 45 w 55"/>
                    <a:gd name="T3" fmla="*/ 102 h 106"/>
                    <a:gd name="T4" fmla="*/ 53 w 55"/>
                    <a:gd name="T5" fmla="*/ 98 h 106"/>
                    <a:gd name="T6" fmla="*/ 9 w 55"/>
                    <a:gd name="T7" fmla="*/ 3 h 106"/>
                    <a:gd name="T8" fmla="*/ 2 w 55"/>
                    <a:gd name="T9" fmla="*/ 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106">
                      <a:moveTo>
                        <a:pt x="2" y="6"/>
                      </a:moveTo>
                      <a:cubicBezTo>
                        <a:pt x="14" y="39"/>
                        <a:pt x="30" y="70"/>
                        <a:pt x="45" y="102"/>
                      </a:cubicBezTo>
                      <a:cubicBezTo>
                        <a:pt x="47" y="106"/>
                        <a:pt x="55" y="103"/>
                        <a:pt x="53" y="98"/>
                      </a:cubicBezTo>
                      <a:cubicBezTo>
                        <a:pt x="42" y="65"/>
                        <a:pt x="28" y="33"/>
                        <a:pt x="9" y="3"/>
                      </a:cubicBezTo>
                      <a:cubicBezTo>
                        <a:pt x="7" y="0"/>
                        <a:pt x="0" y="2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9" name="chenying0907 91"/>
                <p:cNvSpPr>
                  <a:spLocks/>
                </p:cNvSpPr>
                <p:nvPr/>
              </p:nvSpPr>
              <p:spPr bwMode="auto">
                <a:xfrm>
                  <a:off x="7700963" y="2119313"/>
                  <a:ext cx="49213" cy="73025"/>
                </a:xfrm>
                <a:custGeom>
                  <a:avLst/>
                  <a:gdLst>
                    <a:gd name="T0" fmla="*/ 2 w 47"/>
                    <a:gd name="T1" fmla="*/ 9 h 70"/>
                    <a:gd name="T2" fmla="*/ 32 w 47"/>
                    <a:gd name="T3" fmla="*/ 63 h 70"/>
                    <a:gd name="T4" fmla="*/ 43 w 47"/>
                    <a:gd name="T5" fmla="*/ 54 h 70"/>
                    <a:gd name="T6" fmla="*/ 13 w 47"/>
                    <a:gd name="T7" fmla="*/ 4 h 70"/>
                    <a:gd name="T8" fmla="*/ 2 w 47"/>
                    <a:gd name="T9" fmla="*/ 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70">
                      <a:moveTo>
                        <a:pt x="2" y="9"/>
                      </a:moveTo>
                      <a:cubicBezTo>
                        <a:pt x="9" y="29"/>
                        <a:pt x="18" y="47"/>
                        <a:pt x="32" y="63"/>
                      </a:cubicBezTo>
                      <a:cubicBezTo>
                        <a:pt x="37" y="70"/>
                        <a:pt x="47" y="61"/>
                        <a:pt x="43" y="54"/>
                      </a:cubicBezTo>
                      <a:cubicBezTo>
                        <a:pt x="34" y="37"/>
                        <a:pt x="24" y="20"/>
                        <a:pt x="13" y="4"/>
                      </a:cubicBezTo>
                      <a:cubicBezTo>
                        <a:pt x="9" y="0"/>
                        <a:pt x="0" y="2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10" name="chenying0907 92"/>
                <p:cNvSpPr>
                  <a:spLocks/>
                </p:cNvSpPr>
                <p:nvPr/>
              </p:nvSpPr>
              <p:spPr bwMode="auto">
                <a:xfrm>
                  <a:off x="8164513" y="3827463"/>
                  <a:ext cx="123825" cy="60325"/>
                </a:xfrm>
                <a:custGeom>
                  <a:avLst/>
                  <a:gdLst>
                    <a:gd name="T0" fmla="*/ 1 w 118"/>
                    <a:gd name="T1" fmla="*/ 59 h 59"/>
                    <a:gd name="T2" fmla="*/ 115 w 118"/>
                    <a:gd name="T3" fmla="*/ 6 h 59"/>
                    <a:gd name="T4" fmla="*/ 112 w 118"/>
                    <a:gd name="T5" fmla="*/ 0 h 59"/>
                    <a:gd name="T6" fmla="*/ 0 w 118"/>
                    <a:gd name="T7" fmla="*/ 58 h 59"/>
                    <a:gd name="T8" fmla="*/ 1 w 118"/>
                    <a:gd name="T9" fmla="*/ 59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59">
                      <a:moveTo>
                        <a:pt x="1" y="59"/>
                      </a:moveTo>
                      <a:cubicBezTo>
                        <a:pt x="41" y="56"/>
                        <a:pt x="81" y="26"/>
                        <a:pt x="115" y="6"/>
                      </a:cubicBezTo>
                      <a:cubicBezTo>
                        <a:pt x="118" y="4"/>
                        <a:pt x="116" y="0"/>
                        <a:pt x="112" y="0"/>
                      </a:cubicBezTo>
                      <a:cubicBezTo>
                        <a:pt x="73" y="9"/>
                        <a:pt x="33" y="35"/>
                        <a:pt x="0" y="58"/>
                      </a:cubicBezTo>
                      <a:cubicBezTo>
                        <a:pt x="0" y="58"/>
                        <a:pt x="0" y="59"/>
                        <a:pt x="1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sp>
          <p:nvSpPr>
            <p:cNvPr id="472" name="PA_矩形 471"/>
            <p:cNvSpPr/>
            <p:nvPr>
              <p:custDataLst>
                <p:tags r:id="rId3"/>
              </p:custDataLst>
            </p:nvPr>
          </p:nvSpPr>
          <p:spPr>
            <a:xfrm rot="20893458">
              <a:off x="6215687" y="4726813"/>
              <a:ext cx="3621474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60000" indent="-360000"/>
              <a:r>
                <a:rPr lang="en-US" altLang="zh-TW" sz="3200" dirty="0"/>
                <a:t>2.</a:t>
              </a:r>
              <a:r>
                <a:rPr lang="zh-TW" altLang="en-US" sz="3200" dirty="0"/>
                <a:t>我覺得素養導向  的評量</a:t>
              </a:r>
              <a:r>
                <a:rPr lang="en-US" altLang="zh-TW" sz="3200" dirty="0"/>
                <a:t>…….</a:t>
              </a:r>
              <a:endParaRPr lang="zh-TW" altLang="en-US" sz="3200" dirty="0"/>
            </a:p>
          </p:txBody>
        </p:sp>
      </p:grpSp>
      <p:pic>
        <p:nvPicPr>
          <p:cNvPr id="413" name="PA_图片 41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8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626"/>
          <a:stretch/>
        </p:blipFill>
        <p:spPr>
          <a:xfrm>
            <a:off x="9650279" y="2309492"/>
            <a:ext cx="1787991" cy="2393218"/>
          </a:xfrm>
          <a:prstGeom prst="rect">
            <a:avLst/>
          </a:prstGeom>
        </p:spPr>
      </p:pic>
      <p:sp>
        <p:nvSpPr>
          <p:cNvPr id="416" name="文本框 415"/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417" name="组合 416"/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418" name="图片 417"/>
            <p:cNvPicPr>
              <a:picLocks noChangeAspect="1"/>
            </p:cNvPicPr>
            <p:nvPr userDrawn="1"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419" name="Freeform 249"/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9035856" y="2322938"/>
            <a:ext cx="2755942" cy="0"/>
          </a:xfrm>
          <a:prstGeom prst="line">
            <a:avLst/>
          </a:prstGeom>
          <a:ln w="2413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32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F319BB47-6149-47EA-B96E-91B6029B7EB0}"/>
              </a:ext>
            </a:extLst>
          </p:cNvPr>
          <p:cNvSpPr/>
          <p:nvPr/>
        </p:nvSpPr>
        <p:spPr>
          <a:xfrm>
            <a:off x="-77592" y="-1"/>
            <a:ext cx="6241062" cy="6858000"/>
          </a:xfrm>
          <a:prstGeom prst="rect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EC7B976-6A62-496B-A266-3D214BA0C878}"/>
              </a:ext>
            </a:extLst>
          </p:cNvPr>
          <p:cNvSpPr/>
          <p:nvPr/>
        </p:nvSpPr>
        <p:spPr>
          <a:xfrm>
            <a:off x="6128796" y="-1"/>
            <a:ext cx="6096000" cy="6858000"/>
          </a:xfrm>
          <a:prstGeom prst="rect">
            <a:avLst/>
          </a:prstGeom>
          <a:solidFill>
            <a:srgbClr val="C0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1D6C171-1626-4E11-80C1-62AE90EEED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632"/>
          <a:stretch/>
        </p:blipFill>
        <p:spPr>
          <a:xfrm>
            <a:off x="573656" y="1649691"/>
            <a:ext cx="5328252" cy="2022964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ACDCCC7-46A7-4728-A769-B41BEDE58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326" y="3685247"/>
            <a:ext cx="5342552" cy="2512206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87D48CE7-FA66-45F0-BBE8-3075C665D6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594" t="-322" r="14020" b="322"/>
          <a:stretch/>
        </p:blipFill>
        <p:spPr>
          <a:xfrm>
            <a:off x="6338592" y="1618838"/>
            <a:ext cx="5200702" cy="4597351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512F4330-6F0B-463F-A36B-8F78CEAA4A27}"/>
              </a:ext>
            </a:extLst>
          </p:cNvPr>
          <p:cNvSpPr txBox="1"/>
          <p:nvPr/>
        </p:nvSpPr>
        <p:spPr>
          <a:xfrm>
            <a:off x="9384792" y="6279119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資料來源：數感實驗室</a:t>
            </a:r>
          </a:p>
        </p:txBody>
      </p:sp>
      <p:sp>
        <p:nvSpPr>
          <p:cNvPr id="11" name="图文框 3">
            <a:extLst>
              <a:ext uri="{FF2B5EF4-FFF2-40B4-BE49-F238E27FC236}">
                <a16:creationId xmlns:a16="http://schemas.microsoft.com/office/drawing/2014/main" id="{0A2987E4-392B-415C-86FD-EDBA742FD8A2}"/>
              </a:ext>
            </a:extLst>
          </p:cNvPr>
          <p:cNvSpPr/>
          <p:nvPr/>
        </p:nvSpPr>
        <p:spPr>
          <a:xfrm>
            <a:off x="282804" y="348793"/>
            <a:ext cx="11774077" cy="6193410"/>
          </a:xfrm>
          <a:prstGeom prst="frame">
            <a:avLst>
              <a:gd name="adj1" fmla="val 412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2" name="组合 21">
            <a:extLst>
              <a:ext uri="{FF2B5EF4-FFF2-40B4-BE49-F238E27FC236}">
                <a16:creationId xmlns:a16="http://schemas.microsoft.com/office/drawing/2014/main" id="{42F64183-AE50-4F66-8FED-706089E345BE}"/>
              </a:ext>
            </a:extLst>
          </p:cNvPr>
          <p:cNvGrpSpPr/>
          <p:nvPr/>
        </p:nvGrpSpPr>
        <p:grpSpPr>
          <a:xfrm>
            <a:off x="4130905" y="211595"/>
            <a:ext cx="4495800" cy="707886"/>
            <a:chOff x="3848100" y="4812166"/>
            <a:chExt cx="4495800" cy="707886"/>
          </a:xfrm>
        </p:grpSpPr>
        <p:sp>
          <p:nvSpPr>
            <p:cNvPr id="15" name="任意多边形 11">
              <a:extLst>
                <a:ext uri="{FF2B5EF4-FFF2-40B4-BE49-F238E27FC236}">
                  <a16:creationId xmlns:a16="http://schemas.microsoft.com/office/drawing/2014/main" id="{54C59BB1-2DD2-4152-ADB8-4B2BB4B2DCA7}"/>
                </a:ext>
              </a:extLst>
            </p:cNvPr>
            <p:cNvSpPr/>
            <p:nvPr/>
          </p:nvSpPr>
          <p:spPr>
            <a:xfrm flipH="1">
              <a:off x="3848100" y="4823505"/>
              <a:ext cx="4495800" cy="676290"/>
            </a:xfrm>
            <a:custGeom>
              <a:avLst/>
              <a:gdLst>
                <a:gd name="connsiteX0" fmla="*/ 4248150 w 4495800"/>
                <a:gd name="connsiteY0" fmla="*/ 0 h 495300"/>
                <a:gd name="connsiteX1" fmla="*/ 2247900 w 4495800"/>
                <a:gd name="connsiteY1" fmla="*/ 0 h 495300"/>
                <a:gd name="connsiteX2" fmla="*/ 247650 w 4495800"/>
                <a:gd name="connsiteY2" fmla="*/ 0 h 495300"/>
                <a:gd name="connsiteX3" fmla="*/ 0 w 4495800"/>
                <a:gd name="connsiteY3" fmla="*/ 247650 h 495300"/>
                <a:gd name="connsiteX4" fmla="*/ 247650 w 4495800"/>
                <a:gd name="connsiteY4" fmla="*/ 495300 h 495300"/>
                <a:gd name="connsiteX5" fmla="*/ 2247900 w 4495800"/>
                <a:gd name="connsiteY5" fmla="*/ 495300 h 495300"/>
                <a:gd name="connsiteX6" fmla="*/ 4248150 w 4495800"/>
                <a:gd name="connsiteY6" fmla="*/ 495300 h 495300"/>
                <a:gd name="connsiteX7" fmla="*/ 4495800 w 4495800"/>
                <a:gd name="connsiteY7" fmla="*/ 247650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95800" h="495300">
                  <a:moveTo>
                    <a:pt x="4248150" y="0"/>
                  </a:moveTo>
                  <a:lnTo>
                    <a:pt x="2247900" y="0"/>
                  </a:lnTo>
                  <a:lnTo>
                    <a:pt x="247650" y="0"/>
                  </a:lnTo>
                  <a:lnTo>
                    <a:pt x="0" y="247650"/>
                  </a:lnTo>
                  <a:lnTo>
                    <a:pt x="247650" y="495300"/>
                  </a:lnTo>
                  <a:lnTo>
                    <a:pt x="2247900" y="495300"/>
                  </a:lnTo>
                  <a:lnTo>
                    <a:pt x="4248150" y="495300"/>
                  </a:lnTo>
                  <a:lnTo>
                    <a:pt x="4495800" y="2476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2">
              <a:extLst>
                <a:ext uri="{FF2B5EF4-FFF2-40B4-BE49-F238E27FC236}">
                  <a16:creationId xmlns:a16="http://schemas.microsoft.com/office/drawing/2014/main" id="{352F3BE8-9F67-4294-959F-9EB4F9CCAA43}"/>
                </a:ext>
              </a:extLst>
            </p:cNvPr>
            <p:cNvSpPr txBox="1"/>
            <p:nvPr/>
          </p:nvSpPr>
          <p:spPr>
            <a:xfrm>
              <a:off x="4199054" y="4812166"/>
              <a:ext cx="3555782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TW" sz="4000" b="1" dirty="0"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2018 </a:t>
              </a:r>
              <a:r>
                <a:rPr lang="en-US" altLang="zh-TW" sz="4000" b="1" dirty="0">
                  <a:latin typeface="Algerian" panose="04020705040A02060702" pitchFamily="82" charset="0"/>
                  <a:ea typeface="Microsoft JhengHei Light" panose="020B0304030504040204" pitchFamily="34" charset="-120"/>
                </a:rPr>
                <a:t>PISA</a:t>
              </a:r>
              <a:r>
                <a:rPr lang="zh-TW" altLang="en-US" sz="4000" b="1" dirty="0"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結果</a:t>
              </a:r>
              <a:endPara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  <p:sp>
        <p:nvSpPr>
          <p:cNvPr id="3" name="星形: 六角 2">
            <a:extLst>
              <a:ext uri="{FF2B5EF4-FFF2-40B4-BE49-F238E27FC236}">
                <a16:creationId xmlns:a16="http://schemas.microsoft.com/office/drawing/2014/main" id="{F72BF8AC-7F57-4E49-B4F3-D2AAD06D57CE}"/>
              </a:ext>
            </a:extLst>
          </p:cNvPr>
          <p:cNvSpPr/>
          <p:nvPr/>
        </p:nvSpPr>
        <p:spPr>
          <a:xfrm>
            <a:off x="3048015" y="3153659"/>
            <a:ext cx="2905659" cy="2702679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華康海報體W9" panose="040B0909000000000000" pitchFamily="81" charset="-120"/>
                <a:ea typeface="華康海報體W9" panose="040B0909000000000000" pitchFamily="81" charset="-120"/>
              </a:rPr>
              <a:t>台灣學生對生活</a:t>
            </a:r>
            <a:br>
              <a:rPr lang="en-US" altLang="zh-TW" sz="2800" dirty="0">
                <a:latin typeface="華康海報體W9" panose="040B0909000000000000" pitchFamily="81" charset="-120"/>
                <a:ea typeface="華康海報體W9" panose="040B0909000000000000" pitchFamily="81" charset="-120"/>
              </a:rPr>
            </a:br>
            <a:r>
              <a:rPr lang="zh-TW" altLang="en-US" sz="2800" dirty="0">
                <a:latin typeface="華康海報體W9" panose="040B0909000000000000" pitchFamily="81" charset="-120"/>
                <a:ea typeface="華康海報體W9" panose="040B0909000000000000" pitchFamily="81" charset="-120"/>
              </a:rPr>
              <a:t>不滿意</a:t>
            </a:r>
          </a:p>
        </p:txBody>
      </p:sp>
      <p:sp>
        <p:nvSpPr>
          <p:cNvPr id="19" name="星形: 六角 18">
            <a:extLst>
              <a:ext uri="{FF2B5EF4-FFF2-40B4-BE49-F238E27FC236}">
                <a16:creationId xmlns:a16="http://schemas.microsoft.com/office/drawing/2014/main" id="{A03E718A-FBCA-487B-A68A-4ED79556CA1A}"/>
              </a:ext>
            </a:extLst>
          </p:cNvPr>
          <p:cNvSpPr/>
          <p:nvPr/>
        </p:nvSpPr>
        <p:spPr>
          <a:xfrm>
            <a:off x="8825952" y="323499"/>
            <a:ext cx="2905659" cy="2702679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台灣學生最</a:t>
            </a:r>
            <a:br>
              <a:rPr lang="en-US" altLang="zh-TW" sz="28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</a:br>
            <a:r>
              <a:rPr lang="zh-TW" altLang="en-US" sz="28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害怕失敗</a:t>
            </a:r>
          </a:p>
        </p:txBody>
      </p:sp>
    </p:spTree>
    <p:extLst>
      <p:ext uri="{BB962C8B-B14F-4D97-AF65-F5344CB8AC3E}">
        <p14:creationId xmlns:p14="http://schemas.microsoft.com/office/powerpoint/2010/main" val="32698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3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E7F00018-B1D5-4B83-8071-6C85C3D51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2" y="240021"/>
            <a:ext cx="8525256" cy="5397208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85025701-3320-4F18-93A2-418C64DCF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460" y="1076242"/>
            <a:ext cx="7918659" cy="509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0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40DB9E-7FEB-44C3-8CBD-6333EBAAF471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8370" name="標題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1409363" cy="706438"/>
          </a:xfrm>
        </p:spPr>
        <p:txBody>
          <a:bodyPr>
            <a:noAutofit/>
          </a:bodyPr>
          <a:lstStyle/>
          <a:p>
            <a:r>
              <a:rPr lang="en-US" altLang="zh-TW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OECD</a:t>
            </a:r>
            <a:r>
              <a:rPr lang="zh-TW" altLang="en-US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：邁向</a:t>
            </a:r>
            <a:r>
              <a:rPr lang="en-US" altLang="zh-TW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2030</a:t>
            </a:r>
            <a:r>
              <a:rPr lang="zh-TW" altLang="en-US" sz="3600" b="1" dirty="0">
                <a:solidFill>
                  <a:srgbClr val="000099"/>
                </a:solidFill>
                <a:latin typeface="微軟正黑體" pitchFamily="34" charset="-120"/>
                <a:ea typeface="微軟正黑體" pitchFamily="34" charset="-120"/>
              </a:rPr>
              <a:t>年的教育架構</a:t>
            </a:r>
          </a:p>
        </p:txBody>
      </p:sp>
      <p:pic>
        <p:nvPicPr>
          <p:cNvPr id="5837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09600"/>
            <a:ext cx="11988800" cy="5929313"/>
          </a:xfrm>
          <a:noFill/>
        </p:spPr>
      </p:pic>
      <p:sp>
        <p:nvSpPr>
          <p:cNvPr id="58373" name="文字方塊 5"/>
          <p:cNvSpPr txBox="1">
            <a:spLocks noChangeArrowheads="1"/>
          </p:cNvSpPr>
          <p:nvPr/>
        </p:nvSpPr>
        <p:spPr bwMode="auto">
          <a:xfrm>
            <a:off x="5560705" y="524720"/>
            <a:ext cx="65817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新細明體" pitchFamily="18" charset="-120"/>
                <a:cs typeface="+mn-cs"/>
              </a:rPr>
              <a:t>資料來源：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新細明體" pitchFamily="18" charset="-120"/>
                <a:cs typeface="+mn-cs"/>
              </a:rPr>
              <a:t> https://www.oecd.org/pisa/aboutpisa/Global-competency-for-an-inclusive-world.pdf</a:t>
            </a:r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052559" y="749300"/>
            <a:ext cx="3089922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技能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(skill)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認知與後設認知技能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社會與情緒技能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身體實作技能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6098342" y="749300"/>
            <a:ext cx="2954216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知識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(knowledge)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學科知識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跨領域知識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實作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/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實踐知識</a:t>
            </a:r>
          </a:p>
        </p:txBody>
      </p:sp>
      <p:sp>
        <p:nvSpPr>
          <p:cNvPr id="8" name="矩形 7"/>
          <p:cNvSpPr/>
          <p:nvPr/>
        </p:nvSpPr>
        <p:spPr>
          <a:xfrm>
            <a:off x="-25297" y="6242447"/>
            <a:ext cx="12217297" cy="61555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學會學習</a:t>
            </a:r>
            <a:r>
              <a:rPr kumimoji="0" lang="zh-TW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新細明體" panose="02020500000000000000" pitchFamily="18" charset="-120"/>
                <a:ea typeface="新細明體" panose="02020500000000000000" pitchFamily="18" charset="-120"/>
                <a:cs typeface="+mn-cs"/>
              </a:rPr>
              <a:t>˙</a:t>
            </a:r>
            <a:r>
              <a:rPr kumimoji="0" lang="zh-TW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學會與世界連結</a:t>
            </a:r>
            <a:r>
              <a:rPr kumimoji="0" lang="zh-TW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新細明體" panose="02020500000000000000" pitchFamily="18" charset="-120"/>
                <a:ea typeface="新細明體" panose="02020500000000000000" pitchFamily="18" charset="-120"/>
                <a:cs typeface="+mn-cs"/>
              </a:rPr>
              <a:t>˙</a:t>
            </a:r>
            <a:r>
              <a:rPr kumimoji="0" lang="zh-TW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學會面對未來世界</a:t>
            </a:r>
            <a:endParaRPr kumimoji="0" lang="en-US" altLang="zh-TW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967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群組 59">
            <a:extLst>
              <a:ext uri="{FF2B5EF4-FFF2-40B4-BE49-F238E27FC236}">
                <a16:creationId xmlns:a16="http://schemas.microsoft.com/office/drawing/2014/main" id="{E0343134-986D-401F-BA63-0D70AE747246}"/>
              </a:ext>
            </a:extLst>
          </p:cNvPr>
          <p:cNvGrpSpPr/>
          <p:nvPr/>
        </p:nvGrpSpPr>
        <p:grpSpPr>
          <a:xfrm>
            <a:off x="-175238" y="-1"/>
            <a:ext cx="5662414" cy="6858000"/>
            <a:chOff x="-175238" y="-1"/>
            <a:chExt cx="5662414" cy="6858000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B6353F0C-CDF5-4878-83B4-450E64DDA8A9}"/>
                </a:ext>
              </a:extLst>
            </p:cNvPr>
            <p:cNvSpPr/>
            <p:nvPr/>
          </p:nvSpPr>
          <p:spPr>
            <a:xfrm>
              <a:off x="-77592" y="-1"/>
              <a:ext cx="5564768" cy="6858000"/>
            </a:xfrm>
            <a:prstGeom prst="rect">
              <a:avLst/>
            </a:prstGeom>
            <a:solidFill>
              <a:srgbClr val="00206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C08C48BF-4750-4B55-817E-03E7C62B3DC1}"/>
                </a:ext>
              </a:extLst>
            </p:cNvPr>
            <p:cNvSpPr/>
            <p:nvPr/>
          </p:nvSpPr>
          <p:spPr>
            <a:xfrm>
              <a:off x="-175238" y="1174477"/>
              <a:ext cx="5428094" cy="493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8470" marR="454025">
                <a:lnSpc>
                  <a:spcPct val="130000"/>
                </a:lnSpc>
              </a:pP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核心素養：是指㇐個人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為</a:t>
              </a:r>
              <a:r>
                <a:rPr lang="zh-TW" altLang="en-US" sz="2600" b="1" dirty="0">
                  <a:solidFill>
                    <a:srgbClr val="FFFF66"/>
                  </a:solidFill>
                  <a:latin typeface="微軟正黑體"/>
                  <a:cs typeface="微軟正黑體"/>
                </a:rPr>
                <a:t>適應</a:t>
              </a:r>
              <a:r>
                <a:rPr lang="zh-TW" altLang="en-US" sz="2600" b="1" spc="-15" dirty="0">
                  <a:solidFill>
                    <a:srgbClr val="FFFF66"/>
                  </a:solidFill>
                  <a:latin typeface="微軟正黑體"/>
                  <a:cs typeface="微軟正黑體"/>
                </a:rPr>
                <a:t>現</a:t>
              </a:r>
              <a:r>
                <a:rPr lang="zh-TW" altLang="en-US" sz="2600" b="1" dirty="0">
                  <a:solidFill>
                    <a:srgbClr val="FFFF66"/>
                  </a:solidFill>
                  <a:latin typeface="微軟正黑體"/>
                  <a:cs typeface="微軟正黑體"/>
                </a:rPr>
                <a:t>在生</a:t>
              </a:r>
              <a:r>
                <a:rPr lang="zh-TW" altLang="en-US" sz="2600" b="1" spc="-1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活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及</a:t>
              </a:r>
              <a:r>
                <a:rPr lang="zh-TW" altLang="en-US" sz="2600" b="1" dirty="0">
                  <a:solidFill>
                    <a:srgbClr val="99CCFF"/>
                  </a:solidFill>
                  <a:latin typeface="微軟正黑體"/>
                  <a:cs typeface="微軟正黑體"/>
                </a:rPr>
                <a:t>面</a:t>
              </a:r>
              <a:r>
                <a:rPr lang="zh-TW" altLang="en-US" sz="2600" b="1" spc="-15" dirty="0">
                  <a:solidFill>
                    <a:srgbClr val="99CCFF"/>
                  </a:solidFill>
                  <a:latin typeface="微軟正黑體"/>
                  <a:cs typeface="微軟正黑體"/>
                </a:rPr>
                <a:t>對</a:t>
              </a:r>
              <a:r>
                <a:rPr lang="zh-TW" altLang="en-US" sz="2600" b="1" dirty="0">
                  <a:solidFill>
                    <a:srgbClr val="99CCFF"/>
                  </a:solidFill>
                  <a:latin typeface="微軟正黑體"/>
                  <a:cs typeface="微軟正黑體"/>
                </a:rPr>
                <a:t>未來</a:t>
              </a:r>
              <a:r>
                <a:rPr lang="zh-TW" altLang="en-US" sz="2600" b="1" spc="-15" dirty="0">
                  <a:solidFill>
                    <a:srgbClr val="99CCFF"/>
                  </a:solidFill>
                  <a:latin typeface="微軟正黑體"/>
                  <a:cs typeface="微軟正黑體"/>
                </a:rPr>
                <a:t>挑</a:t>
              </a:r>
              <a:r>
                <a:rPr lang="zh-TW" altLang="en-US" sz="2600" b="1" dirty="0">
                  <a:solidFill>
                    <a:srgbClr val="99CCFF"/>
                  </a:solidFill>
                  <a:latin typeface="微軟正黑體"/>
                  <a:cs typeface="微軟正黑體"/>
                </a:rPr>
                <a:t>戰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，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所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應具備 的知識、能力與態度。</a:t>
              </a:r>
            </a:p>
            <a:p>
              <a:pPr marL="458470" marR="453390">
                <a:lnSpc>
                  <a:spcPct val="130000"/>
                </a:lnSpc>
              </a:pP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核心素養強調學習不宜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以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學科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知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識及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技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能為限，而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應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關注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學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習與生活的結合，透過實踐力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行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而彰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顯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學習</a:t>
              </a:r>
              <a:r>
                <a:rPr lang="zh-TW" altLang="en-US" sz="2600" spc="-15" dirty="0">
                  <a:solidFill>
                    <a:schemeClr val="bg1"/>
                  </a:solidFill>
                  <a:latin typeface="微軟正黑體"/>
                  <a:cs typeface="微軟正黑體"/>
                </a:rPr>
                <a:t>者</a:t>
              </a: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的全人發展。</a:t>
              </a:r>
            </a:p>
            <a:p>
              <a:pPr>
                <a:lnSpc>
                  <a:spcPct val="100000"/>
                </a:lnSpc>
                <a:spcBef>
                  <a:spcPts val="20"/>
                </a:spcBef>
              </a:pPr>
              <a:endParaRPr lang="zh-TW" altLang="en-US" sz="2600" dirty="0">
                <a:solidFill>
                  <a:schemeClr val="bg1"/>
                </a:solidFill>
                <a:latin typeface="微軟正黑體"/>
                <a:cs typeface="微軟正黑體"/>
              </a:endParaRPr>
            </a:p>
            <a:p>
              <a:pPr marL="458470">
                <a:lnSpc>
                  <a:spcPct val="100000"/>
                </a:lnSpc>
              </a:pPr>
              <a:r>
                <a:rPr lang="zh-TW" altLang="en-US" sz="2600" dirty="0">
                  <a:solidFill>
                    <a:schemeClr val="bg1"/>
                  </a:solidFill>
                  <a:latin typeface="微軟正黑體"/>
                  <a:cs typeface="微軟正黑體"/>
                </a:rPr>
                <a:t>素養導向題目：</a:t>
              </a:r>
              <a:r>
                <a:rPr lang="zh-TW" altLang="en-US" sz="260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解決現在</a:t>
              </a:r>
              <a:r>
                <a:rPr lang="zh-TW" altLang="en-US" sz="2600" spc="-15" dirty="0">
                  <a:solidFill>
                    <a:srgbClr val="FFFF66"/>
                  </a:solidFill>
                  <a:latin typeface="微軟正黑體"/>
                  <a:cs typeface="微軟正黑體"/>
                </a:rPr>
                <a:t>生</a:t>
              </a:r>
              <a:r>
                <a:rPr lang="zh-TW" altLang="en-US" sz="260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活、</a:t>
              </a:r>
              <a:r>
                <a:rPr lang="zh-TW" altLang="en-US" sz="2600" spc="-15" dirty="0">
                  <a:solidFill>
                    <a:srgbClr val="FFFF66"/>
                  </a:solidFill>
                  <a:latin typeface="微軟正黑體"/>
                  <a:cs typeface="微軟正黑體"/>
                </a:rPr>
                <a:t>未</a:t>
              </a:r>
              <a:r>
                <a:rPr lang="zh-TW" altLang="en-US" sz="260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來挑</a:t>
              </a:r>
              <a:r>
                <a:rPr lang="zh-TW" altLang="en-US" sz="2600" spc="-15" dirty="0">
                  <a:solidFill>
                    <a:srgbClr val="FFFF66"/>
                  </a:solidFill>
                  <a:latin typeface="微軟正黑體"/>
                  <a:cs typeface="微軟正黑體"/>
                </a:rPr>
                <a:t>戰</a:t>
              </a:r>
              <a:r>
                <a:rPr lang="zh-TW" altLang="en-US" sz="260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可能遇到的</a:t>
              </a:r>
              <a:r>
                <a:rPr lang="zh-TW" altLang="en-US" sz="2600" spc="-15" dirty="0">
                  <a:solidFill>
                    <a:srgbClr val="FFFF66"/>
                  </a:solidFill>
                  <a:latin typeface="微軟正黑體"/>
                  <a:cs typeface="微軟正黑體"/>
                </a:rPr>
                <a:t>問</a:t>
              </a:r>
              <a:r>
                <a:rPr lang="zh-TW" altLang="en-US" sz="2600" dirty="0">
                  <a:solidFill>
                    <a:srgbClr val="FFFF66"/>
                  </a:solidFill>
                  <a:latin typeface="微軟正黑體"/>
                  <a:cs typeface="微軟正黑體"/>
                </a:rPr>
                <a:t>題</a:t>
              </a:r>
            </a:p>
          </p:txBody>
        </p:sp>
      </p:grpSp>
      <p:grpSp>
        <p:nvGrpSpPr>
          <p:cNvPr id="70" name="群組 69">
            <a:extLst>
              <a:ext uri="{FF2B5EF4-FFF2-40B4-BE49-F238E27FC236}">
                <a16:creationId xmlns:a16="http://schemas.microsoft.com/office/drawing/2014/main" id="{E7CC674B-19C7-426D-942E-DB9A44A75F74}"/>
              </a:ext>
            </a:extLst>
          </p:cNvPr>
          <p:cNvGrpSpPr/>
          <p:nvPr/>
        </p:nvGrpSpPr>
        <p:grpSpPr>
          <a:xfrm>
            <a:off x="5767522" y="1001159"/>
            <a:ext cx="2805050" cy="2860136"/>
            <a:chOff x="5767522" y="1001159"/>
            <a:chExt cx="2805050" cy="2860136"/>
          </a:xfrm>
        </p:grpSpPr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E018AAEE-B634-4316-9D1E-44EFB102EDF8}"/>
                </a:ext>
              </a:extLst>
            </p:cNvPr>
            <p:cNvGrpSpPr/>
            <p:nvPr/>
          </p:nvGrpSpPr>
          <p:grpSpPr>
            <a:xfrm>
              <a:off x="5767522" y="1001159"/>
              <a:ext cx="2805050" cy="2860136"/>
              <a:chOff x="5767522" y="1001159"/>
              <a:chExt cx="2805050" cy="2860136"/>
            </a:xfrm>
          </p:grpSpPr>
          <p:grpSp>
            <p:nvGrpSpPr>
              <p:cNvPr id="4" name="组合 30">
                <a:extLst>
                  <a:ext uri="{FF2B5EF4-FFF2-40B4-BE49-F238E27FC236}">
                    <a16:creationId xmlns:a16="http://schemas.microsoft.com/office/drawing/2014/main" id="{2B6009F1-83A5-408D-A569-DDD7EB82F943}"/>
                  </a:ext>
                </a:extLst>
              </p:cNvPr>
              <p:cNvGrpSpPr/>
              <p:nvPr/>
            </p:nvGrpSpPr>
            <p:grpSpPr>
              <a:xfrm>
                <a:off x="5767522" y="1001159"/>
                <a:ext cx="2410365" cy="2152691"/>
                <a:chOff x="6208713" y="1243013"/>
                <a:chExt cx="706438" cy="620713"/>
              </a:xfrm>
              <a:solidFill>
                <a:srgbClr val="F7B63E"/>
              </a:solidFill>
            </p:grpSpPr>
            <p:sp>
              <p:nvSpPr>
                <p:cNvPr id="5" name="Freeform 804">
                  <a:extLst>
                    <a:ext uri="{FF2B5EF4-FFF2-40B4-BE49-F238E27FC236}">
                      <a16:creationId xmlns:a16="http://schemas.microsoft.com/office/drawing/2014/main" id="{AFE9FE70-AF10-4AFA-B60B-275712C0D4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70626" y="1622425"/>
                  <a:ext cx="26988" cy="68263"/>
                </a:xfrm>
                <a:custGeom>
                  <a:avLst/>
                  <a:gdLst/>
                  <a:ahLst/>
                  <a:cxnLst>
                    <a:cxn ang="0">
                      <a:pos x="51" y="5"/>
                    </a:cxn>
                    <a:cxn ang="0">
                      <a:pos x="51" y="5"/>
                    </a:cxn>
                    <a:cxn ang="0">
                      <a:pos x="50" y="3"/>
                    </a:cxn>
                    <a:cxn ang="0">
                      <a:pos x="49" y="1"/>
                    </a:cxn>
                    <a:cxn ang="0">
                      <a:pos x="48" y="1"/>
                    </a:cxn>
                    <a:cxn ang="0">
                      <a:pos x="46" y="0"/>
                    </a:cxn>
                    <a:cxn ang="0">
                      <a:pos x="44" y="1"/>
                    </a:cxn>
                    <a:cxn ang="0">
                      <a:pos x="43" y="1"/>
                    </a:cxn>
                    <a:cxn ang="0">
                      <a:pos x="42" y="3"/>
                    </a:cxn>
                    <a:cxn ang="0">
                      <a:pos x="41" y="5"/>
                    </a:cxn>
                    <a:cxn ang="0">
                      <a:pos x="41" y="5"/>
                    </a:cxn>
                    <a:cxn ang="0">
                      <a:pos x="40" y="14"/>
                    </a:cxn>
                    <a:cxn ang="0">
                      <a:pos x="37" y="25"/>
                    </a:cxn>
                    <a:cxn ang="0">
                      <a:pos x="34" y="35"/>
                    </a:cxn>
                    <a:cxn ang="0">
                      <a:pos x="30" y="44"/>
                    </a:cxn>
                    <a:cxn ang="0">
                      <a:pos x="21" y="64"/>
                    </a:cxn>
                    <a:cxn ang="0">
                      <a:pos x="13" y="82"/>
                    </a:cxn>
                    <a:cxn ang="0">
                      <a:pos x="13" y="82"/>
                    </a:cxn>
                    <a:cxn ang="0">
                      <a:pos x="9" y="92"/>
                    </a:cxn>
                    <a:cxn ang="0">
                      <a:pos x="3" y="105"/>
                    </a:cxn>
                    <a:cxn ang="0">
                      <a:pos x="1" y="112"/>
                    </a:cxn>
                    <a:cxn ang="0">
                      <a:pos x="0" y="119"/>
                    </a:cxn>
                    <a:cxn ang="0">
                      <a:pos x="1" y="124"/>
                    </a:cxn>
                    <a:cxn ang="0">
                      <a:pos x="2" y="126"/>
                    </a:cxn>
                    <a:cxn ang="0">
                      <a:pos x="4" y="128"/>
                    </a:cxn>
                    <a:cxn ang="0">
                      <a:pos x="4" y="128"/>
                    </a:cxn>
                    <a:cxn ang="0">
                      <a:pos x="6" y="129"/>
                    </a:cxn>
                    <a:cxn ang="0">
                      <a:pos x="9" y="129"/>
                    </a:cxn>
                    <a:cxn ang="0">
                      <a:pos x="12" y="128"/>
                    </a:cxn>
                    <a:cxn ang="0">
                      <a:pos x="13" y="126"/>
                    </a:cxn>
                    <a:cxn ang="0">
                      <a:pos x="13" y="125"/>
                    </a:cxn>
                    <a:cxn ang="0">
                      <a:pos x="13" y="123"/>
                    </a:cxn>
                    <a:cxn ang="0">
                      <a:pos x="11" y="122"/>
                    </a:cxn>
                    <a:cxn ang="0">
                      <a:pos x="11" y="122"/>
                    </a:cxn>
                    <a:cxn ang="0">
                      <a:pos x="11" y="120"/>
                    </a:cxn>
                    <a:cxn ang="0">
                      <a:pos x="10" y="117"/>
                    </a:cxn>
                    <a:cxn ang="0">
                      <a:pos x="11" y="109"/>
                    </a:cxn>
                    <a:cxn ang="0">
                      <a:pos x="14" y="100"/>
                    </a:cxn>
                    <a:cxn ang="0">
                      <a:pos x="19" y="90"/>
                    </a:cxn>
                    <a:cxn ang="0">
                      <a:pos x="27" y="69"/>
                    </a:cxn>
                    <a:cxn ang="0">
                      <a:pos x="33" y="58"/>
                    </a:cxn>
                    <a:cxn ang="0">
                      <a:pos x="33" y="58"/>
                    </a:cxn>
                    <a:cxn ang="0">
                      <a:pos x="43" y="36"/>
                    </a:cxn>
                    <a:cxn ang="0">
                      <a:pos x="46" y="26"/>
                    </a:cxn>
                    <a:cxn ang="0">
                      <a:pos x="49" y="14"/>
                    </a:cxn>
                    <a:cxn ang="0">
                      <a:pos x="49" y="14"/>
                    </a:cxn>
                    <a:cxn ang="0">
                      <a:pos x="50" y="13"/>
                    </a:cxn>
                    <a:cxn ang="0">
                      <a:pos x="51" y="11"/>
                    </a:cxn>
                    <a:cxn ang="0">
                      <a:pos x="51" y="5"/>
                    </a:cxn>
                  </a:cxnLst>
                  <a:rect l="0" t="0" r="r" b="b"/>
                  <a:pathLst>
                    <a:path w="51" h="129">
                      <a:moveTo>
                        <a:pt x="51" y="5"/>
                      </a:moveTo>
                      <a:lnTo>
                        <a:pt x="51" y="5"/>
                      </a:lnTo>
                      <a:lnTo>
                        <a:pt x="50" y="3"/>
                      </a:lnTo>
                      <a:lnTo>
                        <a:pt x="49" y="1"/>
                      </a:lnTo>
                      <a:lnTo>
                        <a:pt x="48" y="1"/>
                      </a:lnTo>
                      <a:lnTo>
                        <a:pt x="46" y="0"/>
                      </a:lnTo>
                      <a:lnTo>
                        <a:pt x="44" y="1"/>
                      </a:lnTo>
                      <a:lnTo>
                        <a:pt x="43" y="1"/>
                      </a:lnTo>
                      <a:lnTo>
                        <a:pt x="42" y="3"/>
                      </a:lnTo>
                      <a:lnTo>
                        <a:pt x="41" y="5"/>
                      </a:lnTo>
                      <a:lnTo>
                        <a:pt x="41" y="5"/>
                      </a:lnTo>
                      <a:lnTo>
                        <a:pt x="40" y="14"/>
                      </a:lnTo>
                      <a:lnTo>
                        <a:pt x="37" y="25"/>
                      </a:lnTo>
                      <a:lnTo>
                        <a:pt x="34" y="35"/>
                      </a:lnTo>
                      <a:lnTo>
                        <a:pt x="30" y="44"/>
                      </a:lnTo>
                      <a:lnTo>
                        <a:pt x="21" y="64"/>
                      </a:lnTo>
                      <a:lnTo>
                        <a:pt x="13" y="82"/>
                      </a:lnTo>
                      <a:lnTo>
                        <a:pt x="13" y="82"/>
                      </a:lnTo>
                      <a:lnTo>
                        <a:pt x="9" y="92"/>
                      </a:lnTo>
                      <a:lnTo>
                        <a:pt x="3" y="105"/>
                      </a:lnTo>
                      <a:lnTo>
                        <a:pt x="1" y="112"/>
                      </a:lnTo>
                      <a:lnTo>
                        <a:pt x="0" y="119"/>
                      </a:lnTo>
                      <a:lnTo>
                        <a:pt x="1" y="124"/>
                      </a:lnTo>
                      <a:lnTo>
                        <a:pt x="2" y="126"/>
                      </a:lnTo>
                      <a:lnTo>
                        <a:pt x="4" y="128"/>
                      </a:lnTo>
                      <a:lnTo>
                        <a:pt x="4" y="128"/>
                      </a:lnTo>
                      <a:lnTo>
                        <a:pt x="6" y="129"/>
                      </a:lnTo>
                      <a:lnTo>
                        <a:pt x="9" y="129"/>
                      </a:lnTo>
                      <a:lnTo>
                        <a:pt x="12" y="128"/>
                      </a:lnTo>
                      <a:lnTo>
                        <a:pt x="13" y="126"/>
                      </a:lnTo>
                      <a:lnTo>
                        <a:pt x="13" y="125"/>
                      </a:lnTo>
                      <a:lnTo>
                        <a:pt x="13" y="123"/>
                      </a:lnTo>
                      <a:lnTo>
                        <a:pt x="11" y="122"/>
                      </a:lnTo>
                      <a:lnTo>
                        <a:pt x="11" y="122"/>
                      </a:lnTo>
                      <a:lnTo>
                        <a:pt x="11" y="120"/>
                      </a:lnTo>
                      <a:lnTo>
                        <a:pt x="10" y="117"/>
                      </a:lnTo>
                      <a:lnTo>
                        <a:pt x="11" y="109"/>
                      </a:lnTo>
                      <a:lnTo>
                        <a:pt x="14" y="100"/>
                      </a:lnTo>
                      <a:lnTo>
                        <a:pt x="19" y="90"/>
                      </a:lnTo>
                      <a:lnTo>
                        <a:pt x="27" y="69"/>
                      </a:lnTo>
                      <a:lnTo>
                        <a:pt x="33" y="58"/>
                      </a:lnTo>
                      <a:lnTo>
                        <a:pt x="33" y="58"/>
                      </a:lnTo>
                      <a:lnTo>
                        <a:pt x="43" y="36"/>
                      </a:lnTo>
                      <a:lnTo>
                        <a:pt x="46" y="26"/>
                      </a:lnTo>
                      <a:lnTo>
                        <a:pt x="49" y="14"/>
                      </a:lnTo>
                      <a:lnTo>
                        <a:pt x="49" y="14"/>
                      </a:lnTo>
                      <a:lnTo>
                        <a:pt x="50" y="13"/>
                      </a:lnTo>
                      <a:lnTo>
                        <a:pt x="51" y="11"/>
                      </a:lnTo>
                      <a:lnTo>
                        <a:pt x="51" y="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6" name="Freeform 805">
                  <a:extLst>
                    <a:ext uri="{FF2B5EF4-FFF2-40B4-BE49-F238E27FC236}">
                      <a16:creationId xmlns:a16="http://schemas.microsoft.com/office/drawing/2014/main" id="{CF19361F-0ABF-425C-A86A-92D2CCF171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15076" y="1671638"/>
                  <a:ext cx="15875" cy="41275"/>
                </a:xfrm>
                <a:custGeom>
                  <a:avLst/>
                  <a:gdLst/>
                  <a:ahLst/>
                  <a:cxnLst>
                    <a:cxn ang="0">
                      <a:pos x="20" y="3"/>
                    </a:cxn>
                    <a:cxn ang="0">
                      <a:pos x="20" y="3"/>
                    </a:cxn>
                    <a:cxn ang="0">
                      <a:pos x="7" y="38"/>
                    </a:cxn>
                    <a:cxn ang="0">
                      <a:pos x="2" y="56"/>
                    </a:cxn>
                    <a:cxn ang="0">
                      <a:pos x="1" y="65"/>
                    </a:cxn>
                    <a:cxn ang="0">
                      <a:pos x="0" y="74"/>
                    </a:cxn>
                    <a:cxn ang="0">
                      <a:pos x="0" y="74"/>
                    </a:cxn>
                    <a:cxn ang="0">
                      <a:pos x="1" y="76"/>
                    </a:cxn>
                    <a:cxn ang="0">
                      <a:pos x="2" y="77"/>
                    </a:cxn>
                    <a:cxn ang="0">
                      <a:pos x="3" y="78"/>
                    </a:cxn>
                    <a:cxn ang="0">
                      <a:pos x="5" y="78"/>
                    </a:cxn>
                    <a:cxn ang="0">
                      <a:pos x="6" y="78"/>
                    </a:cxn>
                    <a:cxn ang="0">
                      <a:pos x="8" y="77"/>
                    </a:cxn>
                    <a:cxn ang="0">
                      <a:pos x="9" y="76"/>
                    </a:cxn>
                    <a:cxn ang="0">
                      <a:pos x="9" y="74"/>
                    </a:cxn>
                    <a:cxn ang="0">
                      <a:pos x="9" y="74"/>
                    </a:cxn>
                    <a:cxn ang="0">
                      <a:pos x="10" y="65"/>
                    </a:cxn>
                    <a:cxn ang="0">
                      <a:pos x="11" y="57"/>
                    </a:cxn>
                    <a:cxn ang="0">
                      <a:pos x="16" y="39"/>
                    </a:cxn>
                    <a:cxn ang="0">
                      <a:pos x="29" y="6"/>
                    </a:cxn>
                    <a:cxn ang="0">
                      <a:pos x="29" y="6"/>
                    </a:cxn>
                    <a:cxn ang="0">
                      <a:pos x="29" y="4"/>
                    </a:cxn>
                    <a:cxn ang="0">
                      <a:pos x="28" y="2"/>
                    </a:cxn>
                    <a:cxn ang="0">
                      <a:pos x="27" y="1"/>
                    </a:cxn>
                    <a:cxn ang="0">
                      <a:pos x="26" y="0"/>
                    </a:cxn>
                    <a:cxn ang="0">
                      <a:pos x="24" y="0"/>
                    </a:cxn>
                    <a:cxn ang="0">
                      <a:pos x="22" y="1"/>
                    </a:cxn>
                    <a:cxn ang="0">
                      <a:pos x="21" y="2"/>
                    </a:cxn>
                    <a:cxn ang="0">
                      <a:pos x="20" y="3"/>
                    </a:cxn>
                    <a:cxn ang="0">
                      <a:pos x="20" y="3"/>
                    </a:cxn>
                  </a:cxnLst>
                  <a:rect l="0" t="0" r="r" b="b"/>
                  <a:pathLst>
                    <a:path w="29" h="78">
                      <a:moveTo>
                        <a:pt x="20" y="3"/>
                      </a:moveTo>
                      <a:lnTo>
                        <a:pt x="20" y="3"/>
                      </a:lnTo>
                      <a:lnTo>
                        <a:pt x="7" y="38"/>
                      </a:lnTo>
                      <a:lnTo>
                        <a:pt x="2" y="56"/>
                      </a:lnTo>
                      <a:lnTo>
                        <a:pt x="1" y="65"/>
                      </a:lnTo>
                      <a:lnTo>
                        <a:pt x="0" y="74"/>
                      </a:lnTo>
                      <a:lnTo>
                        <a:pt x="0" y="74"/>
                      </a:lnTo>
                      <a:lnTo>
                        <a:pt x="1" y="76"/>
                      </a:lnTo>
                      <a:lnTo>
                        <a:pt x="2" y="77"/>
                      </a:lnTo>
                      <a:lnTo>
                        <a:pt x="3" y="78"/>
                      </a:lnTo>
                      <a:lnTo>
                        <a:pt x="5" y="78"/>
                      </a:lnTo>
                      <a:lnTo>
                        <a:pt x="6" y="78"/>
                      </a:lnTo>
                      <a:lnTo>
                        <a:pt x="8" y="77"/>
                      </a:lnTo>
                      <a:lnTo>
                        <a:pt x="9" y="76"/>
                      </a:lnTo>
                      <a:lnTo>
                        <a:pt x="9" y="74"/>
                      </a:lnTo>
                      <a:lnTo>
                        <a:pt x="9" y="74"/>
                      </a:lnTo>
                      <a:lnTo>
                        <a:pt x="10" y="65"/>
                      </a:lnTo>
                      <a:lnTo>
                        <a:pt x="11" y="57"/>
                      </a:lnTo>
                      <a:lnTo>
                        <a:pt x="16" y="39"/>
                      </a:lnTo>
                      <a:lnTo>
                        <a:pt x="29" y="6"/>
                      </a:lnTo>
                      <a:lnTo>
                        <a:pt x="29" y="6"/>
                      </a:lnTo>
                      <a:lnTo>
                        <a:pt x="29" y="4"/>
                      </a:lnTo>
                      <a:lnTo>
                        <a:pt x="28" y="2"/>
                      </a:lnTo>
                      <a:lnTo>
                        <a:pt x="27" y="1"/>
                      </a:lnTo>
                      <a:lnTo>
                        <a:pt x="26" y="0"/>
                      </a:lnTo>
                      <a:lnTo>
                        <a:pt x="24" y="0"/>
                      </a:lnTo>
                      <a:lnTo>
                        <a:pt x="22" y="1"/>
                      </a:lnTo>
                      <a:lnTo>
                        <a:pt x="21" y="2"/>
                      </a:lnTo>
                      <a:lnTo>
                        <a:pt x="20" y="3"/>
                      </a:lnTo>
                      <a:lnTo>
                        <a:pt x="20" y="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7" name="Freeform 806">
                  <a:extLst>
                    <a:ext uri="{FF2B5EF4-FFF2-40B4-BE49-F238E27FC236}">
                      <a16:creationId xmlns:a16="http://schemas.microsoft.com/office/drawing/2014/main" id="{270607A7-A16A-43C6-82AF-F7B11C4604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59526" y="1677988"/>
                  <a:ext cx="20638" cy="69850"/>
                </a:xfrm>
                <a:custGeom>
                  <a:avLst/>
                  <a:gdLst/>
                  <a:ahLst/>
                  <a:cxnLst>
                    <a:cxn ang="0">
                      <a:pos x="32" y="4"/>
                    </a:cxn>
                    <a:cxn ang="0">
                      <a:pos x="32" y="4"/>
                    </a:cxn>
                    <a:cxn ang="0">
                      <a:pos x="20" y="33"/>
                    </a:cxn>
                    <a:cxn ang="0">
                      <a:pos x="11" y="63"/>
                    </a:cxn>
                    <a:cxn ang="0">
                      <a:pos x="6" y="79"/>
                    </a:cxn>
                    <a:cxn ang="0">
                      <a:pos x="3" y="94"/>
                    </a:cxn>
                    <a:cxn ang="0">
                      <a:pos x="1" y="110"/>
                    </a:cxn>
                    <a:cxn ang="0">
                      <a:pos x="0" y="125"/>
                    </a:cxn>
                    <a:cxn ang="0">
                      <a:pos x="0" y="125"/>
                    </a:cxn>
                    <a:cxn ang="0">
                      <a:pos x="0" y="127"/>
                    </a:cxn>
                    <a:cxn ang="0">
                      <a:pos x="1" y="128"/>
                    </a:cxn>
                    <a:cxn ang="0">
                      <a:pos x="3" y="129"/>
                    </a:cxn>
                    <a:cxn ang="0">
                      <a:pos x="4" y="130"/>
                    </a:cxn>
                    <a:cxn ang="0">
                      <a:pos x="6" y="129"/>
                    </a:cxn>
                    <a:cxn ang="0">
                      <a:pos x="7" y="128"/>
                    </a:cxn>
                    <a:cxn ang="0">
                      <a:pos x="9" y="127"/>
                    </a:cxn>
                    <a:cxn ang="0">
                      <a:pos x="9" y="125"/>
                    </a:cxn>
                    <a:cxn ang="0">
                      <a:pos x="9" y="125"/>
                    </a:cxn>
                    <a:cxn ang="0">
                      <a:pos x="10" y="110"/>
                    </a:cxn>
                    <a:cxn ang="0">
                      <a:pos x="12" y="94"/>
                    </a:cxn>
                    <a:cxn ang="0">
                      <a:pos x="16" y="80"/>
                    </a:cxn>
                    <a:cxn ang="0">
                      <a:pos x="20" y="64"/>
                    </a:cxn>
                    <a:cxn ang="0">
                      <a:pos x="30" y="35"/>
                    </a:cxn>
                    <a:cxn ang="0">
                      <a:pos x="40" y="6"/>
                    </a:cxn>
                    <a:cxn ang="0">
                      <a:pos x="40" y="6"/>
                    </a:cxn>
                    <a:cxn ang="0">
                      <a:pos x="41" y="4"/>
                    </a:cxn>
                    <a:cxn ang="0">
                      <a:pos x="40" y="2"/>
                    </a:cxn>
                    <a:cxn ang="0">
                      <a:pos x="39" y="1"/>
                    </a:cxn>
                    <a:cxn ang="0">
                      <a:pos x="37" y="1"/>
                    </a:cxn>
                    <a:cxn ang="0">
                      <a:pos x="36" y="0"/>
                    </a:cxn>
                    <a:cxn ang="0">
                      <a:pos x="34" y="1"/>
                    </a:cxn>
                    <a:cxn ang="0">
                      <a:pos x="33" y="2"/>
                    </a:cxn>
                    <a:cxn ang="0">
                      <a:pos x="32" y="4"/>
                    </a:cxn>
                    <a:cxn ang="0">
                      <a:pos x="32" y="4"/>
                    </a:cxn>
                  </a:cxnLst>
                  <a:rect l="0" t="0" r="r" b="b"/>
                  <a:pathLst>
                    <a:path w="41" h="130">
                      <a:moveTo>
                        <a:pt x="32" y="4"/>
                      </a:moveTo>
                      <a:lnTo>
                        <a:pt x="32" y="4"/>
                      </a:lnTo>
                      <a:lnTo>
                        <a:pt x="20" y="33"/>
                      </a:lnTo>
                      <a:lnTo>
                        <a:pt x="11" y="63"/>
                      </a:lnTo>
                      <a:lnTo>
                        <a:pt x="6" y="79"/>
                      </a:lnTo>
                      <a:lnTo>
                        <a:pt x="3" y="94"/>
                      </a:lnTo>
                      <a:lnTo>
                        <a:pt x="1" y="110"/>
                      </a:lnTo>
                      <a:lnTo>
                        <a:pt x="0" y="125"/>
                      </a:lnTo>
                      <a:lnTo>
                        <a:pt x="0" y="125"/>
                      </a:lnTo>
                      <a:lnTo>
                        <a:pt x="0" y="127"/>
                      </a:lnTo>
                      <a:lnTo>
                        <a:pt x="1" y="128"/>
                      </a:lnTo>
                      <a:lnTo>
                        <a:pt x="3" y="129"/>
                      </a:lnTo>
                      <a:lnTo>
                        <a:pt x="4" y="130"/>
                      </a:lnTo>
                      <a:lnTo>
                        <a:pt x="6" y="129"/>
                      </a:lnTo>
                      <a:lnTo>
                        <a:pt x="7" y="128"/>
                      </a:lnTo>
                      <a:lnTo>
                        <a:pt x="9" y="127"/>
                      </a:lnTo>
                      <a:lnTo>
                        <a:pt x="9" y="125"/>
                      </a:lnTo>
                      <a:lnTo>
                        <a:pt x="9" y="125"/>
                      </a:lnTo>
                      <a:lnTo>
                        <a:pt x="10" y="110"/>
                      </a:lnTo>
                      <a:lnTo>
                        <a:pt x="12" y="94"/>
                      </a:lnTo>
                      <a:lnTo>
                        <a:pt x="16" y="80"/>
                      </a:lnTo>
                      <a:lnTo>
                        <a:pt x="20" y="64"/>
                      </a:lnTo>
                      <a:lnTo>
                        <a:pt x="30" y="35"/>
                      </a:lnTo>
                      <a:lnTo>
                        <a:pt x="40" y="6"/>
                      </a:lnTo>
                      <a:lnTo>
                        <a:pt x="40" y="6"/>
                      </a:lnTo>
                      <a:lnTo>
                        <a:pt x="41" y="4"/>
                      </a:lnTo>
                      <a:lnTo>
                        <a:pt x="40" y="2"/>
                      </a:lnTo>
                      <a:lnTo>
                        <a:pt x="39" y="1"/>
                      </a:lnTo>
                      <a:lnTo>
                        <a:pt x="37" y="1"/>
                      </a:lnTo>
                      <a:lnTo>
                        <a:pt x="36" y="0"/>
                      </a:lnTo>
                      <a:lnTo>
                        <a:pt x="34" y="1"/>
                      </a:lnTo>
                      <a:lnTo>
                        <a:pt x="33" y="2"/>
                      </a:lnTo>
                      <a:lnTo>
                        <a:pt x="32" y="4"/>
                      </a:lnTo>
                      <a:lnTo>
                        <a:pt x="32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8" name="Freeform 807">
                  <a:extLst>
                    <a:ext uri="{FF2B5EF4-FFF2-40B4-BE49-F238E27FC236}">
                      <a16:creationId xmlns:a16="http://schemas.microsoft.com/office/drawing/2014/main" id="{2D3821B3-7AC9-4264-BE3B-33F5D3C3D7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92863" y="1708150"/>
                  <a:ext cx="20638" cy="55563"/>
                </a:xfrm>
                <a:custGeom>
                  <a:avLst/>
                  <a:gdLst/>
                  <a:ahLst/>
                  <a:cxnLst>
                    <a:cxn ang="0">
                      <a:pos x="32" y="4"/>
                    </a:cxn>
                    <a:cxn ang="0">
                      <a:pos x="32" y="4"/>
                    </a:cxn>
                    <a:cxn ang="0">
                      <a:pos x="27" y="17"/>
                    </a:cxn>
                    <a:cxn ang="0">
                      <a:pos x="23" y="28"/>
                    </a:cxn>
                    <a:cxn ang="0">
                      <a:pos x="13" y="51"/>
                    </a:cxn>
                    <a:cxn ang="0">
                      <a:pos x="8" y="63"/>
                    </a:cxn>
                    <a:cxn ang="0">
                      <a:pos x="4" y="74"/>
                    </a:cxn>
                    <a:cxn ang="0">
                      <a:pos x="1" y="87"/>
                    </a:cxn>
                    <a:cxn ang="0">
                      <a:pos x="0" y="100"/>
                    </a:cxn>
                    <a:cxn ang="0">
                      <a:pos x="0" y="100"/>
                    </a:cxn>
                    <a:cxn ang="0">
                      <a:pos x="0" y="102"/>
                    </a:cxn>
                    <a:cxn ang="0">
                      <a:pos x="1" y="103"/>
                    </a:cxn>
                    <a:cxn ang="0">
                      <a:pos x="3" y="104"/>
                    </a:cxn>
                    <a:cxn ang="0">
                      <a:pos x="4" y="104"/>
                    </a:cxn>
                    <a:cxn ang="0">
                      <a:pos x="6" y="104"/>
                    </a:cxn>
                    <a:cxn ang="0">
                      <a:pos x="8" y="103"/>
                    </a:cxn>
                    <a:cxn ang="0">
                      <a:pos x="9" y="102"/>
                    </a:cxn>
                    <a:cxn ang="0">
                      <a:pos x="9" y="100"/>
                    </a:cxn>
                    <a:cxn ang="0">
                      <a:pos x="9" y="100"/>
                    </a:cxn>
                    <a:cxn ang="0">
                      <a:pos x="10" y="87"/>
                    </a:cxn>
                    <a:cxn ang="0">
                      <a:pos x="13" y="75"/>
                    </a:cxn>
                    <a:cxn ang="0">
                      <a:pos x="17" y="64"/>
                    </a:cxn>
                    <a:cxn ang="0">
                      <a:pos x="22" y="53"/>
                    </a:cxn>
                    <a:cxn ang="0">
                      <a:pos x="33" y="30"/>
                    </a:cxn>
                    <a:cxn ang="0">
                      <a:pos x="37" y="19"/>
                    </a:cxn>
                    <a:cxn ang="0">
                      <a:pos x="41" y="6"/>
                    </a:cxn>
                    <a:cxn ang="0">
                      <a:pos x="41" y="6"/>
                    </a:cxn>
                    <a:cxn ang="0">
                      <a:pos x="41" y="4"/>
                    </a:cxn>
                    <a:cxn ang="0">
                      <a:pos x="40" y="2"/>
                    </a:cxn>
                    <a:cxn ang="0">
                      <a:pos x="39" y="1"/>
                    </a:cxn>
                    <a:cxn ang="0">
                      <a:pos x="37" y="1"/>
                    </a:cxn>
                    <a:cxn ang="0">
                      <a:pos x="35" y="0"/>
                    </a:cxn>
                    <a:cxn ang="0">
                      <a:pos x="34" y="1"/>
                    </a:cxn>
                    <a:cxn ang="0">
                      <a:pos x="33" y="2"/>
                    </a:cxn>
                    <a:cxn ang="0">
                      <a:pos x="32" y="4"/>
                    </a:cxn>
                    <a:cxn ang="0">
                      <a:pos x="32" y="4"/>
                    </a:cxn>
                  </a:cxnLst>
                  <a:rect l="0" t="0" r="r" b="b"/>
                  <a:pathLst>
                    <a:path w="41" h="104">
                      <a:moveTo>
                        <a:pt x="32" y="4"/>
                      </a:moveTo>
                      <a:lnTo>
                        <a:pt x="32" y="4"/>
                      </a:lnTo>
                      <a:lnTo>
                        <a:pt x="27" y="17"/>
                      </a:lnTo>
                      <a:lnTo>
                        <a:pt x="23" y="28"/>
                      </a:lnTo>
                      <a:lnTo>
                        <a:pt x="13" y="51"/>
                      </a:lnTo>
                      <a:lnTo>
                        <a:pt x="8" y="63"/>
                      </a:lnTo>
                      <a:lnTo>
                        <a:pt x="4" y="74"/>
                      </a:lnTo>
                      <a:lnTo>
                        <a:pt x="1" y="87"/>
                      </a:lnTo>
                      <a:lnTo>
                        <a:pt x="0" y="100"/>
                      </a:lnTo>
                      <a:lnTo>
                        <a:pt x="0" y="100"/>
                      </a:lnTo>
                      <a:lnTo>
                        <a:pt x="0" y="102"/>
                      </a:lnTo>
                      <a:lnTo>
                        <a:pt x="1" y="103"/>
                      </a:lnTo>
                      <a:lnTo>
                        <a:pt x="3" y="104"/>
                      </a:lnTo>
                      <a:lnTo>
                        <a:pt x="4" y="104"/>
                      </a:lnTo>
                      <a:lnTo>
                        <a:pt x="6" y="104"/>
                      </a:lnTo>
                      <a:lnTo>
                        <a:pt x="8" y="103"/>
                      </a:lnTo>
                      <a:lnTo>
                        <a:pt x="9" y="102"/>
                      </a:lnTo>
                      <a:lnTo>
                        <a:pt x="9" y="100"/>
                      </a:lnTo>
                      <a:lnTo>
                        <a:pt x="9" y="100"/>
                      </a:lnTo>
                      <a:lnTo>
                        <a:pt x="10" y="87"/>
                      </a:lnTo>
                      <a:lnTo>
                        <a:pt x="13" y="75"/>
                      </a:lnTo>
                      <a:lnTo>
                        <a:pt x="17" y="64"/>
                      </a:lnTo>
                      <a:lnTo>
                        <a:pt x="22" y="53"/>
                      </a:lnTo>
                      <a:lnTo>
                        <a:pt x="33" y="30"/>
                      </a:lnTo>
                      <a:lnTo>
                        <a:pt x="37" y="19"/>
                      </a:lnTo>
                      <a:lnTo>
                        <a:pt x="41" y="6"/>
                      </a:lnTo>
                      <a:lnTo>
                        <a:pt x="41" y="6"/>
                      </a:lnTo>
                      <a:lnTo>
                        <a:pt x="41" y="4"/>
                      </a:lnTo>
                      <a:lnTo>
                        <a:pt x="40" y="2"/>
                      </a:lnTo>
                      <a:lnTo>
                        <a:pt x="39" y="1"/>
                      </a:lnTo>
                      <a:lnTo>
                        <a:pt x="37" y="1"/>
                      </a:lnTo>
                      <a:lnTo>
                        <a:pt x="35" y="0"/>
                      </a:lnTo>
                      <a:lnTo>
                        <a:pt x="34" y="1"/>
                      </a:lnTo>
                      <a:lnTo>
                        <a:pt x="33" y="2"/>
                      </a:lnTo>
                      <a:lnTo>
                        <a:pt x="32" y="4"/>
                      </a:lnTo>
                      <a:lnTo>
                        <a:pt x="32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9" name="Freeform 809">
                  <a:extLst>
                    <a:ext uri="{FF2B5EF4-FFF2-40B4-BE49-F238E27FC236}">
                      <a16:creationId xmlns:a16="http://schemas.microsoft.com/office/drawing/2014/main" id="{8C8F0198-5C5F-400B-B14D-4916A95A4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38900" y="1719263"/>
                  <a:ext cx="31750" cy="65088"/>
                </a:xfrm>
                <a:custGeom>
                  <a:avLst/>
                  <a:gdLst/>
                  <a:ahLst/>
                  <a:cxnLst>
                    <a:cxn ang="0">
                      <a:pos x="51" y="2"/>
                    </a:cxn>
                    <a:cxn ang="0">
                      <a:pos x="51" y="2"/>
                    </a:cxn>
                    <a:cxn ang="0">
                      <a:pos x="37" y="25"/>
                    </a:cxn>
                    <a:cxn ang="0">
                      <a:pos x="25" y="44"/>
                    </a:cxn>
                    <a:cxn ang="0">
                      <a:pos x="14" y="64"/>
                    </a:cxn>
                    <a:cxn ang="0">
                      <a:pos x="6" y="83"/>
                    </a:cxn>
                    <a:cxn ang="0">
                      <a:pos x="2" y="93"/>
                    </a:cxn>
                    <a:cxn ang="0">
                      <a:pos x="0" y="101"/>
                    </a:cxn>
                    <a:cxn ang="0">
                      <a:pos x="0" y="108"/>
                    </a:cxn>
                    <a:cxn ang="0">
                      <a:pos x="1" y="114"/>
                    </a:cxn>
                    <a:cxn ang="0">
                      <a:pos x="2" y="116"/>
                    </a:cxn>
                    <a:cxn ang="0">
                      <a:pos x="5" y="119"/>
                    </a:cxn>
                    <a:cxn ang="0">
                      <a:pos x="7" y="120"/>
                    </a:cxn>
                    <a:cxn ang="0">
                      <a:pos x="10" y="123"/>
                    </a:cxn>
                    <a:cxn ang="0">
                      <a:pos x="10" y="123"/>
                    </a:cxn>
                    <a:cxn ang="0">
                      <a:pos x="12" y="123"/>
                    </a:cxn>
                    <a:cxn ang="0">
                      <a:pos x="14" y="123"/>
                    </a:cxn>
                    <a:cxn ang="0">
                      <a:pos x="15" y="120"/>
                    </a:cxn>
                    <a:cxn ang="0">
                      <a:pos x="16" y="119"/>
                    </a:cxn>
                    <a:cxn ang="0">
                      <a:pos x="15" y="115"/>
                    </a:cxn>
                    <a:cxn ang="0">
                      <a:pos x="14" y="114"/>
                    </a:cxn>
                    <a:cxn ang="0">
                      <a:pos x="13" y="113"/>
                    </a:cxn>
                    <a:cxn ang="0">
                      <a:pos x="13" y="113"/>
                    </a:cxn>
                    <a:cxn ang="0">
                      <a:pos x="11" y="112"/>
                    </a:cxn>
                    <a:cxn ang="0">
                      <a:pos x="10" y="111"/>
                    </a:cxn>
                    <a:cxn ang="0">
                      <a:pos x="10" y="107"/>
                    </a:cxn>
                    <a:cxn ang="0">
                      <a:pos x="10" y="102"/>
                    </a:cxn>
                    <a:cxn ang="0">
                      <a:pos x="12" y="96"/>
                    </a:cxn>
                    <a:cxn ang="0">
                      <a:pos x="18" y="80"/>
                    </a:cxn>
                    <a:cxn ang="0">
                      <a:pos x="27" y="62"/>
                    </a:cxn>
                    <a:cxn ang="0">
                      <a:pos x="47" y="27"/>
                    </a:cxn>
                    <a:cxn ang="0">
                      <a:pos x="59" y="7"/>
                    </a:cxn>
                    <a:cxn ang="0">
                      <a:pos x="59" y="7"/>
                    </a:cxn>
                    <a:cxn ang="0">
                      <a:pos x="60" y="5"/>
                    </a:cxn>
                    <a:cxn ang="0">
                      <a:pos x="59" y="3"/>
                    </a:cxn>
                    <a:cxn ang="0">
                      <a:pos x="59" y="1"/>
                    </a:cxn>
                    <a:cxn ang="0">
                      <a:pos x="57" y="0"/>
                    </a:cxn>
                    <a:cxn ang="0">
                      <a:pos x="56" y="0"/>
                    </a:cxn>
                    <a:cxn ang="0">
                      <a:pos x="54" y="0"/>
                    </a:cxn>
                    <a:cxn ang="0">
                      <a:pos x="52" y="0"/>
                    </a:cxn>
                    <a:cxn ang="0">
                      <a:pos x="51" y="2"/>
                    </a:cxn>
                    <a:cxn ang="0">
                      <a:pos x="51" y="2"/>
                    </a:cxn>
                  </a:cxnLst>
                  <a:rect l="0" t="0" r="r" b="b"/>
                  <a:pathLst>
                    <a:path w="60" h="123">
                      <a:moveTo>
                        <a:pt x="51" y="2"/>
                      </a:moveTo>
                      <a:lnTo>
                        <a:pt x="51" y="2"/>
                      </a:lnTo>
                      <a:lnTo>
                        <a:pt x="37" y="25"/>
                      </a:lnTo>
                      <a:lnTo>
                        <a:pt x="25" y="44"/>
                      </a:lnTo>
                      <a:lnTo>
                        <a:pt x="14" y="64"/>
                      </a:lnTo>
                      <a:lnTo>
                        <a:pt x="6" y="83"/>
                      </a:lnTo>
                      <a:lnTo>
                        <a:pt x="2" y="93"/>
                      </a:lnTo>
                      <a:lnTo>
                        <a:pt x="0" y="101"/>
                      </a:lnTo>
                      <a:lnTo>
                        <a:pt x="0" y="108"/>
                      </a:lnTo>
                      <a:lnTo>
                        <a:pt x="1" y="114"/>
                      </a:lnTo>
                      <a:lnTo>
                        <a:pt x="2" y="116"/>
                      </a:lnTo>
                      <a:lnTo>
                        <a:pt x="5" y="119"/>
                      </a:lnTo>
                      <a:lnTo>
                        <a:pt x="7" y="120"/>
                      </a:lnTo>
                      <a:lnTo>
                        <a:pt x="10" y="123"/>
                      </a:lnTo>
                      <a:lnTo>
                        <a:pt x="10" y="123"/>
                      </a:lnTo>
                      <a:lnTo>
                        <a:pt x="12" y="123"/>
                      </a:lnTo>
                      <a:lnTo>
                        <a:pt x="14" y="123"/>
                      </a:lnTo>
                      <a:lnTo>
                        <a:pt x="15" y="120"/>
                      </a:lnTo>
                      <a:lnTo>
                        <a:pt x="16" y="119"/>
                      </a:lnTo>
                      <a:lnTo>
                        <a:pt x="15" y="115"/>
                      </a:lnTo>
                      <a:lnTo>
                        <a:pt x="14" y="114"/>
                      </a:lnTo>
                      <a:lnTo>
                        <a:pt x="13" y="113"/>
                      </a:lnTo>
                      <a:lnTo>
                        <a:pt x="13" y="113"/>
                      </a:lnTo>
                      <a:lnTo>
                        <a:pt x="11" y="112"/>
                      </a:lnTo>
                      <a:lnTo>
                        <a:pt x="10" y="111"/>
                      </a:lnTo>
                      <a:lnTo>
                        <a:pt x="10" y="107"/>
                      </a:lnTo>
                      <a:lnTo>
                        <a:pt x="10" y="102"/>
                      </a:lnTo>
                      <a:lnTo>
                        <a:pt x="12" y="96"/>
                      </a:lnTo>
                      <a:lnTo>
                        <a:pt x="18" y="80"/>
                      </a:lnTo>
                      <a:lnTo>
                        <a:pt x="27" y="62"/>
                      </a:lnTo>
                      <a:lnTo>
                        <a:pt x="47" y="27"/>
                      </a:lnTo>
                      <a:lnTo>
                        <a:pt x="59" y="7"/>
                      </a:lnTo>
                      <a:lnTo>
                        <a:pt x="59" y="7"/>
                      </a:lnTo>
                      <a:lnTo>
                        <a:pt x="60" y="5"/>
                      </a:lnTo>
                      <a:lnTo>
                        <a:pt x="59" y="3"/>
                      </a:lnTo>
                      <a:lnTo>
                        <a:pt x="59" y="1"/>
                      </a:lnTo>
                      <a:lnTo>
                        <a:pt x="57" y="0"/>
                      </a:lnTo>
                      <a:lnTo>
                        <a:pt x="56" y="0"/>
                      </a:lnTo>
                      <a:lnTo>
                        <a:pt x="54" y="0"/>
                      </a:lnTo>
                      <a:lnTo>
                        <a:pt x="52" y="0"/>
                      </a:lnTo>
                      <a:lnTo>
                        <a:pt x="51" y="2"/>
                      </a:lnTo>
                      <a:lnTo>
                        <a:pt x="51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0" name="Freeform 810">
                  <a:extLst>
                    <a:ext uri="{FF2B5EF4-FFF2-40B4-BE49-F238E27FC236}">
                      <a16:creationId xmlns:a16="http://schemas.microsoft.com/office/drawing/2014/main" id="{D7BBB23C-FF21-491A-B4B1-1829E779BD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8588" y="1731963"/>
                  <a:ext cx="28575" cy="65088"/>
                </a:xfrm>
                <a:custGeom>
                  <a:avLst/>
                  <a:gdLst/>
                  <a:ahLst/>
                  <a:cxnLst>
                    <a:cxn ang="0">
                      <a:pos x="45" y="1"/>
                    </a:cxn>
                    <a:cxn ang="0">
                      <a:pos x="45" y="1"/>
                    </a:cxn>
                    <a:cxn ang="0">
                      <a:pos x="40" y="8"/>
                    </a:cxn>
                    <a:cxn ang="0">
                      <a:pos x="34" y="14"/>
                    </a:cxn>
                    <a:cxn ang="0">
                      <a:pos x="25" y="26"/>
                    </a:cxn>
                    <a:cxn ang="0">
                      <a:pos x="16" y="41"/>
                    </a:cxn>
                    <a:cxn ang="0">
                      <a:pos x="10" y="55"/>
                    </a:cxn>
                    <a:cxn ang="0">
                      <a:pos x="6" y="71"/>
                    </a:cxn>
                    <a:cxn ang="0">
                      <a:pos x="3" y="87"/>
                    </a:cxn>
                    <a:cxn ang="0">
                      <a:pos x="1" y="103"/>
                    </a:cxn>
                    <a:cxn ang="0">
                      <a:pos x="0" y="119"/>
                    </a:cxn>
                    <a:cxn ang="0">
                      <a:pos x="0" y="119"/>
                    </a:cxn>
                    <a:cxn ang="0">
                      <a:pos x="0" y="121"/>
                    </a:cxn>
                    <a:cxn ang="0">
                      <a:pos x="1" y="122"/>
                    </a:cxn>
                    <a:cxn ang="0">
                      <a:pos x="3" y="123"/>
                    </a:cxn>
                    <a:cxn ang="0">
                      <a:pos x="5" y="123"/>
                    </a:cxn>
                    <a:cxn ang="0">
                      <a:pos x="6" y="123"/>
                    </a:cxn>
                    <a:cxn ang="0">
                      <a:pos x="8" y="122"/>
                    </a:cxn>
                    <a:cxn ang="0">
                      <a:pos x="9" y="121"/>
                    </a:cxn>
                    <a:cxn ang="0">
                      <a:pos x="9" y="119"/>
                    </a:cxn>
                    <a:cxn ang="0">
                      <a:pos x="9" y="119"/>
                    </a:cxn>
                    <a:cxn ang="0">
                      <a:pos x="10" y="104"/>
                    </a:cxn>
                    <a:cxn ang="0">
                      <a:pos x="12" y="88"/>
                    </a:cxn>
                    <a:cxn ang="0">
                      <a:pos x="15" y="74"/>
                    </a:cxn>
                    <a:cxn ang="0">
                      <a:pos x="19" y="59"/>
                    </a:cxn>
                    <a:cxn ang="0">
                      <a:pos x="25" y="45"/>
                    </a:cxn>
                    <a:cxn ang="0">
                      <a:pos x="33" y="31"/>
                    </a:cxn>
                    <a:cxn ang="0">
                      <a:pos x="41" y="19"/>
                    </a:cxn>
                    <a:cxn ang="0">
                      <a:pos x="53" y="9"/>
                    </a:cxn>
                    <a:cxn ang="0">
                      <a:pos x="53" y="9"/>
                    </a:cxn>
                    <a:cxn ang="0">
                      <a:pos x="54" y="7"/>
                    </a:cxn>
                    <a:cxn ang="0">
                      <a:pos x="54" y="6"/>
                    </a:cxn>
                    <a:cxn ang="0">
                      <a:pos x="54" y="3"/>
                    </a:cxn>
                    <a:cxn ang="0">
                      <a:pos x="53" y="2"/>
                    </a:cxn>
                    <a:cxn ang="0">
                      <a:pos x="50" y="1"/>
                    </a:cxn>
                    <a:cxn ang="0">
                      <a:pos x="49" y="0"/>
                    </a:cxn>
                    <a:cxn ang="0">
                      <a:pos x="47" y="0"/>
                    </a:cxn>
                    <a:cxn ang="0">
                      <a:pos x="45" y="1"/>
                    </a:cxn>
                    <a:cxn ang="0">
                      <a:pos x="45" y="1"/>
                    </a:cxn>
                  </a:cxnLst>
                  <a:rect l="0" t="0" r="r" b="b"/>
                  <a:pathLst>
                    <a:path w="54" h="123">
                      <a:moveTo>
                        <a:pt x="45" y="1"/>
                      </a:moveTo>
                      <a:lnTo>
                        <a:pt x="45" y="1"/>
                      </a:lnTo>
                      <a:lnTo>
                        <a:pt x="40" y="8"/>
                      </a:lnTo>
                      <a:lnTo>
                        <a:pt x="34" y="14"/>
                      </a:lnTo>
                      <a:lnTo>
                        <a:pt x="25" y="26"/>
                      </a:lnTo>
                      <a:lnTo>
                        <a:pt x="16" y="41"/>
                      </a:lnTo>
                      <a:lnTo>
                        <a:pt x="10" y="55"/>
                      </a:lnTo>
                      <a:lnTo>
                        <a:pt x="6" y="71"/>
                      </a:lnTo>
                      <a:lnTo>
                        <a:pt x="3" y="87"/>
                      </a:lnTo>
                      <a:lnTo>
                        <a:pt x="1" y="103"/>
                      </a:lnTo>
                      <a:lnTo>
                        <a:pt x="0" y="119"/>
                      </a:lnTo>
                      <a:lnTo>
                        <a:pt x="0" y="119"/>
                      </a:lnTo>
                      <a:lnTo>
                        <a:pt x="0" y="121"/>
                      </a:lnTo>
                      <a:lnTo>
                        <a:pt x="1" y="122"/>
                      </a:lnTo>
                      <a:lnTo>
                        <a:pt x="3" y="123"/>
                      </a:lnTo>
                      <a:lnTo>
                        <a:pt x="5" y="123"/>
                      </a:lnTo>
                      <a:lnTo>
                        <a:pt x="6" y="123"/>
                      </a:lnTo>
                      <a:lnTo>
                        <a:pt x="8" y="122"/>
                      </a:lnTo>
                      <a:lnTo>
                        <a:pt x="9" y="121"/>
                      </a:lnTo>
                      <a:lnTo>
                        <a:pt x="9" y="119"/>
                      </a:lnTo>
                      <a:lnTo>
                        <a:pt x="9" y="119"/>
                      </a:lnTo>
                      <a:lnTo>
                        <a:pt x="10" y="104"/>
                      </a:lnTo>
                      <a:lnTo>
                        <a:pt x="12" y="88"/>
                      </a:lnTo>
                      <a:lnTo>
                        <a:pt x="15" y="74"/>
                      </a:lnTo>
                      <a:lnTo>
                        <a:pt x="19" y="59"/>
                      </a:lnTo>
                      <a:lnTo>
                        <a:pt x="25" y="45"/>
                      </a:lnTo>
                      <a:lnTo>
                        <a:pt x="33" y="31"/>
                      </a:lnTo>
                      <a:lnTo>
                        <a:pt x="41" y="19"/>
                      </a:lnTo>
                      <a:lnTo>
                        <a:pt x="53" y="9"/>
                      </a:lnTo>
                      <a:lnTo>
                        <a:pt x="53" y="9"/>
                      </a:lnTo>
                      <a:lnTo>
                        <a:pt x="54" y="7"/>
                      </a:lnTo>
                      <a:lnTo>
                        <a:pt x="54" y="6"/>
                      </a:lnTo>
                      <a:lnTo>
                        <a:pt x="54" y="3"/>
                      </a:lnTo>
                      <a:lnTo>
                        <a:pt x="53" y="2"/>
                      </a:lnTo>
                      <a:lnTo>
                        <a:pt x="50" y="1"/>
                      </a:lnTo>
                      <a:lnTo>
                        <a:pt x="49" y="0"/>
                      </a:lnTo>
                      <a:lnTo>
                        <a:pt x="47" y="0"/>
                      </a:lnTo>
                      <a:lnTo>
                        <a:pt x="45" y="1"/>
                      </a:lnTo>
                      <a:lnTo>
                        <a:pt x="45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1" name="Freeform 811">
                  <a:extLst>
                    <a:ext uri="{FF2B5EF4-FFF2-40B4-BE49-F238E27FC236}">
                      <a16:creationId xmlns:a16="http://schemas.microsoft.com/office/drawing/2014/main" id="{10D4B9B5-B80C-4C8D-86A0-9E40E6A1B0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23038" y="1739900"/>
                  <a:ext cx="25400" cy="61913"/>
                </a:xfrm>
                <a:custGeom>
                  <a:avLst/>
                  <a:gdLst/>
                  <a:ahLst/>
                  <a:cxnLst>
                    <a:cxn ang="0">
                      <a:pos x="39" y="3"/>
                    </a:cxn>
                    <a:cxn ang="0">
                      <a:pos x="39" y="3"/>
                    </a:cxn>
                    <a:cxn ang="0">
                      <a:pos x="27" y="29"/>
                    </a:cxn>
                    <a:cxn ang="0">
                      <a:pos x="17" y="56"/>
                    </a:cxn>
                    <a:cxn ang="0">
                      <a:pos x="8" y="82"/>
                    </a:cxn>
                    <a:cxn ang="0">
                      <a:pos x="4" y="96"/>
                    </a:cxn>
                    <a:cxn ang="0">
                      <a:pos x="0" y="110"/>
                    </a:cxn>
                    <a:cxn ang="0">
                      <a:pos x="0" y="110"/>
                    </a:cxn>
                    <a:cxn ang="0">
                      <a:pos x="0" y="112"/>
                    </a:cxn>
                    <a:cxn ang="0">
                      <a:pos x="1" y="113"/>
                    </a:cxn>
                    <a:cxn ang="0">
                      <a:pos x="4" y="116"/>
                    </a:cxn>
                    <a:cxn ang="0">
                      <a:pos x="6" y="117"/>
                    </a:cxn>
                    <a:cxn ang="0">
                      <a:pos x="8" y="116"/>
                    </a:cxn>
                    <a:cxn ang="0">
                      <a:pos x="9" y="114"/>
                    </a:cxn>
                    <a:cxn ang="0">
                      <a:pos x="10" y="112"/>
                    </a:cxn>
                    <a:cxn ang="0">
                      <a:pos x="10" y="112"/>
                    </a:cxn>
                    <a:cxn ang="0">
                      <a:pos x="13" y="99"/>
                    </a:cxn>
                    <a:cxn ang="0">
                      <a:pos x="16" y="85"/>
                    </a:cxn>
                    <a:cxn ang="0">
                      <a:pos x="25" y="58"/>
                    </a:cxn>
                    <a:cxn ang="0">
                      <a:pos x="37" y="32"/>
                    </a:cxn>
                    <a:cxn ang="0">
                      <a:pos x="47" y="5"/>
                    </a:cxn>
                    <a:cxn ang="0">
                      <a:pos x="47" y="5"/>
                    </a:cxn>
                    <a:cxn ang="0">
                      <a:pos x="48" y="3"/>
                    </a:cxn>
                    <a:cxn ang="0">
                      <a:pos x="47" y="2"/>
                    </a:cxn>
                    <a:cxn ang="0">
                      <a:pos x="46" y="1"/>
                    </a:cxn>
                    <a:cxn ang="0">
                      <a:pos x="45" y="0"/>
                    </a:cxn>
                    <a:cxn ang="0">
                      <a:pos x="41" y="0"/>
                    </a:cxn>
                    <a:cxn ang="0">
                      <a:pos x="40" y="1"/>
                    </a:cxn>
                    <a:cxn ang="0">
                      <a:pos x="39" y="3"/>
                    </a:cxn>
                    <a:cxn ang="0">
                      <a:pos x="39" y="3"/>
                    </a:cxn>
                  </a:cxnLst>
                  <a:rect l="0" t="0" r="r" b="b"/>
                  <a:pathLst>
                    <a:path w="48" h="117">
                      <a:moveTo>
                        <a:pt x="39" y="3"/>
                      </a:moveTo>
                      <a:lnTo>
                        <a:pt x="39" y="3"/>
                      </a:lnTo>
                      <a:lnTo>
                        <a:pt x="27" y="29"/>
                      </a:lnTo>
                      <a:lnTo>
                        <a:pt x="17" y="56"/>
                      </a:lnTo>
                      <a:lnTo>
                        <a:pt x="8" y="82"/>
                      </a:lnTo>
                      <a:lnTo>
                        <a:pt x="4" y="96"/>
                      </a:lnTo>
                      <a:lnTo>
                        <a:pt x="0" y="110"/>
                      </a:lnTo>
                      <a:lnTo>
                        <a:pt x="0" y="110"/>
                      </a:lnTo>
                      <a:lnTo>
                        <a:pt x="0" y="112"/>
                      </a:lnTo>
                      <a:lnTo>
                        <a:pt x="1" y="113"/>
                      </a:lnTo>
                      <a:lnTo>
                        <a:pt x="4" y="116"/>
                      </a:lnTo>
                      <a:lnTo>
                        <a:pt x="6" y="117"/>
                      </a:lnTo>
                      <a:lnTo>
                        <a:pt x="8" y="116"/>
                      </a:lnTo>
                      <a:lnTo>
                        <a:pt x="9" y="114"/>
                      </a:lnTo>
                      <a:lnTo>
                        <a:pt x="10" y="112"/>
                      </a:lnTo>
                      <a:lnTo>
                        <a:pt x="10" y="112"/>
                      </a:lnTo>
                      <a:lnTo>
                        <a:pt x="13" y="99"/>
                      </a:lnTo>
                      <a:lnTo>
                        <a:pt x="16" y="85"/>
                      </a:lnTo>
                      <a:lnTo>
                        <a:pt x="25" y="58"/>
                      </a:lnTo>
                      <a:lnTo>
                        <a:pt x="37" y="32"/>
                      </a:lnTo>
                      <a:lnTo>
                        <a:pt x="47" y="5"/>
                      </a:lnTo>
                      <a:lnTo>
                        <a:pt x="47" y="5"/>
                      </a:lnTo>
                      <a:lnTo>
                        <a:pt x="48" y="3"/>
                      </a:lnTo>
                      <a:lnTo>
                        <a:pt x="47" y="2"/>
                      </a:lnTo>
                      <a:lnTo>
                        <a:pt x="46" y="1"/>
                      </a:lnTo>
                      <a:lnTo>
                        <a:pt x="45" y="0"/>
                      </a:lnTo>
                      <a:lnTo>
                        <a:pt x="41" y="0"/>
                      </a:lnTo>
                      <a:lnTo>
                        <a:pt x="40" y="1"/>
                      </a:lnTo>
                      <a:lnTo>
                        <a:pt x="39" y="3"/>
                      </a:lnTo>
                      <a:lnTo>
                        <a:pt x="39" y="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2" name="Freeform 812">
                  <a:extLst>
                    <a:ext uri="{FF2B5EF4-FFF2-40B4-BE49-F238E27FC236}">
                      <a16:creationId xmlns:a16="http://schemas.microsoft.com/office/drawing/2014/main" id="{9D6BEC34-57C4-489F-9564-D0F7F2EB8C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72250" y="1743075"/>
                  <a:ext cx="28575" cy="61913"/>
                </a:xfrm>
                <a:custGeom>
                  <a:avLst/>
                  <a:gdLst/>
                  <a:ahLst/>
                  <a:cxnLst>
                    <a:cxn ang="0">
                      <a:pos x="45" y="2"/>
                    </a:cxn>
                    <a:cxn ang="0">
                      <a:pos x="45" y="2"/>
                    </a:cxn>
                    <a:cxn ang="0">
                      <a:pos x="37" y="14"/>
                    </a:cxn>
                    <a:cxn ang="0">
                      <a:pos x="28" y="27"/>
                    </a:cxn>
                    <a:cxn ang="0">
                      <a:pos x="22" y="40"/>
                    </a:cxn>
                    <a:cxn ang="0">
                      <a:pos x="16" y="54"/>
                    </a:cxn>
                    <a:cxn ang="0">
                      <a:pos x="11" y="67"/>
                    </a:cxn>
                    <a:cxn ang="0">
                      <a:pos x="7" y="82"/>
                    </a:cxn>
                    <a:cxn ang="0">
                      <a:pos x="3" y="96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0" y="114"/>
                    </a:cxn>
                    <a:cxn ang="0">
                      <a:pos x="3" y="116"/>
                    </a:cxn>
                    <a:cxn ang="0">
                      <a:pos x="6" y="117"/>
                    </a:cxn>
                    <a:cxn ang="0">
                      <a:pos x="8" y="115"/>
                    </a:cxn>
                    <a:cxn ang="0">
                      <a:pos x="14" y="108"/>
                    </a:cxn>
                    <a:cxn ang="0">
                      <a:pos x="14" y="108"/>
                    </a:cxn>
                    <a:cxn ang="0">
                      <a:pos x="16" y="106"/>
                    </a:cxn>
                    <a:cxn ang="0">
                      <a:pos x="15" y="104"/>
                    </a:cxn>
                    <a:cxn ang="0">
                      <a:pos x="14" y="102"/>
                    </a:cxn>
                    <a:cxn ang="0">
                      <a:pos x="12" y="101"/>
                    </a:cxn>
                    <a:cxn ang="0">
                      <a:pos x="12" y="101"/>
                    </a:cxn>
                    <a:cxn ang="0">
                      <a:pos x="18" y="75"/>
                    </a:cxn>
                    <a:cxn ang="0">
                      <a:pos x="22" y="63"/>
                    </a:cxn>
                    <a:cxn ang="0">
                      <a:pos x="27" y="52"/>
                    </a:cxn>
                    <a:cxn ang="0">
                      <a:pos x="33" y="39"/>
                    </a:cxn>
                    <a:cxn ang="0">
                      <a:pos x="39" y="28"/>
                    </a:cxn>
                    <a:cxn ang="0">
                      <a:pos x="45" y="18"/>
                    </a:cxn>
                    <a:cxn ang="0">
                      <a:pos x="53" y="6"/>
                    </a:cxn>
                    <a:cxn ang="0">
                      <a:pos x="53" y="6"/>
                    </a:cxn>
                    <a:cxn ang="0">
                      <a:pos x="54" y="5"/>
                    </a:cxn>
                    <a:cxn ang="0">
                      <a:pos x="54" y="3"/>
                    </a:cxn>
                    <a:cxn ang="0">
                      <a:pos x="53" y="2"/>
                    </a:cxn>
                    <a:cxn ang="0">
                      <a:pos x="52" y="1"/>
                    </a:cxn>
                    <a:cxn ang="0">
                      <a:pos x="48" y="0"/>
                    </a:cxn>
                    <a:cxn ang="0">
                      <a:pos x="46" y="0"/>
                    </a:cxn>
                    <a:cxn ang="0">
                      <a:pos x="45" y="2"/>
                    </a:cxn>
                    <a:cxn ang="0">
                      <a:pos x="45" y="2"/>
                    </a:cxn>
                  </a:cxnLst>
                  <a:rect l="0" t="0" r="r" b="b"/>
                  <a:pathLst>
                    <a:path w="54" h="117">
                      <a:moveTo>
                        <a:pt x="45" y="2"/>
                      </a:moveTo>
                      <a:lnTo>
                        <a:pt x="45" y="2"/>
                      </a:lnTo>
                      <a:lnTo>
                        <a:pt x="37" y="14"/>
                      </a:lnTo>
                      <a:lnTo>
                        <a:pt x="28" y="27"/>
                      </a:lnTo>
                      <a:lnTo>
                        <a:pt x="22" y="40"/>
                      </a:lnTo>
                      <a:lnTo>
                        <a:pt x="16" y="54"/>
                      </a:lnTo>
                      <a:lnTo>
                        <a:pt x="11" y="67"/>
                      </a:lnTo>
                      <a:lnTo>
                        <a:pt x="7" y="82"/>
                      </a:lnTo>
                      <a:lnTo>
                        <a:pt x="3" y="96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4"/>
                      </a:lnTo>
                      <a:lnTo>
                        <a:pt x="3" y="116"/>
                      </a:lnTo>
                      <a:lnTo>
                        <a:pt x="6" y="117"/>
                      </a:lnTo>
                      <a:lnTo>
                        <a:pt x="8" y="115"/>
                      </a:lnTo>
                      <a:lnTo>
                        <a:pt x="14" y="108"/>
                      </a:lnTo>
                      <a:lnTo>
                        <a:pt x="14" y="108"/>
                      </a:lnTo>
                      <a:lnTo>
                        <a:pt x="16" y="106"/>
                      </a:lnTo>
                      <a:lnTo>
                        <a:pt x="15" y="104"/>
                      </a:lnTo>
                      <a:lnTo>
                        <a:pt x="14" y="102"/>
                      </a:lnTo>
                      <a:lnTo>
                        <a:pt x="12" y="101"/>
                      </a:lnTo>
                      <a:lnTo>
                        <a:pt x="12" y="101"/>
                      </a:lnTo>
                      <a:lnTo>
                        <a:pt x="18" y="75"/>
                      </a:lnTo>
                      <a:lnTo>
                        <a:pt x="22" y="63"/>
                      </a:lnTo>
                      <a:lnTo>
                        <a:pt x="27" y="52"/>
                      </a:lnTo>
                      <a:lnTo>
                        <a:pt x="33" y="39"/>
                      </a:lnTo>
                      <a:lnTo>
                        <a:pt x="39" y="28"/>
                      </a:lnTo>
                      <a:lnTo>
                        <a:pt x="45" y="18"/>
                      </a:lnTo>
                      <a:lnTo>
                        <a:pt x="53" y="6"/>
                      </a:lnTo>
                      <a:lnTo>
                        <a:pt x="53" y="6"/>
                      </a:lnTo>
                      <a:lnTo>
                        <a:pt x="54" y="5"/>
                      </a:lnTo>
                      <a:lnTo>
                        <a:pt x="54" y="3"/>
                      </a:lnTo>
                      <a:lnTo>
                        <a:pt x="53" y="2"/>
                      </a:lnTo>
                      <a:lnTo>
                        <a:pt x="52" y="1"/>
                      </a:lnTo>
                      <a:lnTo>
                        <a:pt x="48" y="0"/>
                      </a:lnTo>
                      <a:lnTo>
                        <a:pt x="46" y="0"/>
                      </a:lnTo>
                      <a:lnTo>
                        <a:pt x="45" y="2"/>
                      </a:lnTo>
                      <a:lnTo>
                        <a:pt x="45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3" name="Freeform 813">
                  <a:extLst>
                    <a:ext uri="{FF2B5EF4-FFF2-40B4-BE49-F238E27FC236}">
                      <a16:creationId xmlns:a16="http://schemas.microsoft.com/office/drawing/2014/main" id="{6B145EE8-23C1-4483-AA40-E254D6982C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29400" y="1741488"/>
                  <a:ext cx="28575" cy="55563"/>
                </a:xfrm>
                <a:custGeom>
                  <a:avLst/>
                  <a:gdLst/>
                  <a:ahLst/>
                  <a:cxnLst>
                    <a:cxn ang="0">
                      <a:pos x="44" y="3"/>
                    </a:cxn>
                    <a:cxn ang="0">
                      <a:pos x="44" y="3"/>
                    </a:cxn>
                    <a:cxn ang="0">
                      <a:pos x="39" y="14"/>
                    </a:cxn>
                    <a:cxn ang="0">
                      <a:pos x="35" y="26"/>
                    </a:cxn>
                    <a:cxn ang="0">
                      <a:pos x="35" y="26"/>
                    </a:cxn>
                    <a:cxn ang="0">
                      <a:pos x="34" y="32"/>
                    </a:cxn>
                    <a:cxn ang="0">
                      <a:pos x="33" y="38"/>
                    </a:cxn>
                    <a:cxn ang="0">
                      <a:pos x="32" y="44"/>
                    </a:cxn>
                    <a:cxn ang="0">
                      <a:pos x="31" y="48"/>
                    </a:cxn>
                    <a:cxn ang="0">
                      <a:pos x="30" y="50"/>
                    </a:cxn>
                    <a:cxn ang="0">
                      <a:pos x="30" y="50"/>
                    </a:cxn>
                    <a:cxn ang="0">
                      <a:pos x="25" y="55"/>
                    </a:cxn>
                    <a:cxn ang="0">
                      <a:pos x="22" y="61"/>
                    </a:cxn>
                    <a:cxn ang="0">
                      <a:pos x="15" y="73"/>
                    </a:cxn>
                    <a:cxn ang="0">
                      <a:pos x="9" y="86"/>
                    </a:cxn>
                    <a:cxn ang="0">
                      <a:pos x="5" y="91"/>
                    </a:cxn>
                    <a:cxn ang="0">
                      <a:pos x="1" y="97"/>
                    </a:cxn>
                    <a:cxn ang="0">
                      <a:pos x="1" y="97"/>
                    </a:cxn>
                    <a:cxn ang="0">
                      <a:pos x="0" y="98"/>
                    </a:cxn>
                    <a:cxn ang="0">
                      <a:pos x="0" y="100"/>
                    </a:cxn>
                    <a:cxn ang="0">
                      <a:pos x="0" y="102"/>
                    </a:cxn>
                    <a:cxn ang="0">
                      <a:pos x="1" y="103"/>
                    </a:cxn>
                    <a:cxn ang="0">
                      <a:pos x="3" y="104"/>
                    </a:cxn>
                    <a:cxn ang="0">
                      <a:pos x="4" y="105"/>
                    </a:cxn>
                    <a:cxn ang="0">
                      <a:pos x="6" y="104"/>
                    </a:cxn>
                    <a:cxn ang="0">
                      <a:pos x="7" y="103"/>
                    </a:cxn>
                    <a:cxn ang="0">
                      <a:pos x="7" y="103"/>
                    </a:cxn>
                    <a:cxn ang="0">
                      <a:pos x="14" y="94"/>
                    </a:cxn>
                    <a:cxn ang="0">
                      <a:pos x="21" y="84"/>
                    </a:cxn>
                    <a:cxn ang="0">
                      <a:pos x="31" y="63"/>
                    </a:cxn>
                    <a:cxn ang="0">
                      <a:pos x="31" y="63"/>
                    </a:cxn>
                    <a:cxn ang="0">
                      <a:pos x="34" y="60"/>
                    </a:cxn>
                    <a:cxn ang="0">
                      <a:pos x="37" y="57"/>
                    </a:cxn>
                    <a:cxn ang="0">
                      <a:pos x="39" y="54"/>
                    </a:cxn>
                    <a:cxn ang="0">
                      <a:pos x="40" y="50"/>
                    </a:cxn>
                    <a:cxn ang="0">
                      <a:pos x="40" y="50"/>
                    </a:cxn>
                    <a:cxn ang="0">
                      <a:pos x="42" y="38"/>
                    </a:cxn>
                    <a:cxn ang="0">
                      <a:pos x="44" y="28"/>
                    </a:cxn>
                    <a:cxn ang="0">
                      <a:pos x="48" y="18"/>
                    </a:cxn>
                    <a:cxn ang="0">
                      <a:pos x="53" y="7"/>
                    </a:cxn>
                    <a:cxn ang="0">
                      <a:pos x="53" y="7"/>
                    </a:cxn>
                    <a:cxn ang="0">
                      <a:pos x="53" y="5"/>
                    </a:cxn>
                    <a:cxn ang="0">
                      <a:pos x="53" y="4"/>
                    </a:cxn>
                    <a:cxn ang="0">
                      <a:pos x="51" y="1"/>
                    </a:cxn>
                    <a:cxn ang="0">
                      <a:pos x="48" y="0"/>
                    </a:cxn>
                    <a:cxn ang="0">
                      <a:pos x="47" y="0"/>
                    </a:cxn>
                    <a:cxn ang="0">
                      <a:pos x="45" y="1"/>
                    </a:cxn>
                    <a:cxn ang="0">
                      <a:pos x="44" y="3"/>
                    </a:cxn>
                    <a:cxn ang="0">
                      <a:pos x="44" y="3"/>
                    </a:cxn>
                  </a:cxnLst>
                  <a:rect l="0" t="0" r="r" b="b"/>
                  <a:pathLst>
                    <a:path w="53" h="105">
                      <a:moveTo>
                        <a:pt x="44" y="3"/>
                      </a:moveTo>
                      <a:lnTo>
                        <a:pt x="44" y="3"/>
                      </a:lnTo>
                      <a:lnTo>
                        <a:pt x="39" y="14"/>
                      </a:lnTo>
                      <a:lnTo>
                        <a:pt x="35" y="26"/>
                      </a:lnTo>
                      <a:lnTo>
                        <a:pt x="35" y="26"/>
                      </a:lnTo>
                      <a:lnTo>
                        <a:pt x="34" y="32"/>
                      </a:lnTo>
                      <a:lnTo>
                        <a:pt x="33" y="38"/>
                      </a:lnTo>
                      <a:lnTo>
                        <a:pt x="32" y="44"/>
                      </a:lnTo>
                      <a:lnTo>
                        <a:pt x="31" y="48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5" y="55"/>
                      </a:lnTo>
                      <a:lnTo>
                        <a:pt x="22" y="61"/>
                      </a:lnTo>
                      <a:lnTo>
                        <a:pt x="15" y="73"/>
                      </a:lnTo>
                      <a:lnTo>
                        <a:pt x="9" y="86"/>
                      </a:lnTo>
                      <a:lnTo>
                        <a:pt x="5" y="91"/>
                      </a:lnTo>
                      <a:lnTo>
                        <a:pt x="1" y="97"/>
                      </a:lnTo>
                      <a:lnTo>
                        <a:pt x="1" y="97"/>
                      </a:lnTo>
                      <a:lnTo>
                        <a:pt x="0" y="98"/>
                      </a:lnTo>
                      <a:lnTo>
                        <a:pt x="0" y="100"/>
                      </a:lnTo>
                      <a:lnTo>
                        <a:pt x="0" y="102"/>
                      </a:lnTo>
                      <a:lnTo>
                        <a:pt x="1" y="103"/>
                      </a:lnTo>
                      <a:lnTo>
                        <a:pt x="3" y="104"/>
                      </a:lnTo>
                      <a:lnTo>
                        <a:pt x="4" y="105"/>
                      </a:lnTo>
                      <a:lnTo>
                        <a:pt x="6" y="104"/>
                      </a:lnTo>
                      <a:lnTo>
                        <a:pt x="7" y="103"/>
                      </a:lnTo>
                      <a:lnTo>
                        <a:pt x="7" y="103"/>
                      </a:lnTo>
                      <a:lnTo>
                        <a:pt x="14" y="94"/>
                      </a:lnTo>
                      <a:lnTo>
                        <a:pt x="21" y="84"/>
                      </a:lnTo>
                      <a:lnTo>
                        <a:pt x="31" y="63"/>
                      </a:lnTo>
                      <a:lnTo>
                        <a:pt x="31" y="63"/>
                      </a:lnTo>
                      <a:lnTo>
                        <a:pt x="34" y="60"/>
                      </a:lnTo>
                      <a:lnTo>
                        <a:pt x="37" y="57"/>
                      </a:lnTo>
                      <a:lnTo>
                        <a:pt x="39" y="54"/>
                      </a:lnTo>
                      <a:lnTo>
                        <a:pt x="40" y="50"/>
                      </a:lnTo>
                      <a:lnTo>
                        <a:pt x="40" y="50"/>
                      </a:lnTo>
                      <a:lnTo>
                        <a:pt x="42" y="38"/>
                      </a:lnTo>
                      <a:lnTo>
                        <a:pt x="44" y="28"/>
                      </a:lnTo>
                      <a:lnTo>
                        <a:pt x="48" y="18"/>
                      </a:lnTo>
                      <a:lnTo>
                        <a:pt x="53" y="7"/>
                      </a:lnTo>
                      <a:lnTo>
                        <a:pt x="53" y="7"/>
                      </a:lnTo>
                      <a:lnTo>
                        <a:pt x="53" y="5"/>
                      </a:lnTo>
                      <a:lnTo>
                        <a:pt x="53" y="4"/>
                      </a:lnTo>
                      <a:lnTo>
                        <a:pt x="51" y="1"/>
                      </a:lnTo>
                      <a:lnTo>
                        <a:pt x="48" y="0"/>
                      </a:lnTo>
                      <a:lnTo>
                        <a:pt x="47" y="0"/>
                      </a:lnTo>
                      <a:lnTo>
                        <a:pt x="45" y="1"/>
                      </a:lnTo>
                      <a:lnTo>
                        <a:pt x="44" y="3"/>
                      </a:lnTo>
                      <a:lnTo>
                        <a:pt x="44" y="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4" name="Freeform 814">
                  <a:extLst>
                    <a:ext uri="{FF2B5EF4-FFF2-40B4-BE49-F238E27FC236}">
                      <a16:creationId xmlns:a16="http://schemas.microsoft.com/office/drawing/2014/main" id="{1CF60E3E-DAB7-45E5-8767-47C0FE4D1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73850" y="1739900"/>
                  <a:ext cx="20638" cy="53975"/>
                </a:xfrm>
                <a:custGeom>
                  <a:avLst/>
                  <a:gdLst/>
                  <a:ahLst/>
                  <a:cxnLst>
                    <a:cxn ang="0">
                      <a:pos x="32" y="4"/>
                    </a:cxn>
                    <a:cxn ang="0">
                      <a:pos x="32" y="4"/>
                    </a:cxn>
                    <a:cxn ang="0">
                      <a:pos x="29" y="16"/>
                    </a:cxn>
                    <a:cxn ang="0">
                      <a:pos x="26" y="28"/>
                    </a:cxn>
                    <a:cxn ang="0">
                      <a:pos x="22" y="40"/>
                    </a:cxn>
                    <a:cxn ang="0">
                      <a:pos x="18" y="51"/>
                    </a:cxn>
                    <a:cxn ang="0">
                      <a:pos x="8" y="74"/>
                    </a:cxn>
                    <a:cxn ang="0">
                      <a:pos x="4" y="86"/>
                    </a:cxn>
                    <a:cxn ang="0">
                      <a:pos x="0" y="98"/>
                    </a:cxn>
                    <a:cxn ang="0">
                      <a:pos x="0" y="98"/>
                    </a:cxn>
                    <a:cxn ang="0">
                      <a:pos x="0" y="100"/>
                    </a:cxn>
                    <a:cxn ang="0">
                      <a:pos x="1" y="101"/>
                    </a:cxn>
                    <a:cxn ang="0">
                      <a:pos x="2" y="102"/>
                    </a:cxn>
                    <a:cxn ang="0">
                      <a:pos x="4" y="103"/>
                    </a:cxn>
                    <a:cxn ang="0">
                      <a:pos x="5" y="103"/>
                    </a:cxn>
                    <a:cxn ang="0">
                      <a:pos x="7" y="103"/>
                    </a:cxn>
                    <a:cxn ang="0">
                      <a:pos x="8" y="102"/>
                    </a:cxn>
                    <a:cxn ang="0">
                      <a:pos x="9" y="100"/>
                    </a:cxn>
                    <a:cxn ang="0">
                      <a:pos x="9" y="100"/>
                    </a:cxn>
                    <a:cxn ang="0">
                      <a:pos x="12" y="88"/>
                    </a:cxn>
                    <a:cxn ang="0">
                      <a:pos x="17" y="76"/>
                    </a:cxn>
                    <a:cxn ang="0">
                      <a:pos x="27" y="53"/>
                    </a:cxn>
                    <a:cxn ang="0">
                      <a:pos x="32" y="41"/>
                    </a:cxn>
                    <a:cxn ang="0">
                      <a:pos x="36" y="29"/>
                    </a:cxn>
                    <a:cxn ang="0">
                      <a:pos x="39" y="16"/>
                    </a:cxn>
                    <a:cxn ang="0">
                      <a:pos x="41" y="4"/>
                    </a:cxn>
                    <a:cxn ang="0">
                      <a:pos x="41" y="4"/>
                    </a:cxn>
                    <a:cxn ang="0">
                      <a:pos x="41" y="2"/>
                    </a:cxn>
                    <a:cxn ang="0">
                      <a:pos x="40" y="1"/>
                    </a:cxn>
                    <a:cxn ang="0">
                      <a:pos x="38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32" y="4"/>
                    </a:cxn>
                    <a:cxn ang="0">
                      <a:pos x="32" y="4"/>
                    </a:cxn>
                  </a:cxnLst>
                  <a:rect l="0" t="0" r="r" b="b"/>
                  <a:pathLst>
                    <a:path w="41" h="103">
                      <a:moveTo>
                        <a:pt x="32" y="4"/>
                      </a:moveTo>
                      <a:lnTo>
                        <a:pt x="32" y="4"/>
                      </a:lnTo>
                      <a:lnTo>
                        <a:pt x="29" y="16"/>
                      </a:lnTo>
                      <a:lnTo>
                        <a:pt x="26" y="28"/>
                      </a:lnTo>
                      <a:lnTo>
                        <a:pt x="22" y="40"/>
                      </a:lnTo>
                      <a:lnTo>
                        <a:pt x="18" y="51"/>
                      </a:lnTo>
                      <a:lnTo>
                        <a:pt x="8" y="74"/>
                      </a:lnTo>
                      <a:lnTo>
                        <a:pt x="4" y="86"/>
                      </a:lnTo>
                      <a:lnTo>
                        <a:pt x="0" y="98"/>
                      </a:lnTo>
                      <a:lnTo>
                        <a:pt x="0" y="98"/>
                      </a:lnTo>
                      <a:lnTo>
                        <a:pt x="0" y="100"/>
                      </a:lnTo>
                      <a:lnTo>
                        <a:pt x="1" y="101"/>
                      </a:lnTo>
                      <a:lnTo>
                        <a:pt x="2" y="102"/>
                      </a:lnTo>
                      <a:lnTo>
                        <a:pt x="4" y="103"/>
                      </a:lnTo>
                      <a:lnTo>
                        <a:pt x="5" y="103"/>
                      </a:lnTo>
                      <a:lnTo>
                        <a:pt x="7" y="103"/>
                      </a:lnTo>
                      <a:lnTo>
                        <a:pt x="8" y="102"/>
                      </a:lnTo>
                      <a:lnTo>
                        <a:pt x="9" y="100"/>
                      </a:lnTo>
                      <a:lnTo>
                        <a:pt x="9" y="100"/>
                      </a:lnTo>
                      <a:lnTo>
                        <a:pt x="12" y="88"/>
                      </a:lnTo>
                      <a:lnTo>
                        <a:pt x="17" y="76"/>
                      </a:lnTo>
                      <a:lnTo>
                        <a:pt x="27" y="53"/>
                      </a:lnTo>
                      <a:lnTo>
                        <a:pt x="32" y="41"/>
                      </a:lnTo>
                      <a:lnTo>
                        <a:pt x="36" y="29"/>
                      </a:lnTo>
                      <a:lnTo>
                        <a:pt x="39" y="16"/>
                      </a:lnTo>
                      <a:lnTo>
                        <a:pt x="41" y="4"/>
                      </a:lnTo>
                      <a:lnTo>
                        <a:pt x="41" y="4"/>
                      </a:lnTo>
                      <a:lnTo>
                        <a:pt x="41" y="2"/>
                      </a:lnTo>
                      <a:lnTo>
                        <a:pt x="40" y="1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5" y="0"/>
                      </a:lnTo>
                      <a:lnTo>
                        <a:pt x="33" y="1"/>
                      </a:lnTo>
                      <a:lnTo>
                        <a:pt x="32" y="2"/>
                      </a:lnTo>
                      <a:lnTo>
                        <a:pt x="32" y="4"/>
                      </a:lnTo>
                      <a:lnTo>
                        <a:pt x="32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5" name="Freeform 815">
                  <a:extLst>
                    <a:ext uri="{FF2B5EF4-FFF2-40B4-BE49-F238E27FC236}">
                      <a16:creationId xmlns:a16="http://schemas.microsoft.com/office/drawing/2014/main" id="{AF4D65D1-5341-415A-8AB0-0F7ED8E0C9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11963" y="1671638"/>
                  <a:ext cx="9525" cy="38100"/>
                </a:xfrm>
                <a:custGeom>
                  <a:avLst/>
                  <a:gdLst/>
                  <a:ahLst/>
                  <a:cxnLst>
                    <a:cxn ang="0">
                      <a:pos x="11" y="58"/>
                    </a:cxn>
                    <a:cxn ang="0">
                      <a:pos x="11" y="58"/>
                    </a:cxn>
                    <a:cxn ang="0">
                      <a:pos x="10" y="51"/>
                    </a:cxn>
                    <a:cxn ang="0">
                      <a:pos x="9" y="44"/>
                    </a:cxn>
                    <a:cxn ang="0">
                      <a:pos x="10" y="33"/>
                    </a:cxn>
                    <a:cxn ang="0">
                      <a:pos x="10" y="33"/>
                    </a:cxn>
                    <a:cxn ang="0">
                      <a:pos x="11" y="5"/>
                    </a:cxn>
                    <a:cxn ang="0">
                      <a:pos x="11" y="5"/>
                    </a:cxn>
                    <a:cxn ang="0">
                      <a:pos x="11" y="3"/>
                    </a:cxn>
                    <a:cxn ang="0">
                      <a:pos x="10" y="1"/>
                    </a:cxn>
                    <a:cxn ang="0">
                      <a:pos x="8" y="0"/>
                    </a:cxn>
                    <a:cxn ang="0">
                      <a:pos x="7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3" y="3"/>
                    </a:cxn>
                    <a:cxn ang="0">
                      <a:pos x="2" y="5"/>
                    </a:cxn>
                    <a:cxn ang="0">
                      <a:pos x="2" y="5"/>
                    </a:cxn>
                    <a:cxn ang="0">
                      <a:pos x="1" y="20"/>
                    </a:cxn>
                    <a:cxn ang="0">
                      <a:pos x="0" y="40"/>
                    </a:cxn>
                    <a:cxn ang="0">
                      <a:pos x="0" y="50"/>
                    </a:cxn>
                    <a:cxn ang="0">
                      <a:pos x="2" y="59"/>
                    </a:cxn>
                    <a:cxn ang="0">
                      <a:pos x="3" y="63"/>
                    </a:cxn>
                    <a:cxn ang="0">
                      <a:pos x="5" y="66"/>
                    </a:cxn>
                    <a:cxn ang="0">
                      <a:pos x="7" y="69"/>
                    </a:cxn>
                    <a:cxn ang="0">
                      <a:pos x="11" y="72"/>
                    </a:cxn>
                    <a:cxn ang="0">
                      <a:pos x="11" y="72"/>
                    </a:cxn>
                    <a:cxn ang="0">
                      <a:pos x="13" y="72"/>
                    </a:cxn>
                    <a:cxn ang="0">
                      <a:pos x="15" y="72"/>
                    </a:cxn>
                    <a:cxn ang="0">
                      <a:pos x="17" y="70"/>
                    </a:cxn>
                    <a:cxn ang="0">
                      <a:pos x="17" y="68"/>
                    </a:cxn>
                    <a:cxn ang="0">
                      <a:pos x="17" y="62"/>
                    </a:cxn>
                    <a:cxn ang="0">
                      <a:pos x="17" y="62"/>
                    </a:cxn>
                    <a:cxn ang="0">
                      <a:pos x="17" y="59"/>
                    </a:cxn>
                    <a:cxn ang="0">
                      <a:pos x="15" y="58"/>
                    </a:cxn>
                    <a:cxn ang="0">
                      <a:pos x="13" y="57"/>
                    </a:cxn>
                    <a:cxn ang="0">
                      <a:pos x="11" y="58"/>
                    </a:cxn>
                    <a:cxn ang="0">
                      <a:pos x="11" y="58"/>
                    </a:cxn>
                  </a:cxnLst>
                  <a:rect l="0" t="0" r="r" b="b"/>
                  <a:pathLst>
                    <a:path w="17" h="72">
                      <a:moveTo>
                        <a:pt x="11" y="58"/>
                      </a:moveTo>
                      <a:lnTo>
                        <a:pt x="11" y="58"/>
                      </a:lnTo>
                      <a:lnTo>
                        <a:pt x="10" y="51"/>
                      </a:lnTo>
                      <a:lnTo>
                        <a:pt x="9" y="44"/>
                      </a:lnTo>
                      <a:lnTo>
                        <a:pt x="10" y="33"/>
                      </a:lnTo>
                      <a:lnTo>
                        <a:pt x="10" y="33"/>
                      </a:lnTo>
                      <a:lnTo>
                        <a:pt x="11" y="5"/>
                      </a:lnTo>
                      <a:lnTo>
                        <a:pt x="11" y="5"/>
                      </a:lnTo>
                      <a:lnTo>
                        <a:pt x="11" y="3"/>
                      </a:lnTo>
                      <a:lnTo>
                        <a:pt x="10" y="1"/>
                      </a:lnTo>
                      <a:lnTo>
                        <a:pt x="8" y="0"/>
                      </a:lnTo>
                      <a:lnTo>
                        <a:pt x="7" y="0"/>
                      </a:lnTo>
                      <a:lnTo>
                        <a:pt x="5" y="0"/>
                      </a:lnTo>
                      <a:lnTo>
                        <a:pt x="4" y="1"/>
                      </a:lnTo>
                      <a:lnTo>
                        <a:pt x="3" y="3"/>
                      </a:lnTo>
                      <a:lnTo>
                        <a:pt x="2" y="5"/>
                      </a:lnTo>
                      <a:lnTo>
                        <a:pt x="2" y="5"/>
                      </a:lnTo>
                      <a:lnTo>
                        <a:pt x="1" y="20"/>
                      </a:lnTo>
                      <a:lnTo>
                        <a:pt x="0" y="40"/>
                      </a:lnTo>
                      <a:lnTo>
                        <a:pt x="0" y="50"/>
                      </a:lnTo>
                      <a:lnTo>
                        <a:pt x="2" y="59"/>
                      </a:lnTo>
                      <a:lnTo>
                        <a:pt x="3" y="63"/>
                      </a:lnTo>
                      <a:lnTo>
                        <a:pt x="5" y="66"/>
                      </a:lnTo>
                      <a:lnTo>
                        <a:pt x="7" y="69"/>
                      </a:lnTo>
                      <a:lnTo>
                        <a:pt x="11" y="72"/>
                      </a:lnTo>
                      <a:lnTo>
                        <a:pt x="11" y="72"/>
                      </a:lnTo>
                      <a:lnTo>
                        <a:pt x="13" y="72"/>
                      </a:lnTo>
                      <a:lnTo>
                        <a:pt x="15" y="72"/>
                      </a:lnTo>
                      <a:lnTo>
                        <a:pt x="17" y="70"/>
                      </a:lnTo>
                      <a:lnTo>
                        <a:pt x="17" y="68"/>
                      </a:lnTo>
                      <a:lnTo>
                        <a:pt x="17" y="62"/>
                      </a:lnTo>
                      <a:lnTo>
                        <a:pt x="17" y="62"/>
                      </a:lnTo>
                      <a:lnTo>
                        <a:pt x="17" y="59"/>
                      </a:lnTo>
                      <a:lnTo>
                        <a:pt x="15" y="58"/>
                      </a:lnTo>
                      <a:lnTo>
                        <a:pt x="13" y="57"/>
                      </a:lnTo>
                      <a:lnTo>
                        <a:pt x="11" y="58"/>
                      </a:lnTo>
                      <a:lnTo>
                        <a:pt x="11" y="5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6" name="Freeform 816">
                  <a:extLst>
                    <a:ext uri="{FF2B5EF4-FFF2-40B4-BE49-F238E27FC236}">
                      <a16:creationId xmlns:a16="http://schemas.microsoft.com/office/drawing/2014/main" id="{E7A28C32-83E7-43C0-A09B-7A149E779E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43713" y="1644650"/>
                  <a:ext cx="22225" cy="555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3" y="1"/>
                    </a:cxn>
                    <a:cxn ang="0">
                      <a:pos x="29" y="6"/>
                    </a:cxn>
                    <a:cxn ang="0">
                      <a:pos x="26" y="12"/>
                    </a:cxn>
                    <a:cxn ang="0">
                      <a:pos x="20" y="23"/>
                    </a:cxn>
                    <a:cxn ang="0">
                      <a:pos x="16" y="35"/>
                    </a:cxn>
                    <a:cxn ang="0">
                      <a:pos x="13" y="48"/>
                    </a:cxn>
                    <a:cxn ang="0">
                      <a:pos x="8" y="73"/>
                    </a:cxn>
                    <a:cxn ang="0">
                      <a:pos x="5" y="86"/>
                    </a:cxn>
                    <a:cxn ang="0">
                      <a:pos x="1" y="97"/>
                    </a:cxn>
                    <a:cxn ang="0">
                      <a:pos x="1" y="97"/>
                    </a:cxn>
                    <a:cxn ang="0">
                      <a:pos x="0" y="99"/>
                    </a:cxn>
                    <a:cxn ang="0">
                      <a:pos x="1" y="101"/>
                    </a:cxn>
                    <a:cxn ang="0">
                      <a:pos x="3" y="103"/>
                    </a:cxn>
                    <a:cxn ang="0">
                      <a:pos x="5" y="104"/>
                    </a:cxn>
                    <a:cxn ang="0">
                      <a:pos x="6" y="104"/>
                    </a:cxn>
                    <a:cxn ang="0">
                      <a:pos x="8" y="103"/>
                    </a:cxn>
                    <a:cxn ang="0">
                      <a:pos x="9" y="102"/>
                    </a:cxn>
                    <a:cxn ang="0">
                      <a:pos x="9" y="102"/>
                    </a:cxn>
                    <a:cxn ang="0">
                      <a:pos x="13" y="91"/>
                    </a:cxn>
                    <a:cxn ang="0">
                      <a:pos x="17" y="81"/>
                    </a:cxn>
                    <a:cxn ang="0">
                      <a:pos x="23" y="58"/>
                    </a:cxn>
                    <a:cxn ang="0">
                      <a:pos x="23" y="58"/>
                    </a:cxn>
                    <a:cxn ang="0">
                      <a:pos x="25" y="45"/>
                    </a:cxn>
                    <a:cxn ang="0">
                      <a:pos x="28" y="32"/>
                    </a:cxn>
                    <a:cxn ang="0">
                      <a:pos x="30" y="26"/>
                    </a:cxn>
                    <a:cxn ang="0">
                      <a:pos x="33" y="20"/>
                    </a:cxn>
                    <a:cxn ang="0">
                      <a:pos x="36" y="14"/>
                    </a:cxn>
                    <a:cxn ang="0">
                      <a:pos x="40" y="8"/>
                    </a:cxn>
                    <a:cxn ang="0">
                      <a:pos x="40" y="8"/>
                    </a:cxn>
                    <a:cxn ang="0">
                      <a:pos x="41" y="6"/>
                    </a:cxn>
                    <a:cxn ang="0">
                      <a:pos x="41" y="4"/>
                    </a:cxn>
                    <a:cxn ang="0">
                      <a:pos x="40" y="3"/>
                    </a:cxn>
                    <a:cxn ang="0">
                      <a:pos x="39" y="1"/>
                    </a:cxn>
                    <a:cxn ang="0">
                      <a:pos x="38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33" y="1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41" h="104">
                      <a:moveTo>
                        <a:pt x="33" y="1"/>
                      </a:moveTo>
                      <a:lnTo>
                        <a:pt x="33" y="1"/>
                      </a:lnTo>
                      <a:lnTo>
                        <a:pt x="29" y="6"/>
                      </a:lnTo>
                      <a:lnTo>
                        <a:pt x="26" y="12"/>
                      </a:lnTo>
                      <a:lnTo>
                        <a:pt x="20" y="23"/>
                      </a:lnTo>
                      <a:lnTo>
                        <a:pt x="16" y="35"/>
                      </a:lnTo>
                      <a:lnTo>
                        <a:pt x="13" y="48"/>
                      </a:lnTo>
                      <a:lnTo>
                        <a:pt x="8" y="73"/>
                      </a:lnTo>
                      <a:lnTo>
                        <a:pt x="5" y="86"/>
                      </a:lnTo>
                      <a:lnTo>
                        <a:pt x="1" y="97"/>
                      </a:lnTo>
                      <a:lnTo>
                        <a:pt x="1" y="97"/>
                      </a:lnTo>
                      <a:lnTo>
                        <a:pt x="0" y="99"/>
                      </a:lnTo>
                      <a:lnTo>
                        <a:pt x="1" y="101"/>
                      </a:lnTo>
                      <a:lnTo>
                        <a:pt x="3" y="103"/>
                      </a:lnTo>
                      <a:lnTo>
                        <a:pt x="5" y="104"/>
                      </a:lnTo>
                      <a:lnTo>
                        <a:pt x="6" y="104"/>
                      </a:lnTo>
                      <a:lnTo>
                        <a:pt x="8" y="103"/>
                      </a:lnTo>
                      <a:lnTo>
                        <a:pt x="9" y="102"/>
                      </a:lnTo>
                      <a:lnTo>
                        <a:pt x="9" y="102"/>
                      </a:lnTo>
                      <a:lnTo>
                        <a:pt x="13" y="91"/>
                      </a:lnTo>
                      <a:lnTo>
                        <a:pt x="17" y="81"/>
                      </a:lnTo>
                      <a:lnTo>
                        <a:pt x="23" y="58"/>
                      </a:lnTo>
                      <a:lnTo>
                        <a:pt x="23" y="58"/>
                      </a:lnTo>
                      <a:lnTo>
                        <a:pt x="25" y="45"/>
                      </a:lnTo>
                      <a:lnTo>
                        <a:pt x="28" y="32"/>
                      </a:lnTo>
                      <a:lnTo>
                        <a:pt x="30" y="26"/>
                      </a:lnTo>
                      <a:lnTo>
                        <a:pt x="33" y="20"/>
                      </a:lnTo>
                      <a:lnTo>
                        <a:pt x="36" y="14"/>
                      </a:lnTo>
                      <a:lnTo>
                        <a:pt x="40" y="8"/>
                      </a:lnTo>
                      <a:lnTo>
                        <a:pt x="40" y="8"/>
                      </a:lnTo>
                      <a:lnTo>
                        <a:pt x="41" y="6"/>
                      </a:lnTo>
                      <a:lnTo>
                        <a:pt x="41" y="4"/>
                      </a:lnTo>
                      <a:lnTo>
                        <a:pt x="40" y="3"/>
                      </a:lnTo>
                      <a:lnTo>
                        <a:pt x="39" y="1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5" y="0"/>
                      </a:lnTo>
                      <a:lnTo>
                        <a:pt x="33" y="1"/>
                      </a:lnTo>
                      <a:lnTo>
                        <a:pt x="33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7" name="Freeform 817">
                  <a:extLst>
                    <a:ext uri="{FF2B5EF4-FFF2-40B4-BE49-F238E27FC236}">
                      <a16:creationId xmlns:a16="http://schemas.microsoft.com/office/drawing/2014/main" id="{74E41783-2621-4ACE-8822-B0FD70BA76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9888" y="1743075"/>
                  <a:ext cx="9525" cy="47625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16" y="4"/>
                    </a:cxn>
                    <a:cxn ang="0">
                      <a:pos x="16" y="2"/>
                    </a:cxn>
                    <a:cxn ang="0">
                      <a:pos x="15" y="1"/>
                    </a:cxn>
                    <a:cxn ang="0">
                      <a:pos x="13" y="0"/>
                    </a:cxn>
                    <a:cxn ang="0">
                      <a:pos x="11" y="0"/>
                    </a:cxn>
                    <a:cxn ang="0">
                      <a:pos x="10" y="0"/>
                    </a:cxn>
                    <a:cxn ang="0">
                      <a:pos x="8" y="1"/>
                    </a:cxn>
                    <a:cxn ang="0">
                      <a:pos x="7" y="2"/>
                    </a:cxn>
                    <a:cxn ang="0">
                      <a:pos x="7" y="4"/>
                    </a:cxn>
                    <a:cxn ang="0">
                      <a:pos x="7" y="4"/>
                    </a:cxn>
                    <a:cxn ang="0">
                      <a:pos x="8" y="25"/>
                    </a:cxn>
                    <a:cxn ang="0">
                      <a:pos x="8" y="44"/>
                    </a:cxn>
                    <a:cxn ang="0">
                      <a:pos x="8" y="55"/>
                    </a:cxn>
                    <a:cxn ang="0">
                      <a:pos x="7" y="65"/>
                    </a:cxn>
                    <a:cxn ang="0">
                      <a:pos x="4" y="74"/>
                    </a:cxn>
                    <a:cxn ang="0">
                      <a:pos x="0" y="84"/>
                    </a:cxn>
                    <a:cxn ang="0">
                      <a:pos x="0" y="84"/>
                    </a:cxn>
                    <a:cxn ang="0">
                      <a:pos x="0" y="86"/>
                    </a:cxn>
                    <a:cxn ang="0">
                      <a:pos x="0" y="88"/>
                    </a:cxn>
                    <a:cxn ang="0">
                      <a:pos x="3" y="91"/>
                    </a:cxn>
                    <a:cxn ang="0">
                      <a:pos x="4" y="91"/>
                    </a:cxn>
                    <a:cxn ang="0">
                      <a:pos x="7" y="91"/>
                    </a:cxn>
                    <a:cxn ang="0">
                      <a:pos x="8" y="91"/>
                    </a:cxn>
                    <a:cxn ang="0">
                      <a:pos x="9" y="89"/>
                    </a:cxn>
                    <a:cxn ang="0">
                      <a:pos x="9" y="89"/>
                    </a:cxn>
                    <a:cxn ang="0">
                      <a:pos x="13" y="79"/>
                    </a:cxn>
                    <a:cxn ang="0">
                      <a:pos x="15" y="68"/>
                    </a:cxn>
                    <a:cxn ang="0">
                      <a:pos x="17" y="58"/>
                    </a:cxn>
                    <a:cxn ang="0">
                      <a:pos x="17" y="48"/>
                    </a:cxn>
                    <a:cxn ang="0">
                      <a:pos x="17" y="26"/>
                    </a:cxn>
                    <a:cxn ang="0">
                      <a:pos x="16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7" h="91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5" y="1"/>
                      </a:lnTo>
                      <a:lnTo>
                        <a:pt x="13" y="0"/>
                      </a:lnTo>
                      <a:lnTo>
                        <a:pt x="11" y="0"/>
                      </a:lnTo>
                      <a:lnTo>
                        <a:pt x="10" y="0"/>
                      </a:lnTo>
                      <a:lnTo>
                        <a:pt x="8" y="1"/>
                      </a:lnTo>
                      <a:lnTo>
                        <a:pt x="7" y="2"/>
                      </a:lnTo>
                      <a:lnTo>
                        <a:pt x="7" y="4"/>
                      </a:lnTo>
                      <a:lnTo>
                        <a:pt x="7" y="4"/>
                      </a:lnTo>
                      <a:lnTo>
                        <a:pt x="8" y="25"/>
                      </a:lnTo>
                      <a:lnTo>
                        <a:pt x="8" y="44"/>
                      </a:lnTo>
                      <a:lnTo>
                        <a:pt x="8" y="55"/>
                      </a:lnTo>
                      <a:lnTo>
                        <a:pt x="7" y="65"/>
                      </a:lnTo>
                      <a:lnTo>
                        <a:pt x="4" y="74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0" y="86"/>
                      </a:lnTo>
                      <a:lnTo>
                        <a:pt x="0" y="88"/>
                      </a:lnTo>
                      <a:lnTo>
                        <a:pt x="3" y="91"/>
                      </a:lnTo>
                      <a:lnTo>
                        <a:pt x="4" y="91"/>
                      </a:lnTo>
                      <a:lnTo>
                        <a:pt x="7" y="91"/>
                      </a:lnTo>
                      <a:lnTo>
                        <a:pt x="8" y="91"/>
                      </a:lnTo>
                      <a:lnTo>
                        <a:pt x="9" y="89"/>
                      </a:lnTo>
                      <a:lnTo>
                        <a:pt x="9" y="89"/>
                      </a:lnTo>
                      <a:lnTo>
                        <a:pt x="13" y="79"/>
                      </a:lnTo>
                      <a:lnTo>
                        <a:pt x="15" y="68"/>
                      </a:lnTo>
                      <a:lnTo>
                        <a:pt x="17" y="58"/>
                      </a:lnTo>
                      <a:lnTo>
                        <a:pt x="17" y="48"/>
                      </a:lnTo>
                      <a:lnTo>
                        <a:pt x="17" y="2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8" name="Freeform 818">
                  <a:extLst>
                    <a:ext uri="{FF2B5EF4-FFF2-40B4-BE49-F238E27FC236}">
                      <a16:creationId xmlns:a16="http://schemas.microsoft.com/office/drawing/2014/main" id="{6BE3896E-66A5-4FD9-824D-009E05D65C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4813" y="1758950"/>
                  <a:ext cx="12700" cy="49213"/>
                </a:xfrm>
                <a:custGeom>
                  <a:avLst/>
                  <a:gdLst/>
                  <a:ahLst/>
                  <a:cxnLst>
                    <a:cxn ang="0">
                      <a:pos x="24" y="5"/>
                    </a:cxn>
                    <a:cxn ang="0">
                      <a:pos x="24" y="5"/>
                    </a:cxn>
                    <a:cxn ang="0">
                      <a:pos x="24" y="3"/>
                    </a:cxn>
                    <a:cxn ang="0">
                      <a:pos x="23" y="1"/>
                    </a:cxn>
                    <a:cxn ang="0">
                      <a:pos x="22" y="0"/>
                    </a:cxn>
                    <a:cxn ang="0">
                      <a:pos x="20" y="0"/>
                    </a:cxn>
                    <a:cxn ang="0">
                      <a:pos x="18" y="0"/>
                    </a:cxn>
                    <a:cxn ang="0">
                      <a:pos x="17" y="1"/>
                    </a:cxn>
                    <a:cxn ang="0">
                      <a:pos x="16" y="3"/>
                    </a:cxn>
                    <a:cxn ang="0">
                      <a:pos x="15" y="5"/>
                    </a:cxn>
                    <a:cxn ang="0">
                      <a:pos x="15" y="5"/>
                    </a:cxn>
                    <a:cxn ang="0">
                      <a:pos x="15" y="18"/>
                    </a:cxn>
                    <a:cxn ang="0">
                      <a:pos x="13" y="30"/>
                    </a:cxn>
                    <a:cxn ang="0">
                      <a:pos x="11" y="42"/>
                    </a:cxn>
                    <a:cxn ang="0">
                      <a:pos x="8" y="55"/>
                    </a:cxn>
                    <a:cxn ang="0">
                      <a:pos x="8" y="55"/>
                    </a:cxn>
                    <a:cxn ang="0">
                      <a:pos x="5" y="63"/>
                    </a:cxn>
                    <a:cxn ang="0">
                      <a:pos x="2" y="72"/>
                    </a:cxn>
                    <a:cxn ang="0">
                      <a:pos x="0" y="76"/>
                    </a:cxn>
                    <a:cxn ang="0">
                      <a:pos x="0" y="82"/>
                    </a:cxn>
                    <a:cxn ang="0">
                      <a:pos x="2" y="86"/>
                    </a:cxn>
                    <a:cxn ang="0">
                      <a:pos x="4" y="90"/>
                    </a:cxn>
                    <a:cxn ang="0">
                      <a:pos x="4" y="90"/>
                    </a:cxn>
                    <a:cxn ang="0">
                      <a:pos x="5" y="91"/>
                    </a:cxn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10" y="91"/>
                    </a:cxn>
                    <a:cxn ang="0">
                      <a:pos x="11" y="90"/>
                    </a:cxn>
                    <a:cxn ang="0">
                      <a:pos x="12" y="88"/>
                    </a:cxn>
                    <a:cxn ang="0">
                      <a:pos x="12" y="87"/>
                    </a:cxn>
                    <a:cxn ang="0">
                      <a:pos x="12" y="85"/>
                    </a:cxn>
                    <a:cxn ang="0">
                      <a:pos x="12" y="85"/>
                    </a:cxn>
                    <a:cxn ang="0">
                      <a:pos x="10" y="82"/>
                    </a:cxn>
                    <a:cxn ang="0">
                      <a:pos x="10" y="77"/>
                    </a:cxn>
                    <a:cxn ang="0">
                      <a:pos x="11" y="72"/>
                    </a:cxn>
                    <a:cxn ang="0">
                      <a:pos x="13" y="68"/>
                    </a:cxn>
                    <a:cxn ang="0">
                      <a:pos x="16" y="59"/>
                    </a:cxn>
                    <a:cxn ang="0">
                      <a:pos x="18" y="51"/>
                    </a:cxn>
                    <a:cxn ang="0">
                      <a:pos x="18" y="51"/>
                    </a:cxn>
                    <a:cxn ang="0">
                      <a:pos x="20" y="39"/>
                    </a:cxn>
                    <a:cxn ang="0">
                      <a:pos x="22" y="28"/>
                    </a:cxn>
                    <a:cxn ang="0">
                      <a:pos x="24" y="17"/>
                    </a:cxn>
                    <a:cxn ang="0">
                      <a:pos x="24" y="5"/>
                    </a:cxn>
                    <a:cxn ang="0">
                      <a:pos x="24" y="5"/>
                    </a:cxn>
                  </a:cxnLst>
                  <a:rect l="0" t="0" r="r" b="b"/>
                  <a:pathLst>
                    <a:path w="24" h="92">
                      <a:moveTo>
                        <a:pt x="24" y="5"/>
                      </a:moveTo>
                      <a:lnTo>
                        <a:pt x="24" y="5"/>
                      </a:lnTo>
                      <a:lnTo>
                        <a:pt x="24" y="3"/>
                      </a:lnTo>
                      <a:lnTo>
                        <a:pt x="23" y="1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7" y="1"/>
                      </a:lnTo>
                      <a:lnTo>
                        <a:pt x="16" y="3"/>
                      </a:lnTo>
                      <a:lnTo>
                        <a:pt x="15" y="5"/>
                      </a:lnTo>
                      <a:lnTo>
                        <a:pt x="15" y="5"/>
                      </a:lnTo>
                      <a:lnTo>
                        <a:pt x="15" y="18"/>
                      </a:lnTo>
                      <a:lnTo>
                        <a:pt x="13" y="30"/>
                      </a:lnTo>
                      <a:lnTo>
                        <a:pt x="11" y="42"/>
                      </a:lnTo>
                      <a:lnTo>
                        <a:pt x="8" y="55"/>
                      </a:lnTo>
                      <a:lnTo>
                        <a:pt x="8" y="55"/>
                      </a:lnTo>
                      <a:lnTo>
                        <a:pt x="5" y="63"/>
                      </a:lnTo>
                      <a:lnTo>
                        <a:pt x="2" y="72"/>
                      </a:lnTo>
                      <a:lnTo>
                        <a:pt x="0" y="76"/>
                      </a:lnTo>
                      <a:lnTo>
                        <a:pt x="0" y="82"/>
                      </a:lnTo>
                      <a:lnTo>
                        <a:pt x="2" y="86"/>
                      </a:lnTo>
                      <a:lnTo>
                        <a:pt x="4" y="90"/>
                      </a:lnTo>
                      <a:lnTo>
                        <a:pt x="4" y="90"/>
                      </a:lnTo>
                      <a:lnTo>
                        <a:pt x="5" y="91"/>
                      </a:lnTo>
                      <a:lnTo>
                        <a:pt x="7" y="92"/>
                      </a:lnTo>
                      <a:lnTo>
                        <a:pt x="8" y="92"/>
                      </a:lnTo>
                      <a:lnTo>
                        <a:pt x="10" y="91"/>
                      </a:lnTo>
                      <a:lnTo>
                        <a:pt x="11" y="90"/>
                      </a:lnTo>
                      <a:lnTo>
                        <a:pt x="12" y="88"/>
                      </a:lnTo>
                      <a:lnTo>
                        <a:pt x="12" y="87"/>
                      </a:lnTo>
                      <a:lnTo>
                        <a:pt x="12" y="85"/>
                      </a:lnTo>
                      <a:lnTo>
                        <a:pt x="12" y="85"/>
                      </a:lnTo>
                      <a:lnTo>
                        <a:pt x="10" y="82"/>
                      </a:lnTo>
                      <a:lnTo>
                        <a:pt x="10" y="77"/>
                      </a:lnTo>
                      <a:lnTo>
                        <a:pt x="11" y="72"/>
                      </a:lnTo>
                      <a:lnTo>
                        <a:pt x="13" y="68"/>
                      </a:lnTo>
                      <a:lnTo>
                        <a:pt x="16" y="59"/>
                      </a:lnTo>
                      <a:lnTo>
                        <a:pt x="18" y="51"/>
                      </a:lnTo>
                      <a:lnTo>
                        <a:pt x="18" y="51"/>
                      </a:lnTo>
                      <a:lnTo>
                        <a:pt x="20" y="39"/>
                      </a:lnTo>
                      <a:lnTo>
                        <a:pt x="22" y="28"/>
                      </a:lnTo>
                      <a:lnTo>
                        <a:pt x="24" y="17"/>
                      </a:lnTo>
                      <a:lnTo>
                        <a:pt x="24" y="5"/>
                      </a:lnTo>
                      <a:lnTo>
                        <a:pt x="24" y="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19" name="Freeform 821">
                  <a:extLst>
                    <a:ext uri="{FF2B5EF4-FFF2-40B4-BE49-F238E27FC236}">
                      <a16:creationId xmlns:a16="http://schemas.microsoft.com/office/drawing/2014/main" id="{E301073A-EBEB-4CCC-9153-1DDC96974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8263" y="1346200"/>
                  <a:ext cx="39688" cy="65088"/>
                </a:xfrm>
                <a:custGeom>
                  <a:avLst/>
                  <a:gdLst/>
                  <a:ahLst/>
                  <a:cxnLst>
                    <a:cxn ang="0">
                      <a:pos x="63" y="3"/>
                    </a:cxn>
                    <a:cxn ang="0">
                      <a:pos x="63" y="3"/>
                    </a:cxn>
                    <a:cxn ang="0">
                      <a:pos x="61" y="12"/>
                    </a:cxn>
                    <a:cxn ang="0">
                      <a:pos x="59" y="19"/>
                    </a:cxn>
                    <a:cxn ang="0">
                      <a:pos x="52" y="33"/>
                    </a:cxn>
                    <a:cxn ang="0">
                      <a:pos x="43" y="48"/>
                    </a:cxn>
                    <a:cxn ang="0">
                      <a:pos x="33" y="61"/>
                    </a:cxn>
                    <a:cxn ang="0">
                      <a:pos x="24" y="75"/>
                    </a:cxn>
                    <a:cxn ang="0">
                      <a:pos x="15" y="88"/>
                    </a:cxn>
                    <a:cxn ang="0">
                      <a:pos x="6" y="102"/>
                    </a:cxn>
                    <a:cxn ang="0">
                      <a:pos x="3" y="110"/>
                    </a:cxn>
                    <a:cxn ang="0">
                      <a:pos x="0" y="117"/>
                    </a:cxn>
                    <a:cxn ang="0">
                      <a:pos x="0" y="117"/>
                    </a:cxn>
                    <a:cxn ang="0">
                      <a:pos x="0" y="119"/>
                    </a:cxn>
                    <a:cxn ang="0">
                      <a:pos x="0" y="121"/>
                    </a:cxn>
                    <a:cxn ang="0">
                      <a:pos x="2" y="122"/>
                    </a:cxn>
                    <a:cxn ang="0">
                      <a:pos x="3" y="123"/>
                    </a:cxn>
                    <a:cxn ang="0">
                      <a:pos x="5" y="123"/>
                    </a:cxn>
                    <a:cxn ang="0">
                      <a:pos x="6" y="123"/>
                    </a:cxn>
                    <a:cxn ang="0">
                      <a:pos x="8" y="121"/>
                    </a:cxn>
                    <a:cxn ang="0">
                      <a:pos x="10" y="120"/>
                    </a:cxn>
                    <a:cxn ang="0">
                      <a:pos x="10" y="120"/>
                    </a:cxn>
                    <a:cxn ang="0">
                      <a:pos x="13" y="112"/>
                    </a:cxn>
                    <a:cxn ang="0">
                      <a:pos x="16" y="105"/>
                    </a:cxn>
                    <a:cxn ang="0">
                      <a:pos x="24" y="90"/>
                    </a:cxn>
                    <a:cxn ang="0">
                      <a:pos x="33" y="77"/>
                    </a:cxn>
                    <a:cxn ang="0">
                      <a:pos x="43" y="63"/>
                    </a:cxn>
                    <a:cxn ang="0">
                      <a:pos x="52" y="50"/>
                    </a:cxn>
                    <a:cxn ang="0">
                      <a:pos x="61" y="36"/>
                    </a:cxn>
                    <a:cxn ang="0">
                      <a:pos x="67" y="22"/>
                    </a:cxn>
                    <a:cxn ang="0">
                      <a:pos x="70" y="14"/>
                    </a:cxn>
                    <a:cxn ang="0">
                      <a:pos x="73" y="6"/>
                    </a:cxn>
                    <a:cxn ang="0">
                      <a:pos x="73" y="6"/>
                    </a:cxn>
                    <a:cxn ang="0">
                      <a:pos x="73" y="4"/>
                    </a:cxn>
                    <a:cxn ang="0">
                      <a:pos x="71" y="2"/>
                    </a:cxn>
                    <a:cxn ang="0">
                      <a:pos x="70" y="1"/>
                    </a:cxn>
                    <a:cxn ang="0">
                      <a:pos x="69" y="0"/>
                    </a:cxn>
                    <a:cxn ang="0">
                      <a:pos x="67" y="0"/>
                    </a:cxn>
                    <a:cxn ang="0">
                      <a:pos x="65" y="0"/>
                    </a:cxn>
                    <a:cxn ang="0">
                      <a:pos x="64" y="1"/>
                    </a:cxn>
                    <a:cxn ang="0">
                      <a:pos x="63" y="3"/>
                    </a:cxn>
                    <a:cxn ang="0">
                      <a:pos x="63" y="3"/>
                    </a:cxn>
                  </a:cxnLst>
                  <a:rect l="0" t="0" r="r" b="b"/>
                  <a:pathLst>
                    <a:path w="73" h="123">
                      <a:moveTo>
                        <a:pt x="63" y="3"/>
                      </a:moveTo>
                      <a:lnTo>
                        <a:pt x="63" y="3"/>
                      </a:lnTo>
                      <a:lnTo>
                        <a:pt x="61" y="12"/>
                      </a:lnTo>
                      <a:lnTo>
                        <a:pt x="59" y="19"/>
                      </a:lnTo>
                      <a:lnTo>
                        <a:pt x="52" y="33"/>
                      </a:lnTo>
                      <a:lnTo>
                        <a:pt x="43" y="48"/>
                      </a:lnTo>
                      <a:lnTo>
                        <a:pt x="33" y="61"/>
                      </a:lnTo>
                      <a:lnTo>
                        <a:pt x="24" y="75"/>
                      </a:lnTo>
                      <a:lnTo>
                        <a:pt x="15" y="88"/>
                      </a:lnTo>
                      <a:lnTo>
                        <a:pt x="6" y="102"/>
                      </a:lnTo>
                      <a:lnTo>
                        <a:pt x="3" y="110"/>
                      </a:lnTo>
                      <a:lnTo>
                        <a:pt x="0" y="117"/>
                      </a:lnTo>
                      <a:lnTo>
                        <a:pt x="0" y="117"/>
                      </a:lnTo>
                      <a:lnTo>
                        <a:pt x="0" y="119"/>
                      </a:lnTo>
                      <a:lnTo>
                        <a:pt x="0" y="121"/>
                      </a:lnTo>
                      <a:lnTo>
                        <a:pt x="2" y="122"/>
                      </a:lnTo>
                      <a:lnTo>
                        <a:pt x="3" y="123"/>
                      </a:lnTo>
                      <a:lnTo>
                        <a:pt x="5" y="123"/>
                      </a:lnTo>
                      <a:lnTo>
                        <a:pt x="6" y="123"/>
                      </a:lnTo>
                      <a:lnTo>
                        <a:pt x="8" y="121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13" y="112"/>
                      </a:lnTo>
                      <a:lnTo>
                        <a:pt x="16" y="105"/>
                      </a:lnTo>
                      <a:lnTo>
                        <a:pt x="24" y="90"/>
                      </a:lnTo>
                      <a:lnTo>
                        <a:pt x="33" y="77"/>
                      </a:lnTo>
                      <a:lnTo>
                        <a:pt x="43" y="63"/>
                      </a:lnTo>
                      <a:lnTo>
                        <a:pt x="52" y="50"/>
                      </a:lnTo>
                      <a:lnTo>
                        <a:pt x="61" y="36"/>
                      </a:lnTo>
                      <a:lnTo>
                        <a:pt x="67" y="22"/>
                      </a:lnTo>
                      <a:lnTo>
                        <a:pt x="70" y="14"/>
                      </a:lnTo>
                      <a:lnTo>
                        <a:pt x="73" y="6"/>
                      </a:lnTo>
                      <a:lnTo>
                        <a:pt x="73" y="6"/>
                      </a:lnTo>
                      <a:lnTo>
                        <a:pt x="73" y="4"/>
                      </a:lnTo>
                      <a:lnTo>
                        <a:pt x="71" y="2"/>
                      </a:lnTo>
                      <a:lnTo>
                        <a:pt x="70" y="1"/>
                      </a:lnTo>
                      <a:lnTo>
                        <a:pt x="69" y="0"/>
                      </a:lnTo>
                      <a:lnTo>
                        <a:pt x="67" y="0"/>
                      </a:lnTo>
                      <a:lnTo>
                        <a:pt x="65" y="0"/>
                      </a:lnTo>
                      <a:lnTo>
                        <a:pt x="64" y="1"/>
                      </a:lnTo>
                      <a:lnTo>
                        <a:pt x="63" y="3"/>
                      </a:lnTo>
                      <a:lnTo>
                        <a:pt x="63" y="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0" name="Freeform 822">
                  <a:extLst>
                    <a:ext uri="{FF2B5EF4-FFF2-40B4-BE49-F238E27FC236}">
                      <a16:creationId xmlns:a16="http://schemas.microsoft.com/office/drawing/2014/main" id="{3958C011-8A03-4192-8102-AA54CDCE2F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62713" y="1366838"/>
                  <a:ext cx="34925" cy="50800"/>
                </a:xfrm>
                <a:custGeom>
                  <a:avLst/>
                  <a:gdLst/>
                  <a:ahLst/>
                  <a:cxnLst>
                    <a:cxn ang="0">
                      <a:pos x="58" y="2"/>
                    </a:cxn>
                    <a:cxn ang="0">
                      <a:pos x="58" y="2"/>
                    </a:cxn>
                    <a:cxn ang="0">
                      <a:pos x="42" y="24"/>
                    </a:cxn>
                    <a:cxn ang="0">
                      <a:pos x="29" y="46"/>
                    </a:cxn>
                    <a:cxn ang="0">
                      <a:pos x="1" y="90"/>
                    </a:cxn>
                    <a:cxn ang="0">
                      <a:pos x="1" y="90"/>
                    </a:cxn>
                    <a:cxn ang="0">
                      <a:pos x="0" y="92"/>
                    </a:cxn>
                    <a:cxn ang="0">
                      <a:pos x="1" y="94"/>
                    </a:cxn>
                    <a:cxn ang="0">
                      <a:pos x="1" y="95"/>
                    </a:cxn>
                    <a:cxn ang="0">
                      <a:pos x="3" y="97"/>
                    </a:cxn>
                    <a:cxn ang="0">
                      <a:pos x="4" y="97"/>
                    </a:cxn>
                    <a:cxn ang="0">
                      <a:pos x="6" y="97"/>
                    </a:cxn>
                    <a:cxn ang="0">
                      <a:pos x="8" y="97"/>
                    </a:cxn>
                    <a:cxn ang="0">
                      <a:pos x="9" y="95"/>
                    </a:cxn>
                    <a:cxn ang="0">
                      <a:pos x="9" y="95"/>
                    </a:cxn>
                    <a:cxn ang="0">
                      <a:pos x="37" y="51"/>
                    </a:cxn>
                    <a:cxn ang="0">
                      <a:pos x="50" y="28"/>
                    </a:cxn>
                    <a:cxn ang="0">
                      <a:pos x="66" y="7"/>
                    </a:cxn>
                    <a:cxn ang="0">
                      <a:pos x="66" y="7"/>
                    </a:cxn>
                    <a:cxn ang="0">
                      <a:pos x="67" y="6"/>
                    </a:cxn>
                    <a:cxn ang="0">
                      <a:pos x="67" y="3"/>
                    </a:cxn>
                    <a:cxn ang="0">
                      <a:pos x="66" y="2"/>
                    </a:cxn>
                    <a:cxn ang="0">
                      <a:pos x="65" y="1"/>
                    </a:cxn>
                    <a:cxn ang="0">
                      <a:pos x="61" y="0"/>
                    </a:cxn>
                    <a:cxn ang="0">
                      <a:pos x="60" y="0"/>
                    </a:cxn>
                    <a:cxn ang="0">
                      <a:pos x="58" y="2"/>
                    </a:cxn>
                    <a:cxn ang="0">
                      <a:pos x="58" y="2"/>
                    </a:cxn>
                  </a:cxnLst>
                  <a:rect l="0" t="0" r="r" b="b"/>
                  <a:pathLst>
                    <a:path w="67" h="97">
                      <a:moveTo>
                        <a:pt x="58" y="2"/>
                      </a:moveTo>
                      <a:lnTo>
                        <a:pt x="58" y="2"/>
                      </a:lnTo>
                      <a:lnTo>
                        <a:pt x="42" y="24"/>
                      </a:lnTo>
                      <a:lnTo>
                        <a:pt x="29" y="46"/>
                      </a:lnTo>
                      <a:lnTo>
                        <a:pt x="1" y="90"/>
                      </a:lnTo>
                      <a:lnTo>
                        <a:pt x="1" y="90"/>
                      </a:lnTo>
                      <a:lnTo>
                        <a:pt x="0" y="92"/>
                      </a:lnTo>
                      <a:lnTo>
                        <a:pt x="1" y="94"/>
                      </a:lnTo>
                      <a:lnTo>
                        <a:pt x="1" y="95"/>
                      </a:lnTo>
                      <a:lnTo>
                        <a:pt x="3" y="97"/>
                      </a:lnTo>
                      <a:lnTo>
                        <a:pt x="4" y="97"/>
                      </a:lnTo>
                      <a:lnTo>
                        <a:pt x="6" y="97"/>
                      </a:lnTo>
                      <a:lnTo>
                        <a:pt x="8" y="97"/>
                      </a:lnTo>
                      <a:lnTo>
                        <a:pt x="9" y="95"/>
                      </a:lnTo>
                      <a:lnTo>
                        <a:pt x="9" y="95"/>
                      </a:lnTo>
                      <a:lnTo>
                        <a:pt x="37" y="51"/>
                      </a:lnTo>
                      <a:lnTo>
                        <a:pt x="50" y="28"/>
                      </a:lnTo>
                      <a:lnTo>
                        <a:pt x="66" y="7"/>
                      </a:lnTo>
                      <a:lnTo>
                        <a:pt x="66" y="7"/>
                      </a:lnTo>
                      <a:lnTo>
                        <a:pt x="67" y="6"/>
                      </a:lnTo>
                      <a:lnTo>
                        <a:pt x="67" y="3"/>
                      </a:lnTo>
                      <a:lnTo>
                        <a:pt x="66" y="2"/>
                      </a:lnTo>
                      <a:lnTo>
                        <a:pt x="65" y="1"/>
                      </a:lnTo>
                      <a:lnTo>
                        <a:pt x="61" y="0"/>
                      </a:lnTo>
                      <a:lnTo>
                        <a:pt x="60" y="0"/>
                      </a:lnTo>
                      <a:lnTo>
                        <a:pt x="58" y="2"/>
                      </a:lnTo>
                      <a:lnTo>
                        <a:pt x="58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1" name="Freeform 823">
                  <a:extLst>
                    <a:ext uri="{FF2B5EF4-FFF2-40B4-BE49-F238E27FC236}">
                      <a16:creationId xmlns:a16="http://schemas.microsoft.com/office/drawing/2014/main" id="{5A82B94D-A0A7-43AF-9AC3-A2599BCBF4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69075" y="1604963"/>
                  <a:ext cx="28575" cy="68263"/>
                </a:xfrm>
                <a:custGeom>
                  <a:avLst/>
                  <a:gdLst/>
                  <a:ahLst/>
                  <a:cxnLst>
                    <a:cxn ang="0">
                      <a:pos x="45" y="3"/>
                    </a:cxn>
                    <a:cxn ang="0">
                      <a:pos x="45" y="3"/>
                    </a:cxn>
                    <a:cxn ang="0">
                      <a:pos x="43" y="10"/>
                    </a:cxn>
                    <a:cxn ang="0">
                      <a:pos x="40" y="16"/>
                    </a:cxn>
                    <a:cxn ang="0">
                      <a:pos x="32" y="29"/>
                    </a:cxn>
                    <a:cxn ang="0">
                      <a:pos x="25" y="41"/>
                    </a:cxn>
                    <a:cxn ang="0">
                      <a:pos x="22" y="47"/>
                    </a:cxn>
                    <a:cxn ang="0">
                      <a:pos x="20" y="53"/>
                    </a:cxn>
                    <a:cxn ang="0">
                      <a:pos x="20" y="53"/>
                    </a:cxn>
                    <a:cxn ang="0">
                      <a:pos x="14" y="71"/>
                    </a:cxn>
                    <a:cxn ang="0">
                      <a:pos x="9" y="89"/>
                    </a:cxn>
                    <a:cxn ang="0">
                      <a:pos x="3" y="106"/>
                    </a:cxn>
                    <a:cxn ang="0">
                      <a:pos x="1" y="115"/>
                    </a:cxn>
                    <a:cxn ang="0">
                      <a:pos x="0" y="125"/>
                    </a:cxn>
                    <a:cxn ang="0">
                      <a:pos x="0" y="125"/>
                    </a:cxn>
                    <a:cxn ang="0">
                      <a:pos x="1" y="127"/>
                    </a:cxn>
                    <a:cxn ang="0">
                      <a:pos x="2" y="128"/>
                    </a:cxn>
                    <a:cxn ang="0">
                      <a:pos x="3" y="129"/>
                    </a:cxn>
                    <a:cxn ang="0">
                      <a:pos x="5" y="129"/>
                    </a:cxn>
                    <a:cxn ang="0">
                      <a:pos x="6" y="129"/>
                    </a:cxn>
                    <a:cxn ang="0">
                      <a:pos x="9" y="128"/>
                    </a:cxn>
                    <a:cxn ang="0">
                      <a:pos x="10" y="127"/>
                    </a:cxn>
                    <a:cxn ang="0">
                      <a:pos x="10" y="125"/>
                    </a:cxn>
                    <a:cxn ang="0">
                      <a:pos x="10" y="125"/>
                    </a:cxn>
                    <a:cxn ang="0">
                      <a:pos x="12" y="108"/>
                    </a:cxn>
                    <a:cxn ang="0">
                      <a:pos x="16" y="93"/>
                    </a:cxn>
                    <a:cxn ang="0">
                      <a:pos x="21" y="78"/>
                    </a:cxn>
                    <a:cxn ang="0">
                      <a:pos x="28" y="64"/>
                    </a:cxn>
                    <a:cxn ang="0">
                      <a:pos x="42" y="35"/>
                    </a:cxn>
                    <a:cxn ang="0">
                      <a:pos x="49" y="20"/>
                    </a:cxn>
                    <a:cxn ang="0">
                      <a:pos x="54" y="6"/>
                    </a:cxn>
                    <a:cxn ang="0">
                      <a:pos x="54" y="6"/>
                    </a:cxn>
                    <a:cxn ang="0">
                      <a:pos x="54" y="4"/>
                    </a:cxn>
                    <a:cxn ang="0">
                      <a:pos x="54" y="2"/>
                    </a:cxn>
                    <a:cxn ang="0">
                      <a:pos x="53" y="1"/>
                    </a:cxn>
                    <a:cxn ang="0">
                      <a:pos x="51" y="0"/>
                    </a:cxn>
                    <a:cxn ang="0">
                      <a:pos x="49" y="0"/>
                    </a:cxn>
                    <a:cxn ang="0">
                      <a:pos x="48" y="1"/>
                    </a:cxn>
                    <a:cxn ang="0">
                      <a:pos x="46" y="2"/>
                    </a:cxn>
                    <a:cxn ang="0">
                      <a:pos x="45" y="3"/>
                    </a:cxn>
                    <a:cxn ang="0">
                      <a:pos x="45" y="3"/>
                    </a:cxn>
                  </a:cxnLst>
                  <a:rect l="0" t="0" r="r" b="b"/>
                  <a:pathLst>
                    <a:path w="54" h="129">
                      <a:moveTo>
                        <a:pt x="45" y="3"/>
                      </a:moveTo>
                      <a:lnTo>
                        <a:pt x="45" y="3"/>
                      </a:lnTo>
                      <a:lnTo>
                        <a:pt x="43" y="10"/>
                      </a:lnTo>
                      <a:lnTo>
                        <a:pt x="40" y="16"/>
                      </a:lnTo>
                      <a:lnTo>
                        <a:pt x="32" y="29"/>
                      </a:lnTo>
                      <a:lnTo>
                        <a:pt x="25" y="41"/>
                      </a:lnTo>
                      <a:lnTo>
                        <a:pt x="22" y="47"/>
                      </a:lnTo>
                      <a:lnTo>
                        <a:pt x="20" y="53"/>
                      </a:lnTo>
                      <a:lnTo>
                        <a:pt x="20" y="53"/>
                      </a:lnTo>
                      <a:lnTo>
                        <a:pt x="14" y="71"/>
                      </a:lnTo>
                      <a:lnTo>
                        <a:pt x="9" y="89"/>
                      </a:lnTo>
                      <a:lnTo>
                        <a:pt x="3" y="106"/>
                      </a:lnTo>
                      <a:lnTo>
                        <a:pt x="1" y="115"/>
                      </a:lnTo>
                      <a:lnTo>
                        <a:pt x="0" y="125"/>
                      </a:lnTo>
                      <a:lnTo>
                        <a:pt x="0" y="125"/>
                      </a:lnTo>
                      <a:lnTo>
                        <a:pt x="1" y="127"/>
                      </a:lnTo>
                      <a:lnTo>
                        <a:pt x="2" y="128"/>
                      </a:lnTo>
                      <a:lnTo>
                        <a:pt x="3" y="129"/>
                      </a:lnTo>
                      <a:lnTo>
                        <a:pt x="5" y="129"/>
                      </a:lnTo>
                      <a:lnTo>
                        <a:pt x="6" y="129"/>
                      </a:lnTo>
                      <a:lnTo>
                        <a:pt x="9" y="128"/>
                      </a:lnTo>
                      <a:lnTo>
                        <a:pt x="10" y="127"/>
                      </a:lnTo>
                      <a:lnTo>
                        <a:pt x="10" y="125"/>
                      </a:lnTo>
                      <a:lnTo>
                        <a:pt x="10" y="125"/>
                      </a:lnTo>
                      <a:lnTo>
                        <a:pt x="12" y="108"/>
                      </a:lnTo>
                      <a:lnTo>
                        <a:pt x="16" y="93"/>
                      </a:lnTo>
                      <a:lnTo>
                        <a:pt x="21" y="78"/>
                      </a:lnTo>
                      <a:lnTo>
                        <a:pt x="28" y="64"/>
                      </a:lnTo>
                      <a:lnTo>
                        <a:pt x="42" y="35"/>
                      </a:lnTo>
                      <a:lnTo>
                        <a:pt x="49" y="20"/>
                      </a:lnTo>
                      <a:lnTo>
                        <a:pt x="54" y="6"/>
                      </a:lnTo>
                      <a:lnTo>
                        <a:pt x="54" y="6"/>
                      </a:lnTo>
                      <a:lnTo>
                        <a:pt x="54" y="4"/>
                      </a:lnTo>
                      <a:lnTo>
                        <a:pt x="54" y="2"/>
                      </a:lnTo>
                      <a:lnTo>
                        <a:pt x="53" y="1"/>
                      </a:lnTo>
                      <a:lnTo>
                        <a:pt x="51" y="0"/>
                      </a:lnTo>
                      <a:lnTo>
                        <a:pt x="49" y="0"/>
                      </a:lnTo>
                      <a:lnTo>
                        <a:pt x="48" y="1"/>
                      </a:lnTo>
                      <a:lnTo>
                        <a:pt x="46" y="2"/>
                      </a:lnTo>
                      <a:lnTo>
                        <a:pt x="45" y="3"/>
                      </a:lnTo>
                      <a:lnTo>
                        <a:pt x="45" y="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2" name="Freeform 824">
                  <a:extLst>
                    <a:ext uri="{FF2B5EF4-FFF2-40B4-BE49-F238E27FC236}">
                      <a16:creationId xmlns:a16="http://schemas.microsoft.com/office/drawing/2014/main" id="{34DEFD0E-80F0-43E8-878E-DD71E32224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19875" y="1614488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40" y="2"/>
                    </a:cxn>
                    <a:cxn ang="0">
                      <a:pos x="40" y="2"/>
                    </a:cxn>
                    <a:cxn ang="0">
                      <a:pos x="32" y="11"/>
                    </a:cxn>
                    <a:cxn ang="0">
                      <a:pos x="25" y="19"/>
                    </a:cxn>
                    <a:cxn ang="0">
                      <a:pos x="19" y="28"/>
                    </a:cxn>
                    <a:cxn ang="0">
                      <a:pos x="13" y="39"/>
                    </a:cxn>
                    <a:cxn ang="0">
                      <a:pos x="8" y="49"/>
                    </a:cxn>
                    <a:cxn ang="0">
                      <a:pos x="4" y="59"/>
                    </a:cxn>
                    <a:cxn ang="0">
                      <a:pos x="1" y="71"/>
                    </a:cxn>
                    <a:cxn ang="0">
                      <a:pos x="0" y="81"/>
                    </a:cxn>
                    <a:cxn ang="0">
                      <a:pos x="0" y="81"/>
                    </a:cxn>
                    <a:cxn ang="0">
                      <a:pos x="0" y="83"/>
                    </a:cxn>
                    <a:cxn ang="0">
                      <a:pos x="1" y="85"/>
                    </a:cxn>
                    <a:cxn ang="0">
                      <a:pos x="3" y="86"/>
                    </a:cxn>
                    <a:cxn ang="0">
                      <a:pos x="5" y="86"/>
                    </a:cxn>
                    <a:cxn ang="0">
                      <a:pos x="6" y="86"/>
                    </a:cxn>
                    <a:cxn ang="0">
                      <a:pos x="9" y="85"/>
                    </a:cxn>
                    <a:cxn ang="0">
                      <a:pos x="10" y="83"/>
                    </a:cxn>
                    <a:cxn ang="0">
                      <a:pos x="10" y="81"/>
                    </a:cxn>
                    <a:cxn ang="0">
                      <a:pos x="10" y="81"/>
                    </a:cxn>
                    <a:cxn ang="0">
                      <a:pos x="11" y="71"/>
                    </a:cxn>
                    <a:cxn ang="0">
                      <a:pos x="14" y="61"/>
                    </a:cxn>
                    <a:cxn ang="0">
                      <a:pos x="17" y="51"/>
                    </a:cxn>
                    <a:cxn ang="0">
                      <a:pos x="22" y="42"/>
                    </a:cxn>
                    <a:cxn ang="0">
                      <a:pos x="27" y="33"/>
                    </a:cxn>
                    <a:cxn ang="0">
                      <a:pos x="33" y="24"/>
                    </a:cxn>
                    <a:cxn ang="0">
                      <a:pos x="40" y="16"/>
                    </a:cxn>
                    <a:cxn ang="0">
                      <a:pos x="47" y="9"/>
                    </a:cxn>
                    <a:cxn ang="0">
                      <a:pos x="47" y="9"/>
                    </a:cxn>
                    <a:cxn ang="0">
                      <a:pos x="48" y="8"/>
                    </a:cxn>
                    <a:cxn ang="0">
                      <a:pos x="48" y="5"/>
                    </a:cxn>
                    <a:cxn ang="0">
                      <a:pos x="47" y="3"/>
                    </a:cxn>
                    <a:cxn ang="0">
                      <a:pos x="46" y="2"/>
                    </a:cxn>
                    <a:cxn ang="0">
                      <a:pos x="45" y="1"/>
                    </a:cxn>
                    <a:cxn ang="0">
                      <a:pos x="43" y="0"/>
                    </a:cxn>
                    <a:cxn ang="0">
                      <a:pos x="42" y="1"/>
                    </a:cxn>
                    <a:cxn ang="0">
                      <a:pos x="40" y="2"/>
                    </a:cxn>
                    <a:cxn ang="0">
                      <a:pos x="40" y="2"/>
                    </a:cxn>
                  </a:cxnLst>
                  <a:rect l="0" t="0" r="r" b="b"/>
                  <a:pathLst>
                    <a:path w="48" h="86">
                      <a:moveTo>
                        <a:pt x="40" y="2"/>
                      </a:moveTo>
                      <a:lnTo>
                        <a:pt x="40" y="2"/>
                      </a:lnTo>
                      <a:lnTo>
                        <a:pt x="32" y="11"/>
                      </a:lnTo>
                      <a:lnTo>
                        <a:pt x="25" y="19"/>
                      </a:lnTo>
                      <a:lnTo>
                        <a:pt x="19" y="28"/>
                      </a:lnTo>
                      <a:lnTo>
                        <a:pt x="13" y="39"/>
                      </a:lnTo>
                      <a:lnTo>
                        <a:pt x="8" y="49"/>
                      </a:lnTo>
                      <a:lnTo>
                        <a:pt x="4" y="59"/>
                      </a:lnTo>
                      <a:lnTo>
                        <a:pt x="1" y="71"/>
                      </a:lnTo>
                      <a:lnTo>
                        <a:pt x="0" y="81"/>
                      </a:lnTo>
                      <a:lnTo>
                        <a:pt x="0" y="81"/>
                      </a:lnTo>
                      <a:lnTo>
                        <a:pt x="0" y="83"/>
                      </a:lnTo>
                      <a:lnTo>
                        <a:pt x="1" y="85"/>
                      </a:lnTo>
                      <a:lnTo>
                        <a:pt x="3" y="86"/>
                      </a:lnTo>
                      <a:lnTo>
                        <a:pt x="5" y="86"/>
                      </a:lnTo>
                      <a:lnTo>
                        <a:pt x="6" y="86"/>
                      </a:lnTo>
                      <a:lnTo>
                        <a:pt x="9" y="85"/>
                      </a:lnTo>
                      <a:lnTo>
                        <a:pt x="10" y="83"/>
                      </a:lnTo>
                      <a:lnTo>
                        <a:pt x="10" y="81"/>
                      </a:lnTo>
                      <a:lnTo>
                        <a:pt x="10" y="81"/>
                      </a:lnTo>
                      <a:lnTo>
                        <a:pt x="11" y="71"/>
                      </a:lnTo>
                      <a:lnTo>
                        <a:pt x="14" y="61"/>
                      </a:lnTo>
                      <a:lnTo>
                        <a:pt x="17" y="51"/>
                      </a:lnTo>
                      <a:lnTo>
                        <a:pt x="22" y="42"/>
                      </a:lnTo>
                      <a:lnTo>
                        <a:pt x="27" y="33"/>
                      </a:lnTo>
                      <a:lnTo>
                        <a:pt x="33" y="24"/>
                      </a:lnTo>
                      <a:lnTo>
                        <a:pt x="40" y="16"/>
                      </a:lnTo>
                      <a:lnTo>
                        <a:pt x="47" y="9"/>
                      </a:lnTo>
                      <a:lnTo>
                        <a:pt x="47" y="9"/>
                      </a:lnTo>
                      <a:lnTo>
                        <a:pt x="48" y="8"/>
                      </a:lnTo>
                      <a:lnTo>
                        <a:pt x="48" y="5"/>
                      </a:lnTo>
                      <a:lnTo>
                        <a:pt x="47" y="3"/>
                      </a:lnTo>
                      <a:lnTo>
                        <a:pt x="46" y="2"/>
                      </a:lnTo>
                      <a:lnTo>
                        <a:pt x="45" y="1"/>
                      </a:lnTo>
                      <a:lnTo>
                        <a:pt x="43" y="0"/>
                      </a:lnTo>
                      <a:lnTo>
                        <a:pt x="42" y="1"/>
                      </a:lnTo>
                      <a:lnTo>
                        <a:pt x="40" y="2"/>
                      </a:lnTo>
                      <a:lnTo>
                        <a:pt x="4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3" name="Freeform 825">
                  <a:extLst>
                    <a:ext uri="{FF2B5EF4-FFF2-40B4-BE49-F238E27FC236}">
                      <a16:creationId xmlns:a16="http://schemas.microsoft.com/office/drawing/2014/main" id="{7C02DC5A-8ED0-4D19-8B3D-5252B7DB60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59563" y="1624013"/>
                  <a:ext cx="28575" cy="46038"/>
                </a:xfrm>
                <a:custGeom>
                  <a:avLst/>
                  <a:gdLst/>
                  <a:ahLst/>
                  <a:cxnLst>
                    <a:cxn ang="0">
                      <a:pos x="44" y="2"/>
                    </a:cxn>
                    <a:cxn ang="0">
                      <a:pos x="44" y="2"/>
                    </a:cxn>
                    <a:cxn ang="0">
                      <a:pos x="38" y="10"/>
                    </a:cxn>
                    <a:cxn ang="0">
                      <a:pos x="32" y="17"/>
                    </a:cxn>
                    <a:cxn ang="0">
                      <a:pos x="25" y="26"/>
                    </a:cxn>
                    <a:cxn ang="0">
                      <a:pos x="19" y="34"/>
                    </a:cxn>
                    <a:cxn ang="0">
                      <a:pos x="19" y="34"/>
                    </a:cxn>
                    <a:cxn ang="0">
                      <a:pos x="13" y="44"/>
                    </a:cxn>
                    <a:cxn ang="0">
                      <a:pos x="9" y="56"/>
                    </a:cxn>
                    <a:cxn ang="0">
                      <a:pos x="5" y="67"/>
                    </a:cxn>
                    <a:cxn ang="0">
                      <a:pos x="0" y="77"/>
                    </a:cxn>
                    <a:cxn ang="0">
                      <a:pos x="0" y="77"/>
                    </a:cxn>
                    <a:cxn ang="0">
                      <a:pos x="0" y="79"/>
                    </a:cxn>
                    <a:cxn ang="0">
                      <a:pos x="0" y="82"/>
                    </a:cxn>
                    <a:cxn ang="0">
                      <a:pos x="2" y="85"/>
                    </a:cxn>
                    <a:cxn ang="0">
                      <a:pos x="4" y="85"/>
                    </a:cxn>
                    <a:cxn ang="0">
                      <a:pos x="5" y="85"/>
                    </a:cxn>
                    <a:cxn ang="0">
                      <a:pos x="7" y="85"/>
                    </a:cxn>
                    <a:cxn ang="0">
                      <a:pos x="8" y="83"/>
                    </a:cxn>
                    <a:cxn ang="0">
                      <a:pos x="8" y="83"/>
                    </a:cxn>
                    <a:cxn ang="0">
                      <a:pos x="16" y="63"/>
                    </a:cxn>
                    <a:cxn ang="0">
                      <a:pos x="26" y="42"/>
                    </a:cxn>
                    <a:cxn ang="0">
                      <a:pos x="26" y="42"/>
                    </a:cxn>
                    <a:cxn ang="0">
                      <a:pos x="28" y="37"/>
                    </a:cxn>
                    <a:cxn ang="0">
                      <a:pos x="31" y="33"/>
                    </a:cxn>
                    <a:cxn ang="0">
                      <a:pos x="38" y="25"/>
                    </a:cxn>
                    <a:cxn ang="0">
                      <a:pos x="46" y="15"/>
                    </a:cxn>
                    <a:cxn ang="0">
                      <a:pos x="52" y="7"/>
                    </a:cxn>
                    <a:cxn ang="0">
                      <a:pos x="52" y="7"/>
                    </a:cxn>
                    <a:cxn ang="0">
                      <a:pos x="53" y="5"/>
                    </a:cxn>
                    <a:cxn ang="0">
                      <a:pos x="52" y="3"/>
                    </a:cxn>
                    <a:cxn ang="0">
                      <a:pos x="52" y="2"/>
                    </a:cxn>
                    <a:cxn ang="0">
                      <a:pos x="50" y="0"/>
                    </a:cxn>
                    <a:cxn ang="0">
                      <a:pos x="49" y="0"/>
                    </a:cxn>
                    <a:cxn ang="0">
                      <a:pos x="47" y="0"/>
                    </a:cxn>
                    <a:cxn ang="0">
                      <a:pos x="45" y="1"/>
                    </a:cxn>
                    <a:cxn ang="0">
                      <a:pos x="44" y="2"/>
                    </a:cxn>
                    <a:cxn ang="0">
                      <a:pos x="44" y="2"/>
                    </a:cxn>
                  </a:cxnLst>
                  <a:rect l="0" t="0" r="r" b="b"/>
                  <a:pathLst>
                    <a:path w="53" h="85">
                      <a:moveTo>
                        <a:pt x="44" y="2"/>
                      </a:moveTo>
                      <a:lnTo>
                        <a:pt x="44" y="2"/>
                      </a:lnTo>
                      <a:lnTo>
                        <a:pt x="38" y="10"/>
                      </a:lnTo>
                      <a:lnTo>
                        <a:pt x="32" y="17"/>
                      </a:lnTo>
                      <a:lnTo>
                        <a:pt x="25" y="26"/>
                      </a:lnTo>
                      <a:lnTo>
                        <a:pt x="19" y="34"/>
                      </a:lnTo>
                      <a:lnTo>
                        <a:pt x="19" y="34"/>
                      </a:lnTo>
                      <a:lnTo>
                        <a:pt x="13" y="44"/>
                      </a:lnTo>
                      <a:lnTo>
                        <a:pt x="9" y="56"/>
                      </a:lnTo>
                      <a:lnTo>
                        <a:pt x="5" y="67"/>
                      </a:lnTo>
                      <a:lnTo>
                        <a:pt x="0" y="77"/>
                      </a:lnTo>
                      <a:lnTo>
                        <a:pt x="0" y="77"/>
                      </a:lnTo>
                      <a:lnTo>
                        <a:pt x="0" y="79"/>
                      </a:lnTo>
                      <a:lnTo>
                        <a:pt x="0" y="82"/>
                      </a:lnTo>
                      <a:lnTo>
                        <a:pt x="2" y="85"/>
                      </a:lnTo>
                      <a:lnTo>
                        <a:pt x="4" y="85"/>
                      </a:lnTo>
                      <a:lnTo>
                        <a:pt x="5" y="85"/>
                      </a:lnTo>
                      <a:lnTo>
                        <a:pt x="7" y="85"/>
                      </a:lnTo>
                      <a:lnTo>
                        <a:pt x="8" y="83"/>
                      </a:lnTo>
                      <a:lnTo>
                        <a:pt x="8" y="83"/>
                      </a:lnTo>
                      <a:lnTo>
                        <a:pt x="16" y="63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37"/>
                      </a:lnTo>
                      <a:lnTo>
                        <a:pt x="31" y="33"/>
                      </a:lnTo>
                      <a:lnTo>
                        <a:pt x="38" y="25"/>
                      </a:lnTo>
                      <a:lnTo>
                        <a:pt x="46" y="15"/>
                      </a:lnTo>
                      <a:lnTo>
                        <a:pt x="52" y="7"/>
                      </a:lnTo>
                      <a:lnTo>
                        <a:pt x="52" y="7"/>
                      </a:lnTo>
                      <a:lnTo>
                        <a:pt x="53" y="5"/>
                      </a:lnTo>
                      <a:lnTo>
                        <a:pt x="52" y="3"/>
                      </a:lnTo>
                      <a:lnTo>
                        <a:pt x="52" y="2"/>
                      </a:lnTo>
                      <a:lnTo>
                        <a:pt x="50" y="0"/>
                      </a:lnTo>
                      <a:lnTo>
                        <a:pt x="49" y="0"/>
                      </a:lnTo>
                      <a:lnTo>
                        <a:pt x="47" y="0"/>
                      </a:lnTo>
                      <a:lnTo>
                        <a:pt x="45" y="1"/>
                      </a:lnTo>
                      <a:lnTo>
                        <a:pt x="44" y="2"/>
                      </a:lnTo>
                      <a:lnTo>
                        <a:pt x="4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4" name="Freeform 826">
                  <a:extLst>
                    <a:ext uri="{FF2B5EF4-FFF2-40B4-BE49-F238E27FC236}">
                      <a16:creationId xmlns:a16="http://schemas.microsoft.com/office/drawing/2014/main" id="{04DA6BA1-3DEF-470E-9780-E12AA7CC86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46875" y="1463675"/>
                  <a:ext cx="23813" cy="41275"/>
                </a:xfrm>
                <a:custGeom>
                  <a:avLst/>
                  <a:gdLst/>
                  <a:ahLst/>
                  <a:cxnLst>
                    <a:cxn ang="0">
                      <a:pos x="39" y="1"/>
                    </a:cxn>
                    <a:cxn ang="0">
                      <a:pos x="39" y="1"/>
                    </a:cxn>
                    <a:cxn ang="0">
                      <a:pos x="32" y="10"/>
                    </a:cxn>
                    <a:cxn ang="0">
                      <a:pos x="27" y="18"/>
                    </a:cxn>
                    <a:cxn ang="0">
                      <a:pos x="22" y="27"/>
                    </a:cxn>
                    <a:cxn ang="0">
                      <a:pos x="18" y="35"/>
                    </a:cxn>
                    <a:cxn ang="0">
                      <a:pos x="9" y="54"/>
                    </a:cxn>
                    <a:cxn ang="0">
                      <a:pos x="5" y="63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0" y="76"/>
                    </a:cxn>
                    <a:cxn ang="0">
                      <a:pos x="1" y="78"/>
                    </a:cxn>
                    <a:cxn ang="0">
                      <a:pos x="2" y="79"/>
                    </a:cxn>
                    <a:cxn ang="0">
                      <a:pos x="3" y="79"/>
                    </a:cxn>
                    <a:cxn ang="0">
                      <a:pos x="5" y="79"/>
                    </a:cxn>
                    <a:cxn ang="0">
                      <a:pos x="7" y="79"/>
                    </a:cxn>
                    <a:cxn ang="0">
                      <a:pos x="8" y="77"/>
                    </a:cxn>
                    <a:cxn ang="0">
                      <a:pos x="8" y="77"/>
                    </a:cxn>
                    <a:cxn ang="0">
                      <a:pos x="13" y="68"/>
                    </a:cxn>
                    <a:cxn ang="0">
                      <a:pos x="18" y="59"/>
                    </a:cxn>
                    <a:cxn ang="0">
                      <a:pos x="26" y="42"/>
                    </a:cxn>
                    <a:cxn ang="0">
                      <a:pos x="30" y="32"/>
                    </a:cxn>
                    <a:cxn ang="0">
                      <a:pos x="34" y="24"/>
                    </a:cxn>
                    <a:cxn ang="0">
                      <a:pos x="39" y="16"/>
                    </a:cxn>
                    <a:cxn ang="0">
                      <a:pos x="45" y="8"/>
                    </a:cxn>
                    <a:cxn ang="0">
                      <a:pos x="45" y="8"/>
                    </a:cxn>
                    <a:cxn ang="0">
                      <a:pos x="46" y="6"/>
                    </a:cxn>
                    <a:cxn ang="0">
                      <a:pos x="46" y="4"/>
                    </a:cxn>
                    <a:cxn ang="0">
                      <a:pos x="46" y="3"/>
                    </a:cxn>
                    <a:cxn ang="0">
                      <a:pos x="45" y="1"/>
                    </a:cxn>
                    <a:cxn ang="0">
                      <a:pos x="44" y="0"/>
                    </a:cxn>
                    <a:cxn ang="0">
                      <a:pos x="42" y="0"/>
                    </a:cxn>
                    <a:cxn ang="0">
                      <a:pos x="40" y="0"/>
                    </a:cxn>
                    <a:cxn ang="0">
                      <a:pos x="39" y="1"/>
                    </a:cxn>
                    <a:cxn ang="0">
                      <a:pos x="39" y="1"/>
                    </a:cxn>
                  </a:cxnLst>
                  <a:rect l="0" t="0" r="r" b="b"/>
                  <a:pathLst>
                    <a:path w="46" h="79">
                      <a:moveTo>
                        <a:pt x="39" y="1"/>
                      </a:moveTo>
                      <a:lnTo>
                        <a:pt x="39" y="1"/>
                      </a:lnTo>
                      <a:lnTo>
                        <a:pt x="32" y="10"/>
                      </a:lnTo>
                      <a:lnTo>
                        <a:pt x="27" y="18"/>
                      </a:lnTo>
                      <a:lnTo>
                        <a:pt x="22" y="27"/>
                      </a:lnTo>
                      <a:lnTo>
                        <a:pt x="18" y="35"/>
                      </a:lnTo>
                      <a:lnTo>
                        <a:pt x="9" y="54"/>
                      </a:lnTo>
                      <a:lnTo>
                        <a:pt x="5" y="63"/>
                      </a:lnTo>
                      <a:lnTo>
                        <a:pt x="0" y="73"/>
                      </a:lnTo>
                      <a:lnTo>
                        <a:pt x="0" y="73"/>
                      </a:lnTo>
                      <a:lnTo>
                        <a:pt x="0" y="74"/>
                      </a:lnTo>
                      <a:lnTo>
                        <a:pt x="0" y="76"/>
                      </a:lnTo>
                      <a:lnTo>
                        <a:pt x="1" y="78"/>
                      </a:lnTo>
                      <a:lnTo>
                        <a:pt x="2" y="79"/>
                      </a:lnTo>
                      <a:lnTo>
                        <a:pt x="3" y="79"/>
                      </a:lnTo>
                      <a:lnTo>
                        <a:pt x="5" y="79"/>
                      </a:lnTo>
                      <a:lnTo>
                        <a:pt x="7" y="79"/>
                      </a:lnTo>
                      <a:lnTo>
                        <a:pt x="8" y="77"/>
                      </a:lnTo>
                      <a:lnTo>
                        <a:pt x="8" y="77"/>
                      </a:lnTo>
                      <a:lnTo>
                        <a:pt x="13" y="68"/>
                      </a:lnTo>
                      <a:lnTo>
                        <a:pt x="18" y="59"/>
                      </a:lnTo>
                      <a:lnTo>
                        <a:pt x="26" y="42"/>
                      </a:lnTo>
                      <a:lnTo>
                        <a:pt x="30" y="32"/>
                      </a:lnTo>
                      <a:lnTo>
                        <a:pt x="34" y="24"/>
                      </a:lnTo>
                      <a:lnTo>
                        <a:pt x="39" y="16"/>
                      </a:lnTo>
                      <a:lnTo>
                        <a:pt x="45" y="8"/>
                      </a:lnTo>
                      <a:lnTo>
                        <a:pt x="45" y="8"/>
                      </a:lnTo>
                      <a:lnTo>
                        <a:pt x="46" y="6"/>
                      </a:lnTo>
                      <a:lnTo>
                        <a:pt x="46" y="4"/>
                      </a:lnTo>
                      <a:lnTo>
                        <a:pt x="46" y="3"/>
                      </a:lnTo>
                      <a:lnTo>
                        <a:pt x="45" y="1"/>
                      </a:lnTo>
                      <a:lnTo>
                        <a:pt x="44" y="0"/>
                      </a:lnTo>
                      <a:lnTo>
                        <a:pt x="42" y="0"/>
                      </a:lnTo>
                      <a:lnTo>
                        <a:pt x="40" y="0"/>
                      </a:lnTo>
                      <a:lnTo>
                        <a:pt x="39" y="1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5" name="Freeform 827">
                  <a:extLst>
                    <a:ext uri="{FF2B5EF4-FFF2-40B4-BE49-F238E27FC236}">
                      <a16:creationId xmlns:a16="http://schemas.microsoft.com/office/drawing/2014/main" id="{0536F2F9-B84F-4BEF-A6A7-1A642BC89E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2913" y="1493838"/>
                  <a:ext cx="9525" cy="7938"/>
                </a:xfrm>
                <a:custGeom>
                  <a:avLst/>
                  <a:gdLst/>
                  <a:ahLst/>
                  <a:cxnLst>
                    <a:cxn ang="0">
                      <a:pos x="8" y="1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1" y="9"/>
                    </a:cxn>
                    <a:cxn ang="0">
                      <a:pos x="0" y="11"/>
                    </a:cxn>
                    <a:cxn ang="0">
                      <a:pos x="1" y="13"/>
                    </a:cxn>
                    <a:cxn ang="0">
                      <a:pos x="2" y="14"/>
                    </a:cxn>
                    <a:cxn ang="0">
                      <a:pos x="3" y="16"/>
                    </a:cxn>
                    <a:cxn ang="0">
                      <a:pos x="5" y="16"/>
                    </a:cxn>
                    <a:cxn ang="0">
                      <a:pos x="7" y="16"/>
                    </a:cxn>
                    <a:cxn ang="0">
                      <a:pos x="8" y="14"/>
                    </a:cxn>
                    <a:cxn ang="0">
                      <a:pos x="14" y="8"/>
                    </a:cxn>
                    <a:cxn ang="0">
                      <a:pos x="14" y="8"/>
                    </a:cxn>
                    <a:cxn ang="0">
                      <a:pos x="15" y="6"/>
                    </a:cxn>
                    <a:cxn ang="0">
                      <a:pos x="16" y="5"/>
                    </a:cxn>
                    <a:cxn ang="0">
                      <a:pos x="15" y="3"/>
                    </a:cxn>
                    <a:cxn ang="0">
                      <a:pos x="14" y="1"/>
                    </a:cxn>
                    <a:cxn ang="0">
                      <a:pos x="13" y="0"/>
                    </a:cxn>
                    <a:cxn ang="0">
                      <a:pos x="11" y="0"/>
                    </a:cxn>
                    <a:cxn ang="0">
                      <a:pos x="9" y="0"/>
                    </a:cxn>
                    <a:cxn ang="0">
                      <a:pos x="8" y="1"/>
                    </a:cxn>
                    <a:cxn ang="0">
                      <a:pos x="8" y="1"/>
                    </a:cxn>
                  </a:cxnLst>
                  <a:rect l="0" t="0" r="r" b="b"/>
                  <a:pathLst>
                    <a:path w="16" h="16">
                      <a:moveTo>
                        <a:pt x="8" y="1"/>
                      </a:move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1" y="9"/>
                      </a:lnTo>
                      <a:lnTo>
                        <a:pt x="0" y="11"/>
                      </a:lnTo>
                      <a:lnTo>
                        <a:pt x="1" y="13"/>
                      </a:lnTo>
                      <a:lnTo>
                        <a:pt x="2" y="14"/>
                      </a:lnTo>
                      <a:lnTo>
                        <a:pt x="3" y="16"/>
                      </a:lnTo>
                      <a:lnTo>
                        <a:pt x="5" y="16"/>
                      </a:lnTo>
                      <a:lnTo>
                        <a:pt x="7" y="16"/>
                      </a:lnTo>
                      <a:lnTo>
                        <a:pt x="8" y="14"/>
                      </a:lnTo>
                      <a:lnTo>
                        <a:pt x="14" y="8"/>
                      </a:lnTo>
                      <a:lnTo>
                        <a:pt x="14" y="8"/>
                      </a:lnTo>
                      <a:lnTo>
                        <a:pt x="15" y="6"/>
                      </a:lnTo>
                      <a:lnTo>
                        <a:pt x="16" y="5"/>
                      </a:lnTo>
                      <a:lnTo>
                        <a:pt x="15" y="3"/>
                      </a:lnTo>
                      <a:lnTo>
                        <a:pt x="14" y="1"/>
                      </a:lnTo>
                      <a:lnTo>
                        <a:pt x="13" y="0"/>
                      </a:lnTo>
                      <a:lnTo>
                        <a:pt x="11" y="0"/>
                      </a:lnTo>
                      <a:lnTo>
                        <a:pt x="9" y="0"/>
                      </a:lnTo>
                      <a:lnTo>
                        <a:pt x="8" y="1"/>
                      </a:lnTo>
                      <a:lnTo>
                        <a:pt x="8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6" name="Freeform 828">
                  <a:extLst>
                    <a:ext uri="{FF2B5EF4-FFF2-40B4-BE49-F238E27FC236}">
                      <a16:creationId xmlns:a16="http://schemas.microsoft.com/office/drawing/2014/main" id="{23FF41EA-BFED-40C6-8F8A-C3440E1FC06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208713" y="1243013"/>
                  <a:ext cx="706438" cy="620713"/>
                </a:xfrm>
                <a:custGeom>
                  <a:avLst/>
                  <a:gdLst/>
                  <a:ahLst/>
                  <a:cxnLst>
                    <a:cxn ang="0">
                      <a:pos x="1208" y="1175"/>
                    </a:cxn>
                    <a:cxn ang="0">
                      <a:pos x="1095" y="1131"/>
                    </a:cxn>
                    <a:cxn ang="0">
                      <a:pos x="938" y="1062"/>
                    </a:cxn>
                    <a:cxn ang="0">
                      <a:pos x="899" y="1051"/>
                    </a:cxn>
                    <a:cxn ang="0">
                      <a:pos x="728" y="1088"/>
                    </a:cxn>
                    <a:cxn ang="0">
                      <a:pos x="531" y="1080"/>
                    </a:cxn>
                    <a:cxn ang="0">
                      <a:pos x="322" y="1026"/>
                    </a:cxn>
                    <a:cxn ang="0">
                      <a:pos x="161" y="920"/>
                    </a:cxn>
                    <a:cxn ang="0">
                      <a:pos x="51" y="762"/>
                    </a:cxn>
                    <a:cxn ang="0">
                      <a:pos x="8" y="609"/>
                    </a:cxn>
                    <a:cxn ang="0">
                      <a:pos x="4" y="424"/>
                    </a:cxn>
                    <a:cxn ang="0">
                      <a:pos x="39" y="285"/>
                    </a:cxn>
                    <a:cxn ang="0">
                      <a:pos x="97" y="185"/>
                    </a:cxn>
                    <a:cxn ang="0">
                      <a:pos x="167" y="114"/>
                    </a:cxn>
                    <a:cxn ang="0">
                      <a:pos x="255" y="62"/>
                    </a:cxn>
                    <a:cxn ang="0">
                      <a:pos x="439" y="14"/>
                    </a:cxn>
                    <a:cxn ang="0">
                      <a:pos x="700" y="5"/>
                    </a:cxn>
                    <a:cxn ang="0">
                      <a:pos x="714" y="7"/>
                    </a:cxn>
                    <a:cxn ang="0">
                      <a:pos x="803" y="0"/>
                    </a:cxn>
                    <a:cxn ang="0">
                      <a:pos x="994" y="43"/>
                    </a:cxn>
                    <a:cxn ang="0">
                      <a:pos x="1175" y="156"/>
                    </a:cxn>
                    <a:cxn ang="0">
                      <a:pos x="1247" y="243"/>
                    </a:cxn>
                    <a:cxn ang="0">
                      <a:pos x="1289" y="328"/>
                    </a:cxn>
                    <a:cxn ang="0">
                      <a:pos x="1324" y="456"/>
                    </a:cxn>
                    <a:cxn ang="0">
                      <a:pos x="1336" y="593"/>
                    </a:cxn>
                    <a:cxn ang="0">
                      <a:pos x="1319" y="726"/>
                    </a:cxn>
                    <a:cxn ang="0">
                      <a:pos x="1266" y="842"/>
                    </a:cxn>
                    <a:cxn ang="0">
                      <a:pos x="1204" y="907"/>
                    </a:cxn>
                    <a:cxn ang="0">
                      <a:pos x="1205" y="990"/>
                    </a:cxn>
                    <a:cxn ang="0">
                      <a:pos x="1239" y="1150"/>
                    </a:cxn>
                    <a:cxn ang="0">
                      <a:pos x="1234" y="1167"/>
                    </a:cxn>
                    <a:cxn ang="0">
                      <a:pos x="912" y="999"/>
                    </a:cxn>
                    <a:cxn ang="0">
                      <a:pos x="967" y="1032"/>
                    </a:cxn>
                    <a:cxn ang="0">
                      <a:pos x="1119" y="1098"/>
                    </a:cxn>
                    <a:cxn ang="0">
                      <a:pos x="1181" y="1067"/>
                    </a:cxn>
                    <a:cxn ang="0">
                      <a:pos x="1156" y="912"/>
                    </a:cxn>
                    <a:cxn ang="0">
                      <a:pos x="1170" y="893"/>
                    </a:cxn>
                    <a:cxn ang="0">
                      <a:pos x="1193" y="864"/>
                    </a:cxn>
                    <a:cxn ang="0">
                      <a:pos x="1262" y="762"/>
                    </a:cxn>
                    <a:cxn ang="0">
                      <a:pos x="1294" y="636"/>
                    </a:cxn>
                    <a:cxn ang="0">
                      <a:pos x="1293" y="502"/>
                    </a:cxn>
                    <a:cxn ang="0">
                      <a:pos x="1265" y="373"/>
                    </a:cxn>
                    <a:cxn ang="0">
                      <a:pos x="1214" y="265"/>
                    </a:cxn>
                    <a:cxn ang="0">
                      <a:pos x="1124" y="168"/>
                    </a:cxn>
                    <a:cxn ang="0">
                      <a:pos x="962" y="75"/>
                    </a:cxn>
                    <a:cxn ang="0">
                      <a:pos x="786" y="39"/>
                    </a:cxn>
                    <a:cxn ang="0">
                      <a:pos x="705" y="49"/>
                    </a:cxn>
                    <a:cxn ang="0">
                      <a:pos x="686" y="45"/>
                    </a:cxn>
                    <a:cxn ang="0">
                      <a:pos x="459" y="52"/>
                    </a:cxn>
                    <a:cxn ang="0">
                      <a:pos x="295" y="89"/>
                    </a:cxn>
                    <a:cxn ang="0">
                      <a:pos x="184" y="153"/>
                    </a:cxn>
                    <a:cxn ang="0">
                      <a:pos x="109" y="238"/>
                    </a:cxn>
                    <a:cxn ang="0">
                      <a:pos x="62" y="340"/>
                    </a:cxn>
                    <a:cxn ang="0">
                      <a:pos x="40" y="448"/>
                    </a:cxn>
                    <a:cxn ang="0">
                      <a:pos x="55" y="647"/>
                    </a:cxn>
                    <a:cxn ang="0">
                      <a:pos x="121" y="805"/>
                    </a:cxn>
                    <a:cxn ang="0">
                      <a:pos x="251" y="941"/>
                    </a:cxn>
                    <a:cxn ang="0">
                      <a:pos x="434" y="1017"/>
                    </a:cxn>
                    <a:cxn ang="0">
                      <a:pos x="592" y="1043"/>
                    </a:cxn>
                    <a:cxn ang="0">
                      <a:pos x="736" y="1045"/>
                    </a:cxn>
                    <a:cxn ang="0">
                      <a:pos x="890" y="1012"/>
                    </a:cxn>
                    <a:cxn ang="0">
                      <a:pos x="900" y="1005"/>
                    </a:cxn>
                  </a:cxnLst>
                  <a:rect l="0" t="0" r="r" b="b"/>
                  <a:pathLst>
                    <a:path w="1336" h="1175">
                      <a:moveTo>
                        <a:pt x="1214" y="1175"/>
                      </a:moveTo>
                      <a:lnTo>
                        <a:pt x="1214" y="1175"/>
                      </a:lnTo>
                      <a:lnTo>
                        <a:pt x="1210" y="1175"/>
                      </a:lnTo>
                      <a:lnTo>
                        <a:pt x="1209" y="1175"/>
                      </a:lnTo>
                      <a:lnTo>
                        <a:pt x="1208" y="1175"/>
                      </a:lnTo>
                      <a:lnTo>
                        <a:pt x="1208" y="1175"/>
                      </a:lnTo>
                      <a:lnTo>
                        <a:pt x="1202" y="1174"/>
                      </a:lnTo>
                      <a:lnTo>
                        <a:pt x="1198" y="1173"/>
                      </a:lnTo>
                      <a:lnTo>
                        <a:pt x="1198" y="1173"/>
                      </a:lnTo>
                      <a:lnTo>
                        <a:pt x="1172" y="1162"/>
                      </a:lnTo>
                      <a:lnTo>
                        <a:pt x="1147" y="1152"/>
                      </a:lnTo>
                      <a:lnTo>
                        <a:pt x="1095" y="1131"/>
                      </a:lnTo>
                      <a:lnTo>
                        <a:pt x="1095" y="1131"/>
                      </a:lnTo>
                      <a:lnTo>
                        <a:pt x="1050" y="1113"/>
                      </a:lnTo>
                      <a:lnTo>
                        <a:pt x="1005" y="1095"/>
                      </a:lnTo>
                      <a:lnTo>
                        <a:pt x="982" y="1084"/>
                      </a:lnTo>
                      <a:lnTo>
                        <a:pt x="960" y="1073"/>
                      </a:lnTo>
                      <a:lnTo>
                        <a:pt x="938" y="1062"/>
                      </a:lnTo>
                      <a:lnTo>
                        <a:pt x="918" y="1048"/>
                      </a:lnTo>
                      <a:lnTo>
                        <a:pt x="911" y="1044"/>
                      </a:lnTo>
                      <a:lnTo>
                        <a:pt x="904" y="1048"/>
                      </a:lnTo>
                      <a:lnTo>
                        <a:pt x="904" y="1048"/>
                      </a:lnTo>
                      <a:lnTo>
                        <a:pt x="899" y="1051"/>
                      </a:lnTo>
                      <a:lnTo>
                        <a:pt x="899" y="1051"/>
                      </a:lnTo>
                      <a:lnTo>
                        <a:pt x="873" y="1061"/>
                      </a:lnTo>
                      <a:lnTo>
                        <a:pt x="847" y="1068"/>
                      </a:lnTo>
                      <a:lnTo>
                        <a:pt x="819" y="1075"/>
                      </a:lnTo>
                      <a:lnTo>
                        <a:pt x="789" y="1080"/>
                      </a:lnTo>
                      <a:lnTo>
                        <a:pt x="759" y="1084"/>
                      </a:lnTo>
                      <a:lnTo>
                        <a:pt x="728" y="1088"/>
                      </a:lnTo>
                      <a:lnTo>
                        <a:pt x="696" y="1090"/>
                      </a:lnTo>
                      <a:lnTo>
                        <a:pt x="664" y="1090"/>
                      </a:lnTo>
                      <a:lnTo>
                        <a:pt x="664" y="1090"/>
                      </a:lnTo>
                      <a:lnTo>
                        <a:pt x="620" y="1089"/>
                      </a:lnTo>
                      <a:lnTo>
                        <a:pt x="576" y="1086"/>
                      </a:lnTo>
                      <a:lnTo>
                        <a:pt x="531" y="1080"/>
                      </a:lnTo>
                      <a:lnTo>
                        <a:pt x="488" y="1073"/>
                      </a:lnTo>
                      <a:lnTo>
                        <a:pt x="445" y="1064"/>
                      </a:lnTo>
                      <a:lnTo>
                        <a:pt x="402" y="1052"/>
                      </a:lnTo>
                      <a:lnTo>
                        <a:pt x="361" y="1040"/>
                      </a:lnTo>
                      <a:lnTo>
                        <a:pt x="322" y="1026"/>
                      </a:lnTo>
                      <a:lnTo>
                        <a:pt x="322" y="1026"/>
                      </a:lnTo>
                      <a:lnTo>
                        <a:pt x="292" y="1012"/>
                      </a:lnTo>
                      <a:lnTo>
                        <a:pt x="263" y="997"/>
                      </a:lnTo>
                      <a:lnTo>
                        <a:pt x="235" y="980"/>
                      </a:lnTo>
                      <a:lnTo>
                        <a:pt x="209" y="962"/>
                      </a:lnTo>
                      <a:lnTo>
                        <a:pt x="184" y="942"/>
                      </a:lnTo>
                      <a:lnTo>
                        <a:pt x="161" y="920"/>
                      </a:lnTo>
                      <a:lnTo>
                        <a:pt x="138" y="898"/>
                      </a:lnTo>
                      <a:lnTo>
                        <a:pt x="117" y="873"/>
                      </a:lnTo>
                      <a:lnTo>
                        <a:pt x="99" y="847"/>
                      </a:lnTo>
                      <a:lnTo>
                        <a:pt x="81" y="820"/>
                      </a:lnTo>
                      <a:lnTo>
                        <a:pt x="66" y="792"/>
                      </a:lnTo>
                      <a:lnTo>
                        <a:pt x="51" y="762"/>
                      </a:lnTo>
                      <a:lnTo>
                        <a:pt x="39" y="732"/>
                      </a:lnTo>
                      <a:lnTo>
                        <a:pt x="28" y="700"/>
                      </a:lnTo>
                      <a:lnTo>
                        <a:pt x="19" y="668"/>
                      </a:lnTo>
                      <a:lnTo>
                        <a:pt x="12" y="634"/>
                      </a:lnTo>
                      <a:lnTo>
                        <a:pt x="12" y="634"/>
                      </a:lnTo>
                      <a:lnTo>
                        <a:pt x="8" y="609"/>
                      </a:lnTo>
                      <a:lnTo>
                        <a:pt x="5" y="582"/>
                      </a:lnTo>
                      <a:lnTo>
                        <a:pt x="2" y="554"/>
                      </a:lnTo>
                      <a:lnTo>
                        <a:pt x="1" y="524"/>
                      </a:lnTo>
                      <a:lnTo>
                        <a:pt x="0" y="492"/>
                      </a:lnTo>
                      <a:lnTo>
                        <a:pt x="1" y="459"/>
                      </a:lnTo>
                      <a:lnTo>
                        <a:pt x="4" y="424"/>
                      </a:lnTo>
                      <a:lnTo>
                        <a:pt x="9" y="389"/>
                      </a:lnTo>
                      <a:lnTo>
                        <a:pt x="16" y="354"/>
                      </a:lnTo>
                      <a:lnTo>
                        <a:pt x="21" y="337"/>
                      </a:lnTo>
                      <a:lnTo>
                        <a:pt x="26" y="320"/>
                      </a:lnTo>
                      <a:lnTo>
                        <a:pt x="33" y="303"/>
                      </a:lnTo>
                      <a:lnTo>
                        <a:pt x="39" y="285"/>
                      </a:lnTo>
                      <a:lnTo>
                        <a:pt x="46" y="267"/>
                      </a:lnTo>
                      <a:lnTo>
                        <a:pt x="54" y="251"/>
                      </a:lnTo>
                      <a:lnTo>
                        <a:pt x="64" y="234"/>
                      </a:lnTo>
                      <a:lnTo>
                        <a:pt x="74" y="218"/>
                      </a:lnTo>
                      <a:lnTo>
                        <a:pt x="84" y="201"/>
                      </a:lnTo>
                      <a:lnTo>
                        <a:pt x="97" y="185"/>
                      </a:lnTo>
                      <a:lnTo>
                        <a:pt x="109" y="169"/>
                      </a:lnTo>
                      <a:lnTo>
                        <a:pt x="123" y="154"/>
                      </a:lnTo>
                      <a:lnTo>
                        <a:pt x="138" y="139"/>
                      </a:lnTo>
                      <a:lnTo>
                        <a:pt x="153" y="125"/>
                      </a:lnTo>
                      <a:lnTo>
                        <a:pt x="153" y="125"/>
                      </a:lnTo>
                      <a:lnTo>
                        <a:pt x="167" y="114"/>
                      </a:lnTo>
                      <a:lnTo>
                        <a:pt x="180" y="103"/>
                      </a:lnTo>
                      <a:lnTo>
                        <a:pt x="195" y="94"/>
                      </a:lnTo>
                      <a:lnTo>
                        <a:pt x="209" y="86"/>
                      </a:lnTo>
                      <a:lnTo>
                        <a:pt x="224" y="76"/>
                      </a:lnTo>
                      <a:lnTo>
                        <a:pt x="239" y="69"/>
                      </a:lnTo>
                      <a:lnTo>
                        <a:pt x="255" y="62"/>
                      </a:lnTo>
                      <a:lnTo>
                        <a:pt x="270" y="56"/>
                      </a:lnTo>
                      <a:lnTo>
                        <a:pt x="303" y="43"/>
                      </a:lnTo>
                      <a:lnTo>
                        <a:pt x="336" y="34"/>
                      </a:lnTo>
                      <a:lnTo>
                        <a:pt x="369" y="26"/>
                      </a:lnTo>
                      <a:lnTo>
                        <a:pt x="403" y="20"/>
                      </a:lnTo>
                      <a:lnTo>
                        <a:pt x="439" y="14"/>
                      </a:lnTo>
                      <a:lnTo>
                        <a:pt x="473" y="11"/>
                      </a:lnTo>
                      <a:lnTo>
                        <a:pt x="507" y="8"/>
                      </a:lnTo>
                      <a:lnTo>
                        <a:pt x="541" y="6"/>
                      </a:lnTo>
                      <a:lnTo>
                        <a:pt x="607" y="5"/>
                      </a:lnTo>
                      <a:lnTo>
                        <a:pt x="669" y="5"/>
                      </a:lnTo>
                      <a:lnTo>
                        <a:pt x="700" y="5"/>
                      </a:lnTo>
                      <a:lnTo>
                        <a:pt x="700" y="5"/>
                      </a:lnTo>
                      <a:lnTo>
                        <a:pt x="704" y="5"/>
                      </a:lnTo>
                      <a:lnTo>
                        <a:pt x="708" y="6"/>
                      </a:lnTo>
                      <a:lnTo>
                        <a:pt x="711" y="7"/>
                      </a:lnTo>
                      <a:lnTo>
                        <a:pt x="714" y="7"/>
                      </a:lnTo>
                      <a:lnTo>
                        <a:pt x="714" y="7"/>
                      </a:lnTo>
                      <a:lnTo>
                        <a:pt x="732" y="4"/>
                      </a:lnTo>
                      <a:lnTo>
                        <a:pt x="749" y="2"/>
                      </a:lnTo>
                      <a:lnTo>
                        <a:pt x="768" y="1"/>
                      </a:lnTo>
                      <a:lnTo>
                        <a:pt x="787" y="0"/>
                      </a:lnTo>
                      <a:lnTo>
                        <a:pt x="787" y="0"/>
                      </a:lnTo>
                      <a:lnTo>
                        <a:pt x="803" y="0"/>
                      </a:lnTo>
                      <a:lnTo>
                        <a:pt x="821" y="1"/>
                      </a:lnTo>
                      <a:lnTo>
                        <a:pt x="856" y="5"/>
                      </a:lnTo>
                      <a:lnTo>
                        <a:pt x="891" y="11"/>
                      </a:lnTo>
                      <a:lnTo>
                        <a:pt x="926" y="21"/>
                      </a:lnTo>
                      <a:lnTo>
                        <a:pt x="960" y="31"/>
                      </a:lnTo>
                      <a:lnTo>
                        <a:pt x="994" y="43"/>
                      </a:lnTo>
                      <a:lnTo>
                        <a:pt x="1028" y="59"/>
                      </a:lnTo>
                      <a:lnTo>
                        <a:pt x="1060" y="75"/>
                      </a:lnTo>
                      <a:lnTo>
                        <a:pt x="1091" y="93"/>
                      </a:lnTo>
                      <a:lnTo>
                        <a:pt x="1121" y="112"/>
                      </a:lnTo>
                      <a:lnTo>
                        <a:pt x="1149" y="134"/>
                      </a:lnTo>
                      <a:lnTo>
                        <a:pt x="1175" y="156"/>
                      </a:lnTo>
                      <a:lnTo>
                        <a:pt x="1199" y="180"/>
                      </a:lnTo>
                      <a:lnTo>
                        <a:pt x="1210" y="192"/>
                      </a:lnTo>
                      <a:lnTo>
                        <a:pt x="1220" y="204"/>
                      </a:lnTo>
                      <a:lnTo>
                        <a:pt x="1230" y="217"/>
                      </a:lnTo>
                      <a:lnTo>
                        <a:pt x="1239" y="229"/>
                      </a:lnTo>
                      <a:lnTo>
                        <a:pt x="1247" y="243"/>
                      </a:lnTo>
                      <a:lnTo>
                        <a:pt x="1256" y="255"/>
                      </a:lnTo>
                      <a:lnTo>
                        <a:pt x="1256" y="255"/>
                      </a:lnTo>
                      <a:lnTo>
                        <a:pt x="1264" y="273"/>
                      </a:lnTo>
                      <a:lnTo>
                        <a:pt x="1272" y="290"/>
                      </a:lnTo>
                      <a:lnTo>
                        <a:pt x="1280" y="310"/>
                      </a:lnTo>
                      <a:lnTo>
                        <a:pt x="1289" y="328"/>
                      </a:lnTo>
                      <a:lnTo>
                        <a:pt x="1296" y="349"/>
                      </a:lnTo>
                      <a:lnTo>
                        <a:pt x="1302" y="370"/>
                      </a:lnTo>
                      <a:lnTo>
                        <a:pt x="1308" y="390"/>
                      </a:lnTo>
                      <a:lnTo>
                        <a:pt x="1314" y="412"/>
                      </a:lnTo>
                      <a:lnTo>
                        <a:pt x="1320" y="434"/>
                      </a:lnTo>
                      <a:lnTo>
                        <a:pt x="1324" y="456"/>
                      </a:lnTo>
                      <a:lnTo>
                        <a:pt x="1328" y="478"/>
                      </a:lnTo>
                      <a:lnTo>
                        <a:pt x="1331" y="501"/>
                      </a:lnTo>
                      <a:lnTo>
                        <a:pt x="1333" y="524"/>
                      </a:lnTo>
                      <a:lnTo>
                        <a:pt x="1335" y="547"/>
                      </a:lnTo>
                      <a:lnTo>
                        <a:pt x="1336" y="570"/>
                      </a:lnTo>
                      <a:lnTo>
                        <a:pt x="1336" y="593"/>
                      </a:lnTo>
                      <a:lnTo>
                        <a:pt x="1335" y="616"/>
                      </a:lnTo>
                      <a:lnTo>
                        <a:pt x="1334" y="638"/>
                      </a:lnTo>
                      <a:lnTo>
                        <a:pt x="1332" y="660"/>
                      </a:lnTo>
                      <a:lnTo>
                        <a:pt x="1328" y="683"/>
                      </a:lnTo>
                      <a:lnTo>
                        <a:pt x="1324" y="704"/>
                      </a:lnTo>
                      <a:lnTo>
                        <a:pt x="1319" y="726"/>
                      </a:lnTo>
                      <a:lnTo>
                        <a:pt x="1312" y="747"/>
                      </a:lnTo>
                      <a:lnTo>
                        <a:pt x="1305" y="767"/>
                      </a:lnTo>
                      <a:lnTo>
                        <a:pt x="1297" y="787"/>
                      </a:lnTo>
                      <a:lnTo>
                        <a:pt x="1288" y="806"/>
                      </a:lnTo>
                      <a:lnTo>
                        <a:pt x="1277" y="824"/>
                      </a:lnTo>
                      <a:lnTo>
                        <a:pt x="1266" y="842"/>
                      </a:lnTo>
                      <a:lnTo>
                        <a:pt x="1253" y="859"/>
                      </a:lnTo>
                      <a:lnTo>
                        <a:pt x="1239" y="875"/>
                      </a:lnTo>
                      <a:lnTo>
                        <a:pt x="1225" y="890"/>
                      </a:lnTo>
                      <a:lnTo>
                        <a:pt x="1208" y="904"/>
                      </a:lnTo>
                      <a:lnTo>
                        <a:pt x="1208" y="904"/>
                      </a:lnTo>
                      <a:lnTo>
                        <a:pt x="1204" y="907"/>
                      </a:lnTo>
                      <a:lnTo>
                        <a:pt x="1197" y="911"/>
                      </a:lnTo>
                      <a:lnTo>
                        <a:pt x="1197" y="918"/>
                      </a:lnTo>
                      <a:lnTo>
                        <a:pt x="1197" y="918"/>
                      </a:lnTo>
                      <a:lnTo>
                        <a:pt x="1198" y="937"/>
                      </a:lnTo>
                      <a:lnTo>
                        <a:pt x="1200" y="954"/>
                      </a:lnTo>
                      <a:lnTo>
                        <a:pt x="1205" y="990"/>
                      </a:lnTo>
                      <a:lnTo>
                        <a:pt x="1212" y="1026"/>
                      </a:lnTo>
                      <a:lnTo>
                        <a:pt x="1220" y="1061"/>
                      </a:lnTo>
                      <a:lnTo>
                        <a:pt x="1220" y="1061"/>
                      </a:lnTo>
                      <a:lnTo>
                        <a:pt x="1231" y="1104"/>
                      </a:lnTo>
                      <a:lnTo>
                        <a:pt x="1235" y="1127"/>
                      </a:lnTo>
                      <a:lnTo>
                        <a:pt x="1239" y="1150"/>
                      </a:lnTo>
                      <a:lnTo>
                        <a:pt x="1239" y="1150"/>
                      </a:lnTo>
                      <a:lnTo>
                        <a:pt x="1239" y="1154"/>
                      </a:lnTo>
                      <a:lnTo>
                        <a:pt x="1238" y="1159"/>
                      </a:lnTo>
                      <a:lnTo>
                        <a:pt x="1236" y="1163"/>
                      </a:lnTo>
                      <a:lnTo>
                        <a:pt x="1234" y="1167"/>
                      </a:lnTo>
                      <a:lnTo>
                        <a:pt x="1234" y="1167"/>
                      </a:lnTo>
                      <a:lnTo>
                        <a:pt x="1230" y="1170"/>
                      </a:lnTo>
                      <a:lnTo>
                        <a:pt x="1225" y="1173"/>
                      </a:lnTo>
                      <a:lnTo>
                        <a:pt x="1219" y="1175"/>
                      </a:lnTo>
                      <a:lnTo>
                        <a:pt x="1214" y="1175"/>
                      </a:lnTo>
                      <a:lnTo>
                        <a:pt x="1214" y="1175"/>
                      </a:lnTo>
                      <a:close/>
                      <a:moveTo>
                        <a:pt x="912" y="999"/>
                      </a:moveTo>
                      <a:lnTo>
                        <a:pt x="912" y="999"/>
                      </a:lnTo>
                      <a:lnTo>
                        <a:pt x="916" y="1000"/>
                      </a:lnTo>
                      <a:lnTo>
                        <a:pt x="920" y="1003"/>
                      </a:lnTo>
                      <a:lnTo>
                        <a:pt x="920" y="1003"/>
                      </a:lnTo>
                      <a:lnTo>
                        <a:pt x="944" y="1018"/>
                      </a:lnTo>
                      <a:lnTo>
                        <a:pt x="967" y="1032"/>
                      </a:lnTo>
                      <a:lnTo>
                        <a:pt x="992" y="1045"/>
                      </a:lnTo>
                      <a:lnTo>
                        <a:pt x="1017" y="1057"/>
                      </a:lnTo>
                      <a:lnTo>
                        <a:pt x="1043" y="1068"/>
                      </a:lnTo>
                      <a:lnTo>
                        <a:pt x="1069" y="1078"/>
                      </a:lnTo>
                      <a:lnTo>
                        <a:pt x="1119" y="1098"/>
                      </a:lnTo>
                      <a:lnTo>
                        <a:pt x="1119" y="1098"/>
                      </a:lnTo>
                      <a:lnTo>
                        <a:pt x="1173" y="1120"/>
                      </a:lnTo>
                      <a:lnTo>
                        <a:pt x="1195" y="1128"/>
                      </a:lnTo>
                      <a:lnTo>
                        <a:pt x="1189" y="1105"/>
                      </a:lnTo>
                      <a:lnTo>
                        <a:pt x="1189" y="1105"/>
                      </a:lnTo>
                      <a:lnTo>
                        <a:pt x="1181" y="1067"/>
                      </a:lnTo>
                      <a:lnTo>
                        <a:pt x="1181" y="1067"/>
                      </a:lnTo>
                      <a:lnTo>
                        <a:pt x="1172" y="1029"/>
                      </a:lnTo>
                      <a:lnTo>
                        <a:pt x="1165" y="990"/>
                      </a:lnTo>
                      <a:lnTo>
                        <a:pt x="1162" y="971"/>
                      </a:lnTo>
                      <a:lnTo>
                        <a:pt x="1158" y="951"/>
                      </a:lnTo>
                      <a:lnTo>
                        <a:pt x="1157" y="932"/>
                      </a:lnTo>
                      <a:lnTo>
                        <a:pt x="1156" y="912"/>
                      </a:lnTo>
                      <a:lnTo>
                        <a:pt x="1156" y="912"/>
                      </a:lnTo>
                      <a:lnTo>
                        <a:pt x="1156" y="907"/>
                      </a:lnTo>
                      <a:lnTo>
                        <a:pt x="1158" y="903"/>
                      </a:lnTo>
                      <a:lnTo>
                        <a:pt x="1161" y="899"/>
                      </a:lnTo>
                      <a:lnTo>
                        <a:pt x="1165" y="896"/>
                      </a:lnTo>
                      <a:lnTo>
                        <a:pt x="1170" y="893"/>
                      </a:lnTo>
                      <a:lnTo>
                        <a:pt x="1171" y="887"/>
                      </a:lnTo>
                      <a:lnTo>
                        <a:pt x="1171" y="887"/>
                      </a:lnTo>
                      <a:lnTo>
                        <a:pt x="1173" y="882"/>
                      </a:lnTo>
                      <a:lnTo>
                        <a:pt x="1177" y="878"/>
                      </a:lnTo>
                      <a:lnTo>
                        <a:pt x="1177" y="878"/>
                      </a:lnTo>
                      <a:lnTo>
                        <a:pt x="1193" y="864"/>
                      </a:lnTo>
                      <a:lnTo>
                        <a:pt x="1207" y="849"/>
                      </a:lnTo>
                      <a:lnTo>
                        <a:pt x="1220" y="833"/>
                      </a:lnTo>
                      <a:lnTo>
                        <a:pt x="1233" y="817"/>
                      </a:lnTo>
                      <a:lnTo>
                        <a:pt x="1243" y="799"/>
                      </a:lnTo>
                      <a:lnTo>
                        <a:pt x="1253" y="782"/>
                      </a:lnTo>
                      <a:lnTo>
                        <a:pt x="1262" y="762"/>
                      </a:lnTo>
                      <a:lnTo>
                        <a:pt x="1270" y="743"/>
                      </a:lnTo>
                      <a:lnTo>
                        <a:pt x="1276" y="723"/>
                      </a:lnTo>
                      <a:lnTo>
                        <a:pt x="1282" y="701"/>
                      </a:lnTo>
                      <a:lnTo>
                        <a:pt x="1287" y="681"/>
                      </a:lnTo>
                      <a:lnTo>
                        <a:pt x="1291" y="659"/>
                      </a:lnTo>
                      <a:lnTo>
                        <a:pt x="1294" y="636"/>
                      </a:lnTo>
                      <a:lnTo>
                        <a:pt x="1296" y="614"/>
                      </a:lnTo>
                      <a:lnTo>
                        <a:pt x="1297" y="592"/>
                      </a:lnTo>
                      <a:lnTo>
                        <a:pt x="1297" y="569"/>
                      </a:lnTo>
                      <a:lnTo>
                        <a:pt x="1296" y="546"/>
                      </a:lnTo>
                      <a:lnTo>
                        <a:pt x="1295" y="525"/>
                      </a:lnTo>
                      <a:lnTo>
                        <a:pt x="1293" y="502"/>
                      </a:lnTo>
                      <a:lnTo>
                        <a:pt x="1290" y="479"/>
                      </a:lnTo>
                      <a:lnTo>
                        <a:pt x="1286" y="457"/>
                      </a:lnTo>
                      <a:lnTo>
                        <a:pt x="1281" y="436"/>
                      </a:lnTo>
                      <a:lnTo>
                        <a:pt x="1276" y="414"/>
                      </a:lnTo>
                      <a:lnTo>
                        <a:pt x="1271" y="393"/>
                      </a:lnTo>
                      <a:lnTo>
                        <a:pt x="1265" y="373"/>
                      </a:lnTo>
                      <a:lnTo>
                        <a:pt x="1258" y="353"/>
                      </a:lnTo>
                      <a:lnTo>
                        <a:pt x="1250" y="334"/>
                      </a:lnTo>
                      <a:lnTo>
                        <a:pt x="1242" y="316"/>
                      </a:lnTo>
                      <a:lnTo>
                        <a:pt x="1233" y="298"/>
                      </a:lnTo>
                      <a:lnTo>
                        <a:pt x="1225" y="281"/>
                      </a:lnTo>
                      <a:lnTo>
                        <a:pt x="1214" y="265"/>
                      </a:lnTo>
                      <a:lnTo>
                        <a:pt x="1205" y="251"/>
                      </a:lnTo>
                      <a:lnTo>
                        <a:pt x="1205" y="251"/>
                      </a:lnTo>
                      <a:lnTo>
                        <a:pt x="1187" y="229"/>
                      </a:lnTo>
                      <a:lnTo>
                        <a:pt x="1169" y="208"/>
                      </a:lnTo>
                      <a:lnTo>
                        <a:pt x="1147" y="187"/>
                      </a:lnTo>
                      <a:lnTo>
                        <a:pt x="1124" y="168"/>
                      </a:lnTo>
                      <a:lnTo>
                        <a:pt x="1101" y="150"/>
                      </a:lnTo>
                      <a:lnTo>
                        <a:pt x="1075" y="132"/>
                      </a:lnTo>
                      <a:lnTo>
                        <a:pt x="1048" y="116"/>
                      </a:lnTo>
                      <a:lnTo>
                        <a:pt x="1020" y="101"/>
                      </a:lnTo>
                      <a:lnTo>
                        <a:pt x="991" y="88"/>
                      </a:lnTo>
                      <a:lnTo>
                        <a:pt x="962" y="75"/>
                      </a:lnTo>
                      <a:lnTo>
                        <a:pt x="932" y="65"/>
                      </a:lnTo>
                      <a:lnTo>
                        <a:pt x="902" y="56"/>
                      </a:lnTo>
                      <a:lnTo>
                        <a:pt x="872" y="49"/>
                      </a:lnTo>
                      <a:lnTo>
                        <a:pt x="843" y="44"/>
                      </a:lnTo>
                      <a:lnTo>
                        <a:pt x="815" y="41"/>
                      </a:lnTo>
                      <a:lnTo>
                        <a:pt x="786" y="39"/>
                      </a:lnTo>
                      <a:lnTo>
                        <a:pt x="786" y="39"/>
                      </a:lnTo>
                      <a:lnTo>
                        <a:pt x="765" y="40"/>
                      </a:lnTo>
                      <a:lnTo>
                        <a:pt x="744" y="42"/>
                      </a:lnTo>
                      <a:lnTo>
                        <a:pt x="725" y="45"/>
                      </a:lnTo>
                      <a:lnTo>
                        <a:pt x="705" y="49"/>
                      </a:lnTo>
                      <a:lnTo>
                        <a:pt x="705" y="49"/>
                      </a:lnTo>
                      <a:lnTo>
                        <a:pt x="700" y="50"/>
                      </a:lnTo>
                      <a:lnTo>
                        <a:pt x="700" y="50"/>
                      </a:lnTo>
                      <a:lnTo>
                        <a:pt x="695" y="49"/>
                      </a:lnTo>
                      <a:lnTo>
                        <a:pt x="690" y="47"/>
                      </a:lnTo>
                      <a:lnTo>
                        <a:pt x="686" y="45"/>
                      </a:lnTo>
                      <a:lnTo>
                        <a:pt x="686" y="45"/>
                      </a:lnTo>
                      <a:lnTo>
                        <a:pt x="633" y="44"/>
                      </a:lnTo>
                      <a:lnTo>
                        <a:pt x="633" y="44"/>
                      </a:lnTo>
                      <a:lnTo>
                        <a:pt x="575" y="45"/>
                      </a:lnTo>
                      <a:lnTo>
                        <a:pt x="516" y="47"/>
                      </a:lnTo>
                      <a:lnTo>
                        <a:pt x="488" y="49"/>
                      </a:lnTo>
                      <a:lnTo>
                        <a:pt x="459" y="52"/>
                      </a:lnTo>
                      <a:lnTo>
                        <a:pt x="430" y="56"/>
                      </a:lnTo>
                      <a:lnTo>
                        <a:pt x="402" y="60"/>
                      </a:lnTo>
                      <a:lnTo>
                        <a:pt x="374" y="65"/>
                      </a:lnTo>
                      <a:lnTo>
                        <a:pt x="348" y="71"/>
                      </a:lnTo>
                      <a:lnTo>
                        <a:pt x="321" y="79"/>
                      </a:lnTo>
                      <a:lnTo>
                        <a:pt x="295" y="89"/>
                      </a:lnTo>
                      <a:lnTo>
                        <a:pt x="270" y="99"/>
                      </a:lnTo>
                      <a:lnTo>
                        <a:pt x="245" y="111"/>
                      </a:lnTo>
                      <a:lnTo>
                        <a:pt x="223" y="125"/>
                      </a:lnTo>
                      <a:lnTo>
                        <a:pt x="200" y="140"/>
                      </a:lnTo>
                      <a:lnTo>
                        <a:pt x="200" y="140"/>
                      </a:lnTo>
                      <a:lnTo>
                        <a:pt x="184" y="153"/>
                      </a:lnTo>
                      <a:lnTo>
                        <a:pt x="169" y="165"/>
                      </a:lnTo>
                      <a:lnTo>
                        <a:pt x="156" y="179"/>
                      </a:lnTo>
                      <a:lnTo>
                        <a:pt x="142" y="193"/>
                      </a:lnTo>
                      <a:lnTo>
                        <a:pt x="131" y="208"/>
                      </a:lnTo>
                      <a:lnTo>
                        <a:pt x="119" y="223"/>
                      </a:lnTo>
                      <a:lnTo>
                        <a:pt x="109" y="238"/>
                      </a:lnTo>
                      <a:lnTo>
                        <a:pt x="99" y="254"/>
                      </a:lnTo>
                      <a:lnTo>
                        <a:pt x="90" y="271"/>
                      </a:lnTo>
                      <a:lnTo>
                        <a:pt x="82" y="287"/>
                      </a:lnTo>
                      <a:lnTo>
                        <a:pt x="74" y="305"/>
                      </a:lnTo>
                      <a:lnTo>
                        <a:pt x="68" y="321"/>
                      </a:lnTo>
                      <a:lnTo>
                        <a:pt x="62" y="340"/>
                      </a:lnTo>
                      <a:lnTo>
                        <a:pt x="56" y="357"/>
                      </a:lnTo>
                      <a:lnTo>
                        <a:pt x="52" y="375"/>
                      </a:lnTo>
                      <a:lnTo>
                        <a:pt x="48" y="393"/>
                      </a:lnTo>
                      <a:lnTo>
                        <a:pt x="45" y="412"/>
                      </a:lnTo>
                      <a:lnTo>
                        <a:pt x="42" y="431"/>
                      </a:lnTo>
                      <a:lnTo>
                        <a:pt x="40" y="448"/>
                      </a:lnTo>
                      <a:lnTo>
                        <a:pt x="39" y="467"/>
                      </a:lnTo>
                      <a:lnTo>
                        <a:pt x="38" y="504"/>
                      </a:lnTo>
                      <a:lnTo>
                        <a:pt x="39" y="541"/>
                      </a:lnTo>
                      <a:lnTo>
                        <a:pt x="43" y="577"/>
                      </a:lnTo>
                      <a:lnTo>
                        <a:pt x="48" y="612"/>
                      </a:lnTo>
                      <a:lnTo>
                        <a:pt x="55" y="647"/>
                      </a:lnTo>
                      <a:lnTo>
                        <a:pt x="65" y="679"/>
                      </a:lnTo>
                      <a:lnTo>
                        <a:pt x="65" y="679"/>
                      </a:lnTo>
                      <a:lnTo>
                        <a:pt x="77" y="713"/>
                      </a:lnTo>
                      <a:lnTo>
                        <a:pt x="90" y="745"/>
                      </a:lnTo>
                      <a:lnTo>
                        <a:pt x="105" y="776"/>
                      </a:lnTo>
                      <a:lnTo>
                        <a:pt x="121" y="805"/>
                      </a:lnTo>
                      <a:lnTo>
                        <a:pt x="139" y="831"/>
                      </a:lnTo>
                      <a:lnTo>
                        <a:pt x="159" y="856"/>
                      </a:lnTo>
                      <a:lnTo>
                        <a:pt x="179" y="880"/>
                      </a:lnTo>
                      <a:lnTo>
                        <a:pt x="201" y="902"/>
                      </a:lnTo>
                      <a:lnTo>
                        <a:pt x="225" y="922"/>
                      </a:lnTo>
                      <a:lnTo>
                        <a:pt x="251" y="941"/>
                      </a:lnTo>
                      <a:lnTo>
                        <a:pt x="277" y="957"/>
                      </a:lnTo>
                      <a:lnTo>
                        <a:pt x="305" y="973"/>
                      </a:lnTo>
                      <a:lnTo>
                        <a:pt x="335" y="986"/>
                      </a:lnTo>
                      <a:lnTo>
                        <a:pt x="367" y="998"/>
                      </a:lnTo>
                      <a:lnTo>
                        <a:pt x="400" y="1008"/>
                      </a:lnTo>
                      <a:lnTo>
                        <a:pt x="434" y="1017"/>
                      </a:lnTo>
                      <a:lnTo>
                        <a:pt x="434" y="1017"/>
                      </a:lnTo>
                      <a:lnTo>
                        <a:pt x="468" y="1025"/>
                      </a:lnTo>
                      <a:lnTo>
                        <a:pt x="500" y="1031"/>
                      </a:lnTo>
                      <a:lnTo>
                        <a:pt x="533" y="1036"/>
                      </a:lnTo>
                      <a:lnTo>
                        <a:pt x="562" y="1040"/>
                      </a:lnTo>
                      <a:lnTo>
                        <a:pt x="592" y="1043"/>
                      </a:lnTo>
                      <a:lnTo>
                        <a:pt x="622" y="1045"/>
                      </a:lnTo>
                      <a:lnTo>
                        <a:pt x="650" y="1046"/>
                      </a:lnTo>
                      <a:lnTo>
                        <a:pt x="678" y="1047"/>
                      </a:lnTo>
                      <a:lnTo>
                        <a:pt x="678" y="1047"/>
                      </a:lnTo>
                      <a:lnTo>
                        <a:pt x="707" y="1046"/>
                      </a:lnTo>
                      <a:lnTo>
                        <a:pt x="736" y="1045"/>
                      </a:lnTo>
                      <a:lnTo>
                        <a:pt x="764" y="1042"/>
                      </a:lnTo>
                      <a:lnTo>
                        <a:pt x="791" y="1038"/>
                      </a:lnTo>
                      <a:lnTo>
                        <a:pt x="817" y="1033"/>
                      </a:lnTo>
                      <a:lnTo>
                        <a:pt x="842" y="1028"/>
                      </a:lnTo>
                      <a:lnTo>
                        <a:pt x="866" y="1020"/>
                      </a:lnTo>
                      <a:lnTo>
                        <a:pt x="890" y="1012"/>
                      </a:lnTo>
                      <a:lnTo>
                        <a:pt x="890" y="1012"/>
                      </a:lnTo>
                      <a:lnTo>
                        <a:pt x="892" y="1011"/>
                      </a:lnTo>
                      <a:lnTo>
                        <a:pt x="895" y="1010"/>
                      </a:lnTo>
                      <a:lnTo>
                        <a:pt x="897" y="1007"/>
                      </a:lnTo>
                      <a:lnTo>
                        <a:pt x="897" y="1007"/>
                      </a:lnTo>
                      <a:lnTo>
                        <a:pt x="900" y="1005"/>
                      </a:lnTo>
                      <a:lnTo>
                        <a:pt x="903" y="1002"/>
                      </a:lnTo>
                      <a:lnTo>
                        <a:pt x="912" y="999"/>
                      </a:lnTo>
                      <a:lnTo>
                        <a:pt x="912" y="99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7" name="Freeform 829">
                  <a:extLst>
                    <a:ext uri="{FF2B5EF4-FFF2-40B4-BE49-F238E27FC236}">
                      <a16:creationId xmlns:a16="http://schemas.microsoft.com/office/drawing/2014/main" id="{27E8EAE0-5650-4741-B09E-42A6D6554B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913" y="1501775"/>
                  <a:ext cx="71438" cy="65088"/>
                </a:xfrm>
                <a:custGeom>
                  <a:avLst/>
                  <a:gdLst/>
                  <a:ahLst/>
                  <a:cxnLst>
                    <a:cxn ang="0">
                      <a:pos x="76" y="123"/>
                    </a:cxn>
                    <a:cxn ang="0">
                      <a:pos x="76" y="123"/>
                    </a:cxn>
                    <a:cxn ang="0">
                      <a:pos x="71" y="123"/>
                    </a:cxn>
                    <a:cxn ang="0">
                      <a:pos x="66" y="122"/>
                    </a:cxn>
                    <a:cxn ang="0">
                      <a:pos x="64" y="121"/>
                    </a:cxn>
                    <a:cxn ang="0">
                      <a:pos x="64" y="121"/>
                    </a:cxn>
                    <a:cxn ang="0">
                      <a:pos x="57" y="121"/>
                    </a:cxn>
                    <a:cxn ang="0">
                      <a:pos x="57" y="121"/>
                    </a:cxn>
                    <a:cxn ang="0">
                      <a:pos x="55" y="121"/>
                    </a:cxn>
                    <a:cxn ang="0">
                      <a:pos x="55" y="121"/>
                    </a:cxn>
                    <a:cxn ang="0">
                      <a:pos x="45" y="119"/>
                    </a:cxn>
                    <a:cxn ang="0">
                      <a:pos x="36" y="115"/>
                    </a:cxn>
                    <a:cxn ang="0">
                      <a:pos x="27" y="110"/>
                    </a:cxn>
                    <a:cxn ang="0">
                      <a:pos x="19" y="104"/>
                    </a:cxn>
                    <a:cxn ang="0">
                      <a:pos x="13" y="98"/>
                    </a:cxn>
                    <a:cxn ang="0">
                      <a:pos x="8" y="89"/>
                    </a:cxn>
                    <a:cxn ang="0">
                      <a:pos x="4" y="81"/>
                    </a:cxn>
                    <a:cxn ang="0">
                      <a:pos x="1" y="73"/>
                    </a:cxn>
                    <a:cxn ang="0">
                      <a:pos x="1" y="73"/>
                    </a:cxn>
                    <a:cxn ang="0">
                      <a:pos x="0" y="63"/>
                    </a:cxn>
                    <a:cxn ang="0">
                      <a:pos x="1" y="53"/>
                    </a:cxn>
                    <a:cxn ang="0">
                      <a:pos x="2" y="44"/>
                    </a:cxn>
                    <a:cxn ang="0">
                      <a:pos x="5" y="36"/>
                    </a:cxn>
                    <a:cxn ang="0">
                      <a:pos x="9" y="27"/>
                    </a:cxn>
                    <a:cxn ang="0">
                      <a:pos x="13" y="20"/>
                    </a:cxn>
                    <a:cxn ang="0">
                      <a:pos x="19" y="14"/>
                    </a:cxn>
                    <a:cxn ang="0">
                      <a:pos x="27" y="8"/>
                    </a:cxn>
                    <a:cxn ang="0">
                      <a:pos x="27" y="8"/>
                    </a:cxn>
                    <a:cxn ang="0">
                      <a:pos x="33" y="5"/>
                    </a:cxn>
                    <a:cxn ang="0">
                      <a:pos x="40" y="2"/>
                    </a:cxn>
                    <a:cxn ang="0">
                      <a:pos x="47" y="1"/>
                    </a:cxn>
                    <a:cxn ang="0">
                      <a:pos x="56" y="0"/>
                    </a:cxn>
                    <a:cxn ang="0">
                      <a:pos x="56" y="0"/>
                    </a:cxn>
                    <a:cxn ang="0">
                      <a:pos x="64" y="1"/>
                    </a:cxn>
                    <a:cxn ang="0">
                      <a:pos x="72" y="3"/>
                    </a:cxn>
                    <a:cxn ang="0">
                      <a:pos x="80" y="6"/>
                    </a:cxn>
                    <a:cxn ang="0">
                      <a:pos x="89" y="9"/>
                    </a:cxn>
                    <a:cxn ang="0">
                      <a:pos x="89" y="9"/>
                    </a:cxn>
                    <a:cxn ang="0">
                      <a:pos x="99" y="15"/>
                    </a:cxn>
                    <a:cxn ang="0">
                      <a:pos x="108" y="22"/>
                    </a:cxn>
                    <a:cxn ang="0">
                      <a:pos x="118" y="31"/>
                    </a:cxn>
                    <a:cxn ang="0">
                      <a:pos x="125" y="40"/>
                    </a:cxn>
                    <a:cxn ang="0">
                      <a:pos x="130" y="49"/>
                    </a:cxn>
                    <a:cxn ang="0">
                      <a:pos x="132" y="54"/>
                    </a:cxn>
                    <a:cxn ang="0">
                      <a:pos x="134" y="59"/>
                    </a:cxn>
                    <a:cxn ang="0">
                      <a:pos x="134" y="65"/>
                    </a:cxn>
                    <a:cxn ang="0">
                      <a:pos x="134" y="70"/>
                    </a:cxn>
                    <a:cxn ang="0">
                      <a:pos x="134" y="75"/>
                    </a:cxn>
                    <a:cxn ang="0">
                      <a:pos x="132" y="80"/>
                    </a:cxn>
                    <a:cxn ang="0">
                      <a:pos x="132" y="80"/>
                    </a:cxn>
                    <a:cxn ang="0">
                      <a:pos x="128" y="88"/>
                    </a:cxn>
                    <a:cxn ang="0">
                      <a:pos x="123" y="96"/>
                    </a:cxn>
                    <a:cxn ang="0">
                      <a:pos x="116" y="103"/>
                    </a:cxn>
                    <a:cxn ang="0">
                      <a:pos x="109" y="110"/>
                    </a:cxn>
                    <a:cxn ang="0">
                      <a:pos x="101" y="115"/>
                    </a:cxn>
                    <a:cxn ang="0">
                      <a:pos x="93" y="120"/>
                    </a:cxn>
                    <a:cxn ang="0">
                      <a:pos x="84" y="122"/>
                    </a:cxn>
                    <a:cxn ang="0">
                      <a:pos x="76" y="123"/>
                    </a:cxn>
                    <a:cxn ang="0">
                      <a:pos x="76" y="123"/>
                    </a:cxn>
                  </a:cxnLst>
                  <a:rect l="0" t="0" r="r" b="b"/>
                  <a:pathLst>
                    <a:path w="134" h="123">
                      <a:moveTo>
                        <a:pt x="76" y="123"/>
                      </a:moveTo>
                      <a:lnTo>
                        <a:pt x="76" y="123"/>
                      </a:lnTo>
                      <a:lnTo>
                        <a:pt x="71" y="123"/>
                      </a:lnTo>
                      <a:lnTo>
                        <a:pt x="66" y="122"/>
                      </a:lnTo>
                      <a:lnTo>
                        <a:pt x="64" y="121"/>
                      </a:lnTo>
                      <a:lnTo>
                        <a:pt x="64" y="121"/>
                      </a:lnTo>
                      <a:lnTo>
                        <a:pt x="57" y="121"/>
                      </a:lnTo>
                      <a:lnTo>
                        <a:pt x="57" y="121"/>
                      </a:lnTo>
                      <a:lnTo>
                        <a:pt x="55" y="121"/>
                      </a:lnTo>
                      <a:lnTo>
                        <a:pt x="55" y="121"/>
                      </a:lnTo>
                      <a:lnTo>
                        <a:pt x="45" y="119"/>
                      </a:lnTo>
                      <a:lnTo>
                        <a:pt x="36" y="115"/>
                      </a:lnTo>
                      <a:lnTo>
                        <a:pt x="27" y="110"/>
                      </a:lnTo>
                      <a:lnTo>
                        <a:pt x="19" y="104"/>
                      </a:lnTo>
                      <a:lnTo>
                        <a:pt x="13" y="98"/>
                      </a:lnTo>
                      <a:lnTo>
                        <a:pt x="8" y="89"/>
                      </a:lnTo>
                      <a:lnTo>
                        <a:pt x="4" y="81"/>
                      </a:lnTo>
                      <a:lnTo>
                        <a:pt x="1" y="73"/>
                      </a:lnTo>
                      <a:lnTo>
                        <a:pt x="1" y="73"/>
                      </a:lnTo>
                      <a:lnTo>
                        <a:pt x="0" y="63"/>
                      </a:lnTo>
                      <a:lnTo>
                        <a:pt x="1" y="53"/>
                      </a:lnTo>
                      <a:lnTo>
                        <a:pt x="2" y="44"/>
                      </a:lnTo>
                      <a:lnTo>
                        <a:pt x="5" y="36"/>
                      </a:lnTo>
                      <a:lnTo>
                        <a:pt x="9" y="27"/>
                      </a:lnTo>
                      <a:lnTo>
                        <a:pt x="13" y="20"/>
                      </a:lnTo>
                      <a:lnTo>
                        <a:pt x="19" y="14"/>
                      </a:lnTo>
                      <a:lnTo>
                        <a:pt x="27" y="8"/>
                      </a:lnTo>
                      <a:lnTo>
                        <a:pt x="27" y="8"/>
                      </a:lnTo>
                      <a:lnTo>
                        <a:pt x="33" y="5"/>
                      </a:lnTo>
                      <a:lnTo>
                        <a:pt x="40" y="2"/>
                      </a:lnTo>
                      <a:lnTo>
                        <a:pt x="47" y="1"/>
                      </a:lnTo>
                      <a:lnTo>
                        <a:pt x="56" y="0"/>
                      </a:lnTo>
                      <a:lnTo>
                        <a:pt x="56" y="0"/>
                      </a:lnTo>
                      <a:lnTo>
                        <a:pt x="64" y="1"/>
                      </a:lnTo>
                      <a:lnTo>
                        <a:pt x="72" y="3"/>
                      </a:lnTo>
                      <a:lnTo>
                        <a:pt x="80" y="6"/>
                      </a:lnTo>
                      <a:lnTo>
                        <a:pt x="89" y="9"/>
                      </a:lnTo>
                      <a:lnTo>
                        <a:pt x="89" y="9"/>
                      </a:lnTo>
                      <a:lnTo>
                        <a:pt x="99" y="15"/>
                      </a:lnTo>
                      <a:lnTo>
                        <a:pt x="108" y="22"/>
                      </a:lnTo>
                      <a:lnTo>
                        <a:pt x="118" y="31"/>
                      </a:lnTo>
                      <a:lnTo>
                        <a:pt x="125" y="40"/>
                      </a:lnTo>
                      <a:lnTo>
                        <a:pt x="130" y="49"/>
                      </a:lnTo>
                      <a:lnTo>
                        <a:pt x="132" y="54"/>
                      </a:lnTo>
                      <a:lnTo>
                        <a:pt x="134" y="59"/>
                      </a:lnTo>
                      <a:lnTo>
                        <a:pt x="134" y="65"/>
                      </a:lnTo>
                      <a:lnTo>
                        <a:pt x="134" y="70"/>
                      </a:lnTo>
                      <a:lnTo>
                        <a:pt x="134" y="75"/>
                      </a:lnTo>
                      <a:lnTo>
                        <a:pt x="132" y="80"/>
                      </a:lnTo>
                      <a:lnTo>
                        <a:pt x="132" y="80"/>
                      </a:lnTo>
                      <a:lnTo>
                        <a:pt x="128" y="88"/>
                      </a:lnTo>
                      <a:lnTo>
                        <a:pt x="123" y="96"/>
                      </a:lnTo>
                      <a:lnTo>
                        <a:pt x="116" y="103"/>
                      </a:lnTo>
                      <a:lnTo>
                        <a:pt x="109" y="110"/>
                      </a:lnTo>
                      <a:lnTo>
                        <a:pt x="101" y="115"/>
                      </a:lnTo>
                      <a:lnTo>
                        <a:pt x="93" y="120"/>
                      </a:lnTo>
                      <a:lnTo>
                        <a:pt x="84" y="122"/>
                      </a:lnTo>
                      <a:lnTo>
                        <a:pt x="76" y="123"/>
                      </a:lnTo>
                      <a:lnTo>
                        <a:pt x="76" y="12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8" name="Freeform 830">
                  <a:extLst>
                    <a:ext uri="{FF2B5EF4-FFF2-40B4-BE49-F238E27FC236}">
                      <a16:creationId xmlns:a16="http://schemas.microsoft.com/office/drawing/2014/main" id="{05B678C0-B772-450A-B305-290F3A176F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5738" y="1511300"/>
                  <a:ext cx="63500" cy="57150"/>
                </a:xfrm>
                <a:custGeom>
                  <a:avLst/>
                  <a:gdLst/>
                  <a:ahLst/>
                  <a:cxnLst>
                    <a:cxn ang="0">
                      <a:pos x="66" y="110"/>
                    </a:cxn>
                    <a:cxn ang="0">
                      <a:pos x="46" y="106"/>
                    </a:cxn>
                    <a:cxn ang="0">
                      <a:pos x="44" y="106"/>
                    </a:cxn>
                    <a:cxn ang="0">
                      <a:pos x="42" y="106"/>
                    </a:cxn>
                    <a:cxn ang="0">
                      <a:pos x="38" y="106"/>
                    </a:cxn>
                    <a:cxn ang="0">
                      <a:pos x="33" y="104"/>
                    </a:cxn>
                    <a:cxn ang="0">
                      <a:pos x="29" y="100"/>
                    </a:cxn>
                    <a:cxn ang="0">
                      <a:pos x="28" y="99"/>
                    </a:cxn>
                    <a:cxn ang="0">
                      <a:pos x="11" y="83"/>
                    </a:cxn>
                    <a:cxn ang="0">
                      <a:pos x="1" y="62"/>
                    </a:cxn>
                    <a:cxn ang="0">
                      <a:pos x="0" y="52"/>
                    </a:cxn>
                    <a:cxn ang="0">
                      <a:pos x="3" y="33"/>
                    </a:cxn>
                    <a:cxn ang="0">
                      <a:pos x="7" y="26"/>
                    </a:cxn>
                    <a:cxn ang="0">
                      <a:pos x="15" y="18"/>
                    </a:cxn>
                    <a:cxn ang="0">
                      <a:pos x="35" y="5"/>
                    </a:cxn>
                    <a:cxn ang="0">
                      <a:pos x="49" y="1"/>
                    </a:cxn>
                    <a:cxn ang="0">
                      <a:pos x="58" y="0"/>
                    </a:cxn>
                    <a:cxn ang="0">
                      <a:pos x="61" y="0"/>
                    </a:cxn>
                    <a:cxn ang="0">
                      <a:pos x="63" y="0"/>
                    </a:cxn>
                    <a:cxn ang="0">
                      <a:pos x="80" y="1"/>
                    </a:cxn>
                    <a:cxn ang="0">
                      <a:pos x="89" y="4"/>
                    </a:cxn>
                    <a:cxn ang="0">
                      <a:pos x="102" y="11"/>
                    </a:cxn>
                    <a:cxn ang="0">
                      <a:pos x="112" y="21"/>
                    </a:cxn>
                    <a:cxn ang="0">
                      <a:pos x="119" y="35"/>
                    </a:cxn>
                    <a:cxn ang="0">
                      <a:pos x="120" y="43"/>
                    </a:cxn>
                    <a:cxn ang="0">
                      <a:pos x="120" y="60"/>
                    </a:cxn>
                    <a:cxn ang="0">
                      <a:pos x="116" y="76"/>
                    </a:cxn>
                    <a:cxn ang="0">
                      <a:pos x="109" y="91"/>
                    </a:cxn>
                    <a:cxn ang="0">
                      <a:pos x="99" y="100"/>
                    </a:cxn>
                    <a:cxn ang="0">
                      <a:pos x="99" y="103"/>
                    </a:cxn>
                    <a:cxn ang="0">
                      <a:pos x="93" y="105"/>
                    </a:cxn>
                    <a:cxn ang="0">
                      <a:pos x="85" y="109"/>
                    </a:cxn>
                    <a:cxn ang="0">
                      <a:pos x="76" y="109"/>
                    </a:cxn>
                    <a:cxn ang="0">
                      <a:pos x="66" y="110"/>
                    </a:cxn>
                  </a:cxnLst>
                  <a:rect l="0" t="0" r="r" b="b"/>
                  <a:pathLst>
                    <a:path w="121" h="110">
                      <a:moveTo>
                        <a:pt x="66" y="110"/>
                      </a:moveTo>
                      <a:lnTo>
                        <a:pt x="66" y="110"/>
                      </a:lnTo>
                      <a:lnTo>
                        <a:pt x="56" y="109"/>
                      </a:lnTo>
                      <a:lnTo>
                        <a:pt x="46" y="106"/>
                      </a:lnTo>
                      <a:lnTo>
                        <a:pt x="46" y="106"/>
                      </a:lnTo>
                      <a:lnTo>
                        <a:pt x="44" y="106"/>
                      </a:lnTo>
                      <a:lnTo>
                        <a:pt x="42" y="106"/>
                      </a:lnTo>
                      <a:lnTo>
                        <a:pt x="42" y="106"/>
                      </a:lnTo>
                      <a:lnTo>
                        <a:pt x="38" y="106"/>
                      </a:lnTo>
                      <a:lnTo>
                        <a:pt x="38" y="106"/>
                      </a:lnTo>
                      <a:lnTo>
                        <a:pt x="36" y="105"/>
                      </a:lnTo>
                      <a:lnTo>
                        <a:pt x="33" y="104"/>
                      </a:lnTo>
                      <a:lnTo>
                        <a:pt x="29" y="100"/>
                      </a:lnTo>
                      <a:lnTo>
                        <a:pt x="29" y="100"/>
                      </a:lnTo>
                      <a:lnTo>
                        <a:pt x="28" y="99"/>
                      </a:lnTo>
                      <a:lnTo>
                        <a:pt x="28" y="99"/>
                      </a:lnTo>
                      <a:lnTo>
                        <a:pt x="18" y="92"/>
                      </a:lnTo>
                      <a:lnTo>
                        <a:pt x="11" y="83"/>
                      </a:lnTo>
                      <a:lnTo>
                        <a:pt x="4" y="73"/>
                      </a:lnTo>
                      <a:lnTo>
                        <a:pt x="1" y="62"/>
                      </a:lnTo>
                      <a:lnTo>
                        <a:pt x="1" y="62"/>
                      </a:lnTo>
                      <a:lnTo>
                        <a:pt x="0" y="52"/>
                      </a:lnTo>
                      <a:lnTo>
                        <a:pt x="0" y="42"/>
                      </a:lnTo>
                      <a:lnTo>
                        <a:pt x="3" y="33"/>
                      </a:lnTo>
                      <a:lnTo>
                        <a:pt x="7" y="26"/>
                      </a:lnTo>
                      <a:lnTo>
                        <a:pt x="7" y="26"/>
                      </a:lnTo>
                      <a:lnTo>
                        <a:pt x="11" y="21"/>
                      </a:lnTo>
                      <a:lnTo>
                        <a:pt x="15" y="18"/>
                      </a:lnTo>
                      <a:lnTo>
                        <a:pt x="24" y="10"/>
                      </a:lnTo>
                      <a:lnTo>
                        <a:pt x="35" y="5"/>
                      </a:lnTo>
                      <a:lnTo>
                        <a:pt x="49" y="1"/>
                      </a:lnTo>
                      <a:lnTo>
                        <a:pt x="49" y="1"/>
                      </a:lnTo>
                      <a:lnTo>
                        <a:pt x="54" y="0"/>
                      </a:lnTo>
                      <a:lnTo>
                        <a:pt x="58" y="0"/>
                      </a:lnTo>
                      <a:lnTo>
                        <a:pt x="58" y="0"/>
                      </a:lnTo>
                      <a:lnTo>
                        <a:pt x="61" y="0"/>
                      </a:lnTo>
                      <a:lnTo>
                        <a:pt x="63" y="0"/>
                      </a:lnTo>
                      <a:lnTo>
                        <a:pt x="63" y="0"/>
                      </a:lnTo>
                      <a:lnTo>
                        <a:pt x="71" y="0"/>
                      </a:lnTo>
                      <a:lnTo>
                        <a:pt x="80" y="1"/>
                      </a:lnTo>
                      <a:lnTo>
                        <a:pt x="80" y="1"/>
                      </a:lnTo>
                      <a:lnTo>
                        <a:pt x="89" y="4"/>
                      </a:lnTo>
                      <a:lnTo>
                        <a:pt x="96" y="7"/>
                      </a:lnTo>
                      <a:lnTo>
                        <a:pt x="102" y="11"/>
                      </a:lnTo>
                      <a:lnTo>
                        <a:pt x="108" y="16"/>
                      </a:lnTo>
                      <a:lnTo>
                        <a:pt x="112" y="21"/>
                      </a:lnTo>
                      <a:lnTo>
                        <a:pt x="115" y="25"/>
                      </a:lnTo>
                      <a:lnTo>
                        <a:pt x="119" y="35"/>
                      </a:lnTo>
                      <a:lnTo>
                        <a:pt x="119" y="35"/>
                      </a:lnTo>
                      <a:lnTo>
                        <a:pt x="120" y="43"/>
                      </a:lnTo>
                      <a:lnTo>
                        <a:pt x="121" y="52"/>
                      </a:lnTo>
                      <a:lnTo>
                        <a:pt x="120" y="60"/>
                      </a:lnTo>
                      <a:lnTo>
                        <a:pt x="119" y="68"/>
                      </a:lnTo>
                      <a:lnTo>
                        <a:pt x="116" y="76"/>
                      </a:lnTo>
                      <a:lnTo>
                        <a:pt x="113" y="84"/>
                      </a:lnTo>
                      <a:lnTo>
                        <a:pt x="109" y="91"/>
                      </a:lnTo>
                      <a:lnTo>
                        <a:pt x="104" y="97"/>
                      </a:lnTo>
                      <a:lnTo>
                        <a:pt x="99" y="100"/>
                      </a:lnTo>
                      <a:lnTo>
                        <a:pt x="99" y="103"/>
                      </a:lnTo>
                      <a:lnTo>
                        <a:pt x="99" y="103"/>
                      </a:lnTo>
                      <a:lnTo>
                        <a:pt x="97" y="103"/>
                      </a:lnTo>
                      <a:lnTo>
                        <a:pt x="93" y="105"/>
                      </a:lnTo>
                      <a:lnTo>
                        <a:pt x="93" y="105"/>
                      </a:lnTo>
                      <a:lnTo>
                        <a:pt x="85" y="109"/>
                      </a:lnTo>
                      <a:lnTo>
                        <a:pt x="77" y="109"/>
                      </a:lnTo>
                      <a:lnTo>
                        <a:pt x="76" y="109"/>
                      </a:lnTo>
                      <a:lnTo>
                        <a:pt x="76" y="109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  <p:sp>
              <p:nvSpPr>
                <p:cNvPr id="29" name="Freeform 831">
                  <a:extLst>
                    <a:ext uri="{FF2B5EF4-FFF2-40B4-BE49-F238E27FC236}">
                      <a16:creationId xmlns:a16="http://schemas.microsoft.com/office/drawing/2014/main" id="{9AE39209-D974-421D-8BF2-5C8C82D37C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56388" y="1506538"/>
                  <a:ext cx="73025" cy="68263"/>
                </a:xfrm>
                <a:custGeom>
                  <a:avLst/>
                  <a:gdLst/>
                  <a:ahLst/>
                  <a:cxnLst>
                    <a:cxn ang="0">
                      <a:pos x="62" y="128"/>
                    </a:cxn>
                    <a:cxn ang="0">
                      <a:pos x="46" y="124"/>
                    </a:cxn>
                    <a:cxn ang="0">
                      <a:pos x="42" y="122"/>
                    </a:cxn>
                    <a:cxn ang="0">
                      <a:pos x="30" y="109"/>
                    </a:cxn>
                    <a:cxn ang="0">
                      <a:pos x="18" y="85"/>
                    </a:cxn>
                    <a:cxn ang="0">
                      <a:pos x="15" y="79"/>
                    </a:cxn>
                    <a:cxn ang="0">
                      <a:pos x="11" y="75"/>
                    </a:cxn>
                    <a:cxn ang="0">
                      <a:pos x="4" y="64"/>
                    </a:cxn>
                    <a:cxn ang="0">
                      <a:pos x="0" y="51"/>
                    </a:cxn>
                    <a:cxn ang="0">
                      <a:pos x="3" y="39"/>
                    </a:cxn>
                    <a:cxn ang="0">
                      <a:pos x="6" y="34"/>
                    </a:cxn>
                    <a:cxn ang="0">
                      <a:pos x="18" y="20"/>
                    </a:cxn>
                    <a:cxn ang="0">
                      <a:pos x="35" y="10"/>
                    </a:cxn>
                    <a:cxn ang="0">
                      <a:pos x="53" y="3"/>
                    </a:cxn>
                    <a:cxn ang="0">
                      <a:pos x="72" y="0"/>
                    </a:cxn>
                    <a:cxn ang="0">
                      <a:pos x="80" y="1"/>
                    </a:cxn>
                    <a:cxn ang="0">
                      <a:pos x="94" y="6"/>
                    </a:cxn>
                    <a:cxn ang="0">
                      <a:pos x="102" y="13"/>
                    </a:cxn>
                    <a:cxn ang="0">
                      <a:pos x="105" y="14"/>
                    </a:cxn>
                    <a:cxn ang="0">
                      <a:pos x="114" y="18"/>
                    </a:cxn>
                    <a:cxn ang="0">
                      <a:pos x="122" y="26"/>
                    </a:cxn>
                    <a:cxn ang="0">
                      <a:pos x="135" y="45"/>
                    </a:cxn>
                    <a:cxn ang="0">
                      <a:pos x="138" y="56"/>
                    </a:cxn>
                    <a:cxn ang="0">
                      <a:pos x="139" y="70"/>
                    </a:cxn>
                    <a:cxn ang="0">
                      <a:pos x="136" y="81"/>
                    </a:cxn>
                    <a:cxn ang="0">
                      <a:pos x="134" y="86"/>
                    </a:cxn>
                    <a:cxn ang="0">
                      <a:pos x="120" y="98"/>
                    </a:cxn>
                    <a:cxn ang="0">
                      <a:pos x="104" y="104"/>
                    </a:cxn>
                    <a:cxn ang="0">
                      <a:pos x="96" y="109"/>
                    </a:cxn>
                    <a:cxn ang="0">
                      <a:pos x="90" y="116"/>
                    </a:cxn>
                    <a:cxn ang="0">
                      <a:pos x="84" y="121"/>
                    </a:cxn>
                    <a:cxn ang="0">
                      <a:pos x="70" y="128"/>
                    </a:cxn>
                    <a:cxn ang="0">
                      <a:pos x="62" y="128"/>
                    </a:cxn>
                  </a:cxnLst>
                  <a:rect l="0" t="0" r="r" b="b"/>
                  <a:pathLst>
                    <a:path w="139" h="128">
                      <a:moveTo>
                        <a:pt x="62" y="128"/>
                      </a:moveTo>
                      <a:lnTo>
                        <a:pt x="62" y="128"/>
                      </a:lnTo>
                      <a:lnTo>
                        <a:pt x="54" y="127"/>
                      </a:lnTo>
                      <a:lnTo>
                        <a:pt x="46" y="124"/>
                      </a:lnTo>
                      <a:lnTo>
                        <a:pt x="46" y="124"/>
                      </a:lnTo>
                      <a:lnTo>
                        <a:pt x="42" y="122"/>
                      </a:lnTo>
                      <a:lnTo>
                        <a:pt x="38" y="118"/>
                      </a:lnTo>
                      <a:lnTo>
                        <a:pt x="30" y="109"/>
                      </a:lnTo>
                      <a:lnTo>
                        <a:pt x="24" y="98"/>
                      </a:lnTo>
                      <a:lnTo>
                        <a:pt x="18" y="85"/>
                      </a:lnTo>
                      <a:lnTo>
                        <a:pt x="17" y="81"/>
                      </a:lnTo>
                      <a:lnTo>
                        <a:pt x="15" y="79"/>
                      </a:lnTo>
                      <a:lnTo>
                        <a:pt x="15" y="79"/>
                      </a:lnTo>
                      <a:lnTo>
                        <a:pt x="11" y="75"/>
                      </a:lnTo>
                      <a:lnTo>
                        <a:pt x="7" y="70"/>
                      </a:lnTo>
                      <a:lnTo>
                        <a:pt x="4" y="64"/>
                      </a:lnTo>
                      <a:lnTo>
                        <a:pt x="2" y="58"/>
                      </a:lnTo>
                      <a:lnTo>
                        <a:pt x="0" y="51"/>
                      </a:lnTo>
                      <a:lnTo>
                        <a:pt x="0" y="45"/>
                      </a:lnTo>
                      <a:lnTo>
                        <a:pt x="3" y="39"/>
                      </a:lnTo>
                      <a:lnTo>
                        <a:pt x="6" y="34"/>
                      </a:lnTo>
                      <a:lnTo>
                        <a:pt x="6" y="34"/>
                      </a:lnTo>
                      <a:lnTo>
                        <a:pt x="11" y="27"/>
                      </a:lnTo>
                      <a:lnTo>
                        <a:pt x="18" y="20"/>
                      </a:lnTo>
                      <a:lnTo>
                        <a:pt x="26" y="15"/>
                      </a:lnTo>
                      <a:lnTo>
                        <a:pt x="35" y="10"/>
                      </a:lnTo>
                      <a:lnTo>
                        <a:pt x="44" y="6"/>
                      </a:lnTo>
                      <a:lnTo>
                        <a:pt x="53" y="3"/>
                      </a:lnTo>
                      <a:lnTo>
                        <a:pt x="62" y="1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80" y="1"/>
                      </a:lnTo>
                      <a:lnTo>
                        <a:pt x="87" y="3"/>
                      </a:lnTo>
                      <a:lnTo>
                        <a:pt x="94" y="6"/>
                      </a:lnTo>
                      <a:lnTo>
                        <a:pt x="100" y="11"/>
                      </a:lnTo>
                      <a:lnTo>
                        <a:pt x="102" y="13"/>
                      </a:lnTo>
                      <a:lnTo>
                        <a:pt x="105" y="14"/>
                      </a:lnTo>
                      <a:lnTo>
                        <a:pt x="105" y="14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8" y="22"/>
                      </a:lnTo>
                      <a:lnTo>
                        <a:pt x="122" y="26"/>
                      </a:lnTo>
                      <a:lnTo>
                        <a:pt x="130" y="35"/>
                      </a:lnTo>
                      <a:lnTo>
                        <a:pt x="135" y="45"/>
                      </a:lnTo>
                      <a:lnTo>
                        <a:pt x="138" y="56"/>
                      </a:lnTo>
                      <a:lnTo>
                        <a:pt x="138" y="56"/>
                      </a:lnTo>
                      <a:lnTo>
                        <a:pt x="139" y="63"/>
                      </a:lnTo>
                      <a:lnTo>
                        <a:pt x="139" y="70"/>
                      </a:lnTo>
                      <a:lnTo>
                        <a:pt x="137" y="78"/>
                      </a:lnTo>
                      <a:lnTo>
                        <a:pt x="136" y="81"/>
                      </a:lnTo>
                      <a:lnTo>
                        <a:pt x="134" y="86"/>
                      </a:lnTo>
                      <a:lnTo>
                        <a:pt x="134" y="86"/>
                      </a:lnTo>
                      <a:lnTo>
                        <a:pt x="128" y="92"/>
                      </a:lnTo>
                      <a:lnTo>
                        <a:pt x="120" y="98"/>
                      </a:lnTo>
                      <a:lnTo>
                        <a:pt x="113" y="101"/>
                      </a:lnTo>
                      <a:lnTo>
                        <a:pt x="104" y="104"/>
                      </a:lnTo>
                      <a:lnTo>
                        <a:pt x="99" y="105"/>
                      </a:lnTo>
                      <a:lnTo>
                        <a:pt x="96" y="109"/>
                      </a:lnTo>
                      <a:lnTo>
                        <a:pt x="96" y="109"/>
                      </a:lnTo>
                      <a:lnTo>
                        <a:pt x="90" y="116"/>
                      </a:lnTo>
                      <a:lnTo>
                        <a:pt x="90" y="116"/>
                      </a:lnTo>
                      <a:lnTo>
                        <a:pt x="84" y="121"/>
                      </a:lnTo>
                      <a:lnTo>
                        <a:pt x="78" y="125"/>
                      </a:lnTo>
                      <a:lnTo>
                        <a:pt x="70" y="128"/>
                      </a:lnTo>
                      <a:lnTo>
                        <a:pt x="62" y="128"/>
                      </a:lnTo>
                      <a:lnTo>
                        <a:pt x="62" y="12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30" name="文本框 13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>
                <a:extLst>
                  <a:ext uri="{FF2B5EF4-FFF2-40B4-BE49-F238E27FC236}">
                    <a16:creationId xmlns:a16="http://schemas.microsoft.com/office/drawing/2014/main" id="{4A853A94-D60A-455E-B132-21D7863FBFBA}"/>
                  </a:ext>
                </a:extLst>
              </p:cNvPr>
              <p:cNvSpPr txBox="1"/>
              <p:nvPr/>
            </p:nvSpPr>
            <p:spPr>
              <a:xfrm>
                <a:off x="5927617" y="3399630"/>
                <a:ext cx="2644955" cy="461665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2400" b="1" dirty="0">
                    <a:latin typeface="Microsoft JhengHei Light" panose="020B0304030504040204" pitchFamily="34" charset="-120"/>
                    <a:ea typeface="Microsoft JhengHei Light" panose="020B0304030504040204" pitchFamily="34" charset="-120"/>
                    <a:cs typeface="微軟正黑體"/>
                  </a:rPr>
                  <a:t>評量學生</a:t>
                </a:r>
                <a:r>
                  <a:rPr lang="zh-TW" altLang="en-US" sz="2400" b="1" dirty="0">
                    <a:latin typeface="微軟正黑體"/>
                    <a:cs typeface="微軟正黑體"/>
                  </a:rPr>
                  <a:t>知不知</a:t>
                </a:r>
                <a:r>
                  <a:rPr lang="zh-TW" altLang="en-US" sz="2400" b="1" spc="-15" dirty="0">
                    <a:latin typeface="微軟正黑體"/>
                    <a:cs typeface="微軟正黑體"/>
                  </a:rPr>
                  <a:t>道</a:t>
                </a:r>
                <a:endPara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" name="文字方塊 57">
              <a:extLst>
                <a:ext uri="{FF2B5EF4-FFF2-40B4-BE49-F238E27FC236}">
                  <a16:creationId xmlns:a16="http://schemas.microsoft.com/office/drawing/2014/main" id="{D7BF1524-EB9F-43CE-B9D0-8634ECCA8901}"/>
                </a:ext>
              </a:extLst>
            </p:cNvPr>
            <p:cNvSpPr txBox="1"/>
            <p:nvPr/>
          </p:nvSpPr>
          <p:spPr>
            <a:xfrm>
              <a:off x="6237017" y="1119704"/>
              <a:ext cx="17224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dirty="0"/>
                <a:t>過去</a:t>
              </a:r>
            </a:p>
          </p:txBody>
        </p:sp>
      </p:grpSp>
      <p:grpSp>
        <p:nvGrpSpPr>
          <p:cNvPr id="71" name="群組 70">
            <a:extLst>
              <a:ext uri="{FF2B5EF4-FFF2-40B4-BE49-F238E27FC236}">
                <a16:creationId xmlns:a16="http://schemas.microsoft.com/office/drawing/2014/main" id="{B148E188-0405-4977-B81A-75E3F0AE6C87}"/>
              </a:ext>
            </a:extLst>
          </p:cNvPr>
          <p:cNvGrpSpPr/>
          <p:nvPr/>
        </p:nvGrpSpPr>
        <p:grpSpPr>
          <a:xfrm>
            <a:off x="8804461" y="1001800"/>
            <a:ext cx="3082708" cy="3771897"/>
            <a:chOff x="8804461" y="1001800"/>
            <a:chExt cx="3082708" cy="3771897"/>
          </a:xfrm>
        </p:grpSpPr>
        <p:grpSp>
          <p:nvGrpSpPr>
            <p:cNvPr id="31" name="组合 83">
              <a:extLst>
                <a:ext uri="{FF2B5EF4-FFF2-40B4-BE49-F238E27FC236}">
                  <a16:creationId xmlns:a16="http://schemas.microsoft.com/office/drawing/2014/main" id="{1E273877-EFD2-4F7E-A91C-E93D7F44F933}"/>
                </a:ext>
              </a:extLst>
            </p:cNvPr>
            <p:cNvGrpSpPr/>
            <p:nvPr/>
          </p:nvGrpSpPr>
          <p:grpSpPr>
            <a:xfrm>
              <a:off x="8804461" y="1001800"/>
              <a:ext cx="2410365" cy="2152691"/>
              <a:chOff x="6208713" y="1243013"/>
              <a:chExt cx="706438" cy="620713"/>
            </a:xfrm>
            <a:solidFill>
              <a:srgbClr val="FF3E3E"/>
            </a:solidFill>
          </p:grpSpPr>
          <p:sp>
            <p:nvSpPr>
              <p:cNvPr id="32" name="Freeform 804">
                <a:extLst>
                  <a:ext uri="{FF2B5EF4-FFF2-40B4-BE49-F238E27FC236}">
                    <a16:creationId xmlns:a16="http://schemas.microsoft.com/office/drawing/2014/main" id="{B1C7F2BF-E77B-4513-AB6C-66881E511E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0626" y="1622425"/>
                <a:ext cx="26988" cy="68263"/>
              </a:xfrm>
              <a:custGeom>
                <a:avLst/>
                <a:gdLst/>
                <a:ahLst/>
                <a:cxnLst>
                  <a:cxn ang="0">
                    <a:pos x="51" y="5"/>
                  </a:cxn>
                  <a:cxn ang="0">
                    <a:pos x="51" y="5"/>
                  </a:cxn>
                  <a:cxn ang="0">
                    <a:pos x="50" y="3"/>
                  </a:cxn>
                  <a:cxn ang="0">
                    <a:pos x="49" y="1"/>
                  </a:cxn>
                  <a:cxn ang="0">
                    <a:pos x="48" y="1"/>
                  </a:cxn>
                  <a:cxn ang="0">
                    <a:pos x="46" y="0"/>
                  </a:cxn>
                  <a:cxn ang="0">
                    <a:pos x="44" y="1"/>
                  </a:cxn>
                  <a:cxn ang="0">
                    <a:pos x="43" y="1"/>
                  </a:cxn>
                  <a:cxn ang="0">
                    <a:pos x="42" y="3"/>
                  </a:cxn>
                  <a:cxn ang="0">
                    <a:pos x="41" y="5"/>
                  </a:cxn>
                  <a:cxn ang="0">
                    <a:pos x="41" y="5"/>
                  </a:cxn>
                  <a:cxn ang="0">
                    <a:pos x="40" y="14"/>
                  </a:cxn>
                  <a:cxn ang="0">
                    <a:pos x="37" y="25"/>
                  </a:cxn>
                  <a:cxn ang="0">
                    <a:pos x="34" y="35"/>
                  </a:cxn>
                  <a:cxn ang="0">
                    <a:pos x="30" y="44"/>
                  </a:cxn>
                  <a:cxn ang="0">
                    <a:pos x="21" y="64"/>
                  </a:cxn>
                  <a:cxn ang="0">
                    <a:pos x="13" y="82"/>
                  </a:cxn>
                  <a:cxn ang="0">
                    <a:pos x="13" y="82"/>
                  </a:cxn>
                  <a:cxn ang="0">
                    <a:pos x="9" y="92"/>
                  </a:cxn>
                  <a:cxn ang="0">
                    <a:pos x="3" y="105"/>
                  </a:cxn>
                  <a:cxn ang="0">
                    <a:pos x="1" y="112"/>
                  </a:cxn>
                  <a:cxn ang="0">
                    <a:pos x="0" y="119"/>
                  </a:cxn>
                  <a:cxn ang="0">
                    <a:pos x="1" y="124"/>
                  </a:cxn>
                  <a:cxn ang="0">
                    <a:pos x="2" y="126"/>
                  </a:cxn>
                  <a:cxn ang="0">
                    <a:pos x="4" y="128"/>
                  </a:cxn>
                  <a:cxn ang="0">
                    <a:pos x="4" y="128"/>
                  </a:cxn>
                  <a:cxn ang="0">
                    <a:pos x="6" y="129"/>
                  </a:cxn>
                  <a:cxn ang="0">
                    <a:pos x="9" y="129"/>
                  </a:cxn>
                  <a:cxn ang="0">
                    <a:pos x="12" y="128"/>
                  </a:cxn>
                  <a:cxn ang="0">
                    <a:pos x="13" y="126"/>
                  </a:cxn>
                  <a:cxn ang="0">
                    <a:pos x="13" y="125"/>
                  </a:cxn>
                  <a:cxn ang="0">
                    <a:pos x="13" y="123"/>
                  </a:cxn>
                  <a:cxn ang="0">
                    <a:pos x="11" y="122"/>
                  </a:cxn>
                  <a:cxn ang="0">
                    <a:pos x="11" y="122"/>
                  </a:cxn>
                  <a:cxn ang="0">
                    <a:pos x="11" y="120"/>
                  </a:cxn>
                  <a:cxn ang="0">
                    <a:pos x="10" y="117"/>
                  </a:cxn>
                  <a:cxn ang="0">
                    <a:pos x="11" y="109"/>
                  </a:cxn>
                  <a:cxn ang="0">
                    <a:pos x="14" y="100"/>
                  </a:cxn>
                  <a:cxn ang="0">
                    <a:pos x="19" y="90"/>
                  </a:cxn>
                  <a:cxn ang="0">
                    <a:pos x="27" y="69"/>
                  </a:cxn>
                  <a:cxn ang="0">
                    <a:pos x="33" y="58"/>
                  </a:cxn>
                  <a:cxn ang="0">
                    <a:pos x="33" y="58"/>
                  </a:cxn>
                  <a:cxn ang="0">
                    <a:pos x="43" y="36"/>
                  </a:cxn>
                  <a:cxn ang="0">
                    <a:pos x="46" y="26"/>
                  </a:cxn>
                  <a:cxn ang="0">
                    <a:pos x="49" y="14"/>
                  </a:cxn>
                  <a:cxn ang="0">
                    <a:pos x="49" y="14"/>
                  </a:cxn>
                  <a:cxn ang="0">
                    <a:pos x="50" y="13"/>
                  </a:cxn>
                  <a:cxn ang="0">
                    <a:pos x="51" y="11"/>
                  </a:cxn>
                  <a:cxn ang="0">
                    <a:pos x="51" y="5"/>
                  </a:cxn>
                </a:cxnLst>
                <a:rect l="0" t="0" r="r" b="b"/>
                <a:pathLst>
                  <a:path w="51" h="129">
                    <a:moveTo>
                      <a:pt x="51" y="5"/>
                    </a:moveTo>
                    <a:lnTo>
                      <a:pt x="51" y="5"/>
                    </a:lnTo>
                    <a:lnTo>
                      <a:pt x="50" y="3"/>
                    </a:lnTo>
                    <a:lnTo>
                      <a:pt x="49" y="1"/>
                    </a:lnTo>
                    <a:lnTo>
                      <a:pt x="48" y="1"/>
                    </a:lnTo>
                    <a:lnTo>
                      <a:pt x="46" y="0"/>
                    </a:lnTo>
                    <a:lnTo>
                      <a:pt x="44" y="1"/>
                    </a:lnTo>
                    <a:lnTo>
                      <a:pt x="43" y="1"/>
                    </a:lnTo>
                    <a:lnTo>
                      <a:pt x="42" y="3"/>
                    </a:lnTo>
                    <a:lnTo>
                      <a:pt x="41" y="5"/>
                    </a:lnTo>
                    <a:lnTo>
                      <a:pt x="41" y="5"/>
                    </a:lnTo>
                    <a:lnTo>
                      <a:pt x="40" y="14"/>
                    </a:lnTo>
                    <a:lnTo>
                      <a:pt x="37" y="25"/>
                    </a:lnTo>
                    <a:lnTo>
                      <a:pt x="34" y="35"/>
                    </a:lnTo>
                    <a:lnTo>
                      <a:pt x="30" y="44"/>
                    </a:lnTo>
                    <a:lnTo>
                      <a:pt x="21" y="64"/>
                    </a:lnTo>
                    <a:lnTo>
                      <a:pt x="13" y="82"/>
                    </a:lnTo>
                    <a:lnTo>
                      <a:pt x="13" y="82"/>
                    </a:lnTo>
                    <a:lnTo>
                      <a:pt x="9" y="92"/>
                    </a:lnTo>
                    <a:lnTo>
                      <a:pt x="3" y="105"/>
                    </a:lnTo>
                    <a:lnTo>
                      <a:pt x="1" y="112"/>
                    </a:lnTo>
                    <a:lnTo>
                      <a:pt x="0" y="119"/>
                    </a:lnTo>
                    <a:lnTo>
                      <a:pt x="1" y="124"/>
                    </a:lnTo>
                    <a:lnTo>
                      <a:pt x="2" y="126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6" y="129"/>
                    </a:lnTo>
                    <a:lnTo>
                      <a:pt x="9" y="129"/>
                    </a:lnTo>
                    <a:lnTo>
                      <a:pt x="12" y="128"/>
                    </a:lnTo>
                    <a:lnTo>
                      <a:pt x="13" y="126"/>
                    </a:lnTo>
                    <a:lnTo>
                      <a:pt x="13" y="125"/>
                    </a:lnTo>
                    <a:lnTo>
                      <a:pt x="13" y="123"/>
                    </a:lnTo>
                    <a:lnTo>
                      <a:pt x="11" y="122"/>
                    </a:lnTo>
                    <a:lnTo>
                      <a:pt x="11" y="122"/>
                    </a:lnTo>
                    <a:lnTo>
                      <a:pt x="11" y="120"/>
                    </a:lnTo>
                    <a:lnTo>
                      <a:pt x="10" y="117"/>
                    </a:lnTo>
                    <a:lnTo>
                      <a:pt x="11" y="109"/>
                    </a:lnTo>
                    <a:lnTo>
                      <a:pt x="14" y="100"/>
                    </a:lnTo>
                    <a:lnTo>
                      <a:pt x="19" y="90"/>
                    </a:lnTo>
                    <a:lnTo>
                      <a:pt x="27" y="69"/>
                    </a:lnTo>
                    <a:lnTo>
                      <a:pt x="33" y="58"/>
                    </a:lnTo>
                    <a:lnTo>
                      <a:pt x="33" y="58"/>
                    </a:lnTo>
                    <a:lnTo>
                      <a:pt x="43" y="36"/>
                    </a:lnTo>
                    <a:lnTo>
                      <a:pt x="46" y="26"/>
                    </a:lnTo>
                    <a:lnTo>
                      <a:pt x="49" y="14"/>
                    </a:lnTo>
                    <a:lnTo>
                      <a:pt x="49" y="14"/>
                    </a:lnTo>
                    <a:lnTo>
                      <a:pt x="50" y="13"/>
                    </a:lnTo>
                    <a:lnTo>
                      <a:pt x="51" y="11"/>
                    </a:lnTo>
                    <a:lnTo>
                      <a:pt x="5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3" name="Freeform 805">
                <a:extLst>
                  <a:ext uri="{FF2B5EF4-FFF2-40B4-BE49-F238E27FC236}">
                    <a16:creationId xmlns:a16="http://schemas.microsoft.com/office/drawing/2014/main" id="{F978E102-1D84-4CA2-A8D7-013DFB54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5076" y="1671638"/>
                <a:ext cx="15875" cy="41275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7" y="38"/>
                  </a:cxn>
                  <a:cxn ang="0">
                    <a:pos x="2" y="56"/>
                  </a:cxn>
                  <a:cxn ang="0">
                    <a:pos x="1" y="65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1" y="76"/>
                  </a:cxn>
                  <a:cxn ang="0">
                    <a:pos x="2" y="77"/>
                  </a:cxn>
                  <a:cxn ang="0">
                    <a:pos x="3" y="78"/>
                  </a:cxn>
                  <a:cxn ang="0">
                    <a:pos x="5" y="78"/>
                  </a:cxn>
                  <a:cxn ang="0">
                    <a:pos x="6" y="78"/>
                  </a:cxn>
                  <a:cxn ang="0">
                    <a:pos x="8" y="77"/>
                  </a:cxn>
                  <a:cxn ang="0">
                    <a:pos x="9" y="76"/>
                  </a:cxn>
                  <a:cxn ang="0">
                    <a:pos x="9" y="74"/>
                  </a:cxn>
                  <a:cxn ang="0">
                    <a:pos x="9" y="74"/>
                  </a:cxn>
                  <a:cxn ang="0">
                    <a:pos x="10" y="65"/>
                  </a:cxn>
                  <a:cxn ang="0">
                    <a:pos x="11" y="57"/>
                  </a:cxn>
                  <a:cxn ang="0">
                    <a:pos x="16" y="39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1"/>
                  </a:cxn>
                  <a:cxn ang="0">
                    <a:pos x="21" y="2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78">
                    <a:moveTo>
                      <a:pt x="20" y="3"/>
                    </a:moveTo>
                    <a:lnTo>
                      <a:pt x="20" y="3"/>
                    </a:lnTo>
                    <a:lnTo>
                      <a:pt x="7" y="38"/>
                    </a:lnTo>
                    <a:lnTo>
                      <a:pt x="2" y="56"/>
                    </a:lnTo>
                    <a:lnTo>
                      <a:pt x="1" y="65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1" y="76"/>
                    </a:lnTo>
                    <a:lnTo>
                      <a:pt x="2" y="77"/>
                    </a:lnTo>
                    <a:lnTo>
                      <a:pt x="3" y="78"/>
                    </a:lnTo>
                    <a:lnTo>
                      <a:pt x="5" y="78"/>
                    </a:lnTo>
                    <a:lnTo>
                      <a:pt x="6" y="78"/>
                    </a:lnTo>
                    <a:lnTo>
                      <a:pt x="8" y="77"/>
                    </a:lnTo>
                    <a:lnTo>
                      <a:pt x="9" y="76"/>
                    </a:lnTo>
                    <a:lnTo>
                      <a:pt x="9" y="74"/>
                    </a:lnTo>
                    <a:lnTo>
                      <a:pt x="9" y="74"/>
                    </a:lnTo>
                    <a:lnTo>
                      <a:pt x="10" y="65"/>
                    </a:lnTo>
                    <a:lnTo>
                      <a:pt x="11" y="57"/>
                    </a:lnTo>
                    <a:lnTo>
                      <a:pt x="16" y="39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21" y="2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4" name="Freeform 806">
                <a:extLst>
                  <a:ext uri="{FF2B5EF4-FFF2-40B4-BE49-F238E27FC236}">
                    <a16:creationId xmlns:a16="http://schemas.microsoft.com/office/drawing/2014/main" id="{2D4A9D6E-63C0-458D-8E1A-2B4430B693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9526" y="1677988"/>
                <a:ext cx="20638" cy="69850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32" y="4"/>
                  </a:cxn>
                  <a:cxn ang="0">
                    <a:pos x="20" y="33"/>
                  </a:cxn>
                  <a:cxn ang="0">
                    <a:pos x="11" y="63"/>
                  </a:cxn>
                  <a:cxn ang="0">
                    <a:pos x="6" y="79"/>
                  </a:cxn>
                  <a:cxn ang="0">
                    <a:pos x="3" y="94"/>
                  </a:cxn>
                  <a:cxn ang="0">
                    <a:pos x="1" y="110"/>
                  </a:cxn>
                  <a:cxn ang="0">
                    <a:pos x="0" y="125"/>
                  </a:cxn>
                  <a:cxn ang="0">
                    <a:pos x="0" y="125"/>
                  </a:cxn>
                  <a:cxn ang="0">
                    <a:pos x="0" y="127"/>
                  </a:cxn>
                  <a:cxn ang="0">
                    <a:pos x="1" y="128"/>
                  </a:cxn>
                  <a:cxn ang="0">
                    <a:pos x="3" y="129"/>
                  </a:cxn>
                  <a:cxn ang="0">
                    <a:pos x="4" y="130"/>
                  </a:cxn>
                  <a:cxn ang="0">
                    <a:pos x="6" y="129"/>
                  </a:cxn>
                  <a:cxn ang="0">
                    <a:pos x="7" y="128"/>
                  </a:cxn>
                  <a:cxn ang="0">
                    <a:pos x="9" y="127"/>
                  </a:cxn>
                  <a:cxn ang="0">
                    <a:pos x="9" y="125"/>
                  </a:cxn>
                  <a:cxn ang="0">
                    <a:pos x="9" y="125"/>
                  </a:cxn>
                  <a:cxn ang="0">
                    <a:pos x="10" y="110"/>
                  </a:cxn>
                  <a:cxn ang="0">
                    <a:pos x="12" y="94"/>
                  </a:cxn>
                  <a:cxn ang="0">
                    <a:pos x="16" y="80"/>
                  </a:cxn>
                  <a:cxn ang="0">
                    <a:pos x="20" y="64"/>
                  </a:cxn>
                  <a:cxn ang="0">
                    <a:pos x="30" y="35"/>
                  </a:cxn>
                  <a:cxn ang="0">
                    <a:pos x="40" y="6"/>
                  </a:cxn>
                  <a:cxn ang="0">
                    <a:pos x="40" y="6"/>
                  </a:cxn>
                  <a:cxn ang="0">
                    <a:pos x="41" y="4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1"/>
                  </a:cxn>
                  <a:cxn ang="0">
                    <a:pos x="36" y="0"/>
                  </a:cxn>
                  <a:cxn ang="0">
                    <a:pos x="34" y="1"/>
                  </a:cxn>
                  <a:cxn ang="0">
                    <a:pos x="33" y="2"/>
                  </a:cxn>
                  <a:cxn ang="0">
                    <a:pos x="32" y="4"/>
                  </a:cxn>
                  <a:cxn ang="0">
                    <a:pos x="32" y="4"/>
                  </a:cxn>
                </a:cxnLst>
                <a:rect l="0" t="0" r="r" b="b"/>
                <a:pathLst>
                  <a:path w="41" h="130">
                    <a:moveTo>
                      <a:pt x="32" y="4"/>
                    </a:moveTo>
                    <a:lnTo>
                      <a:pt x="32" y="4"/>
                    </a:lnTo>
                    <a:lnTo>
                      <a:pt x="20" y="33"/>
                    </a:lnTo>
                    <a:lnTo>
                      <a:pt x="11" y="63"/>
                    </a:lnTo>
                    <a:lnTo>
                      <a:pt x="6" y="79"/>
                    </a:lnTo>
                    <a:lnTo>
                      <a:pt x="3" y="94"/>
                    </a:lnTo>
                    <a:lnTo>
                      <a:pt x="1" y="11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0" y="127"/>
                    </a:lnTo>
                    <a:lnTo>
                      <a:pt x="1" y="128"/>
                    </a:lnTo>
                    <a:lnTo>
                      <a:pt x="3" y="129"/>
                    </a:lnTo>
                    <a:lnTo>
                      <a:pt x="4" y="130"/>
                    </a:lnTo>
                    <a:lnTo>
                      <a:pt x="6" y="129"/>
                    </a:lnTo>
                    <a:lnTo>
                      <a:pt x="7" y="128"/>
                    </a:lnTo>
                    <a:lnTo>
                      <a:pt x="9" y="127"/>
                    </a:lnTo>
                    <a:lnTo>
                      <a:pt x="9" y="125"/>
                    </a:lnTo>
                    <a:lnTo>
                      <a:pt x="9" y="125"/>
                    </a:lnTo>
                    <a:lnTo>
                      <a:pt x="10" y="110"/>
                    </a:lnTo>
                    <a:lnTo>
                      <a:pt x="12" y="94"/>
                    </a:lnTo>
                    <a:lnTo>
                      <a:pt x="16" y="80"/>
                    </a:lnTo>
                    <a:lnTo>
                      <a:pt x="20" y="64"/>
                    </a:lnTo>
                    <a:lnTo>
                      <a:pt x="30" y="35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41" y="4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1"/>
                    </a:lnTo>
                    <a:lnTo>
                      <a:pt x="36" y="0"/>
                    </a:lnTo>
                    <a:lnTo>
                      <a:pt x="34" y="1"/>
                    </a:lnTo>
                    <a:lnTo>
                      <a:pt x="33" y="2"/>
                    </a:lnTo>
                    <a:lnTo>
                      <a:pt x="32" y="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5" name="Freeform 807">
                <a:extLst>
                  <a:ext uri="{FF2B5EF4-FFF2-40B4-BE49-F238E27FC236}">
                    <a16:creationId xmlns:a16="http://schemas.microsoft.com/office/drawing/2014/main" id="{8728C586-0ACF-4031-AF87-695033505A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92863" y="1708150"/>
                <a:ext cx="20638" cy="55563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32" y="4"/>
                  </a:cxn>
                  <a:cxn ang="0">
                    <a:pos x="27" y="17"/>
                  </a:cxn>
                  <a:cxn ang="0">
                    <a:pos x="23" y="28"/>
                  </a:cxn>
                  <a:cxn ang="0">
                    <a:pos x="13" y="51"/>
                  </a:cxn>
                  <a:cxn ang="0">
                    <a:pos x="8" y="63"/>
                  </a:cxn>
                  <a:cxn ang="0">
                    <a:pos x="4" y="74"/>
                  </a:cxn>
                  <a:cxn ang="0">
                    <a:pos x="1" y="8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3" y="104"/>
                  </a:cxn>
                  <a:cxn ang="0">
                    <a:pos x="4" y="104"/>
                  </a:cxn>
                  <a:cxn ang="0">
                    <a:pos x="6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9" y="100"/>
                  </a:cxn>
                  <a:cxn ang="0">
                    <a:pos x="9" y="100"/>
                  </a:cxn>
                  <a:cxn ang="0">
                    <a:pos x="10" y="87"/>
                  </a:cxn>
                  <a:cxn ang="0">
                    <a:pos x="13" y="75"/>
                  </a:cxn>
                  <a:cxn ang="0">
                    <a:pos x="17" y="64"/>
                  </a:cxn>
                  <a:cxn ang="0">
                    <a:pos x="22" y="53"/>
                  </a:cxn>
                  <a:cxn ang="0">
                    <a:pos x="33" y="30"/>
                  </a:cxn>
                  <a:cxn ang="0">
                    <a:pos x="37" y="19"/>
                  </a:cxn>
                  <a:cxn ang="0">
                    <a:pos x="41" y="6"/>
                  </a:cxn>
                  <a:cxn ang="0">
                    <a:pos x="41" y="6"/>
                  </a:cxn>
                  <a:cxn ang="0">
                    <a:pos x="41" y="4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1"/>
                  </a:cxn>
                  <a:cxn ang="0">
                    <a:pos x="35" y="0"/>
                  </a:cxn>
                  <a:cxn ang="0">
                    <a:pos x="34" y="1"/>
                  </a:cxn>
                  <a:cxn ang="0">
                    <a:pos x="33" y="2"/>
                  </a:cxn>
                  <a:cxn ang="0">
                    <a:pos x="32" y="4"/>
                  </a:cxn>
                  <a:cxn ang="0">
                    <a:pos x="32" y="4"/>
                  </a:cxn>
                </a:cxnLst>
                <a:rect l="0" t="0" r="r" b="b"/>
                <a:pathLst>
                  <a:path w="41" h="104">
                    <a:moveTo>
                      <a:pt x="32" y="4"/>
                    </a:moveTo>
                    <a:lnTo>
                      <a:pt x="32" y="4"/>
                    </a:lnTo>
                    <a:lnTo>
                      <a:pt x="27" y="17"/>
                    </a:lnTo>
                    <a:lnTo>
                      <a:pt x="23" y="28"/>
                    </a:lnTo>
                    <a:lnTo>
                      <a:pt x="13" y="51"/>
                    </a:lnTo>
                    <a:lnTo>
                      <a:pt x="8" y="63"/>
                    </a:lnTo>
                    <a:lnTo>
                      <a:pt x="4" y="74"/>
                    </a:lnTo>
                    <a:lnTo>
                      <a:pt x="1" y="8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3" y="104"/>
                    </a:lnTo>
                    <a:lnTo>
                      <a:pt x="4" y="104"/>
                    </a:lnTo>
                    <a:lnTo>
                      <a:pt x="6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9" y="100"/>
                    </a:lnTo>
                    <a:lnTo>
                      <a:pt x="9" y="100"/>
                    </a:lnTo>
                    <a:lnTo>
                      <a:pt x="10" y="87"/>
                    </a:lnTo>
                    <a:lnTo>
                      <a:pt x="13" y="75"/>
                    </a:lnTo>
                    <a:lnTo>
                      <a:pt x="17" y="64"/>
                    </a:lnTo>
                    <a:lnTo>
                      <a:pt x="22" y="53"/>
                    </a:lnTo>
                    <a:lnTo>
                      <a:pt x="33" y="30"/>
                    </a:lnTo>
                    <a:lnTo>
                      <a:pt x="37" y="19"/>
                    </a:lnTo>
                    <a:lnTo>
                      <a:pt x="41" y="6"/>
                    </a:lnTo>
                    <a:lnTo>
                      <a:pt x="41" y="6"/>
                    </a:lnTo>
                    <a:lnTo>
                      <a:pt x="41" y="4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1"/>
                    </a:lnTo>
                    <a:lnTo>
                      <a:pt x="35" y="0"/>
                    </a:lnTo>
                    <a:lnTo>
                      <a:pt x="34" y="1"/>
                    </a:lnTo>
                    <a:lnTo>
                      <a:pt x="33" y="2"/>
                    </a:lnTo>
                    <a:lnTo>
                      <a:pt x="32" y="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6" name="Freeform 809">
                <a:extLst>
                  <a:ext uri="{FF2B5EF4-FFF2-40B4-BE49-F238E27FC236}">
                    <a16:creationId xmlns:a16="http://schemas.microsoft.com/office/drawing/2014/main" id="{5C869BF8-A1F2-4742-BE7F-4AA94BFB8F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900" y="1719263"/>
                <a:ext cx="31750" cy="65088"/>
              </a:xfrm>
              <a:custGeom>
                <a:avLst/>
                <a:gdLst/>
                <a:ahLst/>
                <a:cxnLst>
                  <a:cxn ang="0">
                    <a:pos x="51" y="2"/>
                  </a:cxn>
                  <a:cxn ang="0">
                    <a:pos x="51" y="2"/>
                  </a:cxn>
                  <a:cxn ang="0">
                    <a:pos x="37" y="25"/>
                  </a:cxn>
                  <a:cxn ang="0">
                    <a:pos x="25" y="44"/>
                  </a:cxn>
                  <a:cxn ang="0">
                    <a:pos x="14" y="64"/>
                  </a:cxn>
                  <a:cxn ang="0">
                    <a:pos x="6" y="83"/>
                  </a:cxn>
                  <a:cxn ang="0">
                    <a:pos x="2" y="93"/>
                  </a:cxn>
                  <a:cxn ang="0">
                    <a:pos x="0" y="101"/>
                  </a:cxn>
                  <a:cxn ang="0">
                    <a:pos x="0" y="108"/>
                  </a:cxn>
                  <a:cxn ang="0">
                    <a:pos x="1" y="114"/>
                  </a:cxn>
                  <a:cxn ang="0">
                    <a:pos x="2" y="116"/>
                  </a:cxn>
                  <a:cxn ang="0">
                    <a:pos x="5" y="119"/>
                  </a:cxn>
                  <a:cxn ang="0">
                    <a:pos x="7" y="120"/>
                  </a:cxn>
                  <a:cxn ang="0">
                    <a:pos x="10" y="123"/>
                  </a:cxn>
                  <a:cxn ang="0">
                    <a:pos x="10" y="123"/>
                  </a:cxn>
                  <a:cxn ang="0">
                    <a:pos x="12" y="123"/>
                  </a:cxn>
                  <a:cxn ang="0">
                    <a:pos x="14" y="123"/>
                  </a:cxn>
                  <a:cxn ang="0">
                    <a:pos x="15" y="120"/>
                  </a:cxn>
                  <a:cxn ang="0">
                    <a:pos x="16" y="119"/>
                  </a:cxn>
                  <a:cxn ang="0">
                    <a:pos x="15" y="115"/>
                  </a:cxn>
                  <a:cxn ang="0">
                    <a:pos x="14" y="114"/>
                  </a:cxn>
                  <a:cxn ang="0">
                    <a:pos x="13" y="113"/>
                  </a:cxn>
                  <a:cxn ang="0">
                    <a:pos x="13" y="113"/>
                  </a:cxn>
                  <a:cxn ang="0">
                    <a:pos x="11" y="112"/>
                  </a:cxn>
                  <a:cxn ang="0">
                    <a:pos x="10" y="111"/>
                  </a:cxn>
                  <a:cxn ang="0">
                    <a:pos x="10" y="107"/>
                  </a:cxn>
                  <a:cxn ang="0">
                    <a:pos x="10" y="102"/>
                  </a:cxn>
                  <a:cxn ang="0">
                    <a:pos x="12" y="96"/>
                  </a:cxn>
                  <a:cxn ang="0">
                    <a:pos x="18" y="80"/>
                  </a:cxn>
                  <a:cxn ang="0">
                    <a:pos x="27" y="62"/>
                  </a:cxn>
                  <a:cxn ang="0">
                    <a:pos x="47" y="27"/>
                  </a:cxn>
                  <a:cxn ang="0">
                    <a:pos x="59" y="7"/>
                  </a:cxn>
                  <a:cxn ang="0">
                    <a:pos x="59" y="7"/>
                  </a:cxn>
                  <a:cxn ang="0">
                    <a:pos x="60" y="5"/>
                  </a:cxn>
                  <a:cxn ang="0">
                    <a:pos x="59" y="3"/>
                  </a:cxn>
                  <a:cxn ang="0">
                    <a:pos x="59" y="1"/>
                  </a:cxn>
                  <a:cxn ang="0">
                    <a:pos x="57" y="0"/>
                  </a:cxn>
                  <a:cxn ang="0">
                    <a:pos x="56" y="0"/>
                  </a:cxn>
                  <a:cxn ang="0">
                    <a:pos x="54" y="0"/>
                  </a:cxn>
                  <a:cxn ang="0">
                    <a:pos x="52" y="0"/>
                  </a:cxn>
                  <a:cxn ang="0">
                    <a:pos x="51" y="2"/>
                  </a:cxn>
                  <a:cxn ang="0">
                    <a:pos x="51" y="2"/>
                  </a:cxn>
                </a:cxnLst>
                <a:rect l="0" t="0" r="r" b="b"/>
                <a:pathLst>
                  <a:path w="60" h="123">
                    <a:moveTo>
                      <a:pt x="51" y="2"/>
                    </a:moveTo>
                    <a:lnTo>
                      <a:pt x="51" y="2"/>
                    </a:lnTo>
                    <a:lnTo>
                      <a:pt x="37" y="25"/>
                    </a:lnTo>
                    <a:lnTo>
                      <a:pt x="25" y="44"/>
                    </a:lnTo>
                    <a:lnTo>
                      <a:pt x="14" y="64"/>
                    </a:lnTo>
                    <a:lnTo>
                      <a:pt x="6" y="83"/>
                    </a:lnTo>
                    <a:lnTo>
                      <a:pt x="2" y="93"/>
                    </a:lnTo>
                    <a:lnTo>
                      <a:pt x="0" y="101"/>
                    </a:lnTo>
                    <a:lnTo>
                      <a:pt x="0" y="108"/>
                    </a:lnTo>
                    <a:lnTo>
                      <a:pt x="1" y="114"/>
                    </a:lnTo>
                    <a:lnTo>
                      <a:pt x="2" y="116"/>
                    </a:lnTo>
                    <a:lnTo>
                      <a:pt x="5" y="119"/>
                    </a:lnTo>
                    <a:lnTo>
                      <a:pt x="7" y="120"/>
                    </a:lnTo>
                    <a:lnTo>
                      <a:pt x="10" y="123"/>
                    </a:lnTo>
                    <a:lnTo>
                      <a:pt x="10" y="123"/>
                    </a:lnTo>
                    <a:lnTo>
                      <a:pt x="12" y="123"/>
                    </a:lnTo>
                    <a:lnTo>
                      <a:pt x="14" y="123"/>
                    </a:lnTo>
                    <a:lnTo>
                      <a:pt x="15" y="120"/>
                    </a:lnTo>
                    <a:lnTo>
                      <a:pt x="16" y="119"/>
                    </a:lnTo>
                    <a:lnTo>
                      <a:pt x="15" y="115"/>
                    </a:lnTo>
                    <a:lnTo>
                      <a:pt x="14" y="114"/>
                    </a:lnTo>
                    <a:lnTo>
                      <a:pt x="13" y="113"/>
                    </a:lnTo>
                    <a:lnTo>
                      <a:pt x="13" y="113"/>
                    </a:lnTo>
                    <a:lnTo>
                      <a:pt x="11" y="112"/>
                    </a:lnTo>
                    <a:lnTo>
                      <a:pt x="10" y="111"/>
                    </a:lnTo>
                    <a:lnTo>
                      <a:pt x="10" y="107"/>
                    </a:lnTo>
                    <a:lnTo>
                      <a:pt x="10" y="102"/>
                    </a:lnTo>
                    <a:lnTo>
                      <a:pt x="12" y="96"/>
                    </a:lnTo>
                    <a:lnTo>
                      <a:pt x="18" y="80"/>
                    </a:lnTo>
                    <a:lnTo>
                      <a:pt x="27" y="62"/>
                    </a:lnTo>
                    <a:lnTo>
                      <a:pt x="47" y="27"/>
                    </a:lnTo>
                    <a:lnTo>
                      <a:pt x="59" y="7"/>
                    </a:lnTo>
                    <a:lnTo>
                      <a:pt x="59" y="7"/>
                    </a:lnTo>
                    <a:lnTo>
                      <a:pt x="60" y="5"/>
                    </a:lnTo>
                    <a:lnTo>
                      <a:pt x="59" y="3"/>
                    </a:lnTo>
                    <a:lnTo>
                      <a:pt x="59" y="1"/>
                    </a:lnTo>
                    <a:lnTo>
                      <a:pt x="57" y="0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2" y="0"/>
                    </a:lnTo>
                    <a:lnTo>
                      <a:pt x="51" y="2"/>
                    </a:lnTo>
                    <a:lnTo>
                      <a:pt x="5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7" name="Freeform 810">
                <a:extLst>
                  <a:ext uri="{FF2B5EF4-FFF2-40B4-BE49-F238E27FC236}">
                    <a16:creationId xmlns:a16="http://schemas.microsoft.com/office/drawing/2014/main" id="{40D94810-226A-433A-9333-28DB2E245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8588" y="1731963"/>
                <a:ext cx="28575" cy="65088"/>
              </a:xfrm>
              <a:custGeom>
                <a:avLst/>
                <a:gdLst/>
                <a:ahLst/>
                <a:cxnLst>
                  <a:cxn ang="0">
                    <a:pos x="45" y="1"/>
                  </a:cxn>
                  <a:cxn ang="0">
                    <a:pos x="45" y="1"/>
                  </a:cxn>
                  <a:cxn ang="0">
                    <a:pos x="40" y="8"/>
                  </a:cxn>
                  <a:cxn ang="0">
                    <a:pos x="34" y="14"/>
                  </a:cxn>
                  <a:cxn ang="0">
                    <a:pos x="25" y="26"/>
                  </a:cxn>
                  <a:cxn ang="0">
                    <a:pos x="16" y="41"/>
                  </a:cxn>
                  <a:cxn ang="0">
                    <a:pos x="10" y="55"/>
                  </a:cxn>
                  <a:cxn ang="0">
                    <a:pos x="6" y="71"/>
                  </a:cxn>
                  <a:cxn ang="0">
                    <a:pos x="3" y="87"/>
                  </a:cxn>
                  <a:cxn ang="0">
                    <a:pos x="1" y="103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5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119"/>
                  </a:cxn>
                  <a:cxn ang="0">
                    <a:pos x="10" y="104"/>
                  </a:cxn>
                  <a:cxn ang="0">
                    <a:pos x="12" y="88"/>
                  </a:cxn>
                  <a:cxn ang="0">
                    <a:pos x="15" y="74"/>
                  </a:cxn>
                  <a:cxn ang="0">
                    <a:pos x="19" y="59"/>
                  </a:cxn>
                  <a:cxn ang="0">
                    <a:pos x="25" y="45"/>
                  </a:cxn>
                  <a:cxn ang="0">
                    <a:pos x="33" y="31"/>
                  </a:cxn>
                  <a:cxn ang="0">
                    <a:pos x="41" y="19"/>
                  </a:cxn>
                  <a:cxn ang="0">
                    <a:pos x="53" y="9"/>
                  </a:cxn>
                  <a:cxn ang="0">
                    <a:pos x="53" y="9"/>
                  </a:cxn>
                  <a:cxn ang="0">
                    <a:pos x="54" y="7"/>
                  </a:cxn>
                  <a:cxn ang="0">
                    <a:pos x="54" y="6"/>
                  </a:cxn>
                  <a:cxn ang="0">
                    <a:pos x="54" y="3"/>
                  </a:cxn>
                  <a:cxn ang="0">
                    <a:pos x="53" y="2"/>
                  </a:cxn>
                  <a:cxn ang="0">
                    <a:pos x="50" y="1"/>
                  </a:cxn>
                  <a:cxn ang="0">
                    <a:pos x="49" y="0"/>
                  </a:cxn>
                  <a:cxn ang="0">
                    <a:pos x="47" y="0"/>
                  </a:cxn>
                  <a:cxn ang="0">
                    <a:pos x="45" y="1"/>
                  </a:cxn>
                  <a:cxn ang="0">
                    <a:pos x="45" y="1"/>
                  </a:cxn>
                </a:cxnLst>
                <a:rect l="0" t="0" r="r" b="b"/>
                <a:pathLst>
                  <a:path w="54" h="123">
                    <a:moveTo>
                      <a:pt x="45" y="1"/>
                    </a:moveTo>
                    <a:lnTo>
                      <a:pt x="45" y="1"/>
                    </a:lnTo>
                    <a:lnTo>
                      <a:pt x="40" y="8"/>
                    </a:lnTo>
                    <a:lnTo>
                      <a:pt x="34" y="14"/>
                    </a:lnTo>
                    <a:lnTo>
                      <a:pt x="25" y="26"/>
                    </a:lnTo>
                    <a:lnTo>
                      <a:pt x="16" y="41"/>
                    </a:lnTo>
                    <a:lnTo>
                      <a:pt x="10" y="55"/>
                    </a:lnTo>
                    <a:lnTo>
                      <a:pt x="6" y="71"/>
                    </a:lnTo>
                    <a:lnTo>
                      <a:pt x="3" y="87"/>
                    </a:lnTo>
                    <a:lnTo>
                      <a:pt x="1" y="10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5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119"/>
                    </a:lnTo>
                    <a:lnTo>
                      <a:pt x="10" y="104"/>
                    </a:lnTo>
                    <a:lnTo>
                      <a:pt x="12" y="88"/>
                    </a:lnTo>
                    <a:lnTo>
                      <a:pt x="15" y="74"/>
                    </a:lnTo>
                    <a:lnTo>
                      <a:pt x="19" y="59"/>
                    </a:lnTo>
                    <a:lnTo>
                      <a:pt x="25" y="45"/>
                    </a:lnTo>
                    <a:lnTo>
                      <a:pt x="33" y="31"/>
                    </a:lnTo>
                    <a:lnTo>
                      <a:pt x="41" y="19"/>
                    </a:lnTo>
                    <a:lnTo>
                      <a:pt x="53" y="9"/>
                    </a:lnTo>
                    <a:lnTo>
                      <a:pt x="53" y="9"/>
                    </a:lnTo>
                    <a:lnTo>
                      <a:pt x="54" y="7"/>
                    </a:lnTo>
                    <a:lnTo>
                      <a:pt x="54" y="6"/>
                    </a:lnTo>
                    <a:lnTo>
                      <a:pt x="54" y="3"/>
                    </a:lnTo>
                    <a:lnTo>
                      <a:pt x="53" y="2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47" y="0"/>
                    </a:lnTo>
                    <a:lnTo>
                      <a:pt x="45" y="1"/>
                    </a:lnTo>
                    <a:lnTo>
                      <a:pt x="45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8" name="Freeform 811">
                <a:extLst>
                  <a:ext uri="{FF2B5EF4-FFF2-40B4-BE49-F238E27FC236}">
                    <a16:creationId xmlns:a16="http://schemas.microsoft.com/office/drawing/2014/main" id="{7284169F-0314-4EA3-827E-7EBBB7249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23038" y="1739900"/>
                <a:ext cx="25400" cy="61913"/>
              </a:xfrm>
              <a:custGeom>
                <a:avLst/>
                <a:gdLst/>
                <a:ahLst/>
                <a:cxnLst>
                  <a:cxn ang="0">
                    <a:pos x="39" y="3"/>
                  </a:cxn>
                  <a:cxn ang="0">
                    <a:pos x="39" y="3"/>
                  </a:cxn>
                  <a:cxn ang="0">
                    <a:pos x="27" y="29"/>
                  </a:cxn>
                  <a:cxn ang="0">
                    <a:pos x="17" y="56"/>
                  </a:cxn>
                  <a:cxn ang="0">
                    <a:pos x="8" y="82"/>
                  </a:cxn>
                  <a:cxn ang="0">
                    <a:pos x="4" y="96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1" y="113"/>
                  </a:cxn>
                  <a:cxn ang="0">
                    <a:pos x="4" y="116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10" y="112"/>
                  </a:cxn>
                  <a:cxn ang="0">
                    <a:pos x="10" y="112"/>
                  </a:cxn>
                  <a:cxn ang="0">
                    <a:pos x="13" y="99"/>
                  </a:cxn>
                  <a:cxn ang="0">
                    <a:pos x="16" y="85"/>
                  </a:cxn>
                  <a:cxn ang="0">
                    <a:pos x="25" y="58"/>
                  </a:cxn>
                  <a:cxn ang="0">
                    <a:pos x="37" y="32"/>
                  </a:cxn>
                  <a:cxn ang="0">
                    <a:pos x="47" y="5"/>
                  </a:cxn>
                  <a:cxn ang="0">
                    <a:pos x="47" y="5"/>
                  </a:cxn>
                  <a:cxn ang="0">
                    <a:pos x="48" y="3"/>
                  </a:cxn>
                  <a:cxn ang="0">
                    <a:pos x="47" y="2"/>
                  </a:cxn>
                  <a:cxn ang="0">
                    <a:pos x="46" y="1"/>
                  </a:cxn>
                  <a:cxn ang="0">
                    <a:pos x="45" y="0"/>
                  </a:cxn>
                  <a:cxn ang="0">
                    <a:pos x="41" y="0"/>
                  </a:cxn>
                  <a:cxn ang="0">
                    <a:pos x="40" y="1"/>
                  </a:cxn>
                  <a:cxn ang="0">
                    <a:pos x="39" y="3"/>
                  </a:cxn>
                  <a:cxn ang="0">
                    <a:pos x="39" y="3"/>
                  </a:cxn>
                </a:cxnLst>
                <a:rect l="0" t="0" r="r" b="b"/>
                <a:pathLst>
                  <a:path w="48" h="117">
                    <a:moveTo>
                      <a:pt x="39" y="3"/>
                    </a:moveTo>
                    <a:lnTo>
                      <a:pt x="39" y="3"/>
                    </a:lnTo>
                    <a:lnTo>
                      <a:pt x="27" y="29"/>
                    </a:lnTo>
                    <a:lnTo>
                      <a:pt x="17" y="56"/>
                    </a:lnTo>
                    <a:lnTo>
                      <a:pt x="8" y="82"/>
                    </a:lnTo>
                    <a:lnTo>
                      <a:pt x="4" y="96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1" y="113"/>
                    </a:lnTo>
                    <a:lnTo>
                      <a:pt x="4" y="116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13" y="99"/>
                    </a:lnTo>
                    <a:lnTo>
                      <a:pt x="16" y="85"/>
                    </a:lnTo>
                    <a:lnTo>
                      <a:pt x="25" y="58"/>
                    </a:lnTo>
                    <a:lnTo>
                      <a:pt x="37" y="32"/>
                    </a:lnTo>
                    <a:lnTo>
                      <a:pt x="47" y="5"/>
                    </a:lnTo>
                    <a:lnTo>
                      <a:pt x="47" y="5"/>
                    </a:lnTo>
                    <a:lnTo>
                      <a:pt x="48" y="3"/>
                    </a:lnTo>
                    <a:lnTo>
                      <a:pt x="47" y="2"/>
                    </a:lnTo>
                    <a:lnTo>
                      <a:pt x="46" y="1"/>
                    </a:lnTo>
                    <a:lnTo>
                      <a:pt x="45" y="0"/>
                    </a:lnTo>
                    <a:lnTo>
                      <a:pt x="41" y="0"/>
                    </a:lnTo>
                    <a:lnTo>
                      <a:pt x="40" y="1"/>
                    </a:lnTo>
                    <a:lnTo>
                      <a:pt x="39" y="3"/>
                    </a:lnTo>
                    <a:lnTo>
                      <a:pt x="3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39" name="Freeform 812">
                <a:extLst>
                  <a:ext uri="{FF2B5EF4-FFF2-40B4-BE49-F238E27FC236}">
                    <a16:creationId xmlns:a16="http://schemas.microsoft.com/office/drawing/2014/main" id="{8E3660E2-911B-41BE-B263-B7DC50545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2250" y="1743075"/>
                <a:ext cx="28575" cy="61913"/>
              </a:xfrm>
              <a:custGeom>
                <a:avLst/>
                <a:gdLst/>
                <a:ahLst/>
                <a:cxnLst>
                  <a:cxn ang="0">
                    <a:pos x="45" y="2"/>
                  </a:cxn>
                  <a:cxn ang="0">
                    <a:pos x="45" y="2"/>
                  </a:cxn>
                  <a:cxn ang="0">
                    <a:pos x="37" y="14"/>
                  </a:cxn>
                  <a:cxn ang="0">
                    <a:pos x="28" y="27"/>
                  </a:cxn>
                  <a:cxn ang="0">
                    <a:pos x="22" y="40"/>
                  </a:cxn>
                  <a:cxn ang="0">
                    <a:pos x="16" y="54"/>
                  </a:cxn>
                  <a:cxn ang="0">
                    <a:pos x="11" y="67"/>
                  </a:cxn>
                  <a:cxn ang="0">
                    <a:pos x="7" y="82"/>
                  </a:cxn>
                  <a:cxn ang="0">
                    <a:pos x="3" y="96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0" y="114"/>
                  </a:cxn>
                  <a:cxn ang="0">
                    <a:pos x="3" y="116"/>
                  </a:cxn>
                  <a:cxn ang="0">
                    <a:pos x="6" y="117"/>
                  </a:cxn>
                  <a:cxn ang="0">
                    <a:pos x="8" y="115"/>
                  </a:cxn>
                  <a:cxn ang="0">
                    <a:pos x="14" y="108"/>
                  </a:cxn>
                  <a:cxn ang="0">
                    <a:pos x="14" y="108"/>
                  </a:cxn>
                  <a:cxn ang="0">
                    <a:pos x="16" y="106"/>
                  </a:cxn>
                  <a:cxn ang="0">
                    <a:pos x="15" y="104"/>
                  </a:cxn>
                  <a:cxn ang="0">
                    <a:pos x="14" y="102"/>
                  </a:cxn>
                  <a:cxn ang="0">
                    <a:pos x="12" y="101"/>
                  </a:cxn>
                  <a:cxn ang="0">
                    <a:pos x="12" y="101"/>
                  </a:cxn>
                  <a:cxn ang="0">
                    <a:pos x="18" y="75"/>
                  </a:cxn>
                  <a:cxn ang="0">
                    <a:pos x="22" y="63"/>
                  </a:cxn>
                  <a:cxn ang="0">
                    <a:pos x="27" y="52"/>
                  </a:cxn>
                  <a:cxn ang="0">
                    <a:pos x="33" y="39"/>
                  </a:cxn>
                  <a:cxn ang="0">
                    <a:pos x="39" y="28"/>
                  </a:cxn>
                  <a:cxn ang="0">
                    <a:pos x="45" y="18"/>
                  </a:cxn>
                  <a:cxn ang="0">
                    <a:pos x="53" y="6"/>
                  </a:cxn>
                  <a:cxn ang="0">
                    <a:pos x="53" y="6"/>
                  </a:cxn>
                  <a:cxn ang="0">
                    <a:pos x="54" y="5"/>
                  </a:cxn>
                  <a:cxn ang="0">
                    <a:pos x="54" y="3"/>
                  </a:cxn>
                  <a:cxn ang="0">
                    <a:pos x="53" y="2"/>
                  </a:cxn>
                  <a:cxn ang="0">
                    <a:pos x="52" y="1"/>
                  </a:cxn>
                  <a:cxn ang="0">
                    <a:pos x="48" y="0"/>
                  </a:cxn>
                  <a:cxn ang="0">
                    <a:pos x="46" y="0"/>
                  </a:cxn>
                  <a:cxn ang="0">
                    <a:pos x="45" y="2"/>
                  </a:cxn>
                  <a:cxn ang="0">
                    <a:pos x="45" y="2"/>
                  </a:cxn>
                </a:cxnLst>
                <a:rect l="0" t="0" r="r" b="b"/>
                <a:pathLst>
                  <a:path w="54" h="117">
                    <a:moveTo>
                      <a:pt x="45" y="2"/>
                    </a:moveTo>
                    <a:lnTo>
                      <a:pt x="45" y="2"/>
                    </a:lnTo>
                    <a:lnTo>
                      <a:pt x="37" y="14"/>
                    </a:lnTo>
                    <a:lnTo>
                      <a:pt x="28" y="27"/>
                    </a:lnTo>
                    <a:lnTo>
                      <a:pt x="22" y="40"/>
                    </a:lnTo>
                    <a:lnTo>
                      <a:pt x="16" y="54"/>
                    </a:lnTo>
                    <a:lnTo>
                      <a:pt x="11" y="67"/>
                    </a:lnTo>
                    <a:lnTo>
                      <a:pt x="7" y="82"/>
                    </a:lnTo>
                    <a:lnTo>
                      <a:pt x="3" y="96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4"/>
                    </a:lnTo>
                    <a:lnTo>
                      <a:pt x="3" y="116"/>
                    </a:lnTo>
                    <a:lnTo>
                      <a:pt x="6" y="117"/>
                    </a:lnTo>
                    <a:lnTo>
                      <a:pt x="8" y="115"/>
                    </a:lnTo>
                    <a:lnTo>
                      <a:pt x="14" y="108"/>
                    </a:lnTo>
                    <a:lnTo>
                      <a:pt x="14" y="108"/>
                    </a:lnTo>
                    <a:lnTo>
                      <a:pt x="16" y="106"/>
                    </a:lnTo>
                    <a:lnTo>
                      <a:pt x="15" y="104"/>
                    </a:lnTo>
                    <a:lnTo>
                      <a:pt x="14" y="102"/>
                    </a:lnTo>
                    <a:lnTo>
                      <a:pt x="12" y="101"/>
                    </a:lnTo>
                    <a:lnTo>
                      <a:pt x="12" y="101"/>
                    </a:lnTo>
                    <a:lnTo>
                      <a:pt x="18" y="75"/>
                    </a:lnTo>
                    <a:lnTo>
                      <a:pt x="22" y="63"/>
                    </a:lnTo>
                    <a:lnTo>
                      <a:pt x="27" y="52"/>
                    </a:lnTo>
                    <a:lnTo>
                      <a:pt x="33" y="39"/>
                    </a:lnTo>
                    <a:lnTo>
                      <a:pt x="39" y="28"/>
                    </a:lnTo>
                    <a:lnTo>
                      <a:pt x="45" y="18"/>
                    </a:lnTo>
                    <a:lnTo>
                      <a:pt x="53" y="6"/>
                    </a:lnTo>
                    <a:lnTo>
                      <a:pt x="53" y="6"/>
                    </a:lnTo>
                    <a:lnTo>
                      <a:pt x="54" y="5"/>
                    </a:lnTo>
                    <a:lnTo>
                      <a:pt x="54" y="3"/>
                    </a:lnTo>
                    <a:lnTo>
                      <a:pt x="53" y="2"/>
                    </a:lnTo>
                    <a:lnTo>
                      <a:pt x="52" y="1"/>
                    </a:lnTo>
                    <a:lnTo>
                      <a:pt x="48" y="0"/>
                    </a:lnTo>
                    <a:lnTo>
                      <a:pt x="46" y="0"/>
                    </a:lnTo>
                    <a:lnTo>
                      <a:pt x="45" y="2"/>
                    </a:lnTo>
                    <a:lnTo>
                      <a:pt x="45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0" name="Freeform 813">
                <a:extLst>
                  <a:ext uri="{FF2B5EF4-FFF2-40B4-BE49-F238E27FC236}">
                    <a16:creationId xmlns:a16="http://schemas.microsoft.com/office/drawing/2014/main" id="{008864FE-89EA-482C-B5E1-A3F9F586D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29400" y="1741488"/>
                <a:ext cx="28575" cy="55563"/>
              </a:xfrm>
              <a:custGeom>
                <a:avLst/>
                <a:gdLst/>
                <a:ahLst/>
                <a:cxnLst>
                  <a:cxn ang="0">
                    <a:pos x="44" y="3"/>
                  </a:cxn>
                  <a:cxn ang="0">
                    <a:pos x="44" y="3"/>
                  </a:cxn>
                  <a:cxn ang="0">
                    <a:pos x="39" y="14"/>
                  </a:cxn>
                  <a:cxn ang="0">
                    <a:pos x="35" y="26"/>
                  </a:cxn>
                  <a:cxn ang="0">
                    <a:pos x="35" y="26"/>
                  </a:cxn>
                  <a:cxn ang="0">
                    <a:pos x="34" y="32"/>
                  </a:cxn>
                  <a:cxn ang="0">
                    <a:pos x="33" y="38"/>
                  </a:cxn>
                  <a:cxn ang="0">
                    <a:pos x="32" y="44"/>
                  </a:cxn>
                  <a:cxn ang="0">
                    <a:pos x="31" y="48"/>
                  </a:cxn>
                  <a:cxn ang="0">
                    <a:pos x="30" y="50"/>
                  </a:cxn>
                  <a:cxn ang="0">
                    <a:pos x="30" y="50"/>
                  </a:cxn>
                  <a:cxn ang="0">
                    <a:pos x="25" y="55"/>
                  </a:cxn>
                  <a:cxn ang="0">
                    <a:pos x="22" y="61"/>
                  </a:cxn>
                  <a:cxn ang="0">
                    <a:pos x="15" y="73"/>
                  </a:cxn>
                  <a:cxn ang="0">
                    <a:pos x="9" y="86"/>
                  </a:cxn>
                  <a:cxn ang="0">
                    <a:pos x="5" y="91"/>
                  </a:cxn>
                  <a:cxn ang="0">
                    <a:pos x="1" y="97"/>
                  </a:cxn>
                  <a:cxn ang="0">
                    <a:pos x="1" y="97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3" y="104"/>
                  </a:cxn>
                  <a:cxn ang="0">
                    <a:pos x="4" y="105"/>
                  </a:cxn>
                  <a:cxn ang="0">
                    <a:pos x="6" y="104"/>
                  </a:cxn>
                  <a:cxn ang="0">
                    <a:pos x="7" y="103"/>
                  </a:cxn>
                  <a:cxn ang="0">
                    <a:pos x="7" y="103"/>
                  </a:cxn>
                  <a:cxn ang="0">
                    <a:pos x="14" y="94"/>
                  </a:cxn>
                  <a:cxn ang="0">
                    <a:pos x="21" y="84"/>
                  </a:cxn>
                  <a:cxn ang="0">
                    <a:pos x="31" y="63"/>
                  </a:cxn>
                  <a:cxn ang="0">
                    <a:pos x="31" y="63"/>
                  </a:cxn>
                  <a:cxn ang="0">
                    <a:pos x="34" y="60"/>
                  </a:cxn>
                  <a:cxn ang="0">
                    <a:pos x="37" y="57"/>
                  </a:cxn>
                  <a:cxn ang="0">
                    <a:pos x="39" y="54"/>
                  </a:cxn>
                  <a:cxn ang="0">
                    <a:pos x="40" y="50"/>
                  </a:cxn>
                  <a:cxn ang="0">
                    <a:pos x="40" y="50"/>
                  </a:cxn>
                  <a:cxn ang="0">
                    <a:pos x="42" y="38"/>
                  </a:cxn>
                  <a:cxn ang="0">
                    <a:pos x="44" y="28"/>
                  </a:cxn>
                  <a:cxn ang="0">
                    <a:pos x="48" y="18"/>
                  </a:cxn>
                  <a:cxn ang="0">
                    <a:pos x="53" y="7"/>
                  </a:cxn>
                  <a:cxn ang="0">
                    <a:pos x="53" y="7"/>
                  </a:cxn>
                  <a:cxn ang="0">
                    <a:pos x="53" y="5"/>
                  </a:cxn>
                  <a:cxn ang="0">
                    <a:pos x="53" y="4"/>
                  </a:cxn>
                  <a:cxn ang="0">
                    <a:pos x="51" y="1"/>
                  </a:cxn>
                  <a:cxn ang="0">
                    <a:pos x="48" y="0"/>
                  </a:cxn>
                  <a:cxn ang="0">
                    <a:pos x="47" y="0"/>
                  </a:cxn>
                  <a:cxn ang="0">
                    <a:pos x="45" y="1"/>
                  </a:cxn>
                  <a:cxn ang="0">
                    <a:pos x="44" y="3"/>
                  </a:cxn>
                  <a:cxn ang="0">
                    <a:pos x="44" y="3"/>
                  </a:cxn>
                </a:cxnLst>
                <a:rect l="0" t="0" r="r" b="b"/>
                <a:pathLst>
                  <a:path w="53" h="105">
                    <a:moveTo>
                      <a:pt x="44" y="3"/>
                    </a:moveTo>
                    <a:lnTo>
                      <a:pt x="44" y="3"/>
                    </a:lnTo>
                    <a:lnTo>
                      <a:pt x="39" y="14"/>
                    </a:lnTo>
                    <a:lnTo>
                      <a:pt x="35" y="26"/>
                    </a:lnTo>
                    <a:lnTo>
                      <a:pt x="35" y="26"/>
                    </a:lnTo>
                    <a:lnTo>
                      <a:pt x="34" y="32"/>
                    </a:lnTo>
                    <a:lnTo>
                      <a:pt x="33" y="38"/>
                    </a:lnTo>
                    <a:lnTo>
                      <a:pt x="32" y="44"/>
                    </a:lnTo>
                    <a:lnTo>
                      <a:pt x="31" y="48"/>
                    </a:lnTo>
                    <a:lnTo>
                      <a:pt x="30" y="50"/>
                    </a:lnTo>
                    <a:lnTo>
                      <a:pt x="30" y="50"/>
                    </a:lnTo>
                    <a:lnTo>
                      <a:pt x="25" y="55"/>
                    </a:lnTo>
                    <a:lnTo>
                      <a:pt x="22" y="61"/>
                    </a:lnTo>
                    <a:lnTo>
                      <a:pt x="15" y="73"/>
                    </a:lnTo>
                    <a:lnTo>
                      <a:pt x="9" y="86"/>
                    </a:lnTo>
                    <a:lnTo>
                      <a:pt x="5" y="91"/>
                    </a:lnTo>
                    <a:lnTo>
                      <a:pt x="1" y="97"/>
                    </a:lnTo>
                    <a:lnTo>
                      <a:pt x="1" y="97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3" y="104"/>
                    </a:lnTo>
                    <a:lnTo>
                      <a:pt x="4" y="105"/>
                    </a:lnTo>
                    <a:lnTo>
                      <a:pt x="6" y="104"/>
                    </a:lnTo>
                    <a:lnTo>
                      <a:pt x="7" y="103"/>
                    </a:lnTo>
                    <a:lnTo>
                      <a:pt x="7" y="103"/>
                    </a:lnTo>
                    <a:lnTo>
                      <a:pt x="14" y="94"/>
                    </a:lnTo>
                    <a:lnTo>
                      <a:pt x="21" y="84"/>
                    </a:lnTo>
                    <a:lnTo>
                      <a:pt x="31" y="63"/>
                    </a:lnTo>
                    <a:lnTo>
                      <a:pt x="31" y="63"/>
                    </a:lnTo>
                    <a:lnTo>
                      <a:pt x="34" y="60"/>
                    </a:lnTo>
                    <a:lnTo>
                      <a:pt x="37" y="57"/>
                    </a:lnTo>
                    <a:lnTo>
                      <a:pt x="39" y="54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42" y="38"/>
                    </a:lnTo>
                    <a:lnTo>
                      <a:pt x="44" y="28"/>
                    </a:lnTo>
                    <a:lnTo>
                      <a:pt x="48" y="18"/>
                    </a:lnTo>
                    <a:lnTo>
                      <a:pt x="53" y="7"/>
                    </a:lnTo>
                    <a:lnTo>
                      <a:pt x="53" y="7"/>
                    </a:lnTo>
                    <a:lnTo>
                      <a:pt x="53" y="5"/>
                    </a:lnTo>
                    <a:lnTo>
                      <a:pt x="53" y="4"/>
                    </a:lnTo>
                    <a:lnTo>
                      <a:pt x="51" y="1"/>
                    </a:lnTo>
                    <a:lnTo>
                      <a:pt x="48" y="0"/>
                    </a:lnTo>
                    <a:lnTo>
                      <a:pt x="47" y="0"/>
                    </a:lnTo>
                    <a:lnTo>
                      <a:pt x="45" y="1"/>
                    </a:lnTo>
                    <a:lnTo>
                      <a:pt x="44" y="3"/>
                    </a:lnTo>
                    <a:lnTo>
                      <a:pt x="44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1" name="Freeform 814">
                <a:extLst>
                  <a:ext uri="{FF2B5EF4-FFF2-40B4-BE49-F238E27FC236}">
                    <a16:creationId xmlns:a16="http://schemas.microsoft.com/office/drawing/2014/main" id="{3A0B7151-69C2-4207-AF3C-FA6243BE1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73850" y="1739900"/>
                <a:ext cx="20638" cy="53975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32" y="4"/>
                  </a:cxn>
                  <a:cxn ang="0">
                    <a:pos x="29" y="16"/>
                  </a:cxn>
                  <a:cxn ang="0">
                    <a:pos x="26" y="28"/>
                  </a:cxn>
                  <a:cxn ang="0">
                    <a:pos x="22" y="40"/>
                  </a:cxn>
                  <a:cxn ang="0">
                    <a:pos x="18" y="51"/>
                  </a:cxn>
                  <a:cxn ang="0">
                    <a:pos x="8" y="74"/>
                  </a:cxn>
                  <a:cxn ang="0">
                    <a:pos x="4" y="86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1" y="101"/>
                  </a:cxn>
                  <a:cxn ang="0">
                    <a:pos x="2" y="102"/>
                  </a:cxn>
                  <a:cxn ang="0">
                    <a:pos x="4" y="103"/>
                  </a:cxn>
                  <a:cxn ang="0">
                    <a:pos x="5" y="103"/>
                  </a:cxn>
                  <a:cxn ang="0">
                    <a:pos x="7" y="103"/>
                  </a:cxn>
                  <a:cxn ang="0">
                    <a:pos x="8" y="102"/>
                  </a:cxn>
                  <a:cxn ang="0">
                    <a:pos x="9" y="100"/>
                  </a:cxn>
                  <a:cxn ang="0">
                    <a:pos x="9" y="100"/>
                  </a:cxn>
                  <a:cxn ang="0">
                    <a:pos x="12" y="88"/>
                  </a:cxn>
                  <a:cxn ang="0">
                    <a:pos x="17" y="76"/>
                  </a:cxn>
                  <a:cxn ang="0">
                    <a:pos x="27" y="53"/>
                  </a:cxn>
                  <a:cxn ang="0">
                    <a:pos x="32" y="41"/>
                  </a:cxn>
                  <a:cxn ang="0">
                    <a:pos x="36" y="29"/>
                  </a:cxn>
                  <a:cxn ang="0">
                    <a:pos x="39" y="16"/>
                  </a:cxn>
                  <a:cxn ang="0">
                    <a:pos x="41" y="4"/>
                  </a:cxn>
                  <a:cxn ang="0">
                    <a:pos x="41" y="4"/>
                  </a:cxn>
                  <a:cxn ang="0">
                    <a:pos x="41" y="2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6" y="0"/>
                  </a:cxn>
                  <a:cxn ang="0">
                    <a:pos x="35" y="0"/>
                  </a:cxn>
                  <a:cxn ang="0">
                    <a:pos x="33" y="1"/>
                  </a:cxn>
                  <a:cxn ang="0">
                    <a:pos x="32" y="2"/>
                  </a:cxn>
                  <a:cxn ang="0">
                    <a:pos x="32" y="4"/>
                  </a:cxn>
                  <a:cxn ang="0">
                    <a:pos x="32" y="4"/>
                  </a:cxn>
                </a:cxnLst>
                <a:rect l="0" t="0" r="r" b="b"/>
                <a:pathLst>
                  <a:path w="41" h="103">
                    <a:moveTo>
                      <a:pt x="32" y="4"/>
                    </a:moveTo>
                    <a:lnTo>
                      <a:pt x="32" y="4"/>
                    </a:lnTo>
                    <a:lnTo>
                      <a:pt x="29" y="16"/>
                    </a:lnTo>
                    <a:lnTo>
                      <a:pt x="26" y="28"/>
                    </a:lnTo>
                    <a:lnTo>
                      <a:pt x="22" y="40"/>
                    </a:lnTo>
                    <a:lnTo>
                      <a:pt x="18" y="51"/>
                    </a:lnTo>
                    <a:lnTo>
                      <a:pt x="8" y="74"/>
                    </a:lnTo>
                    <a:lnTo>
                      <a:pt x="4" y="8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1" y="101"/>
                    </a:lnTo>
                    <a:lnTo>
                      <a:pt x="2" y="102"/>
                    </a:lnTo>
                    <a:lnTo>
                      <a:pt x="4" y="103"/>
                    </a:lnTo>
                    <a:lnTo>
                      <a:pt x="5" y="103"/>
                    </a:lnTo>
                    <a:lnTo>
                      <a:pt x="7" y="103"/>
                    </a:lnTo>
                    <a:lnTo>
                      <a:pt x="8" y="102"/>
                    </a:lnTo>
                    <a:lnTo>
                      <a:pt x="9" y="100"/>
                    </a:lnTo>
                    <a:lnTo>
                      <a:pt x="9" y="100"/>
                    </a:lnTo>
                    <a:lnTo>
                      <a:pt x="12" y="88"/>
                    </a:lnTo>
                    <a:lnTo>
                      <a:pt x="17" y="76"/>
                    </a:lnTo>
                    <a:lnTo>
                      <a:pt x="27" y="53"/>
                    </a:lnTo>
                    <a:lnTo>
                      <a:pt x="32" y="41"/>
                    </a:lnTo>
                    <a:lnTo>
                      <a:pt x="36" y="29"/>
                    </a:lnTo>
                    <a:lnTo>
                      <a:pt x="39" y="16"/>
                    </a:lnTo>
                    <a:lnTo>
                      <a:pt x="41" y="4"/>
                    </a:lnTo>
                    <a:lnTo>
                      <a:pt x="41" y="4"/>
                    </a:lnTo>
                    <a:lnTo>
                      <a:pt x="41" y="2"/>
                    </a:lnTo>
                    <a:lnTo>
                      <a:pt x="40" y="1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5" y="0"/>
                    </a:lnTo>
                    <a:lnTo>
                      <a:pt x="33" y="1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2" name="Freeform 815">
                <a:extLst>
                  <a:ext uri="{FF2B5EF4-FFF2-40B4-BE49-F238E27FC236}">
                    <a16:creationId xmlns:a16="http://schemas.microsoft.com/office/drawing/2014/main" id="{5EE53EBB-AF16-455F-8ED5-2F27D1AD4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1963" y="1671638"/>
                <a:ext cx="9525" cy="38100"/>
              </a:xfrm>
              <a:custGeom>
                <a:avLst/>
                <a:gdLst/>
                <a:ahLst/>
                <a:cxnLst>
                  <a:cxn ang="0">
                    <a:pos x="11" y="58"/>
                  </a:cxn>
                  <a:cxn ang="0">
                    <a:pos x="11" y="58"/>
                  </a:cxn>
                  <a:cxn ang="0">
                    <a:pos x="10" y="51"/>
                  </a:cxn>
                  <a:cxn ang="0">
                    <a:pos x="9" y="44"/>
                  </a:cxn>
                  <a:cxn ang="0">
                    <a:pos x="10" y="33"/>
                  </a:cxn>
                  <a:cxn ang="0">
                    <a:pos x="10" y="33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1" y="20"/>
                  </a:cxn>
                  <a:cxn ang="0">
                    <a:pos x="0" y="40"/>
                  </a:cxn>
                  <a:cxn ang="0">
                    <a:pos x="0" y="50"/>
                  </a:cxn>
                  <a:cxn ang="0">
                    <a:pos x="2" y="59"/>
                  </a:cxn>
                  <a:cxn ang="0">
                    <a:pos x="3" y="63"/>
                  </a:cxn>
                  <a:cxn ang="0">
                    <a:pos x="5" y="66"/>
                  </a:cxn>
                  <a:cxn ang="0">
                    <a:pos x="7" y="69"/>
                  </a:cxn>
                  <a:cxn ang="0">
                    <a:pos x="11" y="72"/>
                  </a:cxn>
                  <a:cxn ang="0">
                    <a:pos x="11" y="72"/>
                  </a:cxn>
                  <a:cxn ang="0">
                    <a:pos x="13" y="72"/>
                  </a:cxn>
                  <a:cxn ang="0">
                    <a:pos x="15" y="72"/>
                  </a:cxn>
                  <a:cxn ang="0">
                    <a:pos x="17" y="70"/>
                  </a:cxn>
                  <a:cxn ang="0">
                    <a:pos x="17" y="68"/>
                  </a:cxn>
                  <a:cxn ang="0">
                    <a:pos x="17" y="62"/>
                  </a:cxn>
                  <a:cxn ang="0">
                    <a:pos x="17" y="62"/>
                  </a:cxn>
                  <a:cxn ang="0">
                    <a:pos x="17" y="59"/>
                  </a:cxn>
                  <a:cxn ang="0">
                    <a:pos x="15" y="58"/>
                  </a:cxn>
                  <a:cxn ang="0">
                    <a:pos x="13" y="57"/>
                  </a:cxn>
                  <a:cxn ang="0">
                    <a:pos x="11" y="58"/>
                  </a:cxn>
                  <a:cxn ang="0">
                    <a:pos x="11" y="58"/>
                  </a:cxn>
                </a:cxnLst>
                <a:rect l="0" t="0" r="r" b="b"/>
                <a:pathLst>
                  <a:path w="17" h="72">
                    <a:moveTo>
                      <a:pt x="11" y="58"/>
                    </a:moveTo>
                    <a:lnTo>
                      <a:pt x="11" y="58"/>
                    </a:lnTo>
                    <a:lnTo>
                      <a:pt x="10" y="51"/>
                    </a:lnTo>
                    <a:lnTo>
                      <a:pt x="9" y="44"/>
                    </a:lnTo>
                    <a:lnTo>
                      <a:pt x="10" y="33"/>
                    </a:lnTo>
                    <a:lnTo>
                      <a:pt x="10" y="33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1" y="20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2" y="59"/>
                    </a:lnTo>
                    <a:lnTo>
                      <a:pt x="3" y="63"/>
                    </a:lnTo>
                    <a:lnTo>
                      <a:pt x="5" y="66"/>
                    </a:lnTo>
                    <a:lnTo>
                      <a:pt x="7" y="69"/>
                    </a:lnTo>
                    <a:lnTo>
                      <a:pt x="11" y="72"/>
                    </a:lnTo>
                    <a:lnTo>
                      <a:pt x="11" y="72"/>
                    </a:lnTo>
                    <a:lnTo>
                      <a:pt x="13" y="72"/>
                    </a:lnTo>
                    <a:lnTo>
                      <a:pt x="15" y="72"/>
                    </a:lnTo>
                    <a:lnTo>
                      <a:pt x="17" y="70"/>
                    </a:lnTo>
                    <a:lnTo>
                      <a:pt x="17" y="68"/>
                    </a:lnTo>
                    <a:lnTo>
                      <a:pt x="17" y="62"/>
                    </a:lnTo>
                    <a:lnTo>
                      <a:pt x="17" y="62"/>
                    </a:lnTo>
                    <a:lnTo>
                      <a:pt x="17" y="59"/>
                    </a:lnTo>
                    <a:lnTo>
                      <a:pt x="15" y="58"/>
                    </a:lnTo>
                    <a:lnTo>
                      <a:pt x="13" y="57"/>
                    </a:lnTo>
                    <a:lnTo>
                      <a:pt x="11" y="58"/>
                    </a:lnTo>
                    <a:lnTo>
                      <a:pt x="11" y="5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3" name="Freeform 816">
                <a:extLst>
                  <a:ext uri="{FF2B5EF4-FFF2-40B4-BE49-F238E27FC236}">
                    <a16:creationId xmlns:a16="http://schemas.microsoft.com/office/drawing/2014/main" id="{CFCE3D3C-4569-4B9F-AD4E-778A2DDD8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43713" y="1644650"/>
                <a:ext cx="22225" cy="55563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1"/>
                  </a:cxn>
                  <a:cxn ang="0">
                    <a:pos x="29" y="6"/>
                  </a:cxn>
                  <a:cxn ang="0">
                    <a:pos x="26" y="12"/>
                  </a:cxn>
                  <a:cxn ang="0">
                    <a:pos x="20" y="23"/>
                  </a:cxn>
                  <a:cxn ang="0">
                    <a:pos x="16" y="35"/>
                  </a:cxn>
                  <a:cxn ang="0">
                    <a:pos x="13" y="48"/>
                  </a:cxn>
                  <a:cxn ang="0">
                    <a:pos x="8" y="73"/>
                  </a:cxn>
                  <a:cxn ang="0">
                    <a:pos x="5" y="86"/>
                  </a:cxn>
                  <a:cxn ang="0">
                    <a:pos x="1" y="97"/>
                  </a:cxn>
                  <a:cxn ang="0">
                    <a:pos x="1" y="97"/>
                  </a:cxn>
                  <a:cxn ang="0">
                    <a:pos x="0" y="99"/>
                  </a:cxn>
                  <a:cxn ang="0">
                    <a:pos x="1" y="101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9" y="102"/>
                  </a:cxn>
                  <a:cxn ang="0">
                    <a:pos x="13" y="91"/>
                  </a:cxn>
                  <a:cxn ang="0">
                    <a:pos x="17" y="81"/>
                  </a:cxn>
                  <a:cxn ang="0">
                    <a:pos x="23" y="58"/>
                  </a:cxn>
                  <a:cxn ang="0">
                    <a:pos x="23" y="58"/>
                  </a:cxn>
                  <a:cxn ang="0">
                    <a:pos x="25" y="45"/>
                  </a:cxn>
                  <a:cxn ang="0">
                    <a:pos x="28" y="32"/>
                  </a:cxn>
                  <a:cxn ang="0">
                    <a:pos x="30" y="26"/>
                  </a:cxn>
                  <a:cxn ang="0">
                    <a:pos x="33" y="20"/>
                  </a:cxn>
                  <a:cxn ang="0">
                    <a:pos x="36" y="14"/>
                  </a:cxn>
                  <a:cxn ang="0">
                    <a:pos x="40" y="8"/>
                  </a:cxn>
                  <a:cxn ang="0">
                    <a:pos x="40" y="8"/>
                  </a:cxn>
                  <a:cxn ang="0">
                    <a:pos x="41" y="6"/>
                  </a:cxn>
                  <a:cxn ang="0">
                    <a:pos x="41" y="4"/>
                  </a:cxn>
                  <a:cxn ang="0">
                    <a:pos x="40" y="3"/>
                  </a:cxn>
                  <a:cxn ang="0">
                    <a:pos x="39" y="1"/>
                  </a:cxn>
                  <a:cxn ang="0">
                    <a:pos x="38" y="0"/>
                  </a:cxn>
                  <a:cxn ang="0">
                    <a:pos x="36" y="0"/>
                  </a:cxn>
                  <a:cxn ang="0">
                    <a:pos x="35" y="0"/>
                  </a:cxn>
                  <a:cxn ang="0">
                    <a:pos x="33" y="1"/>
                  </a:cxn>
                  <a:cxn ang="0">
                    <a:pos x="33" y="1"/>
                  </a:cxn>
                </a:cxnLst>
                <a:rect l="0" t="0" r="r" b="b"/>
                <a:pathLst>
                  <a:path w="41" h="104">
                    <a:moveTo>
                      <a:pt x="33" y="1"/>
                    </a:moveTo>
                    <a:lnTo>
                      <a:pt x="33" y="1"/>
                    </a:lnTo>
                    <a:lnTo>
                      <a:pt x="29" y="6"/>
                    </a:lnTo>
                    <a:lnTo>
                      <a:pt x="26" y="12"/>
                    </a:lnTo>
                    <a:lnTo>
                      <a:pt x="20" y="23"/>
                    </a:lnTo>
                    <a:lnTo>
                      <a:pt x="16" y="35"/>
                    </a:lnTo>
                    <a:lnTo>
                      <a:pt x="13" y="48"/>
                    </a:lnTo>
                    <a:lnTo>
                      <a:pt x="8" y="73"/>
                    </a:lnTo>
                    <a:lnTo>
                      <a:pt x="5" y="86"/>
                    </a:lnTo>
                    <a:lnTo>
                      <a:pt x="1" y="97"/>
                    </a:lnTo>
                    <a:lnTo>
                      <a:pt x="1" y="97"/>
                    </a:lnTo>
                    <a:lnTo>
                      <a:pt x="0" y="99"/>
                    </a:lnTo>
                    <a:lnTo>
                      <a:pt x="1" y="101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9" y="102"/>
                    </a:lnTo>
                    <a:lnTo>
                      <a:pt x="13" y="91"/>
                    </a:lnTo>
                    <a:lnTo>
                      <a:pt x="17" y="81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25" y="45"/>
                    </a:lnTo>
                    <a:lnTo>
                      <a:pt x="28" y="32"/>
                    </a:lnTo>
                    <a:lnTo>
                      <a:pt x="30" y="26"/>
                    </a:lnTo>
                    <a:lnTo>
                      <a:pt x="33" y="20"/>
                    </a:lnTo>
                    <a:lnTo>
                      <a:pt x="36" y="14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41" y="6"/>
                    </a:lnTo>
                    <a:lnTo>
                      <a:pt x="41" y="4"/>
                    </a:lnTo>
                    <a:lnTo>
                      <a:pt x="40" y="3"/>
                    </a:lnTo>
                    <a:lnTo>
                      <a:pt x="39" y="1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5" y="0"/>
                    </a:lnTo>
                    <a:lnTo>
                      <a:pt x="33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4" name="Freeform 817">
                <a:extLst>
                  <a:ext uri="{FF2B5EF4-FFF2-40B4-BE49-F238E27FC236}">
                    <a16:creationId xmlns:a16="http://schemas.microsoft.com/office/drawing/2014/main" id="{69181F39-1FF2-470C-85EB-8AB08FACA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19888" y="1743075"/>
                <a:ext cx="9525" cy="47625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6" y="4"/>
                  </a:cxn>
                  <a:cxn ang="0">
                    <a:pos x="16" y="2"/>
                  </a:cxn>
                  <a:cxn ang="0">
                    <a:pos x="15" y="1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1"/>
                  </a:cxn>
                  <a:cxn ang="0">
                    <a:pos x="7" y="2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8" y="25"/>
                  </a:cxn>
                  <a:cxn ang="0">
                    <a:pos x="8" y="44"/>
                  </a:cxn>
                  <a:cxn ang="0">
                    <a:pos x="8" y="55"/>
                  </a:cxn>
                  <a:cxn ang="0">
                    <a:pos x="7" y="65"/>
                  </a:cxn>
                  <a:cxn ang="0">
                    <a:pos x="4" y="74"/>
                  </a:cxn>
                  <a:cxn ang="0">
                    <a:pos x="0" y="84"/>
                  </a:cxn>
                  <a:cxn ang="0">
                    <a:pos x="0" y="84"/>
                  </a:cxn>
                  <a:cxn ang="0">
                    <a:pos x="0" y="86"/>
                  </a:cxn>
                  <a:cxn ang="0">
                    <a:pos x="0" y="88"/>
                  </a:cxn>
                  <a:cxn ang="0">
                    <a:pos x="3" y="91"/>
                  </a:cxn>
                  <a:cxn ang="0">
                    <a:pos x="4" y="91"/>
                  </a:cxn>
                  <a:cxn ang="0">
                    <a:pos x="7" y="91"/>
                  </a:cxn>
                  <a:cxn ang="0">
                    <a:pos x="8" y="91"/>
                  </a:cxn>
                  <a:cxn ang="0">
                    <a:pos x="9" y="89"/>
                  </a:cxn>
                  <a:cxn ang="0">
                    <a:pos x="9" y="89"/>
                  </a:cxn>
                  <a:cxn ang="0">
                    <a:pos x="13" y="79"/>
                  </a:cxn>
                  <a:cxn ang="0">
                    <a:pos x="15" y="68"/>
                  </a:cxn>
                  <a:cxn ang="0">
                    <a:pos x="17" y="58"/>
                  </a:cxn>
                  <a:cxn ang="0">
                    <a:pos x="17" y="48"/>
                  </a:cxn>
                  <a:cxn ang="0">
                    <a:pos x="17" y="26"/>
                  </a:cxn>
                  <a:cxn ang="0">
                    <a:pos x="16" y="4"/>
                  </a:cxn>
                  <a:cxn ang="0">
                    <a:pos x="16" y="4"/>
                  </a:cxn>
                </a:cxnLst>
                <a:rect l="0" t="0" r="r" b="b"/>
                <a:pathLst>
                  <a:path w="17" h="91">
                    <a:moveTo>
                      <a:pt x="16" y="4"/>
                    </a:moveTo>
                    <a:lnTo>
                      <a:pt x="16" y="4"/>
                    </a:lnTo>
                    <a:lnTo>
                      <a:pt x="16" y="2"/>
                    </a:lnTo>
                    <a:lnTo>
                      <a:pt x="15" y="1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1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7" y="4"/>
                    </a:lnTo>
                    <a:lnTo>
                      <a:pt x="8" y="25"/>
                    </a:lnTo>
                    <a:lnTo>
                      <a:pt x="8" y="44"/>
                    </a:lnTo>
                    <a:lnTo>
                      <a:pt x="8" y="55"/>
                    </a:lnTo>
                    <a:lnTo>
                      <a:pt x="7" y="65"/>
                    </a:lnTo>
                    <a:lnTo>
                      <a:pt x="4" y="74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0" y="86"/>
                    </a:lnTo>
                    <a:lnTo>
                      <a:pt x="0" y="88"/>
                    </a:lnTo>
                    <a:lnTo>
                      <a:pt x="3" y="91"/>
                    </a:lnTo>
                    <a:lnTo>
                      <a:pt x="4" y="91"/>
                    </a:lnTo>
                    <a:lnTo>
                      <a:pt x="7" y="91"/>
                    </a:lnTo>
                    <a:lnTo>
                      <a:pt x="8" y="91"/>
                    </a:lnTo>
                    <a:lnTo>
                      <a:pt x="9" y="89"/>
                    </a:lnTo>
                    <a:lnTo>
                      <a:pt x="9" y="89"/>
                    </a:lnTo>
                    <a:lnTo>
                      <a:pt x="13" y="79"/>
                    </a:lnTo>
                    <a:lnTo>
                      <a:pt x="15" y="68"/>
                    </a:lnTo>
                    <a:lnTo>
                      <a:pt x="17" y="58"/>
                    </a:lnTo>
                    <a:lnTo>
                      <a:pt x="17" y="48"/>
                    </a:lnTo>
                    <a:lnTo>
                      <a:pt x="17" y="26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5" name="Freeform 818">
                <a:extLst>
                  <a:ext uri="{FF2B5EF4-FFF2-40B4-BE49-F238E27FC236}">
                    <a16:creationId xmlns:a16="http://schemas.microsoft.com/office/drawing/2014/main" id="{6EEBADB4-663A-43BC-9D6F-E1B725EDC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54813" y="1758950"/>
                <a:ext cx="12700" cy="49213"/>
              </a:xfrm>
              <a:custGeom>
                <a:avLst/>
                <a:gdLst/>
                <a:ahLst/>
                <a:cxnLst>
                  <a:cxn ang="0">
                    <a:pos x="24" y="5"/>
                  </a:cxn>
                  <a:cxn ang="0">
                    <a:pos x="24" y="5"/>
                  </a:cxn>
                  <a:cxn ang="0">
                    <a:pos x="24" y="3"/>
                  </a:cxn>
                  <a:cxn ang="0">
                    <a:pos x="23" y="1"/>
                  </a:cxn>
                  <a:cxn ang="0">
                    <a:pos x="22" y="0"/>
                  </a:cxn>
                  <a:cxn ang="0">
                    <a:pos x="20" y="0"/>
                  </a:cxn>
                  <a:cxn ang="0">
                    <a:pos x="18" y="0"/>
                  </a:cxn>
                  <a:cxn ang="0">
                    <a:pos x="17" y="1"/>
                  </a:cxn>
                  <a:cxn ang="0">
                    <a:pos x="16" y="3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18"/>
                  </a:cxn>
                  <a:cxn ang="0">
                    <a:pos x="13" y="30"/>
                  </a:cxn>
                  <a:cxn ang="0">
                    <a:pos x="11" y="42"/>
                  </a:cxn>
                  <a:cxn ang="0">
                    <a:pos x="8" y="55"/>
                  </a:cxn>
                  <a:cxn ang="0">
                    <a:pos x="8" y="55"/>
                  </a:cxn>
                  <a:cxn ang="0">
                    <a:pos x="5" y="63"/>
                  </a:cxn>
                  <a:cxn ang="0">
                    <a:pos x="2" y="72"/>
                  </a:cxn>
                  <a:cxn ang="0">
                    <a:pos x="0" y="76"/>
                  </a:cxn>
                  <a:cxn ang="0">
                    <a:pos x="0" y="82"/>
                  </a:cxn>
                  <a:cxn ang="0">
                    <a:pos x="2" y="86"/>
                  </a:cxn>
                  <a:cxn ang="0">
                    <a:pos x="4" y="90"/>
                  </a:cxn>
                  <a:cxn ang="0">
                    <a:pos x="4" y="90"/>
                  </a:cxn>
                  <a:cxn ang="0">
                    <a:pos x="5" y="91"/>
                  </a:cxn>
                  <a:cxn ang="0">
                    <a:pos x="7" y="92"/>
                  </a:cxn>
                  <a:cxn ang="0">
                    <a:pos x="8" y="92"/>
                  </a:cxn>
                  <a:cxn ang="0">
                    <a:pos x="10" y="91"/>
                  </a:cxn>
                  <a:cxn ang="0">
                    <a:pos x="11" y="90"/>
                  </a:cxn>
                  <a:cxn ang="0">
                    <a:pos x="12" y="88"/>
                  </a:cxn>
                  <a:cxn ang="0">
                    <a:pos x="12" y="87"/>
                  </a:cxn>
                  <a:cxn ang="0">
                    <a:pos x="12" y="85"/>
                  </a:cxn>
                  <a:cxn ang="0">
                    <a:pos x="12" y="85"/>
                  </a:cxn>
                  <a:cxn ang="0">
                    <a:pos x="10" y="82"/>
                  </a:cxn>
                  <a:cxn ang="0">
                    <a:pos x="10" y="77"/>
                  </a:cxn>
                  <a:cxn ang="0">
                    <a:pos x="11" y="72"/>
                  </a:cxn>
                  <a:cxn ang="0">
                    <a:pos x="13" y="68"/>
                  </a:cxn>
                  <a:cxn ang="0">
                    <a:pos x="16" y="59"/>
                  </a:cxn>
                  <a:cxn ang="0">
                    <a:pos x="18" y="51"/>
                  </a:cxn>
                  <a:cxn ang="0">
                    <a:pos x="18" y="51"/>
                  </a:cxn>
                  <a:cxn ang="0">
                    <a:pos x="20" y="39"/>
                  </a:cxn>
                  <a:cxn ang="0">
                    <a:pos x="22" y="28"/>
                  </a:cxn>
                  <a:cxn ang="0">
                    <a:pos x="24" y="17"/>
                  </a:cxn>
                  <a:cxn ang="0">
                    <a:pos x="24" y="5"/>
                  </a:cxn>
                  <a:cxn ang="0">
                    <a:pos x="24" y="5"/>
                  </a:cxn>
                </a:cxnLst>
                <a:rect l="0" t="0" r="r" b="b"/>
                <a:pathLst>
                  <a:path w="24" h="92">
                    <a:moveTo>
                      <a:pt x="24" y="5"/>
                    </a:moveTo>
                    <a:lnTo>
                      <a:pt x="24" y="5"/>
                    </a:lnTo>
                    <a:lnTo>
                      <a:pt x="24" y="3"/>
                    </a:lnTo>
                    <a:lnTo>
                      <a:pt x="23" y="1"/>
                    </a:lnTo>
                    <a:lnTo>
                      <a:pt x="22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7" y="1"/>
                    </a:lnTo>
                    <a:lnTo>
                      <a:pt x="16" y="3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18"/>
                    </a:lnTo>
                    <a:lnTo>
                      <a:pt x="13" y="30"/>
                    </a:lnTo>
                    <a:lnTo>
                      <a:pt x="11" y="42"/>
                    </a:lnTo>
                    <a:lnTo>
                      <a:pt x="8" y="55"/>
                    </a:lnTo>
                    <a:lnTo>
                      <a:pt x="8" y="55"/>
                    </a:lnTo>
                    <a:lnTo>
                      <a:pt x="5" y="63"/>
                    </a:lnTo>
                    <a:lnTo>
                      <a:pt x="2" y="72"/>
                    </a:lnTo>
                    <a:lnTo>
                      <a:pt x="0" y="76"/>
                    </a:lnTo>
                    <a:lnTo>
                      <a:pt x="0" y="82"/>
                    </a:lnTo>
                    <a:lnTo>
                      <a:pt x="2" y="86"/>
                    </a:lnTo>
                    <a:lnTo>
                      <a:pt x="4" y="90"/>
                    </a:lnTo>
                    <a:lnTo>
                      <a:pt x="4" y="90"/>
                    </a:lnTo>
                    <a:lnTo>
                      <a:pt x="5" y="91"/>
                    </a:lnTo>
                    <a:lnTo>
                      <a:pt x="7" y="92"/>
                    </a:lnTo>
                    <a:lnTo>
                      <a:pt x="8" y="92"/>
                    </a:lnTo>
                    <a:lnTo>
                      <a:pt x="10" y="91"/>
                    </a:lnTo>
                    <a:lnTo>
                      <a:pt x="11" y="90"/>
                    </a:lnTo>
                    <a:lnTo>
                      <a:pt x="12" y="88"/>
                    </a:lnTo>
                    <a:lnTo>
                      <a:pt x="12" y="87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0" y="82"/>
                    </a:lnTo>
                    <a:lnTo>
                      <a:pt x="10" y="77"/>
                    </a:lnTo>
                    <a:lnTo>
                      <a:pt x="11" y="72"/>
                    </a:lnTo>
                    <a:lnTo>
                      <a:pt x="13" y="68"/>
                    </a:lnTo>
                    <a:lnTo>
                      <a:pt x="16" y="59"/>
                    </a:lnTo>
                    <a:lnTo>
                      <a:pt x="18" y="51"/>
                    </a:lnTo>
                    <a:lnTo>
                      <a:pt x="18" y="51"/>
                    </a:lnTo>
                    <a:lnTo>
                      <a:pt x="20" y="39"/>
                    </a:lnTo>
                    <a:lnTo>
                      <a:pt x="22" y="28"/>
                    </a:lnTo>
                    <a:lnTo>
                      <a:pt x="24" y="17"/>
                    </a:lnTo>
                    <a:lnTo>
                      <a:pt x="24" y="5"/>
                    </a:lnTo>
                    <a:lnTo>
                      <a:pt x="24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6" name="Freeform 821">
                <a:extLst>
                  <a:ext uri="{FF2B5EF4-FFF2-40B4-BE49-F238E27FC236}">
                    <a16:creationId xmlns:a16="http://schemas.microsoft.com/office/drawing/2014/main" id="{ADD2BE93-0C99-443B-9816-86F208400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8263" y="1346200"/>
                <a:ext cx="39688" cy="65088"/>
              </a:xfrm>
              <a:custGeom>
                <a:avLst/>
                <a:gdLst/>
                <a:ahLst/>
                <a:cxnLst>
                  <a:cxn ang="0">
                    <a:pos x="63" y="3"/>
                  </a:cxn>
                  <a:cxn ang="0">
                    <a:pos x="63" y="3"/>
                  </a:cxn>
                  <a:cxn ang="0">
                    <a:pos x="61" y="12"/>
                  </a:cxn>
                  <a:cxn ang="0">
                    <a:pos x="59" y="19"/>
                  </a:cxn>
                  <a:cxn ang="0">
                    <a:pos x="52" y="33"/>
                  </a:cxn>
                  <a:cxn ang="0">
                    <a:pos x="43" y="48"/>
                  </a:cxn>
                  <a:cxn ang="0">
                    <a:pos x="33" y="61"/>
                  </a:cxn>
                  <a:cxn ang="0">
                    <a:pos x="24" y="75"/>
                  </a:cxn>
                  <a:cxn ang="0">
                    <a:pos x="15" y="88"/>
                  </a:cxn>
                  <a:cxn ang="0">
                    <a:pos x="6" y="102"/>
                  </a:cxn>
                  <a:cxn ang="0">
                    <a:pos x="3" y="110"/>
                  </a:cxn>
                  <a:cxn ang="0">
                    <a:pos x="0" y="117"/>
                  </a:cxn>
                  <a:cxn ang="0">
                    <a:pos x="0" y="117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2" y="122"/>
                  </a:cxn>
                  <a:cxn ang="0">
                    <a:pos x="3" y="123"/>
                  </a:cxn>
                  <a:cxn ang="0">
                    <a:pos x="5" y="123"/>
                  </a:cxn>
                  <a:cxn ang="0">
                    <a:pos x="6" y="123"/>
                  </a:cxn>
                  <a:cxn ang="0">
                    <a:pos x="8" y="121"/>
                  </a:cxn>
                  <a:cxn ang="0">
                    <a:pos x="10" y="120"/>
                  </a:cxn>
                  <a:cxn ang="0">
                    <a:pos x="10" y="120"/>
                  </a:cxn>
                  <a:cxn ang="0">
                    <a:pos x="13" y="112"/>
                  </a:cxn>
                  <a:cxn ang="0">
                    <a:pos x="16" y="105"/>
                  </a:cxn>
                  <a:cxn ang="0">
                    <a:pos x="24" y="90"/>
                  </a:cxn>
                  <a:cxn ang="0">
                    <a:pos x="33" y="77"/>
                  </a:cxn>
                  <a:cxn ang="0">
                    <a:pos x="43" y="63"/>
                  </a:cxn>
                  <a:cxn ang="0">
                    <a:pos x="52" y="50"/>
                  </a:cxn>
                  <a:cxn ang="0">
                    <a:pos x="61" y="36"/>
                  </a:cxn>
                  <a:cxn ang="0">
                    <a:pos x="67" y="22"/>
                  </a:cxn>
                  <a:cxn ang="0">
                    <a:pos x="70" y="14"/>
                  </a:cxn>
                  <a:cxn ang="0">
                    <a:pos x="73" y="6"/>
                  </a:cxn>
                  <a:cxn ang="0">
                    <a:pos x="73" y="6"/>
                  </a:cxn>
                  <a:cxn ang="0">
                    <a:pos x="73" y="4"/>
                  </a:cxn>
                  <a:cxn ang="0">
                    <a:pos x="71" y="2"/>
                  </a:cxn>
                  <a:cxn ang="0">
                    <a:pos x="70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0"/>
                  </a:cxn>
                  <a:cxn ang="0">
                    <a:pos x="64" y="1"/>
                  </a:cxn>
                  <a:cxn ang="0">
                    <a:pos x="63" y="3"/>
                  </a:cxn>
                  <a:cxn ang="0">
                    <a:pos x="63" y="3"/>
                  </a:cxn>
                </a:cxnLst>
                <a:rect l="0" t="0" r="r" b="b"/>
                <a:pathLst>
                  <a:path w="73" h="123">
                    <a:moveTo>
                      <a:pt x="63" y="3"/>
                    </a:moveTo>
                    <a:lnTo>
                      <a:pt x="63" y="3"/>
                    </a:lnTo>
                    <a:lnTo>
                      <a:pt x="61" y="12"/>
                    </a:lnTo>
                    <a:lnTo>
                      <a:pt x="59" y="19"/>
                    </a:lnTo>
                    <a:lnTo>
                      <a:pt x="52" y="33"/>
                    </a:lnTo>
                    <a:lnTo>
                      <a:pt x="43" y="48"/>
                    </a:lnTo>
                    <a:lnTo>
                      <a:pt x="33" y="61"/>
                    </a:lnTo>
                    <a:lnTo>
                      <a:pt x="24" y="75"/>
                    </a:lnTo>
                    <a:lnTo>
                      <a:pt x="15" y="88"/>
                    </a:lnTo>
                    <a:lnTo>
                      <a:pt x="6" y="102"/>
                    </a:lnTo>
                    <a:lnTo>
                      <a:pt x="3" y="110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2" y="122"/>
                    </a:lnTo>
                    <a:lnTo>
                      <a:pt x="3" y="123"/>
                    </a:lnTo>
                    <a:lnTo>
                      <a:pt x="5" y="123"/>
                    </a:lnTo>
                    <a:lnTo>
                      <a:pt x="6" y="123"/>
                    </a:lnTo>
                    <a:lnTo>
                      <a:pt x="8" y="121"/>
                    </a:lnTo>
                    <a:lnTo>
                      <a:pt x="10" y="120"/>
                    </a:lnTo>
                    <a:lnTo>
                      <a:pt x="10" y="120"/>
                    </a:lnTo>
                    <a:lnTo>
                      <a:pt x="13" y="112"/>
                    </a:lnTo>
                    <a:lnTo>
                      <a:pt x="16" y="105"/>
                    </a:lnTo>
                    <a:lnTo>
                      <a:pt x="24" y="90"/>
                    </a:lnTo>
                    <a:lnTo>
                      <a:pt x="33" y="77"/>
                    </a:lnTo>
                    <a:lnTo>
                      <a:pt x="43" y="63"/>
                    </a:lnTo>
                    <a:lnTo>
                      <a:pt x="52" y="50"/>
                    </a:lnTo>
                    <a:lnTo>
                      <a:pt x="61" y="36"/>
                    </a:lnTo>
                    <a:lnTo>
                      <a:pt x="67" y="22"/>
                    </a:lnTo>
                    <a:lnTo>
                      <a:pt x="70" y="14"/>
                    </a:lnTo>
                    <a:lnTo>
                      <a:pt x="73" y="6"/>
                    </a:lnTo>
                    <a:lnTo>
                      <a:pt x="73" y="6"/>
                    </a:lnTo>
                    <a:lnTo>
                      <a:pt x="73" y="4"/>
                    </a:lnTo>
                    <a:lnTo>
                      <a:pt x="71" y="2"/>
                    </a:lnTo>
                    <a:lnTo>
                      <a:pt x="70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0"/>
                    </a:lnTo>
                    <a:lnTo>
                      <a:pt x="64" y="1"/>
                    </a:lnTo>
                    <a:lnTo>
                      <a:pt x="63" y="3"/>
                    </a:lnTo>
                    <a:lnTo>
                      <a:pt x="6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7" name="Freeform 822">
                <a:extLst>
                  <a:ext uri="{FF2B5EF4-FFF2-40B4-BE49-F238E27FC236}">
                    <a16:creationId xmlns:a16="http://schemas.microsoft.com/office/drawing/2014/main" id="{2D87B6BD-E87B-406E-A783-2ECF85746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2713" y="1366838"/>
                <a:ext cx="34925" cy="50800"/>
              </a:xfrm>
              <a:custGeom>
                <a:avLst/>
                <a:gdLst/>
                <a:ahLst/>
                <a:cxnLst>
                  <a:cxn ang="0">
                    <a:pos x="58" y="2"/>
                  </a:cxn>
                  <a:cxn ang="0">
                    <a:pos x="58" y="2"/>
                  </a:cxn>
                  <a:cxn ang="0">
                    <a:pos x="42" y="24"/>
                  </a:cxn>
                  <a:cxn ang="0">
                    <a:pos x="29" y="46"/>
                  </a:cxn>
                  <a:cxn ang="0">
                    <a:pos x="1" y="90"/>
                  </a:cxn>
                  <a:cxn ang="0">
                    <a:pos x="1" y="90"/>
                  </a:cxn>
                  <a:cxn ang="0">
                    <a:pos x="0" y="92"/>
                  </a:cxn>
                  <a:cxn ang="0">
                    <a:pos x="1" y="94"/>
                  </a:cxn>
                  <a:cxn ang="0">
                    <a:pos x="1" y="95"/>
                  </a:cxn>
                  <a:cxn ang="0">
                    <a:pos x="3" y="97"/>
                  </a:cxn>
                  <a:cxn ang="0">
                    <a:pos x="4" y="97"/>
                  </a:cxn>
                  <a:cxn ang="0">
                    <a:pos x="6" y="97"/>
                  </a:cxn>
                  <a:cxn ang="0">
                    <a:pos x="8" y="97"/>
                  </a:cxn>
                  <a:cxn ang="0">
                    <a:pos x="9" y="95"/>
                  </a:cxn>
                  <a:cxn ang="0">
                    <a:pos x="9" y="95"/>
                  </a:cxn>
                  <a:cxn ang="0">
                    <a:pos x="37" y="51"/>
                  </a:cxn>
                  <a:cxn ang="0">
                    <a:pos x="50" y="28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7" y="3"/>
                  </a:cxn>
                  <a:cxn ang="0">
                    <a:pos x="66" y="2"/>
                  </a:cxn>
                  <a:cxn ang="0">
                    <a:pos x="65" y="1"/>
                  </a:cxn>
                  <a:cxn ang="0">
                    <a:pos x="61" y="0"/>
                  </a:cxn>
                  <a:cxn ang="0">
                    <a:pos x="60" y="0"/>
                  </a:cxn>
                  <a:cxn ang="0">
                    <a:pos x="58" y="2"/>
                  </a:cxn>
                  <a:cxn ang="0">
                    <a:pos x="58" y="2"/>
                  </a:cxn>
                </a:cxnLst>
                <a:rect l="0" t="0" r="r" b="b"/>
                <a:pathLst>
                  <a:path w="67" h="97">
                    <a:moveTo>
                      <a:pt x="58" y="2"/>
                    </a:moveTo>
                    <a:lnTo>
                      <a:pt x="58" y="2"/>
                    </a:lnTo>
                    <a:lnTo>
                      <a:pt x="42" y="24"/>
                    </a:lnTo>
                    <a:lnTo>
                      <a:pt x="29" y="46"/>
                    </a:lnTo>
                    <a:lnTo>
                      <a:pt x="1" y="90"/>
                    </a:lnTo>
                    <a:lnTo>
                      <a:pt x="1" y="90"/>
                    </a:lnTo>
                    <a:lnTo>
                      <a:pt x="0" y="92"/>
                    </a:lnTo>
                    <a:lnTo>
                      <a:pt x="1" y="94"/>
                    </a:lnTo>
                    <a:lnTo>
                      <a:pt x="1" y="95"/>
                    </a:lnTo>
                    <a:lnTo>
                      <a:pt x="3" y="97"/>
                    </a:lnTo>
                    <a:lnTo>
                      <a:pt x="4" y="97"/>
                    </a:lnTo>
                    <a:lnTo>
                      <a:pt x="6" y="97"/>
                    </a:lnTo>
                    <a:lnTo>
                      <a:pt x="8" y="97"/>
                    </a:lnTo>
                    <a:lnTo>
                      <a:pt x="9" y="95"/>
                    </a:lnTo>
                    <a:lnTo>
                      <a:pt x="9" y="95"/>
                    </a:lnTo>
                    <a:lnTo>
                      <a:pt x="37" y="51"/>
                    </a:lnTo>
                    <a:lnTo>
                      <a:pt x="50" y="28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7" y="3"/>
                    </a:lnTo>
                    <a:lnTo>
                      <a:pt x="66" y="2"/>
                    </a:lnTo>
                    <a:lnTo>
                      <a:pt x="65" y="1"/>
                    </a:lnTo>
                    <a:lnTo>
                      <a:pt x="61" y="0"/>
                    </a:lnTo>
                    <a:lnTo>
                      <a:pt x="60" y="0"/>
                    </a:lnTo>
                    <a:lnTo>
                      <a:pt x="58" y="2"/>
                    </a:lnTo>
                    <a:lnTo>
                      <a:pt x="5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823">
                <a:extLst>
                  <a:ext uri="{FF2B5EF4-FFF2-40B4-BE49-F238E27FC236}">
                    <a16:creationId xmlns:a16="http://schemas.microsoft.com/office/drawing/2014/main" id="{5270D846-F22A-42D3-B24B-C2075781C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9075" y="1604963"/>
                <a:ext cx="28575" cy="68263"/>
              </a:xfrm>
              <a:custGeom>
                <a:avLst/>
                <a:gdLst/>
                <a:ahLst/>
                <a:cxnLst>
                  <a:cxn ang="0">
                    <a:pos x="45" y="3"/>
                  </a:cxn>
                  <a:cxn ang="0">
                    <a:pos x="45" y="3"/>
                  </a:cxn>
                  <a:cxn ang="0">
                    <a:pos x="43" y="10"/>
                  </a:cxn>
                  <a:cxn ang="0">
                    <a:pos x="40" y="16"/>
                  </a:cxn>
                  <a:cxn ang="0">
                    <a:pos x="32" y="29"/>
                  </a:cxn>
                  <a:cxn ang="0">
                    <a:pos x="25" y="41"/>
                  </a:cxn>
                  <a:cxn ang="0">
                    <a:pos x="22" y="47"/>
                  </a:cxn>
                  <a:cxn ang="0">
                    <a:pos x="20" y="53"/>
                  </a:cxn>
                  <a:cxn ang="0">
                    <a:pos x="20" y="53"/>
                  </a:cxn>
                  <a:cxn ang="0">
                    <a:pos x="14" y="71"/>
                  </a:cxn>
                  <a:cxn ang="0">
                    <a:pos x="9" y="89"/>
                  </a:cxn>
                  <a:cxn ang="0">
                    <a:pos x="3" y="106"/>
                  </a:cxn>
                  <a:cxn ang="0">
                    <a:pos x="1" y="115"/>
                  </a:cxn>
                  <a:cxn ang="0">
                    <a:pos x="0" y="125"/>
                  </a:cxn>
                  <a:cxn ang="0">
                    <a:pos x="0" y="125"/>
                  </a:cxn>
                  <a:cxn ang="0">
                    <a:pos x="1" y="127"/>
                  </a:cxn>
                  <a:cxn ang="0">
                    <a:pos x="2" y="128"/>
                  </a:cxn>
                  <a:cxn ang="0">
                    <a:pos x="3" y="129"/>
                  </a:cxn>
                  <a:cxn ang="0">
                    <a:pos x="5" y="129"/>
                  </a:cxn>
                  <a:cxn ang="0">
                    <a:pos x="6" y="129"/>
                  </a:cxn>
                  <a:cxn ang="0">
                    <a:pos x="9" y="128"/>
                  </a:cxn>
                  <a:cxn ang="0">
                    <a:pos x="10" y="127"/>
                  </a:cxn>
                  <a:cxn ang="0">
                    <a:pos x="10" y="125"/>
                  </a:cxn>
                  <a:cxn ang="0">
                    <a:pos x="10" y="125"/>
                  </a:cxn>
                  <a:cxn ang="0">
                    <a:pos x="12" y="108"/>
                  </a:cxn>
                  <a:cxn ang="0">
                    <a:pos x="16" y="93"/>
                  </a:cxn>
                  <a:cxn ang="0">
                    <a:pos x="21" y="78"/>
                  </a:cxn>
                  <a:cxn ang="0">
                    <a:pos x="28" y="64"/>
                  </a:cxn>
                  <a:cxn ang="0">
                    <a:pos x="42" y="35"/>
                  </a:cxn>
                  <a:cxn ang="0">
                    <a:pos x="49" y="20"/>
                  </a:cxn>
                  <a:cxn ang="0">
                    <a:pos x="54" y="6"/>
                  </a:cxn>
                  <a:cxn ang="0">
                    <a:pos x="54" y="6"/>
                  </a:cxn>
                  <a:cxn ang="0">
                    <a:pos x="54" y="4"/>
                  </a:cxn>
                  <a:cxn ang="0">
                    <a:pos x="54" y="2"/>
                  </a:cxn>
                  <a:cxn ang="0">
                    <a:pos x="53" y="1"/>
                  </a:cxn>
                  <a:cxn ang="0">
                    <a:pos x="51" y="0"/>
                  </a:cxn>
                  <a:cxn ang="0">
                    <a:pos x="49" y="0"/>
                  </a:cxn>
                  <a:cxn ang="0">
                    <a:pos x="48" y="1"/>
                  </a:cxn>
                  <a:cxn ang="0">
                    <a:pos x="46" y="2"/>
                  </a:cxn>
                  <a:cxn ang="0">
                    <a:pos x="45" y="3"/>
                  </a:cxn>
                  <a:cxn ang="0">
                    <a:pos x="45" y="3"/>
                  </a:cxn>
                </a:cxnLst>
                <a:rect l="0" t="0" r="r" b="b"/>
                <a:pathLst>
                  <a:path w="54" h="129">
                    <a:moveTo>
                      <a:pt x="45" y="3"/>
                    </a:moveTo>
                    <a:lnTo>
                      <a:pt x="45" y="3"/>
                    </a:lnTo>
                    <a:lnTo>
                      <a:pt x="43" y="10"/>
                    </a:lnTo>
                    <a:lnTo>
                      <a:pt x="40" y="16"/>
                    </a:lnTo>
                    <a:lnTo>
                      <a:pt x="32" y="29"/>
                    </a:lnTo>
                    <a:lnTo>
                      <a:pt x="25" y="41"/>
                    </a:lnTo>
                    <a:lnTo>
                      <a:pt x="22" y="47"/>
                    </a:lnTo>
                    <a:lnTo>
                      <a:pt x="20" y="53"/>
                    </a:lnTo>
                    <a:lnTo>
                      <a:pt x="20" y="53"/>
                    </a:lnTo>
                    <a:lnTo>
                      <a:pt x="14" y="71"/>
                    </a:lnTo>
                    <a:lnTo>
                      <a:pt x="9" y="89"/>
                    </a:lnTo>
                    <a:lnTo>
                      <a:pt x="3" y="106"/>
                    </a:lnTo>
                    <a:lnTo>
                      <a:pt x="1" y="115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7"/>
                    </a:lnTo>
                    <a:lnTo>
                      <a:pt x="2" y="128"/>
                    </a:lnTo>
                    <a:lnTo>
                      <a:pt x="3" y="129"/>
                    </a:lnTo>
                    <a:lnTo>
                      <a:pt x="5" y="129"/>
                    </a:lnTo>
                    <a:lnTo>
                      <a:pt x="6" y="129"/>
                    </a:lnTo>
                    <a:lnTo>
                      <a:pt x="9" y="128"/>
                    </a:lnTo>
                    <a:lnTo>
                      <a:pt x="10" y="127"/>
                    </a:lnTo>
                    <a:lnTo>
                      <a:pt x="10" y="125"/>
                    </a:lnTo>
                    <a:lnTo>
                      <a:pt x="10" y="125"/>
                    </a:lnTo>
                    <a:lnTo>
                      <a:pt x="12" y="108"/>
                    </a:lnTo>
                    <a:lnTo>
                      <a:pt x="16" y="93"/>
                    </a:lnTo>
                    <a:lnTo>
                      <a:pt x="21" y="78"/>
                    </a:lnTo>
                    <a:lnTo>
                      <a:pt x="28" y="64"/>
                    </a:lnTo>
                    <a:lnTo>
                      <a:pt x="42" y="35"/>
                    </a:lnTo>
                    <a:lnTo>
                      <a:pt x="49" y="20"/>
                    </a:lnTo>
                    <a:lnTo>
                      <a:pt x="54" y="6"/>
                    </a:lnTo>
                    <a:lnTo>
                      <a:pt x="54" y="6"/>
                    </a:lnTo>
                    <a:lnTo>
                      <a:pt x="54" y="4"/>
                    </a:lnTo>
                    <a:lnTo>
                      <a:pt x="54" y="2"/>
                    </a:lnTo>
                    <a:lnTo>
                      <a:pt x="53" y="1"/>
                    </a:lnTo>
                    <a:lnTo>
                      <a:pt x="51" y="0"/>
                    </a:lnTo>
                    <a:lnTo>
                      <a:pt x="49" y="0"/>
                    </a:lnTo>
                    <a:lnTo>
                      <a:pt x="48" y="1"/>
                    </a:lnTo>
                    <a:lnTo>
                      <a:pt x="46" y="2"/>
                    </a:lnTo>
                    <a:lnTo>
                      <a:pt x="45" y="3"/>
                    </a:lnTo>
                    <a:lnTo>
                      <a:pt x="45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9" name="Freeform 824">
                <a:extLst>
                  <a:ext uri="{FF2B5EF4-FFF2-40B4-BE49-F238E27FC236}">
                    <a16:creationId xmlns:a16="http://schemas.microsoft.com/office/drawing/2014/main" id="{F8C444A4-66C5-45F3-A3AF-C8E27B897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19875" y="1614488"/>
                <a:ext cx="25400" cy="44450"/>
              </a:xfrm>
              <a:custGeom>
                <a:avLst/>
                <a:gdLst/>
                <a:ahLst/>
                <a:cxnLst>
                  <a:cxn ang="0">
                    <a:pos x="40" y="2"/>
                  </a:cxn>
                  <a:cxn ang="0">
                    <a:pos x="40" y="2"/>
                  </a:cxn>
                  <a:cxn ang="0">
                    <a:pos x="32" y="11"/>
                  </a:cxn>
                  <a:cxn ang="0">
                    <a:pos x="25" y="19"/>
                  </a:cxn>
                  <a:cxn ang="0">
                    <a:pos x="19" y="28"/>
                  </a:cxn>
                  <a:cxn ang="0">
                    <a:pos x="13" y="39"/>
                  </a:cxn>
                  <a:cxn ang="0">
                    <a:pos x="8" y="49"/>
                  </a:cxn>
                  <a:cxn ang="0">
                    <a:pos x="4" y="59"/>
                  </a:cxn>
                  <a:cxn ang="0">
                    <a:pos x="1" y="71"/>
                  </a:cxn>
                  <a:cxn ang="0">
                    <a:pos x="0" y="81"/>
                  </a:cxn>
                  <a:cxn ang="0">
                    <a:pos x="0" y="81"/>
                  </a:cxn>
                  <a:cxn ang="0">
                    <a:pos x="0" y="83"/>
                  </a:cxn>
                  <a:cxn ang="0">
                    <a:pos x="1" y="85"/>
                  </a:cxn>
                  <a:cxn ang="0">
                    <a:pos x="3" y="86"/>
                  </a:cxn>
                  <a:cxn ang="0">
                    <a:pos x="5" y="86"/>
                  </a:cxn>
                  <a:cxn ang="0">
                    <a:pos x="6" y="86"/>
                  </a:cxn>
                  <a:cxn ang="0">
                    <a:pos x="9" y="85"/>
                  </a:cxn>
                  <a:cxn ang="0">
                    <a:pos x="10" y="83"/>
                  </a:cxn>
                  <a:cxn ang="0">
                    <a:pos x="10" y="81"/>
                  </a:cxn>
                  <a:cxn ang="0">
                    <a:pos x="10" y="81"/>
                  </a:cxn>
                  <a:cxn ang="0">
                    <a:pos x="11" y="71"/>
                  </a:cxn>
                  <a:cxn ang="0">
                    <a:pos x="14" y="61"/>
                  </a:cxn>
                  <a:cxn ang="0">
                    <a:pos x="17" y="51"/>
                  </a:cxn>
                  <a:cxn ang="0">
                    <a:pos x="22" y="42"/>
                  </a:cxn>
                  <a:cxn ang="0">
                    <a:pos x="27" y="33"/>
                  </a:cxn>
                  <a:cxn ang="0">
                    <a:pos x="33" y="24"/>
                  </a:cxn>
                  <a:cxn ang="0">
                    <a:pos x="40" y="16"/>
                  </a:cxn>
                  <a:cxn ang="0">
                    <a:pos x="47" y="9"/>
                  </a:cxn>
                  <a:cxn ang="0">
                    <a:pos x="47" y="9"/>
                  </a:cxn>
                  <a:cxn ang="0">
                    <a:pos x="48" y="8"/>
                  </a:cxn>
                  <a:cxn ang="0">
                    <a:pos x="48" y="5"/>
                  </a:cxn>
                  <a:cxn ang="0">
                    <a:pos x="47" y="3"/>
                  </a:cxn>
                  <a:cxn ang="0">
                    <a:pos x="46" y="2"/>
                  </a:cxn>
                  <a:cxn ang="0">
                    <a:pos x="45" y="1"/>
                  </a:cxn>
                  <a:cxn ang="0">
                    <a:pos x="43" y="0"/>
                  </a:cxn>
                  <a:cxn ang="0">
                    <a:pos x="42" y="1"/>
                  </a:cxn>
                  <a:cxn ang="0">
                    <a:pos x="40" y="2"/>
                  </a:cxn>
                  <a:cxn ang="0">
                    <a:pos x="40" y="2"/>
                  </a:cxn>
                </a:cxnLst>
                <a:rect l="0" t="0" r="r" b="b"/>
                <a:pathLst>
                  <a:path w="48" h="86">
                    <a:moveTo>
                      <a:pt x="40" y="2"/>
                    </a:moveTo>
                    <a:lnTo>
                      <a:pt x="40" y="2"/>
                    </a:lnTo>
                    <a:lnTo>
                      <a:pt x="32" y="11"/>
                    </a:lnTo>
                    <a:lnTo>
                      <a:pt x="25" y="19"/>
                    </a:lnTo>
                    <a:lnTo>
                      <a:pt x="19" y="28"/>
                    </a:lnTo>
                    <a:lnTo>
                      <a:pt x="13" y="39"/>
                    </a:lnTo>
                    <a:lnTo>
                      <a:pt x="8" y="49"/>
                    </a:lnTo>
                    <a:lnTo>
                      <a:pt x="4" y="59"/>
                    </a:lnTo>
                    <a:lnTo>
                      <a:pt x="1" y="71"/>
                    </a:lnTo>
                    <a:lnTo>
                      <a:pt x="0" y="81"/>
                    </a:lnTo>
                    <a:lnTo>
                      <a:pt x="0" y="81"/>
                    </a:lnTo>
                    <a:lnTo>
                      <a:pt x="0" y="83"/>
                    </a:lnTo>
                    <a:lnTo>
                      <a:pt x="1" y="85"/>
                    </a:lnTo>
                    <a:lnTo>
                      <a:pt x="3" y="86"/>
                    </a:lnTo>
                    <a:lnTo>
                      <a:pt x="5" y="86"/>
                    </a:lnTo>
                    <a:lnTo>
                      <a:pt x="6" y="86"/>
                    </a:lnTo>
                    <a:lnTo>
                      <a:pt x="9" y="85"/>
                    </a:lnTo>
                    <a:lnTo>
                      <a:pt x="10" y="83"/>
                    </a:lnTo>
                    <a:lnTo>
                      <a:pt x="10" y="81"/>
                    </a:lnTo>
                    <a:lnTo>
                      <a:pt x="10" y="81"/>
                    </a:lnTo>
                    <a:lnTo>
                      <a:pt x="11" y="71"/>
                    </a:lnTo>
                    <a:lnTo>
                      <a:pt x="14" y="61"/>
                    </a:lnTo>
                    <a:lnTo>
                      <a:pt x="17" y="51"/>
                    </a:lnTo>
                    <a:lnTo>
                      <a:pt x="22" y="42"/>
                    </a:lnTo>
                    <a:lnTo>
                      <a:pt x="27" y="33"/>
                    </a:lnTo>
                    <a:lnTo>
                      <a:pt x="33" y="24"/>
                    </a:lnTo>
                    <a:lnTo>
                      <a:pt x="40" y="16"/>
                    </a:lnTo>
                    <a:lnTo>
                      <a:pt x="47" y="9"/>
                    </a:lnTo>
                    <a:lnTo>
                      <a:pt x="47" y="9"/>
                    </a:lnTo>
                    <a:lnTo>
                      <a:pt x="48" y="8"/>
                    </a:lnTo>
                    <a:lnTo>
                      <a:pt x="48" y="5"/>
                    </a:lnTo>
                    <a:lnTo>
                      <a:pt x="47" y="3"/>
                    </a:lnTo>
                    <a:lnTo>
                      <a:pt x="46" y="2"/>
                    </a:lnTo>
                    <a:lnTo>
                      <a:pt x="45" y="1"/>
                    </a:lnTo>
                    <a:lnTo>
                      <a:pt x="43" y="0"/>
                    </a:lnTo>
                    <a:lnTo>
                      <a:pt x="42" y="1"/>
                    </a:lnTo>
                    <a:lnTo>
                      <a:pt x="40" y="2"/>
                    </a:lnTo>
                    <a:lnTo>
                      <a:pt x="4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0" name="Freeform 825">
                <a:extLst>
                  <a:ext uri="{FF2B5EF4-FFF2-40B4-BE49-F238E27FC236}">
                    <a16:creationId xmlns:a16="http://schemas.microsoft.com/office/drawing/2014/main" id="{D8204F69-9795-4F27-8F8B-84D44FA758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9563" y="1624013"/>
                <a:ext cx="28575" cy="46038"/>
              </a:xfrm>
              <a:custGeom>
                <a:avLst/>
                <a:gdLst/>
                <a:ahLst/>
                <a:cxnLst>
                  <a:cxn ang="0">
                    <a:pos x="44" y="2"/>
                  </a:cxn>
                  <a:cxn ang="0">
                    <a:pos x="44" y="2"/>
                  </a:cxn>
                  <a:cxn ang="0">
                    <a:pos x="38" y="10"/>
                  </a:cxn>
                  <a:cxn ang="0">
                    <a:pos x="32" y="17"/>
                  </a:cxn>
                  <a:cxn ang="0">
                    <a:pos x="25" y="26"/>
                  </a:cxn>
                  <a:cxn ang="0">
                    <a:pos x="19" y="34"/>
                  </a:cxn>
                  <a:cxn ang="0">
                    <a:pos x="19" y="34"/>
                  </a:cxn>
                  <a:cxn ang="0">
                    <a:pos x="13" y="44"/>
                  </a:cxn>
                  <a:cxn ang="0">
                    <a:pos x="9" y="56"/>
                  </a:cxn>
                  <a:cxn ang="0">
                    <a:pos x="5" y="67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2" y="85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3"/>
                  </a:cxn>
                  <a:cxn ang="0">
                    <a:pos x="8" y="83"/>
                  </a:cxn>
                  <a:cxn ang="0">
                    <a:pos x="16" y="63"/>
                  </a:cxn>
                  <a:cxn ang="0">
                    <a:pos x="26" y="42"/>
                  </a:cxn>
                  <a:cxn ang="0">
                    <a:pos x="26" y="42"/>
                  </a:cxn>
                  <a:cxn ang="0">
                    <a:pos x="28" y="37"/>
                  </a:cxn>
                  <a:cxn ang="0">
                    <a:pos x="31" y="33"/>
                  </a:cxn>
                  <a:cxn ang="0">
                    <a:pos x="38" y="25"/>
                  </a:cxn>
                  <a:cxn ang="0">
                    <a:pos x="46" y="15"/>
                  </a:cxn>
                  <a:cxn ang="0">
                    <a:pos x="52" y="7"/>
                  </a:cxn>
                  <a:cxn ang="0">
                    <a:pos x="52" y="7"/>
                  </a:cxn>
                  <a:cxn ang="0">
                    <a:pos x="53" y="5"/>
                  </a:cxn>
                  <a:cxn ang="0">
                    <a:pos x="52" y="3"/>
                  </a:cxn>
                  <a:cxn ang="0">
                    <a:pos x="52" y="2"/>
                  </a:cxn>
                  <a:cxn ang="0">
                    <a:pos x="50" y="0"/>
                  </a:cxn>
                  <a:cxn ang="0">
                    <a:pos x="49" y="0"/>
                  </a:cxn>
                  <a:cxn ang="0">
                    <a:pos x="47" y="0"/>
                  </a:cxn>
                  <a:cxn ang="0">
                    <a:pos x="45" y="1"/>
                  </a:cxn>
                  <a:cxn ang="0">
                    <a:pos x="44" y="2"/>
                  </a:cxn>
                  <a:cxn ang="0">
                    <a:pos x="44" y="2"/>
                  </a:cxn>
                </a:cxnLst>
                <a:rect l="0" t="0" r="r" b="b"/>
                <a:pathLst>
                  <a:path w="53" h="85">
                    <a:moveTo>
                      <a:pt x="44" y="2"/>
                    </a:moveTo>
                    <a:lnTo>
                      <a:pt x="44" y="2"/>
                    </a:lnTo>
                    <a:lnTo>
                      <a:pt x="38" y="10"/>
                    </a:lnTo>
                    <a:lnTo>
                      <a:pt x="32" y="17"/>
                    </a:lnTo>
                    <a:lnTo>
                      <a:pt x="25" y="26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3" y="44"/>
                    </a:lnTo>
                    <a:lnTo>
                      <a:pt x="9" y="56"/>
                    </a:lnTo>
                    <a:lnTo>
                      <a:pt x="5" y="67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79"/>
                    </a:lnTo>
                    <a:lnTo>
                      <a:pt x="0" y="82"/>
                    </a:lnTo>
                    <a:lnTo>
                      <a:pt x="2" y="85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3"/>
                    </a:lnTo>
                    <a:lnTo>
                      <a:pt x="8" y="83"/>
                    </a:lnTo>
                    <a:lnTo>
                      <a:pt x="16" y="63"/>
                    </a:lnTo>
                    <a:lnTo>
                      <a:pt x="26" y="42"/>
                    </a:lnTo>
                    <a:lnTo>
                      <a:pt x="26" y="42"/>
                    </a:lnTo>
                    <a:lnTo>
                      <a:pt x="28" y="37"/>
                    </a:lnTo>
                    <a:lnTo>
                      <a:pt x="31" y="33"/>
                    </a:lnTo>
                    <a:lnTo>
                      <a:pt x="38" y="25"/>
                    </a:lnTo>
                    <a:lnTo>
                      <a:pt x="46" y="15"/>
                    </a:lnTo>
                    <a:lnTo>
                      <a:pt x="52" y="7"/>
                    </a:lnTo>
                    <a:lnTo>
                      <a:pt x="52" y="7"/>
                    </a:lnTo>
                    <a:lnTo>
                      <a:pt x="53" y="5"/>
                    </a:lnTo>
                    <a:lnTo>
                      <a:pt x="52" y="3"/>
                    </a:lnTo>
                    <a:lnTo>
                      <a:pt x="52" y="2"/>
                    </a:lnTo>
                    <a:lnTo>
                      <a:pt x="50" y="0"/>
                    </a:lnTo>
                    <a:lnTo>
                      <a:pt x="49" y="0"/>
                    </a:lnTo>
                    <a:lnTo>
                      <a:pt x="47" y="0"/>
                    </a:lnTo>
                    <a:lnTo>
                      <a:pt x="45" y="1"/>
                    </a:lnTo>
                    <a:lnTo>
                      <a:pt x="44" y="2"/>
                    </a:lnTo>
                    <a:lnTo>
                      <a:pt x="4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1" name="Freeform 826">
                <a:extLst>
                  <a:ext uri="{FF2B5EF4-FFF2-40B4-BE49-F238E27FC236}">
                    <a16:creationId xmlns:a16="http://schemas.microsoft.com/office/drawing/2014/main" id="{E3032165-F076-425D-AC4E-6B8A16CB7A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6875" y="1463675"/>
                <a:ext cx="23813" cy="41275"/>
              </a:xfrm>
              <a:custGeom>
                <a:avLst/>
                <a:gdLst/>
                <a:ahLst/>
                <a:cxnLst>
                  <a:cxn ang="0">
                    <a:pos x="39" y="1"/>
                  </a:cxn>
                  <a:cxn ang="0">
                    <a:pos x="39" y="1"/>
                  </a:cxn>
                  <a:cxn ang="0">
                    <a:pos x="32" y="10"/>
                  </a:cxn>
                  <a:cxn ang="0">
                    <a:pos x="27" y="18"/>
                  </a:cxn>
                  <a:cxn ang="0">
                    <a:pos x="22" y="27"/>
                  </a:cxn>
                  <a:cxn ang="0">
                    <a:pos x="18" y="35"/>
                  </a:cxn>
                  <a:cxn ang="0">
                    <a:pos x="9" y="54"/>
                  </a:cxn>
                  <a:cxn ang="0">
                    <a:pos x="5" y="63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4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7"/>
                  </a:cxn>
                  <a:cxn ang="0">
                    <a:pos x="8" y="77"/>
                  </a:cxn>
                  <a:cxn ang="0">
                    <a:pos x="13" y="68"/>
                  </a:cxn>
                  <a:cxn ang="0">
                    <a:pos x="18" y="59"/>
                  </a:cxn>
                  <a:cxn ang="0">
                    <a:pos x="26" y="42"/>
                  </a:cxn>
                  <a:cxn ang="0">
                    <a:pos x="30" y="32"/>
                  </a:cxn>
                  <a:cxn ang="0">
                    <a:pos x="34" y="24"/>
                  </a:cxn>
                  <a:cxn ang="0">
                    <a:pos x="39" y="16"/>
                  </a:cxn>
                  <a:cxn ang="0">
                    <a:pos x="45" y="8"/>
                  </a:cxn>
                  <a:cxn ang="0">
                    <a:pos x="45" y="8"/>
                  </a:cxn>
                  <a:cxn ang="0">
                    <a:pos x="46" y="6"/>
                  </a:cxn>
                  <a:cxn ang="0">
                    <a:pos x="46" y="4"/>
                  </a:cxn>
                  <a:cxn ang="0">
                    <a:pos x="46" y="3"/>
                  </a:cxn>
                  <a:cxn ang="0">
                    <a:pos x="45" y="1"/>
                  </a:cxn>
                  <a:cxn ang="0">
                    <a:pos x="44" y="0"/>
                  </a:cxn>
                  <a:cxn ang="0">
                    <a:pos x="42" y="0"/>
                  </a:cxn>
                  <a:cxn ang="0">
                    <a:pos x="40" y="0"/>
                  </a:cxn>
                  <a:cxn ang="0">
                    <a:pos x="39" y="1"/>
                  </a:cxn>
                  <a:cxn ang="0">
                    <a:pos x="39" y="1"/>
                  </a:cxn>
                </a:cxnLst>
                <a:rect l="0" t="0" r="r" b="b"/>
                <a:pathLst>
                  <a:path w="46" h="79">
                    <a:moveTo>
                      <a:pt x="39" y="1"/>
                    </a:moveTo>
                    <a:lnTo>
                      <a:pt x="39" y="1"/>
                    </a:lnTo>
                    <a:lnTo>
                      <a:pt x="32" y="10"/>
                    </a:lnTo>
                    <a:lnTo>
                      <a:pt x="27" y="18"/>
                    </a:lnTo>
                    <a:lnTo>
                      <a:pt x="22" y="27"/>
                    </a:lnTo>
                    <a:lnTo>
                      <a:pt x="18" y="35"/>
                    </a:lnTo>
                    <a:lnTo>
                      <a:pt x="9" y="54"/>
                    </a:lnTo>
                    <a:lnTo>
                      <a:pt x="5" y="63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4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7"/>
                    </a:lnTo>
                    <a:lnTo>
                      <a:pt x="8" y="77"/>
                    </a:lnTo>
                    <a:lnTo>
                      <a:pt x="13" y="68"/>
                    </a:lnTo>
                    <a:lnTo>
                      <a:pt x="18" y="59"/>
                    </a:lnTo>
                    <a:lnTo>
                      <a:pt x="26" y="42"/>
                    </a:lnTo>
                    <a:lnTo>
                      <a:pt x="30" y="32"/>
                    </a:lnTo>
                    <a:lnTo>
                      <a:pt x="34" y="24"/>
                    </a:lnTo>
                    <a:lnTo>
                      <a:pt x="39" y="16"/>
                    </a:lnTo>
                    <a:lnTo>
                      <a:pt x="45" y="8"/>
                    </a:lnTo>
                    <a:lnTo>
                      <a:pt x="45" y="8"/>
                    </a:lnTo>
                    <a:lnTo>
                      <a:pt x="46" y="6"/>
                    </a:lnTo>
                    <a:lnTo>
                      <a:pt x="46" y="4"/>
                    </a:lnTo>
                    <a:lnTo>
                      <a:pt x="46" y="3"/>
                    </a:lnTo>
                    <a:lnTo>
                      <a:pt x="45" y="1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40" y="0"/>
                    </a:lnTo>
                    <a:lnTo>
                      <a:pt x="39" y="1"/>
                    </a:lnTo>
                    <a:lnTo>
                      <a:pt x="39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2" name="Freeform 827">
                <a:extLst>
                  <a:ext uri="{FF2B5EF4-FFF2-40B4-BE49-F238E27FC236}">
                    <a16:creationId xmlns:a16="http://schemas.microsoft.com/office/drawing/2014/main" id="{49304247-C5CD-4305-8BA3-AD6C711D9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2913" y="1493838"/>
                <a:ext cx="9525" cy="7938"/>
              </a:xfrm>
              <a:custGeom>
                <a:avLst/>
                <a:gdLst/>
                <a:ahLst/>
                <a:cxnLst>
                  <a:cxn ang="0">
                    <a:pos x="8" y="1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1" y="9"/>
                  </a:cxn>
                  <a:cxn ang="0">
                    <a:pos x="0" y="11"/>
                  </a:cxn>
                  <a:cxn ang="0">
                    <a:pos x="1" y="13"/>
                  </a:cxn>
                  <a:cxn ang="0">
                    <a:pos x="2" y="14"/>
                  </a:cxn>
                  <a:cxn ang="0">
                    <a:pos x="3" y="16"/>
                  </a:cxn>
                  <a:cxn ang="0">
                    <a:pos x="5" y="16"/>
                  </a:cxn>
                  <a:cxn ang="0">
                    <a:pos x="7" y="16"/>
                  </a:cxn>
                  <a:cxn ang="0">
                    <a:pos x="8" y="14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15" y="6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8" y="1"/>
                  </a:cxn>
                </a:cxnLst>
                <a:rect l="0" t="0" r="r" b="b"/>
                <a:pathLst>
                  <a:path w="16" h="16">
                    <a:moveTo>
                      <a:pt x="8" y="1"/>
                    </a:moveTo>
                    <a:lnTo>
                      <a:pt x="2" y="8"/>
                    </a:lnTo>
                    <a:lnTo>
                      <a:pt x="2" y="8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1" y="13"/>
                    </a:lnTo>
                    <a:lnTo>
                      <a:pt x="2" y="14"/>
                    </a:lnTo>
                    <a:lnTo>
                      <a:pt x="3" y="16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8" y="14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5" y="6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3" name="Freeform 828">
                <a:extLst>
                  <a:ext uri="{FF2B5EF4-FFF2-40B4-BE49-F238E27FC236}">
                    <a16:creationId xmlns:a16="http://schemas.microsoft.com/office/drawing/2014/main" id="{4562E55B-7323-464E-8D9A-48D8EC9D26D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08713" y="1243013"/>
                <a:ext cx="706438" cy="620713"/>
              </a:xfrm>
              <a:custGeom>
                <a:avLst/>
                <a:gdLst/>
                <a:ahLst/>
                <a:cxnLst>
                  <a:cxn ang="0">
                    <a:pos x="1208" y="1175"/>
                  </a:cxn>
                  <a:cxn ang="0">
                    <a:pos x="1095" y="1131"/>
                  </a:cxn>
                  <a:cxn ang="0">
                    <a:pos x="938" y="1062"/>
                  </a:cxn>
                  <a:cxn ang="0">
                    <a:pos x="899" y="1051"/>
                  </a:cxn>
                  <a:cxn ang="0">
                    <a:pos x="728" y="1088"/>
                  </a:cxn>
                  <a:cxn ang="0">
                    <a:pos x="531" y="1080"/>
                  </a:cxn>
                  <a:cxn ang="0">
                    <a:pos x="322" y="1026"/>
                  </a:cxn>
                  <a:cxn ang="0">
                    <a:pos x="161" y="920"/>
                  </a:cxn>
                  <a:cxn ang="0">
                    <a:pos x="51" y="762"/>
                  </a:cxn>
                  <a:cxn ang="0">
                    <a:pos x="8" y="609"/>
                  </a:cxn>
                  <a:cxn ang="0">
                    <a:pos x="4" y="424"/>
                  </a:cxn>
                  <a:cxn ang="0">
                    <a:pos x="39" y="285"/>
                  </a:cxn>
                  <a:cxn ang="0">
                    <a:pos x="97" y="185"/>
                  </a:cxn>
                  <a:cxn ang="0">
                    <a:pos x="167" y="114"/>
                  </a:cxn>
                  <a:cxn ang="0">
                    <a:pos x="255" y="62"/>
                  </a:cxn>
                  <a:cxn ang="0">
                    <a:pos x="439" y="14"/>
                  </a:cxn>
                  <a:cxn ang="0">
                    <a:pos x="700" y="5"/>
                  </a:cxn>
                  <a:cxn ang="0">
                    <a:pos x="714" y="7"/>
                  </a:cxn>
                  <a:cxn ang="0">
                    <a:pos x="803" y="0"/>
                  </a:cxn>
                  <a:cxn ang="0">
                    <a:pos x="994" y="43"/>
                  </a:cxn>
                  <a:cxn ang="0">
                    <a:pos x="1175" y="156"/>
                  </a:cxn>
                  <a:cxn ang="0">
                    <a:pos x="1247" y="243"/>
                  </a:cxn>
                  <a:cxn ang="0">
                    <a:pos x="1289" y="328"/>
                  </a:cxn>
                  <a:cxn ang="0">
                    <a:pos x="1324" y="456"/>
                  </a:cxn>
                  <a:cxn ang="0">
                    <a:pos x="1336" y="593"/>
                  </a:cxn>
                  <a:cxn ang="0">
                    <a:pos x="1319" y="726"/>
                  </a:cxn>
                  <a:cxn ang="0">
                    <a:pos x="1266" y="842"/>
                  </a:cxn>
                  <a:cxn ang="0">
                    <a:pos x="1204" y="907"/>
                  </a:cxn>
                  <a:cxn ang="0">
                    <a:pos x="1205" y="990"/>
                  </a:cxn>
                  <a:cxn ang="0">
                    <a:pos x="1239" y="1150"/>
                  </a:cxn>
                  <a:cxn ang="0">
                    <a:pos x="1234" y="1167"/>
                  </a:cxn>
                  <a:cxn ang="0">
                    <a:pos x="912" y="999"/>
                  </a:cxn>
                  <a:cxn ang="0">
                    <a:pos x="967" y="1032"/>
                  </a:cxn>
                  <a:cxn ang="0">
                    <a:pos x="1119" y="1098"/>
                  </a:cxn>
                  <a:cxn ang="0">
                    <a:pos x="1181" y="1067"/>
                  </a:cxn>
                  <a:cxn ang="0">
                    <a:pos x="1156" y="912"/>
                  </a:cxn>
                  <a:cxn ang="0">
                    <a:pos x="1170" y="893"/>
                  </a:cxn>
                  <a:cxn ang="0">
                    <a:pos x="1193" y="864"/>
                  </a:cxn>
                  <a:cxn ang="0">
                    <a:pos x="1262" y="762"/>
                  </a:cxn>
                  <a:cxn ang="0">
                    <a:pos x="1294" y="636"/>
                  </a:cxn>
                  <a:cxn ang="0">
                    <a:pos x="1293" y="502"/>
                  </a:cxn>
                  <a:cxn ang="0">
                    <a:pos x="1265" y="373"/>
                  </a:cxn>
                  <a:cxn ang="0">
                    <a:pos x="1214" y="265"/>
                  </a:cxn>
                  <a:cxn ang="0">
                    <a:pos x="1124" y="168"/>
                  </a:cxn>
                  <a:cxn ang="0">
                    <a:pos x="962" y="75"/>
                  </a:cxn>
                  <a:cxn ang="0">
                    <a:pos x="786" y="39"/>
                  </a:cxn>
                  <a:cxn ang="0">
                    <a:pos x="705" y="49"/>
                  </a:cxn>
                  <a:cxn ang="0">
                    <a:pos x="686" y="45"/>
                  </a:cxn>
                  <a:cxn ang="0">
                    <a:pos x="459" y="52"/>
                  </a:cxn>
                  <a:cxn ang="0">
                    <a:pos x="295" y="89"/>
                  </a:cxn>
                  <a:cxn ang="0">
                    <a:pos x="184" y="153"/>
                  </a:cxn>
                  <a:cxn ang="0">
                    <a:pos x="109" y="238"/>
                  </a:cxn>
                  <a:cxn ang="0">
                    <a:pos x="62" y="340"/>
                  </a:cxn>
                  <a:cxn ang="0">
                    <a:pos x="40" y="448"/>
                  </a:cxn>
                  <a:cxn ang="0">
                    <a:pos x="55" y="647"/>
                  </a:cxn>
                  <a:cxn ang="0">
                    <a:pos x="121" y="805"/>
                  </a:cxn>
                  <a:cxn ang="0">
                    <a:pos x="251" y="941"/>
                  </a:cxn>
                  <a:cxn ang="0">
                    <a:pos x="434" y="1017"/>
                  </a:cxn>
                  <a:cxn ang="0">
                    <a:pos x="592" y="1043"/>
                  </a:cxn>
                  <a:cxn ang="0">
                    <a:pos x="736" y="1045"/>
                  </a:cxn>
                  <a:cxn ang="0">
                    <a:pos x="890" y="1012"/>
                  </a:cxn>
                  <a:cxn ang="0">
                    <a:pos x="900" y="1005"/>
                  </a:cxn>
                </a:cxnLst>
                <a:rect l="0" t="0" r="r" b="b"/>
                <a:pathLst>
                  <a:path w="1336" h="1175">
                    <a:moveTo>
                      <a:pt x="1214" y="1175"/>
                    </a:moveTo>
                    <a:lnTo>
                      <a:pt x="1214" y="1175"/>
                    </a:lnTo>
                    <a:lnTo>
                      <a:pt x="1210" y="1175"/>
                    </a:lnTo>
                    <a:lnTo>
                      <a:pt x="1209" y="1175"/>
                    </a:lnTo>
                    <a:lnTo>
                      <a:pt x="1208" y="1175"/>
                    </a:lnTo>
                    <a:lnTo>
                      <a:pt x="1208" y="1175"/>
                    </a:lnTo>
                    <a:lnTo>
                      <a:pt x="1202" y="1174"/>
                    </a:lnTo>
                    <a:lnTo>
                      <a:pt x="1198" y="1173"/>
                    </a:lnTo>
                    <a:lnTo>
                      <a:pt x="1198" y="1173"/>
                    </a:lnTo>
                    <a:lnTo>
                      <a:pt x="1172" y="1162"/>
                    </a:lnTo>
                    <a:lnTo>
                      <a:pt x="1147" y="1152"/>
                    </a:lnTo>
                    <a:lnTo>
                      <a:pt x="1095" y="1131"/>
                    </a:lnTo>
                    <a:lnTo>
                      <a:pt x="1095" y="1131"/>
                    </a:lnTo>
                    <a:lnTo>
                      <a:pt x="1050" y="1113"/>
                    </a:lnTo>
                    <a:lnTo>
                      <a:pt x="1005" y="1095"/>
                    </a:lnTo>
                    <a:lnTo>
                      <a:pt x="982" y="1084"/>
                    </a:lnTo>
                    <a:lnTo>
                      <a:pt x="960" y="1073"/>
                    </a:lnTo>
                    <a:lnTo>
                      <a:pt x="938" y="1062"/>
                    </a:lnTo>
                    <a:lnTo>
                      <a:pt x="918" y="1048"/>
                    </a:lnTo>
                    <a:lnTo>
                      <a:pt x="911" y="1044"/>
                    </a:lnTo>
                    <a:lnTo>
                      <a:pt x="904" y="1048"/>
                    </a:lnTo>
                    <a:lnTo>
                      <a:pt x="904" y="1048"/>
                    </a:lnTo>
                    <a:lnTo>
                      <a:pt x="899" y="1051"/>
                    </a:lnTo>
                    <a:lnTo>
                      <a:pt x="899" y="1051"/>
                    </a:lnTo>
                    <a:lnTo>
                      <a:pt x="873" y="1061"/>
                    </a:lnTo>
                    <a:lnTo>
                      <a:pt x="847" y="1068"/>
                    </a:lnTo>
                    <a:lnTo>
                      <a:pt x="819" y="1075"/>
                    </a:lnTo>
                    <a:lnTo>
                      <a:pt x="789" y="1080"/>
                    </a:lnTo>
                    <a:lnTo>
                      <a:pt x="759" y="1084"/>
                    </a:lnTo>
                    <a:lnTo>
                      <a:pt x="728" y="1088"/>
                    </a:lnTo>
                    <a:lnTo>
                      <a:pt x="696" y="1090"/>
                    </a:lnTo>
                    <a:lnTo>
                      <a:pt x="664" y="1090"/>
                    </a:lnTo>
                    <a:lnTo>
                      <a:pt x="664" y="1090"/>
                    </a:lnTo>
                    <a:lnTo>
                      <a:pt x="620" y="1089"/>
                    </a:lnTo>
                    <a:lnTo>
                      <a:pt x="576" y="1086"/>
                    </a:lnTo>
                    <a:lnTo>
                      <a:pt x="531" y="1080"/>
                    </a:lnTo>
                    <a:lnTo>
                      <a:pt x="488" y="1073"/>
                    </a:lnTo>
                    <a:lnTo>
                      <a:pt x="445" y="1064"/>
                    </a:lnTo>
                    <a:lnTo>
                      <a:pt x="402" y="1052"/>
                    </a:lnTo>
                    <a:lnTo>
                      <a:pt x="361" y="1040"/>
                    </a:lnTo>
                    <a:lnTo>
                      <a:pt x="322" y="1026"/>
                    </a:lnTo>
                    <a:lnTo>
                      <a:pt x="322" y="1026"/>
                    </a:lnTo>
                    <a:lnTo>
                      <a:pt x="292" y="1012"/>
                    </a:lnTo>
                    <a:lnTo>
                      <a:pt x="263" y="997"/>
                    </a:lnTo>
                    <a:lnTo>
                      <a:pt x="235" y="980"/>
                    </a:lnTo>
                    <a:lnTo>
                      <a:pt x="209" y="962"/>
                    </a:lnTo>
                    <a:lnTo>
                      <a:pt x="184" y="942"/>
                    </a:lnTo>
                    <a:lnTo>
                      <a:pt x="161" y="920"/>
                    </a:lnTo>
                    <a:lnTo>
                      <a:pt x="138" y="898"/>
                    </a:lnTo>
                    <a:lnTo>
                      <a:pt x="117" y="873"/>
                    </a:lnTo>
                    <a:lnTo>
                      <a:pt x="99" y="847"/>
                    </a:lnTo>
                    <a:lnTo>
                      <a:pt x="81" y="820"/>
                    </a:lnTo>
                    <a:lnTo>
                      <a:pt x="66" y="792"/>
                    </a:lnTo>
                    <a:lnTo>
                      <a:pt x="51" y="762"/>
                    </a:lnTo>
                    <a:lnTo>
                      <a:pt x="39" y="732"/>
                    </a:lnTo>
                    <a:lnTo>
                      <a:pt x="28" y="700"/>
                    </a:lnTo>
                    <a:lnTo>
                      <a:pt x="19" y="668"/>
                    </a:lnTo>
                    <a:lnTo>
                      <a:pt x="12" y="634"/>
                    </a:lnTo>
                    <a:lnTo>
                      <a:pt x="12" y="634"/>
                    </a:lnTo>
                    <a:lnTo>
                      <a:pt x="8" y="609"/>
                    </a:lnTo>
                    <a:lnTo>
                      <a:pt x="5" y="582"/>
                    </a:lnTo>
                    <a:lnTo>
                      <a:pt x="2" y="554"/>
                    </a:lnTo>
                    <a:lnTo>
                      <a:pt x="1" y="524"/>
                    </a:lnTo>
                    <a:lnTo>
                      <a:pt x="0" y="492"/>
                    </a:lnTo>
                    <a:lnTo>
                      <a:pt x="1" y="459"/>
                    </a:lnTo>
                    <a:lnTo>
                      <a:pt x="4" y="424"/>
                    </a:lnTo>
                    <a:lnTo>
                      <a:pt x="9" y="389"/>
                    </a:lnTo>
                    <a:lnTo>
                      <a:pt x="16" y="354"/>
                    </a:lnTo>
                    <a:lnTo>
                      <a:pt x="21" y="337"/>
                    </a:lnTo>
                    <a:lnTo>
                      <a:pt x="26" y="320"/>
                    </a:lnTo>
                    <a:lnTo>
                      <a:pt x="33" y="303"/>
                    </a:lnTo>
                    <a:lnTo>
                      <a:pt x="39" y="285"/>
                    </a:lnTo>
                    <a:lnTo>
                      <a:pt x="46" y="267"/>
                    </a:lnTo>
                    <a:lnTo>
                      <a:pt x="54" y="251"/>
                    </a:lnTo>
                    <a:lnTo>
                      <a:pt x="64" y="234"/>
                    </a:lnTo>
                    <a:lnTo>
                      <a:pt x="74" y="218"/>
                    </a:lnTo>
                    <a:lnTo>
                      <a:pt x="84" y="201"/>
                    </a:lnTo>
                    <a:lnTo>
                      <a:pt x="97" y="185"/>
                    </a:lnTo>
                    <a:lnTo>
                      <a:pt x="109" y="169"/>
                    </a:lnTo>
                    <a:lnTo>
                      <a:pt x="123" y="154"/>
                    </a:lnTo>
                    <a:lnTo>
                      <a:pt x="138" y="139"/>
                    </a:lnTo>
                    <a:lnTo>
                      <a:pt x="153" y="125"/>
                    </a:lnTo>
                    <a:lnTo>
                      <a:pt x="153" y="125"/>
                    </a:lnTo>
                    <a:lnTo>
                      <a:pt x="167" y="114"/>
                    </a:lnTo>
                    <a:lnTo>
                      <a:pt x="180" y="103"/>
                    </a:lnTo>
                    <a:lnTo>
                      <a:pt x="195" y="94"/>
                    </a:lnTo>
                    <a:lnTo>
                      <a:pt x="209" y="86"/>
                    </a:lnTo>
                    <a:lnTo>
                      <a:pt x="224" y="76"/>
                    </a:lnTo>
                    <a:lnTo>
                      <a:pt x="239" y="69"/>
                    </a:lnTo>
                    <a:lnTo>
                      <a:pt x="255" y="62"/>
                    </a:lnTo>
                    <a:lnTo>
                      <a:pt x="270" y="56"/>
                    </a:lnTo>
                    <a:lnTo>
                      <a:pt x="303" y="43"/>
                    </a:lnTo>
                    <a:lnTo>
                      <a:pt x="336" y="34"/>
                    </a:lnTo>
                    <a:lnTo>
                      <a:pt x="369" y="26"/>
                    </a:lnTo>
                    <a:lnTo>
                      <a:pt x="403" y="20"/>
                    </a:lnTo>
                    <a:lnTo>
                      <a:pt x="439" y="14"/>
                    </a:lnTo>
                    <a:lnTo>
                      <a:pt x="473" y="11"/>
                    </a:lnTo>
                    <a:lnTo>
                      <a:pt x="507" y="8"/>
                    </a:lnTo>
                    <a:lnTo>
                      <a:pt x="541" y="6"/>
                    </a:lnTo>
                    <a:lnTo>
                      <a:pt x="607" y="5"/>
                    </a:lnTo>
                    <a:lnTo>
                      <a:pt x="669" y="5"/>
                    </a:lnTo>
                    <a:lnTo>
                      <a:pt x="700" y="5"/>
                    </a:lnTo>
                    <a:lnTo>
                      <a:pt x="700" y="5"/>
                    </a:lnTo>
                    <a:lnTo>
                      <a:pt x="704" y="5"/>
                    </a:lnTo>
                    <a:lnTo>
                      <a:pt x="708" y="6"/>
                    </a:lnTo>
                    <a:lnTo>
                      <a:pt x="711" y="7"/>
                    </a:lnTo>
                    <a:lnTo>
                      <a:pt x="714" y="7"/>
                    </a:lnTo>
                    <a:lnTo>
                      <a:pt x="714" y="7"/>
                    </a:lnTo>
                    <a:lnTo>
                      <a:pt x="732" y="4"/>
                    </a:lnTo>
                    <a:lnTo>
                      <a:pt x="749" y="2"/>
                    </a:lnTo>
                    <a:lnTo>
                      <a:pt x="768" y="1"/>
                    </a:lnTo>
                    <a:lnTo>
                      <a:pt x="787" y="0"/>
                    </a:lnTo>
                    <a:lnTo>
                      <a:pt x="787" y="0"/>
                    </a:lnTo>
                    <a:lnTo>
                      <a:pt x="803" y="0"/>
                    </a:lnTo>
                    <a:lnTo>
                      <a:pt x="821" y="1"/>
                    </a:lnTo>
                    <a:lnTo>
                      <a:pt x="856" y="5"/>
                    </a:lnTo>
                    <a:lnTo>
                      <a:pt x="891" y="11"/>
                    </a:lnTo>
                    <a:lnTo>
                      <a:pt x="926" y="21"/>
                    </a:lnTo>
                    <a:lnTo>
                      <a:pt x="960" y="31"/>
                    </a:lnTo>
                    <a:lnTo>
                      <a:pt x="994" y="43"/>
                    </a:lnTo>
                    <a:lnTo>
                      <a:pt x="1028" y="59"/>
                    </a:lnTo>
                    <a:lnTo>
                      <a:pt x="1060" y="75"/>
                    </a:lnTo>
                    <a:lnTo>
                      <a:pt x="1091" y="93"/>
                    </a:lnTo>
                    <a:lnTo>
                      <a:pt x="1121" y="112"/>
                    </a:lnTo>
                    <a:lnTo>
                      <a:pt x="1149" y="134"/>
                    </a:lnTo>
                    <a:lnTo>
                      <a:pt x="1175" y="156"/>
                    </a:lnTo>
                    <a:lnTo>
                      <a:pt x="1199" y="180"/>
                    </a:lnTo>
                    <a:lnTo>
                      <a:pt x="1210" y="192"/>
                    </a:lnTo>
                    <a:lnTo>
                      <a:pt x="1220" y="204"/>
                    </a:lnTo>
                    <a:lnTo>
                      <a:pt x="1230" y="217"/>
                    </a:lnTo>
                    <a:lnTo>
                      <a:pt x="1239" y="229"/>
                    </a:lnTo>
                    <a:lnTo>
                      <a:pt x="1247" y="243"/>
                    </a:lnTo>
                    <a:lnTo>
                      <a:pt x="1256" y="255"/>
                    </a:lnTo>
                    <a:lnTo>
                      <a:pt x="1256" y="255"/>
                    </a:lnTo>
                    <a:lnTo>
                      <a:pt x="1264" y="273"/>
                    </a:lnTo>
                    <a:lnTo>
                      <a:pt x="1272" y="290"/>
                    </a:lnTo>
                    <a:lnTo>
                      <a:pt x="1280" y="310"/>
                    </a:lnTo>
                    <a:lnTo>
                      <a:pt x="1289" y="328"/>
                    </a:lnTo>
                    <a:lnTo>
                      <a:pt x="1296" y="349"/>
                    </a:lnTo>
                    <a:lnTo>
                      <a:pt x="1302" y="370"/>
                    </a:lnTo>
                    <a:lnTo>
                      <a:pt x="1308" y="390"/>
                    </a:lnTo>
                    <a:lnTo>
                      <a:pt x="1314" y="412"/>
                    </a:lnTo>
                    <a:lnTo>
                      <a:pt x="1320" y="434"/>
                    </a:lnTo>
                    <a:lnTo>
                      <a:pt x="1324" y="456"/>
                    </a:lnTo>
                    <a:lnTo>
                      <a:pt x="1328" y="478"/>
                    </a:lnTo>
                    <a:lnTo>
                      <a:pt x="1331" y="501"/>
                    </a:lnTo>
                    <a:lnTo>
                      <a:pt x="1333" y="524"/>
                    </a:lnTo>
                    <a:lnTo>
                      <a:pt x="1335" y="547"/>
                    </a:lnTo>
                    <a:lnTo>
                      <a:pt x="1336" y="570"/>
                    </a:lnTo>
                    <a:lnTo>
                      <a:pt x="1336" y="593"/>
                    </a:lnTo>
                    <a:lnTo>
                      <a:pt x="1335" y="616"/>
                    </a:lnTo>
                    <a:lnTo>
                      <a:pt x="1334" y="638"/>
                    </a:lnTo>
                    <a:lnTo>
                      <a:pt x="1332" y="660"/>
                    </a:lnTo>
                    <a:lnTo>
                      <a:pt x="1328" y="683"/>
                    </a:lnTo>
                    <a:lnTo>
                      <a:pt x="1324" y="704"/>
                    </a:lnTo>
                    <a:lnTo>
                      <a:pt x="1319" y="726"/>
                    </a:lnTo>
                    <a:lnTo>
                      <a:pt x="1312" y="747"/>
                    </a:lnTo>
                    <a:lnTo>
                      <a:pt x="1305" y="767"/>
                    </a:lnTo>
                    <a:lnTo>
                      <a:pt x="1297" y="787"/>
                    </a:lnTo>
                    <a:lnTo>
                      <a:pt x="1288" y="806"/>
                    </a:lnTo>
                    <a:lnTo>
                      <a:pt x="1277" y="824"/>
                    </a:lnTo>
                    <a:lnTo>
                      <a:pt x="1266" y="842"/>
                    </a:lnTo>
                    <a:lnTo>
                      <a:pt x="1253" y="859"/>
                    </a:lnTo>
                    <a:lnTo>
                      <a:pt x="1239" y="875"/>
                    </a:lnTo>
                    <a:lnTo>
                      <a:pt x="1225" y="890"/>
                    </a:lnTo>
                    <a:lnTo>
                      <a:pt x="1208" y="904"/>
                    </a:lnTo>
                    <a:lnTo>
                      <a:pt x="1208" y="904"/>
                    </a:lnTo>
                    <a:lnTo>
                      <a:pt x="1204" y="907"/>
                    </a:lnTo>
                    <a:lnTo>
                      <a:pt x="1197" y="911"/>
                    </a:lnTo>
                    <a:lnTo>
                      <a:pt x="1197" y="918"/>
                    </a:lnTo>
                    <a:lnTo>
                      <a:pt x="1197" y="918"/>
                    </a:lnTo>
                    <a:lnTo>
                      <a:pt x="1198" y="937"/>
                    </a:lnTo>
                    <a:lnTo>
                      <a:pt x="1200" y="954"/>
                    </a:lnTo>
                    <a:lnTo>
                      <a:pt x="1205" y="990"/>
                    </a:lnTo>
                    <a:lnTo>
                      <a:pt x="1212" y="1026"/>
                    </a:lnTo>
                    <a:lnTo>
                      <a:pt x="1220" y="1061"/>
                    </a:lnTo>
                    <a:lnTo>
                      <a:pt x="1220" y="1061"/>
                    </a:lnTo>
                    <a:lnTo>
                      <a:pt x="1231" y="1104"/>
                    </a:lnTo>
                    <a:lnTo>
                      <a:pt x="1235" y="1127"/>
                    </a:lnTo>
                    <a:lnTo>
                      <a:pt x="1239" y="1150"/>
                    </a:lnTo>
                    <a:lnTo>
                      <a:pt x="1239" y="1150"/>
                    </a:lnTo>
                    <a:lnTo>
                      <a:pt x="1239" y="1154"/>
                    </a:lnTo>
                    <a:lnTo>
                      <a:pt x="1238" y="1159"/>
                    </a:lnTo>
                    <a:lnTo>
                      <a:pt x="1236" y="1163"/>
                    </a:lnTo>
                    <a:lnTo>
                      <a:pt x="1234" y="1167"/>
                    </a:lnTo>
                    <a:lnTo>
                      <a:pt x="1234" y="1167"/>
                    </a:lnTo>
                    <a:lnTo>
                      <a:pt x="1230" y="1170"/>
                    </a:lnTo>
                    <a:lnTo>
                      <a:pt x="1225" y="1173"/>
                    </a:lnTo>
                    <a:lnTo>
                      <a:pt x="1219" y="1175"/>
                    </a:lnTo>
                    <a:lnTo>
                      <a:pt x="1214" y="1175"/>
                    </a:lnTo>
                    <a:lnTo>
                      <a:pt x="1214" y="1175"/>
                    </a:lnTo>
                    <a:close/>
                    <a:moveTo>
                      <a:pt x="912" y="999"/>
                    </a:moveTo>
                    <a:lnTo>
                      <a:pt x="912" y="999"/>
                    </a:lnTo>
                    <a:lnTo>
                      <a:pt x="916" y="1000"/>
                    </a:lnTo>
                    <a:lnTo>
                      <a:pt x="920" y="1003"/>
                    </a:lnTo>
                    <a:lnTo>
                      <a:pt x="920" y="1003"/>
                    </a:lnTo>
                    <a:lnTo>
                      <a:pt x="944" y="1018"/>
                    </a:lnTo>
                    <a:lnTo>
                      <a:pt x="967" y="1032"/>
                    </a:lnTo>
                    <a:lnTo>
                      <a:pt x="992" y="1045"/>
                    </a:lnTo>
                    <a:lnTo>
                      <a:pt x="1017" y="1057"/>
                    </a:lnTo>
                    <a:lnTo>
                      <a:pt x="1043" y="1068"/>
                    </a:lnTo>
                    <a:lnTo>
                      <a:pt x="1069" y="1078"/>
                    </a:lnTo>
                    <a:lnTo>
                      <a:pt x="1119" y="1098"/>
                    </a:lnTo>
                    <a:lnTo>
                      <a:pt x="1119" y="1098"/>
                    </a:lnTo>
                    <a:lnTo>
                      <a:pt x="1173" y="1120"/>
                    </a:lnTo>
                    <a:lnTo>
                      <a:pt x="1195" y="1128"/>
                    </a:lnTo>
                    <a:lnTo>
                      <a:pt x="1189" y="1105"/>
                    </a:lnTo>
                    <a:lnTo>
                      <a:pt x="1189" y="1105"/>
                    </a:lnTo>
                    <a:lnTo>
                      <a:pt x="1181" y="1067"/>
                    </a:lnTo>
                    <a:lnTo>
                      <a:pt x="1181" y="1067"/>
                    </a:lnTo>
                    <a:lnTo>
                      <a:pt x="1172" y="1029"/>
                    </a:lnTo>
                    <a:lnTo>
                      <a:pt x="1165" y="990"/>
                    </a:lnTo>
                    <a:lnTo>
                      <a:pt x="1162" y="971"/>
                    </a:lnTo>
                    <a:lnTo>
                      <a:pt x="1158" y="951"/>
                    </a:lnTo>
                    <a:lnTo>
                      <a:pt x="1157" y="932"/>
                    </a:lnTo>
                    <a:lnTo>
                      <a:pt x="1156" y="912"/>
                    </a:lnTo>
                    <a:lnTo>
                      <a:pt x="1156" y="912"/>
                    </a:lnTo>
                    <a:lnTo>
                      <a:pt x="1156" y="907"/>
                    </a:lnTo>
                    <a:lnTo>
                      <a:pt x="1158" y="903"/>
                    </a:lnTo>
                    <a:lnTo>
                      <a:pt x="1161" y="899"/>
                    </a:lnTo>
                    <a:lnTo>
                      <a:pt x="1165" y="896"/>
                    </a:lnTo>
                    <a:lnTo>
                      <a:pt x="1170" y="893"/>
                    </a:lnTo>
                    <a:lnTo>
                      <a:pt x="1171" y="887"/>
                    </a:lnTo>
                    <a:lnTo>
                      <a:pt x="1171" y="887"/>
                    </a:lnTo>
                    <a:lnTo>
                      <a:pt x="1173" y="882"/>
                    </a:lnTo>
                    <a:lnTo>
                      <a:pt x="1177" y="878"/>
                    </a:lnTo>
                    <a:lnTo>
                      <a:pt x="1177" y="878"/>
                    </a:lnTo>
                    <a:lnTo>
                      <a:pt x="1193" y="864"/>
                    </a:lnTo>
                    <a:lnTo>
                      <a:pt x="1207" y="849"/>
                    </a:lnTo>
                    <a:lnTo>
                      <a:pt x="1220" y="833"/>
                    </a:lnTo>
                    <a:lnTo>
                      <a:pt x="1233" y="817"/>
                    </a:lnTo>
                    <a:lnTo>
                      <a:pt x="1243" y="799"/>
                    </a:lnTo>
                    <a:lnTo>
                      <a:pt x="1253" y="782"/>
                    </a:lnTo>
                    <a:lnTo>
                      <a:pt x="1262" y="762"/>
                    </a:lnTo>
                    <a:lnTo>
                      <a:pt x="1270" y="743"/>
                    </a:lnTo>
                    <a:lnTo>
                      <a:pt x="1276" y="723"/>
                    </a:lnTo>
                    <a:lnTo>
                      <a:pt x="1282" y="701"/>
                    </a:lnTo>
                    <a:lnTo>
                      <a:pt x="1287" y="681"/>
                    </a:lnTo>
                    <a:lnTo>
                      <a:pt x="1291" y="659"/>
                    </a:lnTo>
                    <a:lnTo>
                      <a:pt x="1294" y="636"/>
                    </a:lnTo>
                    <a:lnTo>
                      <a:pt x="1296" y="614"/>
                    </a:lnTo>
                    <a:lnTo>
                      <a:pt x="1297" y="592"/>
                    </a:lnTo>
                    <a:lnTo>
                      <a:pt x="1297" y="569"/>
                    </a:lnTo>
                    <a:lnTo>
                      <a:pt x="1296" y="546"/>
                    </a:lnTo>
                    <a:lnTo>
                      <a:pt x="1295" y="525"/>
                    </a:lnTo>
                    <a:lnTo>
                      <a:pt x="1293" y="502"/>
                    </a:lnTo>
                    <a:lnTo>
                      <a:pt x="1290" y="479"/>
                    </a:lnTo>
                    <a:lnTo>
                      <a:pt x="1286" y="457"/>
                    </a:lnTo>
                    <a:lnTo>
                      <a:pt x="1281" y="436"/>
                    </a:lnTo>
                    <a:lnTo>
                      <a:pt x="1276" y="414"/>
                    </a:lnTo>
                    <a:lnTo>
                      <a:pt x="1271" y="393"/>
                    </a:lnTo>
                    <a:lnTo>
                      <a:pt x="1265" y="373"/>
                    </a:lnTo>
                    <a:lnTo>
                      <a:pt x="1258" y="353"/>
                    </a:lnTo>
                    <a:lnTo>
                      <a:pt x="1250" y="334"/>
                    </a:lnTo>
                    <a:lnTo>
                      <a:pt x="1242" y="316"/>
                    </a:lnTo>
                    <a:lnTo>
                      <a:pt x="1233" y="298"/>
                    </a:lnTo>
                    <a:lnTo>
                      <a:pt x="1225" y="281"/>
                    </a:lnTo>
                    <a:lnTo>
                      <a:pt x="1214" y="265"/>
                    </a:lnTo>
                    <a:lnTo>
                      <a:pt x="1205" y="251"/>
                    </a:lnTo>
                    <a:lnTo>
                      <a:pt x="1205" y="251"/>
                    </a:lnTo>
                    <a:lnTo>
                      <a:pt x="1187" y="229"/>
                    </a:lnTo>
                    <a:lnTo>
                      <a:pt x="1169" y="208"/>
                    </a:lnTo>
                    <a:lnTo>
                      <a:pt x="1147" y="187"/>
                    </a:lnTo>
                    <a:lnTo>
                      <a:pt x="1124" y="168"/>
                    </a:lnTo>
                    <a:lnTo>
                      <a:pt x="1101" y="150"/>
                    </a:lnTo>
                    <a:lnTo>
                      <a:pt x="1075" y="132"/>
                    </a:lnTo>
                    <a:lnTo>
                      <a:pt x="1048" y="116"/>
                    </a:lnTo>
                    <a:lnTo>
                      <a:pt x="1020" y="101"/>
                    </a:lnTo>
                    <a:lnTo>
                      <a:pt x="991" y="88"/>
                    </a:lnTo>
                    <a:lnTo>
                      <a:pt x="962" y="75"/>
                    </a:lnTo>
                    <a:lnTo>
                      <a:pt x="932" y="65"/>
                    </a:lnTo>
                    <a:lnTo>
                      <a:pt x="902" y="56"/>
                    </a:lnTo>
                    <a:lnTo>
                      <a:pt x="872" y="49"/>
                    </a:lnTo>
                    <a:lnTo>
                      <a:pt x="843" y="44"/>
                    </a:lnTo>
                    <a:lnTo>
                      <a:pt x="815" y="41"/>
                    </a:lnTo>
                    <a:lnTo>
                      <a:pt x="786" y="39"/>
                    </a:lnTo>
                    <a:lnTo>
                      <a:pt x="786" y="39"/>
                    </a:lnTo>
                    <a:lnTo>
                      <a:pt x="765" y="40"/>
                    </a:lnTo>
                    <a:lnTo>
                      <a:pt x="744" y="42"/>
                    </a:lnTo>
                    <a:lnTo>
                      <a:pt x="725" y="45"/>
                    </a:lnTo>
                    <a:lnTo>
                      <a:pt x="705" y="49"/>
                    </a:lnTo>
                    <a:lnTo>
                      <a:pt x="705" y="49"/>
                    </a:lnTo>
                    <a:lnTo>
                      <a:pt x="700" y="50"/>
                    </a:lnTo>
                    <a:lnTo>
                      <a:pt x="700" y="50"/>
                    </a:lnTo>
                    <a:lnTo>
                      <a:pt x="695" y="49"/>
                    </a:lnTo>
                    <a:lnTo>
                      <a:pt x="690" y="47"/>
                    </a:lnTo>
                    <a:lnTo>
                      <a:pt x="686" y="45"/>
                    </a:lnTo>
                    <a:lnTo>
                      <a:pt x="686" y="45"/>
                    </a:lnTo>
                    <a:lnTo>
                      <a:pt x="633" y="44"/>
                    </a:lnTo>
                    <a:lnTo>
                      <a:pt x="633" y="44"/>
                    </a:lnTo>
                    <a:lnTo>
                      <a:pt x="575" y="45"/>
                    </a:lnTo>
                    <a:lnTo>
                      <a:pt x="516" y="47"/>
                    </a:lnTo>
                    <a:lnTo>
                      <a:pt x="488" y="49"/>
                    </a:lnTo>
                    <a:lnTo>
                      <a:pt x="459" y="52"/>
                    </a:lnTo>
                    <a:lnTo>
                      <a:pt x="430" y="56"/>
                    </a:lnTo>
                    <a:lnTo>
                      <a:pt x="402" y="60"/>
                    </a:lnTo>
                    <a:lnTo>
                      <a:pt x="374" y="65"/>
                    </a:lnTo>
                    <a:lnTo>
                      <a:pt x="348" y="71"/>
                    </a:lnTo>
                    <a:lnTo>
                      <a:pt x="321" y="79"/>
                    </a:lnTo>
                    <a:lnTo>
                      <a:pt x="295" y="89"/>
                    </a:lnTo>
                    <a:lnTo>
                      <a:pt x="270" y="99"/>
                    </a:lnTo>
                    <a:lnTo>
                      <a:pt x="245" y="111"/>
                    </a:lnTo>
                    <a:lnTo>
                      <a:pt x="223" y="125"/>
                    </a:lnTo>
                    <a:lnTo>
                      <a:pt x="200" y="140"/>
                    </a:lnTo>
                    <a:lnTo>
                      <a:pt x="200" y="140"/>
                    </a:lnTo>
                    <a:lnTo>
                      <a:pt x="184" y="153"/>
                    </a:lnTo>
                    <a:lnTo>
                      <a:pt x="169" y="165"/>
                    </a:lnTo>
                    <a:lnTo>
                      <a:pt x="156" y="179"/>
                    </a:lnTo>
                    <a:lnTo>
                      <a:pt x="142" y="193"/>
                    </a:lnTo>
                    <a:lnTo>
                      <a:pt x="131" y="208"/>
                    </a:lnTo>
                    <a:lnTo>
                      <a:pt x="119" y="223"/>
                    </a:lnTo>
                    <a:lnTo>
                      <a:pt x="109" y="238"/>
                    </a:lnTo>
                    <a:lnTo>
                      <a:pt x="99" y="254"/>
                    </a:lnTo>
                    <a:lnTo>
                      <a:pt x="90" y="271"/>
                    </a:lnTo>
                    <a:lnTo>
                      <a:pt x="82" y="287"/>
                    </a:lnTo>
                    <a:lnTo>
                      <a:pt x="74" y="305"/>
                    </a:lnTo>
                    <a:lnTo>
                      <a:pt x="68" y="321"/>
                    </a:lnTo>
                    <a:lnTo>
                      <a:pt x="62" y="340"/>
                    </a:lnTo>
                    <a:lnTo>
                      <a:pt x="56" y="357"/>
                    </a:lnTo>
                    <a:lnTo>
                      <a:pt x="52" y="375"/>
                    </a:lnTo>
                    <a:lnTo>
                      <a:pt x="48" y="393"/>
                    </a:lnTo>
                    <a:lnTo>
                      <a:pt x="45" y="412"/>
                    </a:lnTo>
                    <a:lnTo>
                      <a:pt x="42" y="431"/>
                    </a:lnTo>
                    <a:lnTo>
                      <a:pt x="40" y="448"/>
                    </a:lnTo>
                    <a:lnTo>
                      <a:pt x="39" y="467"/>
                    </a:lnTo>
                    <a:lnTo>
                      <a:pt x="38" y="504"/>
                    </a:lnTo>
                    <a:lnTo>
                      <a:pt x="39" y="541"/>
                    </a:lnTo>
                    <a:lnTo>
                      <a:pt x="43" y="577"/>
                    </a:lnTo>
                    <a:lnTo>
                      <a:pt x="48" y="612"/>
                    </a:lnTo>
                    <a:lnTo>
                      <a:pt x="55" y="647"/>
                    </a:lnTo>
                    <a:lnTo>
                      <a:pt x="65" y="679"/>
                    </a:lnTo>
                    <a:lnTo>
                      <a:pt x="65" y="679"/>
                    </a:lnTo>
                    <a:lnTo>
                      <a:pt x="77" y="713"/>
                    </a:lnTo>
                    <a:lnTo>
                      <a:pt x="90" y="745"/>
                    </a:lnTo>
                    <a:lnTo>
                      <a:pt x="105" y="776"/>
                    </a:lnTo>
                    <a:lnTo>
                      <a:pt x="121" y="805"/>
                    </a:lnTo>
                    <a:lnTo>
                      <a:pt x="139" y="831"/>
                    </a:lnTo>
                    <a:lnTo>
                      <a:pt x="159" y="856"/>
                    </a:lnTo>
                    <a:lnTo>
                      <a:pt x="179" y="880"/>
                    </a:lnTo>
                    <a:lnTo>
                      <a:pt x="201" y="902"/>
                    </a:lnTo>
                    <a:lnTo>
                      <a:pt x="225" y="922"/>
                    </a:lnTo>
                    <a:lnTo>
                      <a:pt x="251" y="941"/>
                    </a:lnTo>
                    <a:lnTo>
                      <a:pt x="277" y="957"/>
                    </a:lnTo>
                    <a:lnTo>
                      <a:pt x="305" y="973"/>
                    </a:lnTo>
                    <a:lnTo>
                      <a:pt x="335" y="986"/>
                    </a:lnTo>
                    <a:lnTo>
                      <a:pt x="367" y="998"/>
                    </a:lnTo>
                    <a:lnTo>
                      <a:pt x="400" y="1008"/>
                    </a:lnTo>
                    <a:lnTo>
                      <a:pt x="434" y="1017"/>
                    </a:lnTo>
                    <a:lnTo>
                      <a:pt x="434" y="1017"/>
                    </a:lnTo>
                    <a:lnTo>
                      <a:pt x="468" y="1025"/>
                    </a:lnTo>
                    <a:lnTo>
                      <a:pt x="500" y="1031"/>
                    </a:lnTo>
                    <a:lnTo>
                      <a:pt x="533" y="1036"/>
                    </a:lnTo>
                    <a:lnTo>
                      <a:pt x="562" y="1040"/>
                    </a:lnTo>
                    <a:lnTo>
                      <a:pt x="592" y="1043"/>
                    </a:lnTo>
                    <a:lnTo>
                      <a:pt x="622" y="1045"/>
                    </a:lnTo>
                    <a:lnTo>
                      <a:pt x="650" y="1046"/>
                    </a:lnTo>
                    <a:lnTo>
                      <a:pt x="678" y="1047"/>
                    </a:lnTo>
                    <a:lnTo>
                      <a:pt x="678" y="1047"/>
                    </a:lnTo>
                    <a:lnTo>
                      <a:pt x="707" y="1046"/>
                    </a:lnTo>
                    <a:lnTo>
                      <a:pt x="736" y="1045"/>
                    </a:lnTo>
                    <a:lnTo>
                      <a:pt x="764" y="1042"/>
                    </a:lnTo>
                    <a:lnTo>
                      <a:pt x="791" y="1038"/>
                    </a:lnTo>
                    <a:lnTo>
                      <a:pt x="817" y="1033"/>
                    </a:lnTo>
                    <a:lnTo>
                      <a:pt x="842" y="1028"/>
                    </a:lnTo>
                    <a:lnTo>
                      <a:pt x="866" y="1020"/>
                    </a:lnTo>
                    <a:lnTo>
                      <a:pt x="890" y="1012"/>
                    </a:lnTo>
                    <a:lnTo>
                      <a:pt x="890" y="1012"/>
                    </a:lnTo>
                    <a:lnTo>
                      <a:pt x="892" y="1011"/>
                    </a:lnTo>
                    <a:lnTo>
                      <a:pt x="895" y="1010"/>
                    </a:lnTo>
                    <a:lnTo>
                      <a:pt x="897" y="1007"/>
                    </a:lnTo>
                    <a:lnTo>
                      <a:pt x="897" y="1007"/>
                    </a:lnTo>
                    <a:lnTo>
                      <a:pt x="900" y="1005"/>
                    </a:lnTo>
                    <a:lnTo>
                      <a:pt x="903" y="1002"/>
                    </a:lnTo>
                    <a:lnTo>
                      <a:pt x="912" y="999"/>
                    </a:lnTo>
                    <a:lnTo>
                      <a:pt x="912" y="9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4" name="Freeform 829">
                <a:extLst>
                  <a:ext uri="{FF2B5EF4-FFF2-40B4-BE49-F238E27FC236}">
                    <a16:creationId xmlns:a16="http://schemas.microsoft.com/office/drawing/2014/main" id="{773F2AB7-AE02-433B-913F-932182612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1913" y="1501775"/>
                <a:ext cx="71438" cy="65088"/>
              </a:xfrm>
              <a:custGeom>
                <a:avLst/>
                <a:gdLst/>
                <a:ahLst/>
                <a:cxnLst>
                  <a:cxn ang="0">
                    <a:pos x="76" y="123"/>
                  </a:cxn>
                  <a:cxn ang="0">
                    <a:pos x="76" y="123"/>
                  </a:cxn>
                  <a:cxn ang="0">
                    <a:pos x="71" y="123"/>
                  </a:cxn>
                  <a:cxn ang="0">
                    <a:pos x="66" y="122"/>
                  </a:cxn>
                  <a:cxn ang="0">
                    <a:pos x="64" y="121"/>
                  </a:cxn>
                  <a:cxn ang="0">
                    <a:pos x="64" y="121"/>
                  </a:cxn>
                  <a:cxn ang="0">
                    <a:pos x="57" y="121"/>
                  </a:cxn>
                  <a:cxn ang="0">
                    <a:pos x="57" y="121"/>
                  </a:cxn>
                  <a:cxn ang="0">
                    <a:pos x="55" y="121"/>
                  </a:cxn>
                  <a:cxn ang="0">
                    <a:pos x="55" y="121"/>
                  </a:cxn>
                  <a:cxn ang="0">
                    <a:pos x="45" y="119"/>
                  </a:cxn>
                  <a:cxn ang="0">
                    <a:pos x="36" y="115"/>
                  </a:cxn>
                  <a:cxn ang="0">
                    <a:pos x="27" y="110"/>
                  </a:cxn>
                  <a:cxn ang="0">
                    <a:pos x="19" y="104"/>
                  </a:cxn>
                  <a:cxn ang="0">
                    <a:pos x="13" y="98"/>
                  </a:cxn>
                  <a:cxn ang="0">
                    <a:pos x="8" y="89"/>
                  </a:cxn>
                  <a:cxn ang="0">
                    <a:pos x="4" y="81"/>
                  </a:cxn>
                  <a:cxn ang="0">
                    <a:pos x="1" y="73"/>
                  </a:cxn>
                  <a:cxn ang="0">
                    <a:pos x="1" y="73"/>
                  </a:cxn>
                  <a:cxn ang="0">
                    <a:pos x="0" y="63"/>
                  </a:cxn>
                  <a:cxn ang="0">
                    <a:pos x="1" y="53"/>
                  </a:cxn>
                  <a:cxn ang="0">
                    <a:pos x="2" y="44"/>
                  </a:cxn>
                  <a:cxn ang="0">
                    <a:pos x="5" y="36"/>
                  </a:cxn>
                  <a:cxn ang="0">
                    <a:pos x="9" y="27"/>
                  </a:cxn>
                  <a:cxn ang="0">
                    <a:pos x="13" y="20"/>
                  </a:cxn>
                  <a:cxn ang="0">
                    <a:pos x="19" y="14"/>
                  </a:cxn>
                  <a:cxn ang="0">
                    <a:pos x="27" y="8"/>
                  </a:cxn>
                  <a:cxn ang="0">
                    <a:pos x="27" y="8"/>
                  </a:cxn>
                  <a:cxn ang="0">
                    <a:pos x="33" y="5"/>
                  </a:cxn>
                  <a:cxn ang="0">
                    <a:pos x="40" y="2"/>
                  </a:cxn>
                  <a:cxn ang="0">
                    <a:pos x="47" y="1"/>
                  </a:cxn>
                  <a:cxn ang="0">
                    <a:pos x="56" y="0"/>
                  </a:cxn>
                  <a:cxn ang="0">
                    <a:pos x="56" y="0"/>
                  </a:cxn>
                  <a:cxn ang="0">
                    <a:pos x="64" y="1"/>
                  </a:cxn>
                  <a:cxn ang="0">
                    <a:pos x="72" y="3"/>
                  </a:cxn>
                  <a:cxn ang="0">
                    <a:pos x="80" y="6"/>
                  </a:cxn>
                  <a:cxn ang="0">
                    <a:pos x="89" y="9"/>
                  </a:cxn>
                  <a:cxn ang="0">
                    <a:pos x="89" y="9"/>
                  </a:cxn>
                  <a:cxn ang="0">
                    <a:pos x="99" y="15"/>
                  </a:cxn>
                  <a:cxn ang="0">
                    <a:pos x="108" y="22"/>
                  </a:cxn>
                  <a:cxn ang="0">
                    <a:pos x="118" y="31"/>
                  </a:cxn>
                  <a:cxn ang="0">
                    <a:pos x="125" y="40"/>
                  </a:cxn>
                  <a:cxn ang="0">
                    <a:pos x="130" y="49"/>
                  </a:cxn>
                  <a:cxn ang="0">
                    <a:pos x="132" y="54"/>
                  </a:cxn>
                  <a:cxn ang="0">
                    <a:pos x="134" y="59"/>
                  </a:cxn>
                  <a:cxn ang="0">
                    <a:pos x="134" y="65"/>
                  </a:cxn>
                  <a:cxn ang="0">
                    <a:pos x="134" y="70"/>
                  </a:cxn>
                  <a:cxn ang="0">
                    <a:pos x="134" y="75"/>
                  </a:cxn>
                  <a:cxn ang="0">
                    <a:pos x="132" y="80"/>
                  </a:cxn>
                  <a:cxn ang="0">
                    <a:pos x="132" y="80"/>
                  </a:cxn>
                  <a:cxn ang="0">
                    <a:pos x="128" y="88"/>
                  </a:cxn>
                  <a:cxn ang="0">
                    <a:pos x="123" y="96"/>
                  </a:cxn>
                  <a:cxn ang="0">
                    <a:pos x="116" y="103"/>
                  </a:cxn>
                  <a:cxn ang="0">
                    <a:pos x="109" y="110"/>
                  </a:cxn>
                  <a:cxn ang="0">
                    <a:pos x="101" y="115"/>
                  </a:cxn>
                  <a:cxn ang="0">
                    <a:pos x="93" y="120"/>
                  </a:cxn>
                  <a:cxn ang="0">
                    <a:pos x="84" y="122"/>
                  </a:cxn>
                  <a:cxn ang="0">
                    <a:pos x="76" y="123"/>
                  </a:cxn>
                  <a:cxn ang="0">
                    <a:pos x="76" y="123"/>
                  </a:cxn>
                </a:cxnLst>
                <a:rect l="0" t="0" r="r" b="b"/>
                <a:pathLst>
                  <a:path w="134" h="123">
                    <a:moveTo>
                      <a:pt x="76" y="123"/>
                    </a:moveTo>
                    <a:lnTo>
                      <a:pt x="76" y="123"/>
                    </a:lnTo>
                    <a:lnTo>
                      <a:pt x="71" y="123"/>
                    </a:lnTo>
                    <a:lnTo>
                      <a:pt x="66" y="122"/>
                    </a:lnTo>
                    <a:lnTo>
                      <a:pt x="64" y="121"/>
                    </a:lnTo>
                    <a:lnTo>
                      <a:pt x="64" y="121"/>
                    </a:lnTo>
                    <a:lnTo>
                      <a:pt x="57" y="121"/>
                    </a:lnTo>
                    <a:lnTo>
                      <a:pt x="57" y="121"/>
                    </a:lnTo>
                    <a:lnTo>
                      <a:pt x="55" y="121"/>
                    </a:lnTo>
                    <a:lnTo>
                      <a:pt x="55" y="121"/>
                    </a:lnTo>
                    <a:lnTo>
                      <a:pt x="45" y="119"/>
                    </a:lnTo>
                    <a:lnTo>
                      <a:pt x="36" y="115"/>
                    </a:lnTo>
                    <a:lnTo>
                      <a:pt x="27" y="110"/>
                    </a:lnTo>
                    <a:lnTo>
                      <a:pt x="19" y="104"/>
                    </a:lnTo>
                    <a:lnTo>
                      <a:pt x="13" y="98"/>
                    </a:lnTo>
                    <a:lnTo>
                      <a:pt x="8" y="89"/>
                    </a:lnTo>
                    <a:lnTo>
                      <a:pt x="4" y="81"/>
                    </a:lnTo>
                    <a:lnTo>
                      <a:pt x="1" y="73"/>
                    </a:lnTo>
                    <a:lnTo>
                      <a:pt x="1" y="73"/>
                    </a:lnTo>
                    <a:lnTo>
                      <a:pt x="0" y="63"/>
                    </a:lnTo>
                    <a:lnTo>
                      <a:pt x="1" y="53"/>
                    </a:lnTo>
                    <a:lnTo>
                      <a:pt x="2" y="44"/>
                    </a:lnTo>
                    <a:lnTo>
                      <a:pt x="5" y="36"/>
                    </a:lnTo>
                    <a:lnTo>
                      <a:pt x="9" y="27"/>
                    </a:lnTo>
                    <a:lnTo>
                      <a:pt x="13" y="20"/>
                    </a:lnTo>
                    <a:lnTo>
                      <a:pt x="19" y="14"/>
                    </a:lnTo>
                    <a:lnTo>
                      <a:pt x="27" y="8"/>
                    </a:lnTo>
                    <a:lnTo>
                      <a:pt x="27" y="8"/>
                    </a:lnTo>
                    <a:lnTo>
                      <a:pt x="33" y="5"/>
                    </a:lnTo>
                    <a:lnTo>
                      <a:pt x="40" y="2"/>
                    </a:lnTo>
                    <a:lnTo>
                      <a:pt x="47" y="1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64" y="1"/>
                    </a:lnTo>
                    <a:lnTo>
                      <a:pt x="72" y="3"/>
                    </a:lnTo>
                    <a:lnTo>
                      <a:pt x="80" y="6"/>
                    </a:lnTo>
                    <a:lnTo>
                      <a:pt x="89" y="9"/>
                    </a:lnTo>
                    <a:lnTo>
                      <a:pt x="89" y="9"/>
                    </a:lnTo>
                    <a:lnTo>
                      <a:pt x="99" y="15"/>
                    </a:lnTo>
                    <a:lnTo>
                      <a:pt x="108" y="22"/>
                    </a:lnTo>
                    <a:lnTo>
                      <a:pt x="118" y="31"/>
                    </a:lnTo>
                    <a:lnTo>
                      <a:pt x="125" y="40"/>
                    </a:lnTo>
                    <a:lnTo>
                      <a:pt x="130" y="49"/>
                    </a:lnTo>
                    <a:lnTo>
                      <a:pt x="132" y="54"/>
                    </a:lnTo>
                    <a:lnTo>
                      <a:pt x="134" y="59"/>
                    </a:lnTo>
                    <a:lnTo>
                      <a:pt x="134" y="65"/>
                    </a:lnTo>
                    <a:lnTo>
                      <a:pt x="134" y="70"/>
                    </a:lnTo>
                    <a:lnTo>
                      <a:pt x="134" y="75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28" y="88"/>
                    </a:lnTo>
                    <a:lnTo>
                      <a:pt x="123" y="96"/>
                    </a:lnTo>
                    <a:lnTo>
                      <a:pt x="116" y="103"/>
                    </a:lnTo>
                    <a:lnTo>
                      <a:pt x="109" y="110"/>
                    </a:lnTo>
                    <a:lnTo>
                      <a:pt x="101" y="115"/>
                    </a:lnTo>
                    <a:lnTo>
                      <a:pt x="93" y="120"/>
                    </a:lnTo>
                    <a:lnTo>
                      <a:pt x="84" y="122"/>
                    </a:lnTo>
                    <a:lnTo>
                      <a:pt x="76" y="123"/>
                    </a:lnTo>
                    <a:lnTo>
                      <a:pt x="76" y="12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5" name="Freeform 830">
                <a:extLst>
                  <a:ext uri="{FF2B5EF4-FFF2-40B4-BE49-F238E27FC236}">
                    <a16:creationId xmlns:a16="http://schemas.microsoft.com/office/drawing/2014/main" id="{DCEAD9BA-E5DA-478C-8FC6-26A6A8C4A3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5738" y="1511300"/>
                <a:ext cx="63500" cy="57150"/>
              </a:xfrm>
              <a:custGeom>
                <a:avLst/>
                <a:gdLst/>
                <a:ahLst/>
                <a:cxnLst>
                  <a:cxn ang="0">
                    <a:pos x="66" y="110"/>
                  </a:cxn>
                  <a:cxn ang="0">
                    <a:pos x="46" y="106"/>
                  </a:cxn>
                  <a:cxn ang="0">
                    <a:pos x="44" y="106"/>
                  </a:cxn>
                  <a:cxn ang="0">
                    <a:pos x="42" y="106"/>
                  </a:cxn>
                  <a:cxn ang="0">
                    <a:pos x="38" y="106"/>
                  </a:cxn>
                  <a:cxn ang="0">
                    <a:pos x="33" y="104"/>
                  </a:cxn>
                  <a:cxn ang="0">
                    <a:pos x="29" y="100"/>
                  </a:cxn>
                  <a:cxn ang="0">
                    <a:pos x="28" y="99"/>
                  </a:cxn>
                  <a:cxn ang="0">
                    <a:pos x="11" y="83"/>
                  </a:cxn>
                  <a:cxn ang="0">
                    <a:pos x="1" y="62"/>
                  </a:cxn>
                  <a:cxn ang="0">
                    <a:pos x="0" y="52"/>
                  </a:cxn>
                  <a:cxn ang="0">
                    <a:pos x="3" y="33"/>
                  </a:cxn>
                  <a:cxn ang="0">
                    <a:pos x="7" y="26"/>
                  </a:cxn>
                  <a:cxn ang="0">
                    <a:pos x="15" y="18"/>
                  </a:cxn>
                  <a:cxn ang="0">
                    <a:pos x="35" y="5"/>
                  </a:cxn>
                  <a:cxn ang="0">
                    <a:pos x="49" y="1"/>
                  </a:cxn>
                  <a:cxn ang="0">
                    <a:pos x="58" y="0"/>
                  </a:cxn>
                  <a:cxn ang="0">
                    <a:pos x="61" y="0"/>
                  </a:cxn>
                  <a:cxn ang="0">
                    <a:pos x="63" y="0"/>
                  </a:cxn>
                  <a:cxn ang="0">
                    <a:pos x="80" y="1"/>
                  </a:cxn>
                  <a:cxn ang="0">
                    <a:pos x="89" y="4"/>
                  </a:cxn>
                  <a:cxn ang="0">
                    <a:pos x="102" y="11"/>
                  </a:cxn>
                  <a:cxn ang="0">
                    <a:pos x="112" y="21"/>
                  </a:cxn>
                  <a:cxn ang="0">
                    <a:pos x="119" y="35"/>
                  </a:cxn>
                  <a:cxn ang="0">
                    <a:pos x="120" y="43"/>
                  </a:cxn>
                  <a:cxn ang="0">
                    <a:pos x="120" y="60"/>
                  </a:cxn>
                  <a:cxn ang="0">
                    <a:pos x="116" y="76"/>
                  </a:cxn>
                  <a:cxn ang="0">
                    <a:pos x="109" y="91"/>
                  </a:cxn>
                  <a:cxn ang="0">
                    <a:pos x="99" y="100"/>
                  </a:cxn>
                  <a:cxn ang="0">
                    <a:pos x="99" y="103"/>
                  </a:cxn>
                  <a:cxn ang="0">
                    <a:pos x="93" y="105"/>
                  </a:cxn>
                  <a:cxn ang="0">
                    <a:pos x="85" y="109"/>
                  </a:cxn>
                  <a:cxn ang="0">
                    <a:pos x="76" y="109"/>
                  </a:cxn>
                  <a:cxn ang="0">
                    <a:pos x="66" y="110"/>
                  </a:cxn>
                </a:cxnLst>
                <a:rect l="0" t="0" r="r" b="b"/>
                <a:pathLst>
                  <a:path w="121" h="110">
                    <a:moveTo>
                      <a:pt x="66" y="110"/>
                    </a:moveTo>
                    <a:lnTo>
                      <a:pt x="66" y="110"/>
                    </a:lnTo>
                    <a:lnTo>
                      <a:pt x="56" y="109"/>
                    </a:lnTo>
                    <a:lnTo>
                      <a:pt x="46" y="106"/>
                    </a:lnTo>
                    <a:lnTo>
                      <a:pt x="46" y="106"/>
                    </a:lnTo>
                    <a:lnTo>
                      <a:pt x="44" y="106"/>
                    </a:lnTo>
                    <a:lnTo>
                      <a:pt x="42" y="106"/>
                    </a:lnTo>
                    <a:lnTo>
                      <a:pt x="42" y="106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6" y="105"/>
                    </a:lnTo>
                    <a:lnTo>
                      <a:pt x="33" y="104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28" y="99"/>
                    </a:lnTo>
                    <a:lnTo>
                      <a:pt x="28" y="99"/>
                    </a:lnTo>
                    <a:lnTo>
                      <a:pt x="18" y="92"/>
                    </a:lnTo>
                    <a:lnTo>
                      <a:pt x="11" y="83"/>
                    </a:lnTo>
                    <a:lnTo>
                      <a:pt x="4" y="73"/>
                    </a:lnTo>
                    <a:lnTo>
                      <a:pt x="1" y="62"/>
                    </a:lnTo>
                    <a:lnTo>
                      <a:pt x="1" y="62"/>
                    </a:lnTo>
                    <a:lnTo>
                      <a:pt x="0" y="52"/>
                    </a:lnTo>
                    <a:lnTo>
                      <a:pt x="0" y="42"/>
                    </a:lnTo>
                    <a:lnTo>
                      <a:pt x="3" y="33"/>
                    </a:lnTo>
                    <a:lnTo>
                      <a:pt x="7" y="26"/>
                    </a:lnTo>
                    <a:lnTo>
                      <a:pt x="7" y="26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24" y="10"/>
                    </a:lnTo>
                    <a:lnTo>
                      <a:pt x="35" y="5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54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61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71" y="0"/>
                    </a:lnTo>
                    <a:lnTo>
                      <a:pt x="80" y="1"/>
                    </a:lnTo>
                    <a:lnTo>
                      <a:pt x="80" y="1"/>
                    </a:lnTo>
                    <a:lnTo>
                      <a:pt x="89" y="4"/>
                    </a:lnTo>
                    <a:lnTo>
                      <a:pt x="96" y="7"/>
                    </a:lnTo>
                    <a:lnTo>
                      <a:pt x="102" y="11"/>
                    </a:lnTo>
                    <a:lnTo>
                      <a:pt x="108" y="16"/>
                    </a:lnTo>
                    <a:lnTo>
                      <a:pt x="112" y="21"/>
                    </a:lnTo>
                    <a:lnTo>
                      <a:pt x="115" y="25"/>
                    </a:lnTo>
                    <a:lnTo>
                      <a:pt x="119" y="35"/>
                    </a:lnTo>
                    <a:lnTo>
                      <a:pt x="119" y="35"/>
                    </a:lnTo>
                    <a:lnTo>
                      <a:pt x="120" y="43"/>
                    </a:lnTo>
                    <a:lnTo>
                      <a:pt x="121" y="52"/>
                    </a:lnTo>
                    <a:lnTo>
                      <a:pt x="120" y="60"/>
                    </a:lnTo>
                    <a:lnTo>
                      <a:pt x="119" y="68"/>
                    </a:lnTo>
                    <a:lnTo>
                      <a:pt x="116" y="76"/>
                    </a:lnTo>
                    <a:lnTo>
                      <a:pt x="113" y="84"/>
                    </a:lnTo>
                    <a:lnTo>
                      <a:pt x="109" y="91"/>
                    </a:lnTo>
                    <a:lnTo>
                      <a:pt x="104" y="97"/>
                    </a:lnTo>
                    <a:lnTo>
                      <a:pt x="99" y="100"/>
                    </a:lnTo>
                    <a:lnTo>
                      <a:pt x="99" y="103"/>
                    </a:lnTo>
                    <a:lnTo>
                      <a:pt x="99" y="103"/>
                    </a:lnTo>
                    <a:lnTo>
                      <a:pt x="97" y="103"/>
                    </a:lnTo>
                    <a:lnTo>
                      <a:pt x="93" y="105"/>
                    </a:lnTo>
                    <a:lnTo>
                      <a:pt x="93" y="105"/>
                    </a:lnTo>
                    <a:lnTo>
                      <a:pt x="85" y="109"/>
                    </a:lnTo>
                    <a:lnTo>
                      <a:pt x="77" y="109"/>
                    </a:lnTo>
                    <a:lnTo>
                      <a:pt x="76" y="109"/>
                    </a:lnTo>
                    <a:lnTo>
                      <a:pt x="76" y="109"/>
                    </a:lnTo>
                    <a:lnTo>
                      <a:pt x="66" y="110"/>
                    </a:lnTo>
                    <a:lnTo>
                      <a:pt x="66" y="1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6" name="Freeform 831">
                <a:extLst>
                  <a:ext uri="{FF2B5EF4-FFF2-40B4-BE49-F238E27FC236}">
                    <a16:creationId xmlns:a16="http://schemas.microsoft.com/office/drawing/2014/main" id="{2D589AA5-4B80-45B0-B8CB-A65691486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6388" y="1506538"/>
                <a:ext cx="73025" cy="68263"/>
              </a:xfrm>
              <a:custGeom>
                <a:avLst/>
                <a:gdLst/>
                <a:ahLst/>
                <a:cxnLst>
                  <a:cxn ang="0">
                    <a:pos x="62" y="128"/>
                  </a:cxn>
                  <a:cxn ang="0">
                    <a:pos x="46" y="124"/>
                  </a:cxn>
                  <a:cxn ang="0">
                    <a:pos x="42" y="122"/>
                  </a:cxn>
                  <a:cxn ang="0">
                    <a:pos x="30" y="109"/>
                  </a:cxn>
                  <a:cxn ang="0">
                    <a:pos x="18" y="85"/>
                  </a:cxn>
                  <a:cxn ang="0">
                    <a:pos x="15" y="79"/>
                  </a:cxn>
                  <a:cxn ang="0">
                    <a:pos x="11" y="75"/>
                  </a:cxn>
                  <a:cxn ang="0">
                    <a:pos x="4" y="64"/>
                  </a:cxn>
                  <a:cxn ang="0">
                    <a:pos x="0" y="51"/>
                  </a:cxn>
                  <a:cxn ang="0">
                    <a:pos x="3" y="39"/>
                  </a:cxn>
                  <a:cxn ang="0">
                    <a:pos x="6" y="34"/>
                  </a:cxn>
                  <a:cxn ang="0">
                    <a:pos x="18" y="20"/>
                  </a:cxn>
                  <a:cxn ang="0">
                    <a:pos x="35" y="10"/>
                  </a:cxn>
                  <a:cxn ang="0">
                    <a:pos x="53" y="3"/>
                  </a:cxn>
                  <a:cxn ang="0">
                    <a:pos x="72" y="0"/>
                  </a:cxn>
                  <a:cxn ang="0">
                    <a:pos x="80" y="1"/>
                  </a:cxn>
                  <a:cxn ang="0">
                    <a:pos x="94" y="6"/>
                  </a:cxn>
                  <a:cxn ang="0">
                    <a:pos x="102" y="13"/>
                  </a:cxn>
                  <a:cxn ang="0">
                    <a:pos x="105" y="14"/>
                  </a:cxn>
                  <a:cxn ang="0">
                    <a:pos x="114" y="18"/>
                  </a:cxn>
                  <a:cxn ang="0">
                    <a:pos x="122" y="26"/>
                  </a:cxn>
                  <a:cxn ang="0">
                    <a:pos x="135" y="45"/>
                  </a:cxn>
                  <a:cxn ang="0">
                    <a:pos x="138" y="56"/>
                  </a:cxn>
                  <a:cxn ang="0">
                    <a:pos x="139" y="70"/>
                  </a:cxn>
                  <a:cxn ang="0">
                    <a:pos x="136" y="81"/>
                  </a:cxn>
                  <a:cxn ang="0">
                    <a:pos x="134" y="86"/>
                  </a:cxn>
                  <a:cxn ang="0">
                    <a:pos x="120" y="98"/>
                  </a:cxn>
                  <a:cxn ang="0">
                    <a:pos x="104" y="104"/>
                  </a:cxn>
                  <a:cxn ang="0">
                    <a:pos x="96" y="109"/>
                  </a:cxn>
                  <a:cxn ang="0">
                    <a:pos x="90" y="116"/>
                  </a:cxn>
                  <a:cxn ang="0">
                    <a:pos x="84" y="121"/>
                  </a:cxn>
                  <a:cxn ang="0">
                    <a:pos x="70" y="128"/>
                  </a:cxn>
                  <a:cxn ang="0">
                    <a:pos x="62" y="128"/>
                  </a:cxn>
                </a:cxnLst>
                <a:rect l="0" t="0" r="r" b="b"/>
                <a:pathLst>
                  <a:path w="139" h="128">
                    <a:moveTo>
                      <a:pt x="62" y="128"/>
                    </a:moveTo>
                    <a:lnTo>
                      <a:pt x="62" y="128"/>
                    </a:lnTo>
                    <a:lnTo>
                      <a:pt x="54" y="127"/>
                    </a:lnTo>
                    <a:lnTo>
                      <a:pt x="46" y="124"/>
                    </a:lnTo>
                    <a:lnTo>
                      <a:pt x="46" y="124"/>
                    </a:lnTo>
                    <a:lnTo>
                      <a:pt x="42" y="122"/>
                    </a:lnTo>
                    <a:lnTo>
                      <a:pt x="38" y="118"/>
                    </a:lnTo>
                    <a:lnTo>
                      <a:pt x="30" y="109"/>
                    </a:lnTo>
                    <a:lnTo>
                      <a:pt x="24" y="98"/>
                    </a:lnTo>
                    <a:lnTo>
                      <a:pt x="18" y="85"/>
                    </a:lnTo>
                    <a:lnTo>
                      <a:pt x="17" y="81"/>
                    </a:lnTo>
                    <a:lnTo>
                      <a:pt x="15" y="79"/>
                    </a:lnTo>
                    <a:lnTo>
                      <a:pt x="15" y="79"/>
                    </a:lnTo>
                    <a:lnTo>
                      <a:pt x="11" y="75"/>
                    </a:lnTo>
                    <a:lnTo>
                      <a:pt x="7" y="70"/>
                    </a:lnTo>
                    <a:lnTo>
                      <a:pt x="4" y="64"/>
                    </a:lnTo>
                    <a:lnTo>
                      <a:pt x="2" y="58"/>
                    </a:lnTo>
                    <a:lnTo>
                      <a:pt x="0" y="51"/>
                    </a:lnTo>
                    <a:lnTo>
                      <a:pt x="0" y="45"/>
                    </a:lnTo>
                    <a:lnTo>
                      <a:pt x="3" y="39"/>
                    </a:lnTo>
                    <a:lnTo>
                      <a:pt x="6" y="34"/>
                    </a:lnTo>
                    <a:lnTo>
                      <a:pt x="6" y="34"/>
                    </a:lnTo>
                    <a:lnTo>
                      <a:pt x="11" y="27"/>
                    </a:lnTo>
                    <a:lnTo>
                      <a:pt x="18" y="20"/>
                    </a:lnTo>
                    <a:lnTo>
                      <a:pt x="26" y="15"/>
                    </a:lnTo>
                    <a:lnTo>
                      <a:pt x="35" y="10"/>
                    </a:lnTo>
                    <a:lnTo>
                      <a:pt x="44" y="6"/>
                    </a:lnTo>
                    <a:lnTo>
                      <a:pt x="53" y="3"/>
                    </a:lnTo>
                    <a:lnTo>
                      <a:pt x="62" y="1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80" y="1"/>
                    </a:lnTo>
                    <a:lnTo>
                      <a:pt x="87" y="3"/>
                    </a:lnTo>
                    <a:lnTo>
                      <a:pt x="94" y="6"/>
                    </a:lnTo>
                    <a:lnTo>
                      <a:pt x="100" y="11"/>
                    </a:lnTo>
                    <a:lnTo>
                      <a:pt x="102" y="13"/>
                    </a:lnTo>
                    <a:lnTo>
                      <a:pt x="105" y="14"/>
                    </a:lnTo>
                    <a:lnTo>
                      <a:pt x="105" y="14"/>
                    </a:lnTo>
                    <a:lnTo>
                      <a:pt x="114" y="18"/>
                    </a:lnTo>
                    <a:lnTo>
                      <a:pt x="114" y="18"/>
                    </a:lnTo>
                    <a:lnTo>
                      <a:pt x="118" y="22"/>
                    </a:lnTo>
                    <a:lnTo>
                      <a:pt x="122" y="26"/>
                    </a:lnTo>
                    <a:lnTo>
                      <a:pt x="130" y="35"/>
                    </a:lnTo>
                    <a:lnTo>
                      <a:pt x="135" y="45"/>
                    </a:lnTo>
                    <a:lnTo>
                      <a:pt x="138" y="56"/>
                    </a:lnTo>
                    <a:lnTo>
                      <a:pt x="138" y="56"/>
                    </a:lnTo>
                    <a:lnTo>
                      <a:pt x="139" y="63"/>
                    </a:lnTo>
                    <a:lnTo>
                      <a:pt x="139" y="70"/>
                    </a:lnTo>
                    <a:lnTo>
                      <a:pt x="137" y="78"/>
                    </a:lnTo>
                    <a:lnTo>
                      <a:pt x="136" y="81"/>
                    </a:lnTo>
                    <a:lnTo>
                      <a:pt x="134" y="86"/>
                    </a:lnTo>
                    <a:lnTo>
                      <a:pt x="134" y="86"/>
                    </a:lnTo>
                    <a:lnTo>
                      <a:pt x="128" y="92"/>
                    </a:lnTo>
                    <a:lnTo>
                      <a:pt x="120" y="98"/>
                    </a:lnTo>
                    <a:lnTo>
                      <a:pt x="113" y="101"/>
                    </a:lnTo>
                    <a:lnTo>
                      <a:pt x="104" y="104"/>
                    </a:lnTo>
                    <a:lnTo>
                      <a:pt x="99" y="105"/>
                    </a:lnTo>
                    <a:lnTo>
                      <a:pt x="96" y="109"/>
                    </a:lnTo>
                    <a:lnTo>
                      <a:pt x="96" y="109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84" y="121"/>
                    </a:lnTo>
                    <a:lnTo>
                      <a:pt x="78" y="125"/>
                    </a:lnTo>
                    <a:lnTo>
                      <a:pt x="70" y="128"/>
                    </a:lnTo>
                    <a:lnTo>
                      <a:pt x="62" y="128"/>
                    </a:lnTo>
                    <a:lnTo>
                      <a:pt x="62" y="1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sp>
          <p:nvSpPr>
            <p:cNvPr id="57" name="文本框 138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>
              <a:extLst>
                <a:ext uri="{FF2B5EF4-FFF2-40B4-BE49-F238E27FC236}">
                  <a16:creationId xmlns:a16="http://schemas.microsoft.com/office/drawing/2014/main" id="{02D98679-4A86-485C-B66E-6F9D8BF2D31E}"/>
                </a:ext>
              </a:extLst>
            </p:cNvPr>
            <p:cNvSpPr txBox="1"/>
            <p:nvPr/>
          </p:nvSpPr>
          <p:spPr>
            <a:xfrm>
              <a:off x="8993346" y="3204037"/>
              <a:ext cx="2893823" cy="156966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TW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學習的</a:t>
              </a:r>
              <a:r>
                <a:rPr lang="zh-TW" altLang="en-US" sz="2400" b="1" dirty="0">
                  <a:latin typeface="微軟正黑體"/>
                  <a:cs typeface="微軟正黑體"/>
                </a:rPr>
                <a:t>知識上</a:t>
              </a:r>
              <a:endParaRPr lang="en-US" altLang="zh-TW" sz="2400" b="1" dirty="0">
                <a:latin typeface="微軟正黑體"/>
                <a:cs typeface="微軟正黑體"/>
              </a:endParaRPr>
            </a:p>
            <a:p>
              <a:r>
                <a:rPr lang="zh-TW" altLang="en-US" sz="2400" b="1" dirty="0">
                  <a:solidFill>
                    <a:srgbClr val="FF0000"/>
                  </a:solidFill>
                  <a:latin typeface="微軟正黑體"/>
                  <a:cs typeface="微軟正黑體"/>
                </a:rPr>
                <a:t>評</a:t>
              </a:r>
              <a:r>
                <a:rPr lang="zh-TW" altLang="en-US" sz="2400" b="1" spc="-15" dirty="0">
                  <a:solidFill>
                    <a:srgbClr val="FF0000"/>
                  </a:solidFill>
                  <a:latin typeface="微軟正黑體"/>
                  <a:cs typeface="微軟正黑體"/>
                </a:rPr>
                <a:t>量</a:t>
              </a:r>
              <a:r>
                <a:rPr lang="zh-TW" altLang="en-US" sz="2400" b="1" dirty="0">
                  <a:solidFill>
                    <a:srgbClr val="FF0000"/>
                  </a:solidFill>
                  <a:latin typeface="微軟正黑體"/>
                  <a:cs typeface="微軟正黑體"/>
                </a:rPr>
                <a:t>學生</a:t>
              </a:r>
              <a:endParaRPr lang="en-US" altLang="zh-TW" sz="2400" b="1" dirty="0">
                <a:solidFill>
                  <a:srgbClr val="FF0000"/>
                </a:solidFill>
                <a:latin typeface="微軟正黑體"/>
                <a:cs typeface="微軟正黑體"/>
              </a:endParaRPr>
            </a:p>
            <a:p>
              <a:r>
                <a:rPr lang="zh-TW" altLang="en-US" sz="2400" b="1" dirty="0">
                  <a:solidFill>
                    <a:srgbClr val="FF0000"/>
                  </a:solidFill>
                  <a:latin typeface="微軟正黑體"/>
                  <a:cs typeface="微軟正黑體"/>
                </a:rPr>
                <a:t>能使用</a:t>
              </a:r>
              <a:r>
                <a:rPr lang="zh-TW" altLang="en-US" sz="2400" b="1" dirty="0">
                  <a:latin typeface="微軟正黑體"/>
                  <a:cs typeface="微軟正黑體"/>
                </a:rPr>
                <a:t>知識與</a:t>
              </a:r>
              <a:r>
                <a:rPr lang="zh-TW" altLang="en-US" sz="2400" b="1" spc="-15" dirty="0">
                  <a:latin typeface="微軟正黑體"/>
                  <a:cs typeface="微軟正黑體"/>
                </a:rPr>
                <a:t>技</a:t>
              </a:r>
              <a:r>
                <a:rPr lang="zh-TW" altLang="en-US" sz="2400" b="1" dirty="0">
                  <a:latin typeface="微軟正黑體"/>
                  <a:cs typeface="微軟正黑體"/>
                </a:rPr>
                <a:t>能解決生活問題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字方塊 58">
              <a:extLst>
                <a:ext uri="{FF2B5EF4-FFF2-40B4-BE49-F238E27FC236}">
                  <a16:creationId xmlns:a16="http://schemas.microsoft.com/office/drawing/2014/main" id="{D5B58126-740F-4ED8-8EFE-34239A34665F}"/>
                </a:ext>
              </a:extLst>
            </p:cNvPr>
            <p:cNvSpPr txBox="1"/>
            <p:nvPr/>
          </p:nvSpPr>
          <p:spPr>
            <a:xfrm>
              <a:off x="9286533" y="1123270"/>
              <a:ext cx="17224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800" dirty="0"/>
                <a:t>現在</a:t>
              </a:r>
            </a:p>
          </p:txBody>
        </p:sp>
      </p:grpSp>
      <p:sp>
        <p:nvSpPr>
          <p:cNvPr id="63" name="星形: 六角 62">
            <a:extLst>
              <a:ext uri="{FF2B5EF4-FFF2-40B4-BE49-F238E27FC236}">
                <a16:creationId xmlns:a16="http://schemas.microsoft.com/office/drawing/2014/main" id="{2AA50942-D54B-4153-86AD-81BEE80921DA}"/>
              </a:ext>
            </a:extLst>
          </p:cNvPr>
          <p:cNvSpPr/>
          <p:nvPr/>
        </p:nvSpPr>
        <p:spPr>
          <a:xfrm>
            <a:off x="6023297" y="3997744"/>
            <a:ext cx="2204083" cy="1914140"/>
          </a:xfrm>
          <a:prstGeom prst="star6">
            <a:avLst>
              <a:gd name="adj" fmla="val 24928"/>
              <a:gd name="hf" fmla="val 11547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/>
              <a:t>背多分</a:t>
            </a:r>
          </a:p>
        </p:txBody>
      </p:sp>
      <p:grpSp>
        <p:nvGrpSpPr>
          <p:cNvPr id="72" name="群組 71">
            <a:extLst>
              <a:ext uri="{FF2B5EF4-FFF2-40B4-BE49-F238E27FC236}">
                <a16:creationId xmlns:a16="http://schemas.microsoft.com/office/drawing/2014/main" id="{34509EDE-90DC-4309-9E66-04159F3EA4E7}"/>
              </a:ext>
            </a:extLst>
          </p:cNvPr>
          <p:cNvGrpSpPr/>
          <p:nvPr/>
        </p:nvGrpSpPr>
        <p:grpSpPr>
          <a:xfrm>
            <a:off x="8909030" y="4857043"/>
            <a:ext cx="3720224" cy="1689626"/>
            <a:chOff x="8909030" y="4857043"/>
            <a:chExt cx="3720224" cy="1689626"/>
          </a:xfrm>
        </p:grpSpPr>
        <p:sp>
          <p:nvSpPr>
            <p:cNvPr id="62" name="文字方塊 61">
              <a:extLst>
                <a:ext uri="{FF2B5EF4-FFF2-40B4-BE49-F238E27FC236}">
                  <a16:creationId xmlns:a16="http://schemas.microsoft.com/office/drawing/2014/main" id="{FC931BC0-AB9F-4407-AF94-67A4DCFD764B}"/>
                </a:ext>
              </a:extLst>
            </p:cNvPr>
            <p:cNvSpPr txBox="1"/>
            <p:nvPr/>
          </p:nvSpPr>
          <p:spPr>
            <a:xfrm>
              <a:off x="10755129" y="5701856"/>
              <a:ext cx="18741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/>
                <a:t>例如農產品</a:t>
              </a:r>
            </a:p>
          </p:txBody>
        </p:sp>
        <p:sp>
          <p:nvSpPr>
            <p:cNvPr id="64" name="星形: 六角 63">
              <a:extLst>
                <a:ext uri="{FF2B5EF4-FFF2-40B4-BE49-F238E27FC236}">
                  <a16:creationId xmlns:a16="http://schemas.microsoft.com/office/drawing/2014/main" id="{E5AF00F9-D563-4F75-A500-16CF91C7A805}"/>
                </a:ext>
              </a:extLst>
            </p:cNvPr>
            <p:cNvSpPr/>
            <p:nvPr/>
          </p:nvSpPr>
          <p:spPr>
            <a:xfrm>
              <a:off x="8909030" y="4857043"/>
              <a:ext cx="1827484" cy="1689626"/>
            </a:xfrm>
            <a:prstGeom prst="star6">
              <a:avLst>
                <a:gd name="adj" fmla="val 23289"/>
                <a:gd name="hf" fmla="val 11547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dirty="0"/>
                <a:t>素養</a:t>
              </a:r>
            </a:p>
          </p:txBody>
        </p:sp>
      </p:grpSp>
      <p:sp>
        <p:nvSpPr>
          <p:cNvPr id="65" name="文本框 415">
            <a:extLst>
              <a:ext uri="{FF2B5EF4-FFF2-40B4-BE49-F238E27FC236}">
                <a16:creationId xmlns:a16="http://schemas.microsoft.com/office/drawing/2014/main" id="{C5B71D5B-8972-4EA1-91A2-7700E3FC4099}"/>
              </a:ext>
            </a:extLst>
          </p:cNvPr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66" name="组合 416">
            <a:extLst>
              <a:ext uri="{FF2B5EF4-FFF2-40B4-BE49-F238E27FC236}">
                <a16:creationId xmlns:a16="http://schemas.microsoft.com/office/drawing/2014/main" id="{2E333C31-5C2A-4B36-BDA5-8CD0B84D06B1}"/>
              </a:ext>
            </a:extLst>
          </p:cNvPr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67" name="图片 417">
              <a:extLst>
                <a:ext uri="{FF2B5EF4-FFF2-40B4-BE49-F238E27FC236}">
                  <a16:creationId xmlns:a16="http://schemas.microsoft.com/office/drawing/2014/main" id="{DDC2BEB3-03E2-4754-9B07-94BB8B846C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68" name="Freeform 249">
              <a:extLst>
                <a:ext uri="{FF2B5EF4-FFF2-40B4-BE49-F238E27FC236}">
                  <a16:creationId xmlns:a16="http://schemas.microsoft.com/office/drawing/2014/main" id="{9310059B-BD97-4212-964C-DF31B45EBF3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916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chenying0907 3"/>
          <p:cNvGrpSpPr/>
          <p:nvPr>
            <p:custDataLst>
              <p:tags r:id="rId1"/>
            </p:custDataLst>
          </p:nvPr>
        </p:nvGrpSpPr>
        <p:grpSpPr>
          <a:xfrm rot="20908391">
            <a:off x="2076335" y="4085413"/>
            <a:ext cx="2600983" cy="1615603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322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3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4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5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6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7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8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329" name="chenying0907 328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330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1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2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3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4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5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6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7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8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9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0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1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2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3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4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5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6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7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8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9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0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1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2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3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4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5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6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7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8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9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0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1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2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3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4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5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6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7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8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9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0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1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2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3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4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5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6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7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8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9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0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1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2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3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4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5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6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7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8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9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0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1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2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3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4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5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6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7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8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9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0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1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2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3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4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5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6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7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8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9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0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5" name="PA_chenying0907 4"/>
          <p:cNvGrpSpPr/>
          <p:nvPr>
            <p:custDataLst>
              <p:tags r:id="rId2"/>
            </p:custDataLst>
          </p:nvPr>
        </p:nvGrpSpPr>
        <p:grpSpPr>
          <a:xfrm>
            <a:off x="2005307" y="1764953"/>
            <a:ext cx="3118103" cy="2201312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233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4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5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6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7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8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9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240" name="chenying0907 239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241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2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3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4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5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6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7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8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9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0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1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2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3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4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5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6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7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8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9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0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1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2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3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4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5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6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7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8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9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0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1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2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3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4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5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6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7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8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9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0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1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2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3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4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5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6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7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8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9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0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1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2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3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4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5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6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7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8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9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0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1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2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3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4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5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6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7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8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9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0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1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2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3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4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5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6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7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8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9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0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1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6" name="PA_chenying0907 5"/>
          <p:cNvGrpSpPr/>
          <p:nvPr>
            <p:custDataLst>
              <p:tags r:id="rId3"/>
            </p:custDataLst>
          </p:nvPr>
        </p:nvGrpSpPr>
        <p:grpSpPr>
          <a:xfrm flipH="1">
            <a:off x="7317369" y="1844777"/>
            <a:ext cx="2571999" cy="1887400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144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5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6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7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8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51" name="chenying0907 150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52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3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4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5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6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7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8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9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0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1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2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3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4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5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6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7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8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9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0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1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2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3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4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5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6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7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8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9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0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1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2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3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4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5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6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7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8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9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0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1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2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3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4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5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6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7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8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9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0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1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2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3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4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5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6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7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8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9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0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1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2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3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4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5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6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7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8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9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0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1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2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3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4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5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6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7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8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9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0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1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2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7" name="PA_chenying0907 6"/>
          <p:cNvGrpSpPr/>
          <p:nvPr>
            <p:custDataLst>
              <p:tags r:id="rId4"/>
            </p:custDataLst>
          </p:nvPr>
        </p:nvGrpSpPr>
        <p:grpSpPr>
          <a:xfrm rot="626096" flipH="1">
            <a:off x="7885046" y="3764294"/>
            <a:ext cx="2389201" cy="1679540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55" name="chenying0907 5"/>
            <p:cNvSpPr>
              <a:spLocks/>
            </p:cNvSpPr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chenying0907 6"/>
            <p:cNvSpPr>
              <a:spLocks/>
            </p:cNvSpPr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7" name="chenying0907 7"/>
            <p:cNvSpPr>
              <a:spLocks/>
            </p:cNvSpPr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8" name="chenying0907 8"/>
            <p:cNvSpPr>
              <a:spLocks/>
            </p:cNvSpPr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chenying0907 9"/>
            <p:cNvSpPr>
              <a:spLocks/>
            </p:cNvSpPr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chenying0907 10"/>
            <p:cNvSpPr>
              <a:spLocks/>
            </p:cNvSpPr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1" name="chenying0907 11"/>
            <p:cNvSpPr>
              <a:spLocks/>
            </p:cNvSpPr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320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62" name="chenying0907 61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63" name="chenying0907 12"/>
              <p:cNvSpPr>
                <a:spLocks/>
              </p:cNvSpPr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chenying0907 13"/>
              <p:cNvSpPr>
                <a:spLocks/>
              </p:cNvSpPr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chenying0907 14"/>
              <p:cNvSpPr>
                <a:spLocks/>
              </p:cNvSpPr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6" name="chenying0907 15"/>
              <p:cNvSpPr>
                <a:spLocks/>
              </p:cNvSpPr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7" name="chenying0907 16"/>
              <p:cNvSpPr>
                <a:spLocks/>
              </p:cNvSpPr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8" name="chenying0907 17"/>
              <p:cNvSpPr>
                <a:spLocks/>
              </p:cNvSpPr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9" name="chenying0907 18"/>
              <p:cNvSpPr>
                <a:spLocks/>
              </p:cNvSpPr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0" name="chenying0907 19"/>
              <p:cNvSpPr>
                <a:spLocks/>
              </p:cNvSpPr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1" name="chenying0907 20"/>
              <p:cNvSpPr>
                <a:spLocks/>
              </p:cNvSpPr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2" name="chenying0907 21"/>
              <p:cNvSpPr>
                <a:spLocks/>
              </p:cNvSpPr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3" name="chenying0907 22"/>
              <p:cNvSpPr>
                <a:spLocks/>
              </p:cNvSpPr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4" name="chenying0907 23"/>
              <p:cNvSpPr>
                <a:spLocks/>
              </p:cNvSpPr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5" name="chenying0907 24"/>
              <p:cNvSpPr>
                <a:spLocks/>
              </p:cNvSpPr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6" name="chenying0907 25"/>
              <p:cNvSpPr>
                <a:spLocks/>
              </p:cNvSpPr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7" name="chenying0907 26"/>
              <p:cNvSpPr>
                <a:spLocks/>
              </p:cNvSpPr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8" name="chenying0907 27"/>
              <p:cNvSpPr>
                <a:spLocks/>
              </p:cNvSpPr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9" name="chenying0907 28"/>
              <p:cNvSpPr>
                <a:spLocks/>
              </p:cNvSpPr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0" name="chenying0907 29"/>
              <p:cNvSpPr>
                <a:spLocks/>
              </p:cNvSpPr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1" name="chenying0907 30"/>
              <p:cNvSpPr>
                <a:spLocks/>
              </p:cNvSpPr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2" name="chenying0907 31"/>
              <p:cNvSpPr>
                <a:spLocks/>
              </p:cNvSpPr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3" name="chenying0907 32"/>
              <p:cNvSpPr>
                <a:spLocks/>
              </p:cNvSpPr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4" name="chenying0907 33"/>
              <p:cNvSpPr>
                <a:spLocks/>
              </p:cNvSpPr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5" name="chenying0907 34"/>
              <p:cNvSpPr>
                <a:spLocks/>
              </p:cNvSpPr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6" name="chenying0907 35"/>
              <p:cNvSpPr>
                <a:spLocks/>
              </p:cNvSpPr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7" name="chenying0907 36"/>
              <p:cNvSpPr>
                <a:spLocks/>
              </p:cNvSpPr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8" name="chenying0907 37"/>
              <p:cNvSpPr>
                <a:spLocks/>
              </p:cNvSpPr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9" name="chenying0907 38"/>
              <p:cNvSpPr>
                <a:spLocks/>
              </p:cNvSpPr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0" name="chenying0907 39"/>
              <p:cNvSpPr>
                <a:spLocks/>
              </p:cNvSpPr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1" name="chenying0907 40"/>
              <p:cNvSpPr>
                <a:spLocks/>
              </p:cNvSpPr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2" name="chenying0907 41"/>
              <p:cNvSpPr>
                <a:spLocks/>
              </p:cNvSpPr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3" name="chenying0907 42"/>
              <p:cNvSpPr>
                <a:spLocks/>
              </p:cNvSpPr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4" name="chenying0907 43"/>
              <p:cNvSpPr>
                <a:spLocks/>
              </p:cNvSpPr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5" name="chenying0907 44"/>
              <p:cNvSpPr>
                <a:spLocks/>
              </p:cNvSpPr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6" name="chenying0907 45"/>
              <p:cNvSpPr>
                <a:spLocks/>
              </p:cNvSpPr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chenying0907 46"/>
              <p:cNvSpPr>
                <a:spLocks/>
              </p:cNvSpPr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chenying0907 47"/>
              <p:cNvSpPr>
                <a:spLocks/>
              </p:cNvSpPr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9" name="chenying0907 48"/>
              <p:cNvSpPr>
                <a:spLocks/>
              </p:cNvSpPr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0" name="chenying0907 49"/>
              <p:cNvSpPr>
                <a:spLocks/>
              </p:cNvSpPr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chenying0907 50"/>
              <p:cNvSpPr>
                <a:spLocks/>
              </p:cNvSpPr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chenying0907 51"/>
              <p:cNvSpPr>
                <a:spLocks/>
              </p:cNvSpPr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chenying0907 52"/>
              <p:cNvSpPr>
                <a:spLocks/>
              </p:cNvSpPr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4" name="chenying0907 53"/>
              <p:cNvSpPr>
                <a:spLocks/>
              </p:cNvSpPr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5" name="chenying0907 54"/>
              <p:cNvSpPr>
                <a:spLocks/>
              </p:cNvSpPr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6" name="chenying0907 55"/>
              <p:cNvSpPr>
                <a:spLocks/>
              </p:cNvSpPr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7" name="chenying0907 56"/>
              <p:cNvSpPr>
                <a:spLocks/>
              </p:cNvSpPr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8" name="chenying0907 57"/>
              <p:cNvSpPr>
                <a:spLocks/>
              </p:cNvSpPr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9" name="chenying0907 58"/>
              <p:cNvSpPr>
                <a:spLocks/>
              </p:cNvSpPr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0" name="chenying0907 59"/>
              <p:cNvSpPr>
                <a:spLocks/>
              </p:cNvSpPr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1" name="chenying0907 60"/>
              <p:cNvSpPr>
                <a:spLocks/>
              </p:cNvSpPr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2" name="chenying0907 61"/>
              <p:cNvSpPr>
                <a:spLocks/>
              </p:cNvSpPr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3" name="chenying0907 62"/>
              <p:cNvSpPr>
                <a:spLocks/>
              </p:cNvSpPr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4" name="chenying0907 63"/>
              <p:cNvSpPr>
                <a:spLocks/>
              </p:cNvSpPr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5" name="chenying0907 64"/>
              <p:cNvSpPr>
                <a:spLocks/>
              </p:cNvSpPr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6" name="chenying0907 65"/>
              <p:cNvSpPr>
                <a:spLocks/>
              </p:cNvSpPr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7" name="chenying0907 66"/>
              <p:cNvSpPr>
                <a:spLocks/>
              </p:cNvSpPr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8" name="chenying0907 67"/>
              <p:cNvSpPr>
                <a:spLocks/>
              </p:cNvSpPr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chenying0907 68"/>
              <p:cNvSpPr>
                <a:spLocks/>
              </p:cNvSpPr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chenying0907 69"/>
              <p:cNvSpPr>
                <a:spLocks/>
              </p:cNvSpPr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1" name="chenying0907 70"/>
              <p:cNvSpPr>
                <a:spLocks/>
              </p:cNvSpPr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2" name="chenying0907 71"/>
              <p:cNvSpPr>
                <a:spLocks/>
              </p:cNvSpPr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3" name="chenying0907 72"/>
              <p:cNvSpPr>
                <a:spLocks/>
              </p:cNvSpPr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4" name="chenying0907 73"/>
              <p:cNvSpPr>
                <a:spLocks/>
              </p:cNvSpPr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5" name="chenying0907 74"/>
              <p:cNvSpPr>
                <a:spLocks/>
              </p:cNvSpPr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6" name="chenying0907 75"/>
              <p:cNvSpPr>
                <a:spLocks/>
              </p:cNvSpPr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7" name="chenying0907 76"/>
              <p:cNvSpPr>
                <a:spLocks/>
              </p:cNvSpPr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8" name="chenying0907 77"/>
              <p:cNvSpPr>
                <a:spLocks/>
              </p:cNvSpPr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9" name="chenying0907 78"/>
              <p:cNvSpPr>
                <a:spLocks/>
              </p:cNvSpPr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0" name="chenying0907 79"/>
              <p:cNvSpPr>
                <a:spLocks/>
              </p:cNvSpPr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1" name="chenying0907 80"/>
              <p:cNvSpPr>
                <a:spLocks/>
              </p:cNvSpPr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2" name="chenying0907 81"/>
              <p:cNvSpPr>
                <a:spLocks/>
              </p:cNvSpPr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3" name="chenying0907 82"/>
              <p:cNvSpPr>
                <a:spLocks/>
              </p:cNvSpPr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4" name="chenying0907 83"/>
              <p:cNvSpPr>
                <a:spLocks/>
              </p:cNvSpPr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5" name="chenying0907 84"/>
              <p:cNvSpPr>
                <a:spLocks/>
              </p:cNvSpPr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6" name="chenying0907 85"/>
              <p:cNvSpPr>
                <a:spLocks/>
              </p:cNvSpPr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7" name="chenying0907 86"/>
              <p:cNvSpPr>
                <a:spLocks/>
              </p:cNvSpPr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8" name="chenying0907 87"/>
              <p:cNvSpPr>
                <a:spLocks/>
              </p:cNvSpPr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9" name="chenying0907 88"/>
              <p:cNvSpPr>
                <a:spLocks/>
              </p:cNvSpPr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0" name="chenying0907 89"/>
              <p:cNvSpPr>
                <a:spLocks/>
              </p:cNvSpPr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1" name="chenying0907 90"/>
              <p:cNvSpPr>
                <a:spLocks/>
              </p:cNvSpPr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2" name="chenying0907 91"/>
              <p:cNvSpPr>
                <a:spLocks/>
              </p:cNvSpPr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3" name="chenying0907 92"/>
              <p:cNvSpPr>
                <a:spLocks/>
              </p:cNvSpPr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sp>
        <p:nvSpPr>
          <p:cNvPr id="2" name="PA_矩形 1"/>
          <p:cNvSpPr/>
          <p:nvPr>
            <p:custDataLst>
              <p:tags r:id="rId5"/>
            </p:custDataLst>
          </p:nvPr>
        </p:nvSpPr>
        <p:spPr>
          <a:xfrm>
            <a:off x="2634781" y="2140331"/>
            <a:ext cx="2242207" cy="1109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r>
              <a:rPr lang="zh-TW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rPr>
              <a:t>情境</a:t>
            </a:r>
            <a:endParaRPr lang="zh-CN" altLang="en-US" sz="5000" dirty="0">
              <a:latin typeface="Arial"/>
              <a:ea typeface="微软雅黑"/>
              <a:sym typeface="Arial"/>
            </a:endParaRPr>
          </a:p>
        </p:txBody>
      </p:sp>
      <p:sp>
        <p:nvSpPr>
          <p:cNvPr id="471" name="PA_矩形 470"/>
          <p:cNvSpPr/>
          <p:nvPr>
            <p:custDataLst>
              <p:tags r:id="rId6"/>
            </p:custDataLst>
          </p:nvPr>
        </p:nvSpPr>
        <p:spPr>
          <a:xfrm>
            <a:off x="8032787" y="2108639"/>
            <a:ext cx="15371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sym typeface="Arial"/>
              </a:rPr>
              <a:t>核心素養</a:t>
            </a:r>
            <a:endParaRPr lang="zh-CN" altLang="en-US" sz="4000" dirty="0">
              <a:latin typeface="Arial"/>
              <a:ea typeface="微软雅黑"/>
              <a:sym typeface="Arial"/>
            </a:endParaRPr>
          </a:p>
        </p:txBody>
      </p:sp>
      <p:sp>
        <p:nvSpPr>
          <p:cNvPr id="472" name="PA_矩形 471"/>
          <p:cNvSpPr/>
          <p:nvPr>
            <p:custDataLst>
              <p:tags r:id="rId7"/>
            </p:custDataLst>
          </p:nvPr>
        </p:nvSpPr>
        <p:spPr>
          <a:xfrm>
            <a:off x="2784479" y="4236529"/>
            <a:ext cx="14786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rPr>
              <a:t>整合能力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73" name="PA_矩形 472"/>
          <p:cNvSpPr/>
          <p:nvPr>
            <p:custDataLst>
              <p:tags r:id="rId8"/>
            </p:custDataLst>
          </p:nvPr>
        </p:nvSpPr>
        <p:spPr>
          <a:xfrm>
            <a:off x="8509970" y="3967391"/>
            <a:ext cx="1228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sym typeface="Arial"/>
              </a:rPr>
              <a:t>學習重點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sym typeface="Arial"/>
            </a:endParaRPr>
          </a:p>
        </p:txBody>
      </p:sp>
      <p:pic>
        <p:nvPicPr>
          <p:cNvPr id="413" name="PA_图片 412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626"/>
          <a:stretch/>
        </p:blipFill>
        <p:spPr>
          <a:xfrm>
            <a:off x="4589048" y="1379908"/>
            <a:ext cx="3221369" cy="4311787"/>
          </a:xfrm>
          <a:prstGeom prst="rect">
            <a:avLst/>
          </a:prstGeom>
        </p:spPr>
      </p:pic>
      <p:sp>
        <p:nvSpPr>
          <p:cNvPr id="416" name="文本框 415"/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417" name="组合 416"/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418" name="图片 417"/>
            <p:cNvPicPr>
              <a:picLocks noChangeAspect="1"/>
            </p:cNvPicPr>
            <p:nvPr userDrawn="1"/>
          </p:nvPicPr>
          <p:blipFill>
            <a:blip r:embed="rId13" cstate="screen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419" name="Freeform 249"/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690099" y="1379908"/>
            <a:ext cx="2755942" cy="0"/>
          </a:xfrm>
          <a:prstGeom prst="line">
            <a:avLst/>
          </a:prstGeom>
          <a:ln w="2413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圖片 8">
            <a:extLst>
              <a:ext uri="{FF2B5EF4-FFF2-40B4-BE49-F238E27FC236}">
                <a16:creationId xmlns:a16="http://schemas.microsoft.com/office/drawing/2014/main" id="{716F870E-F1A4-4432-805C-3A7196F00CF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7625">
            <a:off x="9634446" y="2184404"/>
            <a:ext cx="1457325" cy="200977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EE968DB-874B-465D-9D2A-AA6A71A17D7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2370">
            <a:off x="1573174" y="1085834"/>
            <a:ext cx="1209675" cy="2047875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16AA7763-60FE-4758-900A-A686DB17AF2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7770">
            <a:off x="1271046" y="3977317"/>
            <a:ext cx="16192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26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471" grpId="0" animBg="1" autoUpdateAnimBg="0"/>
      <p:bldP spid="472" grpId="0"/>
      <p:bldP spid="4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A_图片 1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bright="-40000" contrast="-40000"/>
          </a:blip>
          <a:stretch>
            <a:fillRect/>
          </a:stretch>
        </p:blipFill>
        <p:spPr>
          <a:xfrm>
            <a:off x="1233889" y="1648598"/>
            <a:ext cx="4012590" cy="3338721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6DE29E50-041F-4588-B4EE-0B74E7852BAA}"/>
              </a:ext>
            </a:extLst>
          </p:cNvPr>
          <p:cNvSpPr txBox="1"/>
          <p:nvPr/>
        </p:nvSpPr>
        <p:spPr>
          <a:xfrm>
            <a:off x="6262541" y="3618672"/>
            <a:ext cx="5750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素養導向的評量要有情境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4480859D-AB68-48A5-867D-396966C8D630}"/>
              </a:ext>
            </a:extLst>
          </p:cNvPr>
          <p:cNvSpPr txBox="1"/>
          <p:nvPr/>
        </p:nvSpPr>
        <p:spPr>
          <a:xfrm>
            <a:off x="6441649" y="2534902"/>
            <a:ext cx="5750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我們常說</a:t>
            </a:r>
            <a:r>
              <a:rPr lang="en-US" altLang="zh-TW" sz="3200" dirty="0"/>
              <a:t>…….</a:t>
            </a:r>
            <a:endParaRPr lang="zh-TW" altLang="en-US" sz="3200" dirty="0"/>
          </a:p>
        </p:txBody>
      </p:sp>
      <p:sp>
        <p:nvSpPr>
          <p:cNvPr id="15" name="文本框 415">
            <a:extLst>
              <a:ext uri="{FF2B5EF4-FFF2-40B4-BE49-F238E27FC236}">
                <a16:creationId xmlns:a16="http://schemas.microsoft.com/office/drawing/2014/main" id="{93DFCAAC-8372-4D3F-BCC2-CC606CC86E93}"/>
              </a:ext>
            </a:extLst>
          </p:cNvPr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6" name="组合 416">
            <a:extLst>
              <a:ext uri="{FF2B5EF4-FFF2-40B4-BE49-F238E27FC236}">
                <a16:creationId xmlns:a16="http://schemas.microsoft.com/office/drawing/2014/main" id="{9647B2A2-FA9C-4492-A57B-EE1468A80A16}"/>
              </a:ext>
            </a:extLst>
          </p:cNvPr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17" name="图片 417">
              <a:extLst>
                <a:ext uri="{FF2B5EF4-FFF2-40B4-BE49-F238E27FC236}">
                  <a16:creationId xmlns:a16="http://schemas.microsoft.com/office/drawing/2014/main" id="{446564B4-BD27-4689-A778-C772B514A9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8" name="Freeform 249">
              <a:extLst>
                <a:ext uri="{FF2B5EF4-FFF2-40B4-BE49-F238E27FC236}">
                  <a16:creationId xmlns:a16="http://schemas.microsoft.com/office/drawing/2014/main" id="{68999D71-EE83-4A5C-B11F-3BF2E0BD8E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609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15">
            <a:extLst>
              <a:ext uri="{FF2B5EF4-FFF2-40B4-BE49-F238E27FC236}">
                <a16:creationId xmlns:a16="http://schemas.microsoft.com/office/drawing/2014/main" id="{93DFCAAC-8372-4D3F-BCC2-CC606CC86E93}"/>
              </a:ext>
            </a:extLst>
          </p:cNvPr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6" name="组合 416">
            <a:extLst>
              <a:ext uri="{FF2B5EF4-FFF2-40B4-BE49-F238E27FC236}">
                <a16:creationId xmlns:a16="http://schemas.microsoft.com/office/drawing/2014/main" id="{9647B2A2-FA9C-4492-A57B-EE1468A80A16}"/>
              </a:ext>
            </a:extLst>
          </p:cNvPr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17" name="图片 417">
              <a:extLst>
                <a:ext uri="{FF2B5EF4-FFF2-40B4-BE49-F238E27FC236}">
                  <a16:creationId xmlns:a16="http://schemas.microsoft.com/office/drawing/2014/main" id="{446564B4-BD27-4689-A778-C772B514A9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8" name="Freeform 249">
              <a:extLst>
                <a:ext uri="{FF2B5EF4-FFF2-40B4-BE49-F238E27FC236}">
                  <a16:creationId xmlns:a16="http://schemas.microsoft.com/office/drawing/2014/main" id="{68999D71-EE83-4A5C-B11F-3BF2E0BD8E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3E699390-D196-41F7-840E-727B9D2DF13C}"/>
              </a:ext>
            </a:extLst>
          </p:cNvPr>
          <p:cNvSpPr/>
          <p:nvPr/>
        </p:nvSpPr>
        <p:spPr>
          <a:xfrm>
            <a:off x="134020" y="738783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6">
            <a:extLst>
              <a:ext uri="{FF2B5EF4-FFF2-40B4-BE49-F238E27FC236}">
                <a16:creationId xmlns:a16="http://schemas.microsoft.com/office/drawing/2014/main" id="{534A8E37-F265-4182-9145-C08E8DAF5D6E}"/>
              </a:ext>
            </a:extLst>
          </p:cNvPr>
          <p:cNvGrpSpPr/>
          <p:nvPr/>
        </p:nvGrpSpPr>
        <p:grpSpPr>
          <a:xfrm>
            <a:off x="0" y="738783"/>
            <a:ext cx="12192000" cy="6858000"/>
            <a:chOff x="0" y="0"/>
            <a:chExt cx="12192000" cy="6489292"/>
          </a:xfrm>
          <a:solidFill>
            <a:srgbClr val="B2D7E9"/>
          </a:solidFill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EFFA335D-52B8-4D98-9FA0-5AA014C0EC0D}"/>
                </a:ext>
              </a:extLst>
            </p:cNvPr>
            <p:cNvSpPr/>
            <p:nvPr userDrawn="1"/>
          </p:nvSpPr>
          <p:spPr>
            <a:xfrm>
              <a:off x="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6869CAB-331F-4386-A54F-A3D9718A7485}"/>
                </a:ext>
              </a:extLst>
            </p:cNvPr>
            <p:cNvSpPr/>
            <p:nvPr userDrawn="1"/>
          </p:nvSpPr>
          <p:spPr>
            <a:xfrm>
              <a:off x="48768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077C999F-48B3-4094-8303-D301DED42458}"/>
                </a:ext>
              </a:extLst>
            </p:cNvPr>
            <p:cNvSpPr/>
            <p:nvPr userDrawn="1"/>
          </p:nvSpPr>
          <p:spPr>
            <a:xfrm>
              <a:off x="97536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F13FC8E7-6A3B-4CB2-B66C-A6BF4DC5A73A}"/>
                </a:ext>
              </a:extLst>
            </p:cNvPr>
            <p:cNvSpPr/>
            <p:nvPr userDrawn="1"/>
          </p:nvSpPr>
          <p:spPr>
            <a:xfrm>
              <a:off x="24384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B412A96A-219A-47B5-BAC6-E53123D3A29B}"/>
                </a:ext>
              </a:extLst>
            </p:cNvPr>
            <p:cNvSpPr/>
            <p:nvPr userDrawn="1"/>
          </p:nvSpPr>
          <p:spPr>
            <a:xfrm>
              <a:off x="73152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B8061A66-592E-4A57-8295-0FF2CA23D1C8}"/>
                </a:ext>
              </a:extLst>
            </p:cNvPr>
            <p:cNvSpPr/>
            <p:nvPr userDrawn="1"/>
          </p:nvSpPr>
          <p:spPr>
            <a:xfrm>
              <a:off x="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898032D-FB44-460D-A4F6-A747ADDF399C}"/>
                </a:ext>
              </a:extLst>
            </p:cNvPr>
            <p:cNvSpPr/>
            <p:nvPr userDrawn="1"/>
          </p:nvSpPr>
          <p:spPr>
            <a:xfrm>
              <a:off x="48768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9D751854-F9EA-451D-9E23-D2DC8F5401BF}"/>
                </a:ext>
              </a:extLst>
            </p:cNvPr>
            <p:cNvSpPr/>
            <p:nvPr userDrawn="1"/>
          </p:nvSpPr>
          <p:spPr>
            <a:xfrm>
              <a:off x="97536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844960C6-4D11-4618-BF86-AC49FD492C65}"/>
                </a:ext>
              </a:extLst>
            </p:cNvPr>
            <p:cNvSpPr/>
            <p:nvPr userDrawn="1"/>
          </p:nvSpPr>
          <p:spPr>
            <a:xfrm>
              <a:off x="24384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D9FBE8BB-285A-47F1-B0DE-66CD71085869}"/>
                </a:ext>
              </a:extLst>
            </p:cNvPr>
            <p:cNvSpPr/>
            <p:nvPr userDrawn="1"/>
          </p:nvSpPr>
          <p:spPr>
            <a:xfrm>
              <a:off x="73152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547A0A7B-C458-4587-B961-CA298CF90125}"/>
              </a:ext>
            </a:extLst>
          </p:cNvPr>
          <p:cNvSpPr/>
          <p:nvPr/>
        </p:nvSpPr>
        <p:spPr>
          <a:xfrm>
            <a:off x="934825" y="1094262"/>
            <a:ext cx="10322350" cy="5062194"/>
          </a:xfrm>
          <a:prstGeom prst="rect">
            <a:avLst/>
          </a:prstGeom>
          <a:solidFill>
            <a:srgbClr val="595959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BB507E4-A8EA-4231-8C56-58ACEDB4EA92}"/>
              </a:ext>
            </a:extLst>
          </p:cNvPr>
          <p:cNvSpPr/>
          <p:nvPr/>
        </p:nvSpPr>
        <p:spPr>
          <a:xfrm>
            <a:off x="1713320" y="3243078"/>
            <a:ext cx="1850572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情境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2F636118-2E0E-4C99-98A7-83E2ACE55566}"/>
              </a:ext>
            </a:extLst>
          </p:cNvPr>
          <p:cNvSpPr/>
          <p:nvPr/>
        </p:nvSpPr>
        <p:spPr>
          <a:xfrm>
            <a:off x="4876799" y="1975404"/>
            <a:ext cx="2547257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日常生活情境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547673C5-3F1D-4F9E-92A7-0F76416C6A66}"/>
              </a:ext>
            </a:extLst>
          </p:cNvPr>
          <p:cNvSpPr/>
          <p:nvPr/>
        </p:nvSpPr>
        <p:spPr>
          <a:xfrm>
            <a:off x="4922475" y="3171677"/>
            <a:ext cx="2547256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學習脈絡情境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73E6B0EE-72BB-474F-BDD5-C8E753E32C1F}"/>
              </a:ext>
            </a:extLst>
          </p:cNvPr>
          <p:cNvSpPr/>
          <p:nvPr/>
        </p:nvSpPr>
        <p:spPr>
          <a:xfrm>
            <a:off x="4889817" y="4503795"/>
            <a:ext cx="2579913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學術探究情境</a:t>
            </a:r>
          </a:p>
        </p:txBody>
      </p:sp>
      <p:sp>
        <p:nvSpPr>
          <p:cNvPr id="4" name="左大括弧 3">
            <a:extLst>
              <a:ext uri="{FF2B5EF4-FFF2-40B4-BE49-F238E27FC236}">
                <a16:creationId xmlns:a16="http://schemas.microsoft.com/office/drawing/2014/main" id="{B3DC5C26-1860-4501-8CB9-02C2117AD742}"/>
              </a:ext>
            </a:extLst>
          </p:cNvPr>
          <p:cNvSpPr/>
          <p:nvPr/>
        </p:nvSpPr>
        <p:spPr>
          <a:xfrm>
            <a:off x="4022191" y="2207015"/>
            <a:ext cx="720588" cy="2818018"/>
          </a:xfrm>
          <a:prstGeom prst="leftBrace">
            <a:avLst>
              <a:gd name="adj1" fmla="val 8333"/>
              <a:gd name="adj2" fmla="val 49614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00C18D9B-551F-4FF8-BDB6-F78C098A61C7}"/>
              </a:ext>
            </a:extLst>
          </p:cNvPr>
          <p:cNvSpPr/>
          <p:nvPr/>
        </p:nvSpPr>
        <p:spPr>
          <a:xfrm>
            <a:off x="934825" y="5745922"/>
            <a:ext cx="101141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有些基本知識或技能被視為是素養培育的重要基礎，因此學科評量不一定</a:t>
            </a:r>
            <a:r>
              <a:rPr lang="zh-TW" altLang="zh-TW" sz="2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完全採素養導向的情境題，但須儘可能</a:t>
            </a:r>
            <a:r>
              <a:rPr lang="zh-TW" altLang="zh-TW" sz="2400" b="1" kern="0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減少</a:t>
            </a:r>
            <a:r>
              <a:rPr lang="zh-TW" altLang="zh-TW" sz="2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需透過</a:t>
            </a:r>
            <a:r>
              <a:rPr lang="zh-TW" altLang="zh-TW" sz="2400" b="1" kern="0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機械式記憶</a:t>
            </a:r>
            <a:r>
              <a:rPr lang="zh-TW" altLang="zh-TW" sz="2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之題目。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7012E0BA-2DD3-4F4B-8258-155258143F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926">
            <a:off x="1374237" y="2695705"/>
            <a:ext cx="907389" cy="153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2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4" grpId="0" animBg="1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9A2611-9868-484E-8F7B-0D36239C5A53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62024" y="555172"/>
            <a:ext cx="3854251" cy="2891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2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日常生活情境</a:t>
            </a:r>
            <a:endParaRPr lang="en-US" altLang="zh-TW" sz="26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歷</a:t>
            </a:r>
            <a:r>
              <a:rPr lang="en-US" altLang="zh-TW" sz="2600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Cb-IV-2 </a:t>
            </a:r>
            <a:r>
              <a:rPr lang="zh-TW" altLang="en-US" sz="2600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漢人社會的活動。</a:t>
            </a:r>
            <a:endParaRPr lang="en-US" altLang="zh-TW" sz="2600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2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下圖為臺灣某地天主堂活動的照片，該照片可以說明臺灣何種宗教特色？</a:t>
            </a:r>
            <a:endParaRPr lang="en-US" altLang="zh-TW" sz="2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C279A3B-D066-4714-A1C0-26C8F2857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435" y="3254830"/>
            <a:ext cx="3651427" cy="2437327"/>
          </a:xfrm>
          <a:prstGeom prst="rect">
            <a:avLst/>
          </a:prstGeom>
        </p:spPr>
      </p:pic>
      <p:grpSp>
        <p:nvGrpSpPr>
          <p:cNvPr id="2" name="群組 1">
            <a:extLst>
              <a:ext uri="{FF2B5EF4-FFF2-40B4-BE49-F238E27FC236}">
                <a16:creationId xmlns:a16="http://schemas.microsoft.com/office/drawing/2014/main" id="{E92BEC67-E84C-41DD-9D54-156658567979}"/>
              </a:ext>
            </a:extLst>
          </p:cNvPr>
          <p:cNvGrpSpPr/>
          <p:nvPr/>
        </p:nvGrpSpPr>
        <p:grpSpPr>
          <a:xfrm>
            <a:off x="4507141" y="426027"/>
            <a:ext cx="3854251" cy="5593773"/>
            <a:chOff x="4507141" y="426027"/>
            <a:chExt cx="3854251" cy="55937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34251B2-DEDD-44E9-A9A0-B0FBA66A39F4}"/>
                </a:ext>
              </a:extLst>
            </p:cNvPr>
            <p:cNvSpPr/>
            <p:nvPr/>
          </p:nvSpPr>
          <p:spPr>
            <a:xfrm>
              <a:off x="4507141" y="426027"/>
              <a:ext cx="2468946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6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r>
                <a:rPr lang="zh-TW" altLang="en-US" sz="26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學習脈絡情境</a:t>
              </a:r>
            </a:p>
          </p:txBody>
        </p:sp>
        <p:sp>
          <p:nvSpPr>
            <p:cNvPr id="7" name="內容版面配置區 5">
              <a:extLst>
                <a:ext uri="{FF2B5EF4-FFF2-40B4-BE49-F238E27FC236}">
                  <a16:creationId xmlns:a16="http://schemas.microsoft.com/office/drawing/2014/main" id="{7654D11E-013C-4B05-A9D6-C31F8B11F73F}"/>
                </a:ext>
              </a:extLst>
            </p:cNvPr>
            <p:cNvSpPr txBox="1">
              <a:spLocks/>
            </p:cNvSpPr>
            <p:nvPr/>
          </p:nvSpPr>
          <p:spPr>
            <a:xfrm>
              <a:off x="4507141" y="1245281"/>
              <a:ext cx="3854251" cy="477451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zh-TW" altLang="en-US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一份民間刊物針對臺灣當時的政治現況提出幾點呼籲，包括：政府應依據憲法行政 、總統不可擴權、總統不應連選連任；政府應保障基本人權，反對國民黨一黨專政，要求政府應當准許成立其他政黨；以及軍隊國家化。這份刊物最可能是</a:t>
              </a:r>
            </a:p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(A)1910</a:t>
              </a:r>
              <a:r>
                <a:rPr lang="zh-TW" altLang="en-US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年代的新青年　    </a:t>
              </a:r>
              <a:r>
                <a:rPr lang="en-US" altLang="zh-TW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(B)1920</a:t>
              </a:r>
              <a:r>
                <a:rPr lang="zh-TW" altLang="en-US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年代的臺灣青年　</a:t>
              </a:r>
            </a:p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(C)1920</a:t>
              </a:r>
              <a:r>
                <a:rPr lang="zh-TW" altLang="en-US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年代的臺灣民報　</a:t>
              </a:r>
              <a:r>
                <a:rPr lang="en-US" altLang="zh-TW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(D)1950</a:t>
              </a:r>
              <a:r>
                <a:rPr lang="zh-TW" altLang="en-US" sz="2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年代的自由中國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94C1D848-CA75-4C8C-ADB7-69D2C6C58F2F}"/>
              </a:ext>
            </a:extLst>
          </p:cNvPr>
          <p:cNvGrpSpPr/>
          <p:nvPr/>
        </p:nvGrpSpPr>
        <p:grpSpPr>
          <a:xfrm>
            <a:off x="8800420" y="577966"/>
            <a:ext cx="3391580" cy="5278548"/>
            <a:chOff x="8800420" y="577966"/>
            <a:chExt cx="3391580" cy="5278548"/>
          </a:xfrm>
        </p:grpSpPr>
        <p:sp>
          <p:nvSpPr>
            <p:cNvPr id="9" name="內容版面配置區 3">
              <a:extLst>
                <a:ext uri="{FF2B5EF4-FFF2-40B4-BE49-F238E27FC236}">
                  <a16:creationId xmlns:a16="http://schemas.microsoft.com/office/drawing/2014/main" id="{585707B3-6836-4168-A20A-3E281CA841B7}"/>
                </a:ext>
              </a:extLst>
            </p:cNvPr>
            <p:cNvSpPr txBox="1">
              <a:spLocks/>
            </p:cNvSpPr>
            <p:nvPr/>
          </p:nvSpPr>
          <p:spPr>
            <a:xfrm>
              <a:off x="8800420" y="577966"/>
              <a:ext cx="3391580" cy="1360488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altLang="zh-TW" sz="26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 </a:t>
              </a:r>
              <a:r>
                <a:rPr lang="zh-TW" altLang="en-US" sz="26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學術探究情境</a:t>
              </a:r>
              <a:endParaRPr lang="en-US" altLang="zh-TW" sz="2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2200" dirty="0">
                  <a:solidFill>
                    <a:srgbClr val="00B050"/>
                  </a:solidFill>
                </a:rPr>
                <a:t>地</a:t>
              </a:r>
              <a:r>
                <a:rPr lang="en-US" altLang="zh-TW" sz="2200" dirty="0" err="1">
                  <a:solidFill>
                    <a:srgbClr val="00B050"/>
                  </a:solidFill>
                </a:rPr>
                <a:t>Bc</a:t>
              </a:r>
              <a:r>
                <a:rPr lang="en-US" altLang="zh-TW" sz="2200" dirty="0">
                  <a:solidFill>
                    <a:srgbClr val="00B050"/>
                  </a:solidFill>
                </a:rPr>
                <a:t>-IV-2 </a:t>
              </a:r>
              <a:r>
                <a:rPr lang="zh-TW" altLang="en-US" sz="2200" dirty="0">
                  <a:solidFill>
                    <a:srgbClr val="00B050"/>
                  </a:solidFill>
                </a:rPr>
                <a:t>全球氣候變遷的衝擊</a:t>
              </a:r>
              <a:endParaRPr lang="en-US" altLang="zh-TW" sz="2200" dirty="0">
                <a:solidFill>
                  <a:srgbClr val="00B050"/>
                </a:solidFill>
              </a:endParaRPr>
            </a:p>
          </p:txBody>
        </p:sp>
        <p:sp>
          <p:nvSpPr>
            <p:cNvPr id="10" name="內容版面配置區 5">
              <a:extLst>
                <a:ext uri="{FF2B5EF4-FFF2-40B4-BE49-F238E27FC236}">
                  <a16:creationId xmlns:a16="http://schemas.microsoft.com/office/drawing/2014/main" id="{64E8FC3A-42E6-4293-8C29-3062DE06D55C}"/>
                </a:ext>
              </a:extLst>
            </p:cNvPr>
            <p:cNvSpPr txBox="1">
              <a:spLocks/>
            </p:cNvSpPr>
            <p:nvPr/>
          </p:nvSpPr>
          <p:spPr>
            <a:xfrm>
              <a:off x="8953671" y="1915660"/>
              <a:ext cx="2974894" cy="394085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250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10000"/>
                </a:lnSpc>
                <a:buNone/>
              </a:pP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調查顯示：「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1971-1999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年，美國東部櫻花開花日期提前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天；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1959-1999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年，歐洲秋季樹葉變色的日期延遲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4.8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天；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1954-1981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年，中國雲南西南部山區的霧日減少</a:t>
              </a:r>
              <a:r>
                <a:rPr lang="en-US" altLang="zh-TW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75</a:t>
              </a:r>
              <a:r>
                <a:rPr lang="zh-TW" altLang="en-US" sz="9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天。」下列何者最適合用來解釋引文所述的現象？</a:t>
              </a:r>
              <a:endParaRPr lang="en-US" altLang="zh-TW" sz="9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0" indent="0" algn="just">
                <a:buFont typeface="Arial" panose="020B0604020202020204" pitchFamily="34" charset="0"/>
                <a:buNone/>
              </a:pPr>
              <a:endParaRPr lang="zh-TW" altLang="en-US" dirty="0"/>
            </a:p>
          </p:txBody>
        </p:sp>
      </p:grpSp>
      <p:sp>
        <p:nvSpPr>
          <p:cNvPr id="11" name="文本框 415">
            <a:extLst>
              <a:ext uri="{FF2B5EF4-FFF2-40B4-BE49-F238E27FC236}">
                <a16:creationId xmlns:a16="http://schemas.microsoft.com/office/drawing/2014/main" id="{ACF86DD0-68D6-462E-B465-18F87D5B95F1}"/>
              </a:ext>
            </a:extLst>
          </p:cNvPr>
          <p:cNvSpPr txBox="1"/>
          <p:nvPr/>
        </p:nvSpPr>
        <p:spPr>
          <a:xfrm>
            <a:off x="0" y="-1298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2" name="组合 416">
            <a:extLst>
              <a:ext uri="{FF2B5EF4-FFF2-40B4-BE49-F238E27FC236}">
                <a16:creationId xmlns:a16="http://schemas.microsoft.com/office/drawing/2014/main" id="{C8FAB36B-FA4D-4015-81D6-F12C7A558360}"/>
              </a:ext>
            </a:extLst>
          </p:cNvPr>
          <p:cNvGrpSpPr/>
          <p:nvPr/>
        </p:nvGrpSpPr>
        <p:grpSpPr>
          <a:xfrm>
            <a:off x="2403392" y="-1298"/>
            <a:ext cx="636853" cy="393183"/>
            <a:chOff x="3610120" y="261689"/>
            <a:chExt cx="636853" cy="393183"/>
          </a:xfrm>
        </p:grpSpPr>
        <p:pic>
          <p:nvPicPr>
            <p:cNvPr id="13" name="图片 417">
              <a:extLst>
                <a:ext uri="{FF2B5EF4-FFF2-40B4-BE49-F238E27FC236}">
                  <a16:creationId xmlns:a16="http://schemas.microsoft.com/office/drawing/2014/main" id="{7F95B818-89FF-4F71-9513-3CBA7536E92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4" name="Freeform 249">
              <a:extLst>
                <a:ext uri="{FF2B5EF4-FFF2-40B4-BE49-F238E27FC236}">
                  <a16:creationId xmlns:a16="http://schemas.microsoft.com/office/drawing/2014/main" id="{D5CB0C4B-95C5-4EAE-823F-FEFD7077356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735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15">
            <a:extLst>
              <a:ext uri="{FF2B5EF4-FFF2-40B4-BE49-F238E27FC236}">
                <a16:creationId xmlns:a16="http://schemas.microsoft.com/office/drawing/2014/main" id="{93DFCAAC-8372-4D3F-BCC2-CC606CC86E93}"/>
              </a:ext>
            </a:extLst>
          </p:cNvPr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6" name="组合 416">
            <a:extLst>
              <a:ext uri="{FF2B5EF4-FFF2-40B4-BE49-F238E27FC236}">
                <a16:creationId xmlns:a16="http://schemas.microsoft.com/office/drawing/2014/main" id="{9647B2A2-FA9C-4492-A57B-EE1468A80A16}"/>
              </a:ext>
            </a:extLst>
          </p:cNvPr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17" name="图片 417">
              <a:extLst>
                <a:ext uri="{FF2B5EF4-FFF2-40B4-BE49-F238E27FC236}">
                  <a16:creationId xmlns:a16="http://schemas.microsoft.com/office/drawing/2014/main" id="{446564B4-BD27-4689-A778-C772B514A9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8" name="Freeform 249">
              <a:extLst>
                <a:ext uri="{FF2B5EF4-FFF2-40B4-BE49-F238E27FC236}">
                  <a16:creationId xmlns:a16="http://schemas.microsoft.com/office/drawing/2014/main" id="{68999D71-EE83-4A5C-B11F-3BF2E0BD8E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3E699390-D196-41F7-840E-727B9D2DF13C}"/>
              </a:ext>
            </a:extLst>
          </p:cNvPr>
          <p:cNvSpPr/>
          <p:nvPr/>
        </p:nvSpPr>
        <p:spPr>
          <a:xfrm>
            <a:off x="0" y="879122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6">
            <a:extLst>
              <a:ext uri="{FF2B5EF4-FFF2-40B4-BE49-F238E27FC236}">
                <a16:creationId xmlns:a16="http://schemas.microsoft.com/office/drawing/2014/main" id="{534A8E37-F265-4182-9145-C08E8DAF5D6E}"/>
              </a:ext>
            </a:extLst>
          </p:cNvPr>
          <p:cNvGrpSpPr/>
          <p:nvPr/>
        </p:nvGrpSpPr>
        <p:grpSpPr>
          <a:xfrm>
            <a:off x="0" y="879122"/>
            <a:ext cx="12192000" cy="6858000"/>
            <a:chOff x="0" y="0"/>
            <a:chExt cx="12192000" cy="6489292"/>
          </a:xfrm>
          <a:solidFill>
            <a:srgbClr val="B2D7E9"/>
          </a:solidFill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EFFA335D-52B8-4D98-9FA0-5AA014C0EC0D}"/>
                </a:ext>
              </a:extLst>
            </p:cNvPr>
            <p:cNvSpPr/>
            <p:nvPr userDrawn="1"/>
          </p:nvSpPr>
          <p:spPr>
            <a:xfrm>
              <a:off x="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6869CAB-331F-4386-A54F-A3D9718A7485}"/>
                </a:ext>
              </a:extLst>
            </p:cNvPr>
            <p:cNvSpPr/>
            <p:nvPr userDrawn="1"/>
          </p:nvSpPr>
          <p:spPr>
            <a:xfrm>
              <a:off x="48768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077C999F-48B3-4094-8303-D301DED42458}"/>
                </a:ext>
              </a:extLst>
            </p:cNvPr>
            <p:cNvSpPr/>
            <p:nvPr userDrawn="1"/>
          </p:nvSpPr>
          <p:spPr>
            <a:xfrm>
              <a:off x="97536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F13FC8E7-6A3B-4CB2-B66C-A6BF4DC5A73A}"/>
                </a:ext>
              </a:extLst>
            </p:cNvPr>
            <p:cNvSpPr/>
            <p:nvPr userDrawn="1"/>
          </p:nvSpPr>
          <p:spPr>
            <a:xfrm>
              <a:off x="24384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B412A96A-219A-47B5-BAC6-E53123D3A29B}"/>
                </a:ext>
              </a:extLst>
            </p:cNvPr>
            <p:cNvSpPr/>
            <p:nvPr userDrawn="1"/>
          </p:nvSpPr>
          <p:spPr>
            <a:xfrm>
              <a:off x="73152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B8061A66-592E-4A57-8295-0FF2CA23D1C8}"/>
                </a:ext>
              </a:extLst>
            </p:cNvPr>
            <p:cNvSpPr/>
            <p:nvPr userDrawn="1"/>
          </p:nvSpPr>
          <p:spPr>
            <a:xfrm>
              <a:off x="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898032D-FB44-460D-A4F6-A747ADDF399C}"/>
                </a:ext>
              </a:extLst>
            </p:cNvPr>
            <p:cNvSpPr/>
            <p:nvPr userDrawn="1"/>
          </p:nvSpPr>
          <p:spPr>
            <a:xfrm>
              <a:off x="48768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9D751854-F9EA-451D-9E23-D2DC8F5401BF}"/>
                </a:ext>
              </a:extLst>
            </p:cNvPr>
            <p:cNvSpPr/>
            <p:nvPr userDrawn="1"/>
          </p:nvSpPr>
          <p:spPr>
            <a:xfrm>
              <a:off x="97536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844960C6-4D11-4618-BF86-AC49FD492C65}"/>
                </a:ext>
              </a:extLst>
            </p:cNvPr>
            <p:cNvSpPr/>
            <p:nvPr userDrawn="1"/>
          </p:nvSpPr>
          <p:spPr>
            <a:xfrm>
              <a:off x="24384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D9FBE8BB-285A-47F1-B0DE-66CD71085869}"/>
                </a:ext>
              </a:extLst>
            </p:cNvPr>
            <p:cNvSpPr/>
            <p:nvPr userDrawn="1"/>
          </p:nvSpPr>
          <p:spPr>
            <a:xfrm>
              <a:off x="73152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547A0A7B-C458-4587-B961-CA298CF90125}"/>
              </a:ext>
            </a:extLst>
          </p:cNvPr>
          <p:cNvSpPr/>
          <p:nvPr/>
        </p:nvSpPr>
        <p:spPr>
          <a:xfrm>
            <a:off x="408214" y="1460981"/>
            <a:ext cx="11375571" cy="5694281"/>
          </a:xfrm>
          <a:prstGeom prst="rect">
            <a:avLst/>
          </a:prstGeom>
          <a:solidFill>
            <a:srgbClr val="595959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0FC55EC-0012-4233-99A8-70D89A8187B6}"/>
              </a:ext>
            </a:extLst>
          </p:cNvPr>
          <p:cNvSpPr/>
          <p:nvPr/>
        </p:nvSpPr>
        <p:spPr>
          <a:xfrm>
            <a:off x="5238469" y="1708735"/>
            <a:ext cx="1001486" cy="7445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000" dirty="0"/>
              <a:t>or</a:t>
            </a:r>
            <a:endParaRPr lang="zh-TW" altLang="en-US" sz="300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AE4BCCB-C517-44FF-A1D5-DE091D95F31D}"/>
              </a:ext>
            </a:extLst>
          </p:cNvPr>
          <p:cNvSpPr/>
          <p:nvPr/>
        </p:nvSpPr>
        <p:spPr>
          <a:xfrm>
            <a:off x="6984997" y="5685178"/>
            <a:ext cx="5236124" cy="1292662"/>
          </a:xfrm>
          <a:prstGeom prst="rect">
            <a:avLst/>
          </a:prstGeom>
          <a:solidFill>
            <a:srgbClr val="FF0066">
              <a:alpha val="85000"/>
            </a:srgbClr>
          </a:solidFill>
        </p:spPr>
        <p:txBody>
          <a:bodyPr wrap="square">
            <a:spAutoFit/>
          </a:bodyPr>
          <a:lstStyle/>
          <a:p>
            <a:r>
              <a:rPr lang="zh-TW" altLang="zh-TW" sz="2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透過</a:t>
            </a:r>
            <a:r>
              <a:rPr lang="zh-TW" altLang="zh-TW" sz="26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素養導向試題，</a:t>
            </a:r>
            <a:r>
              <a:rPr lang="zh-TW" altLang="zh-TW" sz="2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可讓</a:t>
            </a:r>
            <a:r>
              <a:rPr lang="zh-TW" altLang="zh-TW" sz="26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學生體會到學習是有用的，</a:t>
            </a:r>
            <a:r>
              <a:rPr lang="zh-TW" altLang="zh-TW" sz="26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進而提升學習的興趣</a:t>
            </a:r>
            <a:r>
              <a:rPr lang="zh-TW" altLang="zh-TW" sz="26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。</a:t>
            </a:r>
            <a:endParaRPr lang="zh-TW" altLang="en-US" sz="2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FA5E6B2C-993C-4B6C-8276-9A78040203DE}"/>
              </a:ext>
            </a:extLst>
          </p:cNvPr>
          <p:cNvGrpSpPr/>
          <p:nvPr/>
        </p:nvGrpSpPr>
        <p:grpSpPr>
          <a:xfrm>
            <a:off x="1261004" y="905277"/>
            <a:ext cx="4096611" cy="5996206"/>
            <a:chOff x="1261004" y="905277"/>
            <a:chExt cx="4096611" cy="5996206"/>
          </a:xfrm>
        </p:grpSpPr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E9D5849D-7FD5-4C1C-B103-D05A928F494C}"/>
                </a:ext>
              </a:extLst>
            </p:cNvPr>
            <p:cNvSpPr/>
            <p:nvPr/>
          </p:nvSpPr>
          <p:spPr>
            <a:xfrm>
              <a:off x="2012284" y="905277"/>
              <a:ext cx="2350249" cy="1948028"/>
            </a:xfrm>
            <a:prstGeom prst="rect">
              <a:avLst/>
            </a:prstGeom>
            <a:solidFill>
              <a:srgbClr val="FF0066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200" dirty="0">
                  <a:solidFill>
                    <a:srgbClr val="FFFF00"/>
                  </a:solidFill>
                </a:rPr>
                <a:t>跨領域</a:t>
              </a:r>
              <a:endParaRPr lang="en-US" altLang="zh-TW" sz="3200" dirty="0">
                <a:solidFill>
                  <a:srgbClr val="FFFF00"/>
                </a:solidFill>
              </a:endParaRPr>
            </a:p>
            <a:p>
              <a:pPr algn="ctr"/>
              <a:r>
                <a:rPr lang="zh-TW" altLang="en-US" sz="3200" dirty="0"/>
                <a:t>核心素養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F92DB790-887E-4A85-97AB-1C5DC88C8412}"/>
                </a:ext>
              </a:extLst>
            </p:cNvPr>
            <p:cNvSpPr/>
            <p:nvPr/>
          </p:nvSpPr>
          <p:spPr>
            <a:xfrm>
              <a:off x="1261004" y="3546131"/>
              <a:ext cx="738490" cy="2420929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符號運用</a:t>
              </a:r>
              <a:endParaRPr lang="zh-TW" altLang="en-US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DC19BB7D-5AEA-4E19-B272-90C913EA9165}"/>
                </a:ext>
              </a:extLst>
            </p:cNvPr>
            <p:cNvSpPr/>
            <p:nvPr/>
          </p:nvSpPr>
          <p:spPr>
            <a:xfrm>
              <a:off x="2436830" y="3546131"/>
              <a:ext cx="750579" cy="2420929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多元表徵</a:t>
              </a:r>
              <a:endParaRPr lang="zh-TW" altLang="en-US" sz="28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D82448AF-2339-4295-8234-067E44B1ECF7}"/>
                </a:ext>
              </a:extLst>
            </p:cNvPr>
            <p:cNvSpPr/>
            <p:nvPr/>
          </p:nvSpPr>
          <p:spPr>
            <a:xfrm>
              <a:off x="3508482" y="3546131"/>
              <a:ext cx="717079" cy="335535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sz="24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資訊媒體識讀與運用</a:t>
              </a:r>
              <a:endParaRPr lang="zh-TW" altLang="en-US" sz="24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FD671274-6BF1-4A4C-8910-A2383A96CAAA}"/>
                </a:ext>
              </a:extLst>
            </p:cNvPr>
            <p:cNvSpPr/>
            <p:nvPr/>
          </p:nvSpPr>
          <p:spPr>
            <a:xfrm>
              <a:off x="4613272" y="3591206"/>
              <a:ext cx="744343" cy="2740303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系統性思考</a:t>
              </a:r>
              <a:endParaRPr lang="zh-TW" altLang="en-US" sz="2800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" name="左大括弧 3">
              <a:extLst>
                <a:ext uri="{FF2B5EF4-FFF2-40B4-BE49-F238E27FC236}">
                  <a16:creationId xmlns:a16="http://schemas.microsoft.com/office/drawing/2014/main" id="{15811DB4-864C-48DA-9107-6B15D2AF2DE6}"/>
                </a:ext>
              </a:extLst>
            </p:cNvPr>
            <p:cNvSpPr/>
            <p:nvPr/>
          </p:nvSpPr>
          <p:spPr>
            <a:xfrm rot="5400000">
              <a:off x="3199005" y="1587920"/>
              <a:ext cx="354064" cy="3328095"/>
            </a:xfrm>
            <a:prstGeom prst="leftBrace">
              <a:avLst>
                <a:gd name="adj1" fmla="val 75972"/>
                <a:gd name="adj2" fmla="val 48281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grpSp>
        <p:nvGrpSpPr>
          <p:cNvPr id="7" name="群組 6">
            <a:extLst>
              <a:ext uri="{FF2B5EF4-FFF2-40B4-BE49-F238E27FC236}">
                <a16:creationId xmlns:a16="http://schemas.microsoft.com/office/drawing/2014/main" id="{A7A44EAB-16D7-474C-BD45-B929F01B3596}"/>
              </a:ext>
            </a:extLst>
          </p:cNvPr>
          <p:cNvGrpSpPr/>
          <p:nvPr/>
        </p:nvGrpSpPr>
        <p:grpSpPr>
          <a:xfrm>
            <a:off x="6477131" y="998983"/>
            <a:ext cx="4470420" cy="3353487"/>
            <a:chOff x="6477131" y="998983"/>
            <a:chExt cx="4470420" cy="3353487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633580AC-1CEB-46BB-8652-14FCEFE04A3E}"/>
                </a:ext>
              </a:extLst>
            </p:cNvPr>
            <p:cNvSpPr/>
            <p:nvPr/>
          </p:nvSpPr>
          <p:spPr>
            <a:xfrm>
              <a:off x="7503230" y="998983"/>
              <a:ext cx="2350249" cy="1948028"/>
            </a:xfrm>
            <a:prstGeom prst="rect">
              <a:avLst/>
            </a:prstGeom>
            <a:solidFill>
              <a:srgbClr val="FF0066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200" dirty="0">
                  <a:solidFill>
                    <a:srgbClr val="FFFF00"/>
                  </a:solidFill>
                </a:rPr>
                <a:t>領域</a:t>
              </a:r>
              <a:r>
                <a:rPr lang="en-US" altLang="zh-TW" sz="3200" dirty="0">
                  <a:solidFill>
                    <a:srgbClr val="FFFF00"/>
                  </a:solidFill>
                </a:rPr>
                <a:t>/</a:t>
              </a:r>
              <a:r>
                <a:rPr lang="zh-TW" altLang="en-US" sz="3200" dirty="0">
                  <a:solidFill>
                    <a:srgbClr val="FFFF00"/>
                  </a:solidFill>
                </a:rPr>
                <a:t>科目</a:t>
              </a:r>
              <a:endParaRPr lang="en-US" altLang="zh-TW" sz="3200" dirty="0">
                <a:solidFill>
                  <a:srgbClr val="FFFF00"/>
                </a:solidFill>
              </a:endParaRPr>
            </a:p>
            <a:p>
              <a:pPr algn="ctr"/>
              <a:r>
                <a:rPr lang="zh-TW" altLang="en-US" sz="3200" dirty="0"/>
                <a:t>學習重點</a:t>
              </a:r>
              <a:endParaRPr lang="zh-TW" altLang="en-US" sz="2400" dirty="0"/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876D9D7B-52DC-4345-9D23-418688D507AB}"/>
                </a:ext>
              </a:extLst>
            </p:cNvPr>
            <p:cNvSpPr/>
            <p:nvPr/>
          </p:nvSpPr>
          <p:spPr>
            <a:xfrm>
              <a:off x="6477131" y="3647445"/>
              <a:ext cx="4470420" cy="705025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「學習表現」</a:t>
              </a:r>
              <a:r>
                <a:rPr lang="en-US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+</a:t>
              </a:r>
              <a:r>
                <a:rPr lang="zh-TW" altLang="zh-TW" sz="2800" kern="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panose="02020500000000000000" pitchFamily="18" charset="-120"/>
                </a:rPr>
                <a:t>「學習內容」</a:t>
              </a:r>
              <a:endParaRPr lang="zh-TW" altLang="en-US" sz="28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左大括弧 37">
              <a:extLst>
                <a:ext uri="{FF2B5EF4-FFF2-40B4-BE49-F238E27FC236}">
                  <a16:creationId xmlns:a16="http://schemas.microsoft.com/office/drawing/2014/main" id="{ECD54732-335B-4C30-BCE9-6D43BFADBA77}"/>
                </a:ext>
              </a:extLst>
            </p:cNvPr>
            <p:cNvSpPr/>
            <p:nvPr/>
          </p:nvSpPr>
          <p:spPr>
            <a:xfrm rot="5400000">
              <a:off x="8471881" y="1577219"/>
              <a:ext cx="354064" cy="3328095"/>
            </a:xfrm>
            <a:prstGeom prst="leftBrace">
              <a:avLst>
                <a:gd name="adj1" fmla="val 75972"/>
                <a:gd name="adj2" fmla="val 48281"/>
              </a:avLst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BEB0153C-9069-48D2-A7C1-530F9E40E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5046">
            <a:off x="5751936" y="554573"/>
            <a:ext cx="1110057" cy="15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11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15">
            <a:extLst>
              <a:ext uri="{FF2B5EF4-FFF2-40B4-BE49-F238E27FC236}">
                <a16:creationId xmlns:a16="http://schemas.microsoft.com/office/drawing/2014/main" id="{93DFCAAC-8372-4D3F-BCC2-CC606CC86E93}"/>
              </a:ext>
            </a:extLst>
          </p:cNvPr>
          <p:cNvSpPr txBox="1"/>
          <p:nvPr/>
        </p:nvSpPr>
        <p:spPr>
          <a:xfrm>
            <a:off x="134020" y="18301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素養評量的認識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6" name="组合 416">
            <a:extLst>
              <a:ext uri="{FF2B5EF4-FFF2-40B4-BE49-F238E27FC236}">
                <a16:creationId xmlns:a16="http://schemas.microsoft.com/office/drawing/2014/main" id="{9647B2A2-FA9C-4492-A57B-EE1468A80A16}"/>
              </a:ext>
            </a:extLst>
          </p:cNvPr>
          <p:cNvGrpSpPr/>
          <p:nvPr/>
        </p:nvGrpSpPr>
        <p:grpSpPr>
          <a:xfrm>
            <a:off x="2537412" y="183010"/>
            <a:ext cx="636853" cy="393183"/>
            <a:chOff x="3610120" y="261689"/>
            <a:chExt cx="636853" cy="393183"/>
          </a:xfrm>
        </p:grpSpPr>
        <p:pic>
          <p:nvPicPr>
            <p:cNvPr id="17" name="图片 417">
              <a:extLst>
                <a:ext uri="{FF2B5EF4-FFF2-40B4-BE49-F238E27FC236}">
                  <a16:creationId xmlns:a16="http://schemas.microsoft.com/office/drawing/2014/main" id="{446564B4-BD27-4689-A778-C772B514A9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8" name="Freeform 249">
              <a:extLst>
                <a:ext uri="{FF2B5EF4-FFF2-40B4-BE49-F238E27FC236}">
                  <a16:creationId xmlns:a16="http://schemas.microsoft.com/office/drawing/2014/main" id="{68999D71-EE83-4A5C-B11F-3BF2E0BD8E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3E699390-D196-41F7-840E-727B9D2DF13C}"/>
              </a:ext>
            </a:extLst>
          </p:cNvPr>
          <p:cNvSpPr/>
          <p:nvPr/>
        </p:nvSpPr>
        <p:spPr>
          <a:xfrm>
            <a:off x="0" y="738783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6">
            <a:extLst>
              <a:ext uri="{FF2B5EF4-FFF2-40B4-BE49-F238E27FC236}">
                <a16:creationId xmlns:a16="http://schemas.microsoft.com/office/drawing/2014/main" id="{534A8E37-F265-4182-9145-C08E8DAF5D6E}"/>
              </a:ext>
            </a:extLst>
          </p:cNvPr>
          <p:cNvGrpSpPr/>
          <p:nvPr/>
        </p:nvGrpSpPr>
        <p:grpSpPr>
          <a:xfrm>
            <a:off x="0" y="738783"/>
            <a:ext cx="12192000" cy="6858000"/>
            <a:chOff x="0" y="0"/>
            <a:chExt cx="12192000" cy="6489292"/>
          </a:xfrm>
          <a:solidFill>
            <a:srgbClr val="B2D7E9"/>
          </a:solidFill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EFFA335D-52B8-4D98-9FA0-5AA014C0EC0D}"/>
                </a:ext>
              </a:extLst>
            </p:cNvPr>
            <p:cNvSpPr/>
            <p:nvPr userDrawn="1"/>
          </p:nvSpPr>
          <p:spPr>
            <a:xfrm>
              <a:off x="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6869CAB-331F-4386-A54F-A3D9718A7485}"/>
                </a:ext>
              </a:extLst>
            </p:cNvPr>
            <p:cNvSpPr/>
            <p:nvPr userDrawn="1"/>
          </p:nvSpPr>
          <p:spPr>
            <a:xfrm>
              <a:off x="48768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077C999F-48B3-4094-8303-D301DED42458}"/>
                </a:ext>
              </a:extLst>
            </p:cNvPr>
            <p:cNvSpPr/>
            <p:nvPr userDrawn="1"/>
          </p:nvSpPr>
          <p:spPr>
            <a:xfrm>
              <a:off x="97536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F13FC8E7-6A3B-4CB2-B66C-A6BF4DC5A73A}"/>
                </a:ext>
              </a:extLst>
            </p:cNvPr>
            <p:cNvSpPr/>
            <p:nvPr userDrawn="1"/>
          </p:nvSpPr>
          <p:spPr>
            <a:xfrm>
              <a:off x="24384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B412A96A-219A-47B5-BAC6-E53123D3A29B}"/>
                </a:ext>
              </a:extLst>
            </p:cNvPr>
            <p:cNvSpPr/>
            <p:nvPr userDrawn="1"/>
          </p:nvSpPr>
          <p:spPr>
            <a:xfrm>
              <a:off x="73152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B8061A66-592E-4A57-8295-0FF2CA23D1C8}"/>
                </a:ext>
              </a:extLst>
            </p:cNvPr>
            <p:cNvSpPr/>
            <p:nvPr userDrawn="1"/>
          </p:nvSpPr>
          <p:spPr>
            <a:xfrm>
              <a:off x="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898032D-FB44-460D-A4F6-A747ADDF399C}"/>
                </a:ext>
              </a:extLst>
            </p:cNvPr>
            <p:cNvSpPr/>
            <p:nvPr userDrawn="1"/>
          </p:nvSpPr>
          <p:spPr>
            <a:xfrm>
              <a:off x="48768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9D751854-F9EA-451D-9E23-D2DC8F5401BF}"/>
                </a:ext>
              </a:extLst>
            </p:cNvPr>
            <p:cNvSpPr/>
            <p:nvPr userDrawn="1"/>
          </p:nvSpPr>
          <p:spPr>
            <a:xfrm>
              <a:off x="97536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844960C6-4D11-4618-BF86-AC49FD492C65}"/>
                </a:ext>
              </a:extLst>
            </p:cNvPr>
            <p:cNvSpPr/>
            <p:nvPr userDrawn="1"/>
          </p:nvSpPr>
          <p:spPr>
            <a:xfrm>
              <a:off x="24384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D9FBE8BB-285A-47F1-B0DE-66CD71085869}"/>
                </a:ext>
              </a:extLst>
            </p:cNvPr>
            <p:cNvSpPr/>
            <p:nvPr userDrawn="1"/>
          </p:nvSpPr>
          <p:spPr>
            <a:xfrm>
              <a:off x="73152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547A0A7B-C458-4587-B961-CA298CF90125}"/>
              </a:ext>
            </a:extLst>
          </p:cNvPr>
          <p:cNvSpPr/>
          <p:nvPr/>
        </p:nvSpPr>
        <p:spPr>
          <a:xfrm>
            <a:off x="989252" y="1296267"/>
            <a:ext cx="10322350" cy="5062194"/>
          </a:xfrm>
          <a:prstGeom prst="rect">
            <a:avLst/>
          </a:prstGeom>
          <a:solidFill>
            <a:srgbClr val="595959">
              <a:alpha val="2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BB507E4-A8EA-4231-8C56-58ACEDB4EA92}"/>
              </a:ext>
            </a:extLst>
          </p:cNvPr>
          <p:cNvSpPr/>
          <p:nvPr/>
        </p:nvSpPr>
        <p:spPr>
          <a:xfrm>
            <a:off x="1713320" y="3243078"/>
            <a:ext cx="1850572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整合能力</a:t>
            </a:r>
            <a:endParaRPr lang="zh-TW" altLang="en-US" sz="3200" dirty="0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2F636118-2E0E-4C99-98A7-83E2ACE55566}"/>
              </a:ext>
            </a:extLst>
          </p:cNvPr>
          <p:cNvSpPr/>
          <p:nvPr/>
        </p:nvSpPr>
        <p:spPr>
          <a:xfrm>
            <a:off x="4876799" y="1975404"/>
            <a:ext cx="2547257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閱讀理解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547673C5-3F1D-4F9E-92A7-0F76416C6A66}"/>
              </a:ext>
            </a:extLst>
          </p:cNvPr>
          <p:cNvSpPr/>
          <p:nvPr/>
        </p:nvSpPr>
        <p:spPr>
          <a:xfrm>
            <a:off x="4922475" y="3171677"/>
            <a:ext cx="2547256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邏輯推理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73E6B0EE-72BB-474F-BDD5-C8E753E32C1F}"/>
              </a:ext>
            </a:extLst>
          </p:cNvPr>
          <p:cNvSpPr/>
          <p:nvPr/>
        </p:nvSpPr>
        <p:spPr>
          <a:xfrm>
            <a:off x="4889817" y="4503795"/>
            <a:ext cx="2579913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圖表判讀</a:t>
            </a:r>
          </a:p>
        </p:txBody>
      </p:sp>
      <p:sp>
        <p:nvSpPr>
          <p:cNvPr id="4" name="左大括弧 3">
            <a:extLst>
              <a:ext uri="{FF2B5EF4-FFF2-40B4-BE49-F238E27FC236}">
                <a16:creationId xmlns:a16="http://schemas.microsoft.com/office/drawing/2014/main" id="{B3DC5C26-1860-4501-8CB9-02C2117AD742}"/>
              </a:ext>
            </a:extLst>
          </p:cNvPr>
          <p:cNvSpPr/>
          <p:nvPr/>
        </p:nvSpPr>
        <p:spPr>
          <a:xfrm>
            <a:off x="3997272" y="2169126"/>
            <a:ext cx="720588" cy="2818018"/>
          </a:xfrm>
          <a:prstGeom prst="leftBrace">
            <a:avLst>
              <a:gd name="adj1" fmla="val 8333"/>
              <a:gd name="adj2" fmla="val 49614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C872CDC4-82DF-4168-B04C-9C2E1F96DFFC}"/>
              </a:ext>
            </a:extLst>
          </p:cNvPr>
          <p:cNvSpPr/>
          <p:nvPr/>
        </p:nvSpPr>
        <p:spPr>
          <a:xfrm>
            <a:off x="8289248" y="1985063"/>
            <a:ext cx="2579913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批判思考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736C65D0-04A0-461B-BB4A-C49EED9D044E}"/>
              </a:ext>
            </a:extLst>
          </p:cNvPr>
          <p:cNvSpPr/>
          <p:nvPr/>
        </p:nvSpPr>
        <p:spPr>
          <a:xfrm>
            <a:off x="8289247" y="3171677"/>
            <a:ext cx="2579913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解釋辨析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FB11C796-8803-427B-A6DA-2CBF13E7B8E7}"/>
              </a:ext>
            </a:extLst>
          </p:cNvPr>
          <p:cNvSpPr/>
          <p:nvPr/>
        </p:nvSpPr>
        <p:spPr>
          <a:xfrm>
            <a:off x="8289246" y="4502103"/>
            <a:ext cx="2579913" cy="6701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資料證據</a:t>
            </a: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21EFC8CF-65BE-4407-BDB6-58E1A16A6236}"/>
              </a:ext>
            </a:extLst>
          </p:cNvPr>
          <p:cNvSpPr/>
          <p:nvPr/>
        </p:nvSpPr>
        <p:spPr>
          <a:xfrm>
            <a:off x="4922475" y="1741714"/>
            <a:ext cx="2579913" cy="1103972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D33BA575-4D21-48E4-BAA7-0B8EB41454F9}"/>
              </a:ext>
            </a:extLst>
          </p:cNvPr>
          <p:cNvSpPr/>
          <p:nvPr/>
        </p:nvSpPr>
        <p:spPr>
          <a:xfrm>
            <a:off x="4860470" y="4299648"/>
            <a:ext cx="2579913" cy="1103972"/>
          </a:xfrm>
          <a:prstGeom prst="ellipse">
            <a:avLst/>
          </a:prstGeom>
          <a:noFill/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AA6A470-BD00-45AF-A7BA-8E92AE669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2172">
            <a:off x="703961" y="2776541"/>
            <a:ext cx="1357977" cy="163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0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513" y="1921829"/>
            <a:ext cx="4445857" cy="4358254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10748" y="-126903"/>
            <a:ext cx="11020097" cy="6814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範例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「世界遺產」是「聯合國教育、科學及文化組織」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簡稱「聯合國教科文組織」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所推動的國際公約運動。觸發此運動的契機，與埃及興建亞斯文高壩有關。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埃及於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1950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年代建設高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壩時，發現高壩建成後，因蓄水的關係，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將對一處重要歷史遺跡造成毀滅性的破壞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，因此在聯合國協助下發起搶救運動。此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一搶救運動，就是今日「世界遺產」的前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身。目前埃及擁有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項文化類的世界遺產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，其分布位置與簡介如圖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三十一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所示。這些文化遺產展現了埃及由古至今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的歷史發展與文化變遷。 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(218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字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+1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+1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180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00"/>
            <a:ext cx="6984058" cy="66476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800721" y="6263094"/>
            <a:ext cx="1183337" cy="5949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416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字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FE9574E-7A94-4481-A1B1-9E7176EBD2AC}"/>
              </a:ext>
            </a:extLst>
          </p:cNvPr>
          <p:cNvSpPr/>
          <p:nvPr/>
        </p:nvSpPr>
        <p:spPr>
          <a:xfrm>
            <a:off x="7119258" y="235828"/>
            <a:ext cx="4876800" cy="153854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000" dirty="0"/>
              <a:t>若沒有聯合國的搶救運動，圖(三十一)中哪處世界遺產在</a:t>
            </a:r>
            <a:r>
              <a:rPr lang="zh-TW" altLang="zh-TW" sz="2000" u="sng" dirty="0"/>
              <a:t>亞斯文</a:t>
            </a:r>
            <a:r>
              <a:rPr lang="zh-TW" altLang="zh-TW" sz="2000" dirty="0"/>
              <a:t>高壩完成後， 會立即遭到破壞？</a:t>
            </a:r>
          </a:p>
          <a:p>
            <a:pPr lvl="0"/>
            <a:r>
              <a:rPr lang="zh-TW" altLang="zh-TW" sz="2000" dirty="0"/>
              <a:t>(A)甲</a:t>
            </a:r>
            <a:r>
              <a:rPr lang="en-US" altLang="zh-TW" sz="2000" dirty="0"/>
              <a:t>   </a:t>
            </a:r>
            <a:r>
              <a:rPr lang="zh-TW" altLang="zh-TW" sz="2000" dirty="0"/>
              <a:t>(B)乙</a:t>
            </a:r>
            <a:r>
              <a:rPr lang="en-US" altLang="zh-TW" sz="2000" dirty="0"/>
              <a:t>   </a:t>
            </a:r>
            <a:r>
              <a:rPr lang="zh-TW" altLang="zh-TW" sz="2000" dirty="0"/>
              <a:t>(C)丙</a:t>
            </a:r>
            <a:r>
              <a:rPr lang="en-US" altLang="zh-TW" sz="2000" dirty="0"/>
              <a:t>   </a:t>
            </a:r>
            <a:r>
              <a:rPr lang="zh-TW" altLang="zh-TW" sz="2000" dirty="0"/>
              <a:t>(D)丁</a:t>
            </a:r>
            <a:endParaRPr lang="zh-TW" altLang="en-US" sz="200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806A8DB-C3E1-4E8E-884A-8DC6F24B6DB7}"/>
              </a:ext>
            </a:extLst>
          </p:cNvPr>
          <p:cNvSpPr/>
          <p:nvPr/>
        </p:nvSpPr>
        <p:spPr>
          <a:xfrm>
            <a:off x="7119258" y="2122715"/>
            <a:ext cx="5072742" cy="1153885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000" dirty="0"/>
              <a:t>表(七)中哪一處世界遺產，與當今</a:t>
            </a:r>
            <a:r>
              <a:rPr lang="zh-TW" altLang="zh-TW" sz="2000" u="sng" dirty="0"/>
              <a:t>埃及</a:t>
            </a:r>
            <a:r>
              <a:rPr lang="zh-TW" altLang="zh-TW" sz="2000" dirty="0"/>
              <a:t>多數民眾的信仰關係最為密切？</a:t>
            </a:r>
          </a:p>
          <a:p>
            <a:pPr lvl="0"/>
            <a:r>
              <a:rPr lang="zh-TW" altLang="zh-TW" sz="2000" dirty="0"/>
              <a:t>(A)乙</a:t>
            </a:r>
            <a:r>
              <a:rPr lang="en-US" altLang="zh-TW" sz="2000" dirty="0"/>
              <a:t>    </a:t>
            </a:r>
            <a:r>
              <a:rPr lang="zh-TW" altLang="zh-TW" sz="2000" dirty="0"/>
              <a:t>(B)丙</a:t>
            </a:r>
            <a:r>
              <a:rPr lang="en-US" altLang="zh-TW" sz="2000" dirty="0"/>
              <a:t>   </a:t>
            </a:r>
            <a:r>
              <a:rPr lang="zh-TW" altLang="zh-TW" sz="2000" dirty="0"/>
              <a:t>(C)丁</a:t>
            </a:r>
            <a:r>
              <a:rPr lang="en-US" altLang="zh-TW" sz="2000" dirty="0"/>
              <a:t>   </a:t>
            </a:r>
            <a:r>
              <a:rPr lang="zh-TW" altLang="zh-TW" sz="2000" dirty="0"/>
              <a:t>(D)戊</a:t>
            </a:r>
            <a:endParaRPr lang="zh-TW" altLang="en-US" sz="20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0AD6E1E-3269-4939-AE54-42900D28B956}"/>
              </a:ext>
            </a:extLst>
          </p:cNvPr>
          <p:cNvSpPr/>
          <p:nvPr/>
        </p:nvSpPr>
        <p:spPr>
          <a:xfrm>
            <a:off x="7119257" y="3497930"/>
            <a:ext cx="5072742" cy="317139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000" dirty="0"/>
              <a:t>「聯合國教科文組織」認定丁、戊、己三處遺跡都具有「顯著全球重要性」，所以將其列為世界遺產。根據表(七)內容判斷，下列哪一敘述最能凸顯上述特性？</a:t>
            </a:r>
            <a:endParaRPr lang="en-US" altLang="zh-TW" sz="2000" dirty="0"/>
          </a:p>
          <a:p>
            <a:r>
              <a:rPr lang="zh-TW" altLang="zh-TW" sz="2000" dirty="0"/>
              <a:t>(A)反映人類具有相同的宗教儀式與社會規範</a:t>
            </a:r>
          </a:p>
          <a:p>
            <a:r>
              <a:rPr lang="zh-TW" altLang="zh-TW" sz="2000" dirty="0"/>
              <a:t>(B)展現埃及信仰文化與自然環境的相互關聯</a:t>
            </a:r>
            <a:endParaRPr lang="en-US" altLang="zh-TW" sz="2000" dirty="0"/>
          </a:p>
          <a:p>
            <a:r>
              <a:rPr lang="zh-TW" altLang="zh-TW" sz="2000" dirty="0"/>
              <a:t>(C)揭示古埃及多神信仰對現代世界的影響</a:t>
            </a:r>
          </a:p>
          <a:p>
            <a:r>
              <a:rPr lang="zh-TW" altLang="zh-TW" sz="2000" dirty="0"/>
              <a:t>(D)說明埃及在世界宗教發展上的文化貢獻</a:t>
            </a:r>
            <a:endParaRPr lang="zh-TW" altLang="en-US" sz="20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1A90489-1E25-434E-9591-DE17BFE69063}"/>
              </a:ext>
            </a:extLst>
          </p:cNvPr>
          <p:cNvSpPr/>
          <p:nvPr/>
        </p:nvSpPr>
        <p:spPr>
          <a:xfrm>
            <a:off x="7119258" y="1284514"/>
            <a:ext cx="761999" cy="402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ECA77D7-1D9C-4852-865A-F317CCD78EFB}"/>
              </a:ext>
            </a:extLst>
          </p:cNvPr>
          <p:cNvSpPr/>
          <p:nvPr/>
        </p:nvSpPr>
        <p:spPr>
          <a:xfrm>
            <a:off x="7119258" y="6270214"/>
            <a:ext cx="4876800" cy="3991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92AD84A-C4D0-4240-84EC-1B52F55A974F}"/>
              </a:ext>
            </a:extLst>
          </p:cNvPr>
          <p:cNvSpPr/>
          <p:nvPr/>
        </p:nvSpPr>
        <p:spPr>
          <a:xfrm>
            <a:off x="9677399" y="2821151"/>
            <a:ext cx="761999" cy="40277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2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3734536" y="1677440"/>
            <a:ext cx="4337233" cy="2102713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26216" y="3898065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36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素養導向評量的設計</a:t>
            </a:r>
            <a:endParaRPr kumimoji="1" lang="zh-CN" altLang="en-US" sz="36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31" name="Group 70"/>
          <p:cNvGrpSpPr/>
          <p:nvPr/>
        </p:nvGrpSpPr>
        <p:grpSpPr>
          <a:xfrm>
            <a:off x="2769610" y="795534"/>
            <a:ext cx="6600172" cy="5135635"/>
            <a:chOff x="-1" y="0"/>
            <a:chExt cx="2335461" cy="1802808"/>
          </a:xfrm>
        </p:grpSpPr>
        <p:sp>
          <p:nvSpPr>
            <p:cNvPr id="32" name="chenying0907 66"/>
            <p:cNvSpPr/>
            <p:nvPr/>
          </p:nvSpPr>
          <p:spPr>
            <a:xfrm>
              <a:off x="88900" y="177800"/>
              <a:ext cx="2125877" cy="1425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550" extrusionOk="0">
                  <a:moveTo>
                    <a:pt x="21281" y="131"/>
                  </a:moveTo>
                  <a:cubicBezTo>
                    <a:pt x="20628" y="31"/>
                    <a:pt x="2649" y="215"/>
                    <a:pt x="166" y="0"/>
                  </a:cubicBezTo>
                  <a:cubicBezTo>
                    <a:pt x="70" y="3334"/>
                    <a:pt x="43" y="6398"/>
                    <a:pt x="99" y="9794"/>
                  </a:cubicBezTo>
                  <a:cubicBezTo>
                    <a:pt x="201" y="15985"/>
                    <a:pt x="-129" y="17592"/>
                    <a:pt x="60" y="21542"/>
                  </a:cubicBezTo>
                  <a:cubicBezTo>
                    <a:pt x="1560" y="21600"/>
                    <a:pt x="19091" y="21287"/>
                    <a:pt x="21090" y="21542"/>
                  </a:cubicBezTo>
                  <a:cubicBezTo>
                    <a:pt x="21175" y="18119"/>
                    <a:pt x="21202" y="17551"/>
                    <a:pt x="21175" y="14349"/>
                  </a:cubicBezTo>
                  <a:cubicBezTo>
                    <a:pt x="21134" y="9458"/>
                    <a:pt x="21471" y="5014"/>
                    <a:pt x="21281" y="131"/>
                  </a:cubicBezTo>
                  <a:close/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3" name="chenying0907 67"/>
            <p:cNvSpPr/>
            <p:nvPr/>
          </p:nvSpPr>
          <p:spPr>
            <a:xfrm>
              <a:off x="-1" y="0"/>
              <a:ext cx="2335461" cy="184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19061" extrusionOk="0">
                  <a:moveTo>
                    <a:pt x="902" y="18172"/>
                  </a:moveTo>
                  <a:cubicBezTo>
                    <a:pt x="357" y="17727"/>
                    <a:pt x="-200" y="12317"/>
                    <a:pt x="71" y="5707"/>
                  </a:cubicBezTo>
                  <a:cubicBezTo>
                    <a:pt x="379" y="-1823"/>
                    <a:pt x="1461" y="270"/>
                    <a:pt x="2010" y="259"/>
                  </a:cubicBezTo>
                  <a:cubicBezTo>
                    <a:pt x="7486" y="145"/>
                    <a:pt x="12959" y="733"/>
                    <a:pt x="18433" y="1907"/>
                  </a:cubicBezTo>
                  <a:cubicBezTo>
                    <a:pt x="19405" y="2115"/>
                    <a:pt x="21400" y="-2382"/>
                    <a:pt x="21308" y="14217"/>
                  </a:cubicBezTo>
                  <a:cubicBezTo>
                    <a:pt x="21311" y="19032"/>
                    <a:pt x="20486" y="19218"/>
                    <a:pt x="19999" y="19008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4" name="chenying0907 68"/>
            <p:cNvSpPr/>
            <p:nvPr/>
          </p:nvSpPr>
          <p:spPr>
            <a:xfrm>
              <a:off x="1130300" y="1600199"/>
              <a:ext cx="20498" cy="20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58" h="19845" extrusionOk="0">
                  <a:moveTo>
                    <a:pt x="0" y="0"/>
                  </a:moveTo>
                  <a:cubicBezTo>
                    <a:pt x="21600" y="4703"/>
                    <a:pt x="13319" y="10461"/>
                    <a:pt x="16331" y="15310"/>
                  </a:cubicBezTo>
                  <a:cubicBezTo>
                    <a:pt x="16793" y="16055"/>
                    <a:pt x="11256" y="21600"/>
                    <a:pt x="11542" y="19282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" name="组 1"/>
          <p:cNvGrpSpPr/>
          <p:nvPr/>
        </p:nvGrpSpPr>
        <p:grpSpPr>
          <a:xfrm>
            <a:off x="5084257" y="1965052"/>
            <a:ext cx="1623568" cy="1509690"/>
            <a:chOff x="4431238" y="1508012"/>
            <a:chExt cx="2360904" cy="2195308"/>
          </a:xfrm>
        </p:grpSpPr>
        <p:sp>
          <p:nvSpPr>
            <p:cNvPr id="37" name="chenying0907 201"/>
            <p:cNvSpPr/>
            <p:nvPr/>
          </p:nvSpPr>
          <p:spPr>
            <a:xfrm>
              <a:off x="4431238" y="1508012"/>
              <a:ext cx="2360904" cy="219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10" y="4955"/>
                  </a:moveTo>
                  <a:cubicBezTo>
                    <a:pt x="18465" y="9425"/>
                    <a:pt x="18297" y="14113"/>
                    <a:pt x="21600" y="18296"/>
                  </a:cubicBezTo>
                  <a:cubicBezTo>
                    <a:pt x="14274" y="17484"/>
                    <a:pt x="12639" y="14333"/>
                    <a:pt x="6691" y="21600"/>
                  </a:cubicBezTo>
                  <a:cubicBezTo>
                    <a:pt x="10802" y="16578"/>
                    <a:pt x="3281" y="10613"/>
                    <a:pt x="0" y="8990"/>
                  </a:cubicBezTo>
                  <a:cubicBezTo>
                    <a:pt x="4976" y="11451"/>
                    <a:pt x="9737" y="4157"/>
                    <a:pt x="10108" y="0"/>
                  </a:cubicBezTo>
                  <a:cubicBezTo>
                    <a:pt x="12265" y="4785"/>
                    <a:pt x="16387" y="6388"/>
                    <a:pt x="21010" y="495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4292" y="1860569"/>
              <a:ext cx="858274" cy="13426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kumimoji="1"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ea typeface="微软雅黑"/>
                  <a:cs typeface="DFPShaoNvW5-GB" charset="-122"/>
                  <a:sym typeface="Arial"/>
                </a:rPr>
                <a:t>2</a:t>
              </a:r>
              <a:endParaRPr kumimoji="1"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34536" y="4067765"/>
            <a:ext cx="5226613" cy="646331"/>
            <a:chOff x="7637775" y="5530041"/>
            <a:chExt cx="4000129" cy="646029"/>
          </a:xfrm>
        </p:grpSpPr>
        <p:sp>
          <p:nvSpPr>
            <p:cNvPr id="22" name="任意多边形 21"/>
            <p:cNvSpPr/>
            <p:nvPr/>
          </p:nvSpPr>
          <p:spPr>
            <a:xfrm>
              <a:off x="7637775" y="6096678"/>
              <a:ext cx="2494104" cy="79392"/>
            </a:xfrm>
            <a:custGeom>
              <a:avLst/>
              <a:gdLst>
                <a:gd name="connsiteX0" fmla="*/ 2569580 w 2569580"/>
                <a:gd name="connsiteY0" fmla="*/ 13982 h 95004"/>
                <a:gd name="connsiteX1" fmla="*/ 2187616 w 2569580"/>
                <a:gd name="connsiteY1" fmla="*/ 13982 h 95004"/>
                <a:gd name="connsiteX2" fmla="*/ 2118167 w 2569580"/>
                <a:gd name="connsiteY2" fmla="*/ 37131 h 95004"/>
                <a:gd name="connsiteX3" fmla="*/ 1481560 w 2569580"/>
                <a:gd name="connsiteY3" fmla="*/ 60280 h 95004"/>
                <a:gd name="connsiteX4" fmla="*/ 1388962 w 2569580"/>
                <a:gd name="connsiteY4" fmla="*/ 71855 h 95004"/>
                <a:gd name="connsiteX5" fmla="*/ 1307940 w 2569580"/>
                <a:gd name="connsiteY5" fmla="*/ 83430 h 95004"/>
                <a:gd name="connsiteX6" fmla="*/ 844952 w 2569580"/>
                <a:gd name="connsiteY6" fmla="*/ 71855 h 95004"/>
                <a:gd name="connsiteX7" fmla="*/ 775504 w 2569580"/>
                <a:gd name="connsiteY7" fmla="*/ 48706 h 95004"/>
                <a:gd name="connsiteX8" fmla="*/ 740780 w 2569580"/>
                <a:gd name="connsiteY8" fmla="*/ 37131 h 95004"/>
                <a:gd name="connsiteX9" fmla="*/ 254643 w 2569580"/>
                <a:gd name="connsiteY9" fmla="*/ 48706 h 95004"/>
                <a:gd name="connsiteX10" fmla="*/ 219919 w 2569580"/>
                <a:gd name="connsiteY10" fmla="*/ 60280 h 95004"/>
                <a:gd name="connsiteX11" fmla="*/ 196770 w 2569580"/>
                <a:gd name="connsiteY11" fmla="*/ 95004 h 95004"/>
                <a:gd name="connsiteX12" fmla="*/ 0 w 2569580"/>
                <a:gd name="connsiteY12" fmla="*/ 83430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37771 w 2537771"/>
                <a:gd name="connsiteY0" fmla="*/ 13982 h 95004"/>
                <a:gd name="connsiteX1" fmla="*/ 2155807 w 2537771"/>
                <a:gd name="connsiteY1" fmla="*/ 13982 h 95004"/>
                <a:gd name="connsiteX2" fmla="*/ 2086358 w 2537771"/>
                <a:gd name="connsiteY2" fmla="*/ 37131 h 95004"/>
                <a:gd name="connsiteX3" fmla="*/ 1449751 w 2537771"/>
                <a:gd name="connsiteY3" fmla="*/ 60280 h 95004"/>
                <a:gd name="connsiteX4" fmla="*/ 1357153 w 2537771"/>
                <a:gd name="connsiteY4" fmla="*/ 71855 h 95004"/>
                <a:gd name="connsiteX5" fmla="*/ 1276131 w 2537771"/>
                <a:gd name="connsiteY5" fmla="*/ 83430 h 95004"/>
                <a:gd name="connsiteX6" fmla="*/ 813143 w 2537771"/>
                <a:gd name="connsiteY6" fmla="*/ 71855 h 95004"/>
                <a:gd name="connsiteX7" fmla="*/ 743695 w 2537771"/>
                <a:gd name="connsiteY7" fmla="*/ 48706 h 95004"/>
                <a:gd name="connsiteX8" fmla="*/ 708971 w 2537771"/>
                <a:gd name="connsiteY8" fmla="*/ 37131 h 95004"/>
                <a:gd name="connsiteX9" fmla="*/ 222834 w 2537771"/>
                <a:gd name="connsiteY9" fmla="*/ 48706 h 95004"/>
                <a:gd name="connsiteX10" fmla="*/ 188110 w 2537771"/>
                <a:gd name="connsiteY10" fmla="*/ 60280 h 95004"/>
                <a:gd name="connsiteX11" fmla="*/ 164961 w 2537771"/>
                <a:gd name="connsiteY11" fmla="*/ 95004 h 95004"/>
                <a:gd name="connsiteX12" fmla="*/ 0 w 2537771"/>
                <a:gd name="connsiteY12" fmla="*/ 1369 h 95004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22834 w 2537771"/>
                <a:gd name="connsiteY9" fmla="*/ 48706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526070 w 2537771"/>
                <a:gd name="connsiteY8" fmla="*/ 33224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449751 w 2537771"/>
                <a:gd name="connsiteY3" fmla="*/ 60280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604819 w 2537771"/>
                <a:gd name="connsiteY3" fmla="*/ 72003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3281"/>
                <a:gd name="connsiteX1" fmla="*/ 2155807 w 2537771"/>
                <a:gd name="connsiteY1" fmla="*/ 13982 h 83281"/>
                <a:gd name="connsiteX2" fmla="*/ 2086358 w 2537771"/>
                <a:gd name="connsiteY2" fmla="*/ 37131 h 83281"/>
                <a:gd name="connsiteX3" fmla="*/ 1604819 w 2537771"/>
                <a:gd name="connsiteY3" fmla="*/ 72003 h 83281"/>
                <a:gd name="connsiteX4" fmla="*/ 1365106 w 2537771"/>
                <a:gd name="connsiteY4" fmla="*/ 52317 h 83281"/>
                <a:gd name="connsiteX5" fmla="*/ 1188657 w 2537771"/>
                <a:gd name="connsiteY5" fmla="*/ 71707 h 83281"/>
                <a:gd name="connsiteX6" fmla="*/ 960259 w 2537771"/>
                <a:gd name="connsiteY6" fmla="*/ 79670 h 83281"/>
                <a:gd name="connsiteX7" fmla="*/ 747671 w 2537771"/>
                <a:gd name="connsiteY7" fmla="*/ 60429 h 83281"/>
                <a:gd name="connsiteX8" fmla="*/ 526070 w 2537771"/>
                <a:gd name="connsiteY8" fmla="*/ 33224 h 83281"/>
                <a:gd name="connsiteX9" fmla="*/ 254643 w 2537771"/>
                <a:gd name="connsiteY9" fmla="*/ 72152 h 83281"/>
                <a:gd name="connsiteX10" fmla="*/ 180158 w 2537771"/>
                <a:gd name="connsiteY10" fmla="*/ 48557 h 83281"/>
                <a:gd name="connsiteX11" fmla="*/ 93392 w 2537771"/>
                <a:gd name="connsiteY11" fmla="*/ 83281 h 83281"/>
                <a:gd name="connsiteX12" fmla="*/ 0 w 2537771"/>
                <a:gd name="connsiteY12" fmla="*/ 1369 h 83281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86358 w 2537771"/>
                <a:gd name="connsiteY2" fmla="*/ 35762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54548 w 2537771"/>
                <a:gd name="connsiteY2" fmla="*/ 27946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79392"/>
                <a:gd name="connsiteX1" fmla="*/ 2191592 w 2537771"/>
                <a:gd name="connsiteY1" fmla="*/ 39967 h 79392"/>
                <a:gd name="connsiteX2" fmla="*/ 2054548 w 2537771"/>
                <a:gd name="connsiteY2" fmla="*/ 27946 h 79392"/>
                <a:gd name="connsiteX3" fmla="*/ 1604819 w 2537771"/>
                <a:gd name="connsiteY3" fmla="*/ 70634 h 79392"/>
                <a:gd name="connsiteX4" fmla="*/ 1365106 w 2537771"/>
                <a:gd name="connsiteY4" fmla="*/ 50948 h 79392"/>
                <a:gd name="connsiteX5" fmla="*/ 1188657 w 2537771"/>
                <a:gd name="connsiteY5" fmla="*/ 70338 h 79392"/>
                <a:gd name="connsiteX6" fmla="*/ 960259 w 2537771"/>
                <a:gd name="connsiteY6" fmla="*/ 78301 h 79392"/>
                <a:gd name="connsiteX7" fmla="*/ 747671 w 2537771"/>
                <a:gd name="connsiteY7" fmla="*/ 59060 h 79392"/>
                <a:gd name="connsiteX8" fmla="*/ 526070 w 2537771"/>
                <a:gd name="connsiteY8" fmla="*/ 31855 h 79392"/>
                <a:gd name="connsiteX9" fmla="*/ 254643 w 2537771"/>
                <a:gd name="connsiteY9" fmla="*/ 70783 h 79392"/>
                <a:gd name="connsiteX10" fmla="*/ 180158 w 2537771"/>
                <a:gd name="connsiteY10" fmla="*/ 47188 h 79392"/>
                <a:gd name="connsiteX11" fmla="*/ 105320 w 2537771"/>
                <a:gd name="connsiteY11" fmla="*/ 62373 h 79392"/>
                <a:gd name="connsiteX12" fmla="*/ 0 w 2537771"/>
                <a:gd name="connsiteY12" fmla="*/ 0 h 79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7771" h="79392">
                  <a:moveTo>
                    <a:pt x="2537771" y="12613"/>
                  </a:moveTo>
                  <a:cubicBezTo>
                    <a:pt x="2372259" y="-2434"/>
                    <a:pt x="2272129" y="37412"/>
                    <a:pt x="2191592" y="39967"/>
                  </a:cubicBezTo>
                  <a:cubicBezTo>
                    <a:pt x="2111055" y="42522"/>
                    <a:pt x="2152344" y="22835"/>
                    <a:pt x="2054548" y="27946"/>
                  </a:cubicBezTo>
                  <a:cubicBezTo>
                    <a:pt x="1956753" y="33057"/>
                    <a:pt x="2056264" y="56072"/>
                    <a:pt x="1604819" y="70634"/>
                  </a:cubicBezTo>
                  <a:cubicBezTo>
                    <a:pt x="1524915" y="64072"/>
                    <a:pt x="1434466" y="50997"/>
                    <a:pt x="1365106" y="50948"/>
                  </a:cubicBezTo>
                  <a:cubicBezTo>
                    <a:pt x="1295746" y="50899"/>
                    <a:pt x="1256132" y="65779"/>
                    <a:pt x="1188657" y="70338"/>
                  </a:cubicBezTo>
                  <a:cubicBezTo>
                    <a:pt x="1121183" y="74897"/>
                    <a:pt x="1114588" y="82159"/>
                    <a:pt x="960259" y="78301"/>
                  </a:cubicBezTo>
                  <a:cubicBezTo>
                    <a:pt x="937110" y="70585"/>
                    <a:pt x="820036" y="66801"/>
                    <a:pt x="747671" y="59060"/>
                  </a:cubicBezTo>
                  <a:cubicBezTo>
                    <a:pt x="675306" y="51319"/>
                    <a:pt x="608241" y="29901"/>
                    <a:pt x="526070" y="31855"/>
                  </a:cubicBezTo>
                  <a:cubicBezTo>
                    <a:pt x="443899" y="33809"/>
                    <a:pt x="312295" y="68228"/>
                    <a:pt x="254643" y="70783"/>
                  </a:cubicBezTo>
                  <a:cubicBezTo>
                    <a:pt x="196991" y="73338"/>
                    <a:pt x="205045" y="48590"/>
                    <a:pt x="180158" y="47188"/>
                  </a:cubicBezTo>
                  <a:cubicBezTo>
                    <a:pt x="155271" y="45786"/>
                    <a:pt x="113036" y="50798"/>
                    <a:pt x="105320" y="62373"/>
                  </a:cubicBezTo>
                  <a:cubicBezTo>
                    <a:pt x="49008" y="38977"/>
                    <a:pt x="8599" y="82012"/>
                    <a:pt x="0" y="0"/>
                  </a:cubicBezTo>
                </a:path>
              </a:pathLst>
            </a:custGeom>
            <a:noFill/>
            <a:ln w="3492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Freeform 118"/>
            <p:cNvSpPr>
              <a:spLocks noEditPoints="1"/>
            </p:cNvSpPr>
            <p:nvPr/>
          </p:nvSpPr>
          <p:spPr bwMode="auto">
            <a:xfrm flipH="1">
              <a:off x="10124063" y="5530041"/>
              <a:ext cx="1513841" cy="619089"/>
            </a:xfrm>
            <a:custGeom>
              <a:avLst/>
              <a:gdLst>
                <a:gd name="T0" fmla="*/ 250 w 257"/>
                <a:gd name="T1" fmla="*/ 87 h 92"/>
                <a:gd name="T2" fmla="*/ 215 w 257"/>
                <a:gd name="T3" fmla="*/ 84 h 92"/>
                <a:gd name="T4" fmla="*/ 204 w 257"/>
                <a:gd name="T5" fmla="*/ 87 h 92"/>
                <a:gd name="T6" fmla="*/ 146 w 257"/>
                <a:gd name="T7" fmla="*/ 88 h 92"/>
                <a:gd name="T8" fmla="*/ 116 w 257"/>
                <a:gd name="T9" fmla="*/ 85 h 92"/>
                <a:gd name="T10" fmla="*/ 54 w 257"/>
                <a:gd name="T11" fmla="*/ 54 h 92"/>
                <a:gd name="T12" fmla="*/ 2 w 257"/>
                <a:gd name="T13" fmla="*/ 30 h 92"/>
                <a:gd name="T14" fmla="*/ 16 w 257"/>
                <a:gd name="T15" fmla="*/ 0 h 92"/>
                <a:gd name="T16" fmla="*/ 42 w 257"/>
                <a:gd name="T17" fmla="*/ 12 h 92"/>
                <a:gd name="T18" fmla="*/ 78 w 257"/>
                <a:gd name="T19" fmla="*/ 31 h 92"/>
                <a:gd name="T20" fmla="*/ 134 w 257"/>
                <a:gd name="T21" fmla="*/ 61 h 92"/>
                <a:gd name="T22" fmla="*/ 171 w 257"/>
                <a:gd name="T23" fmla="*/ 84 h 92"/>
                <a:gd name="T24" fmla="*/ 186 w 257"/>
                <a:gd name="T25" fmla="*/ 72 h 92"/>
                <a:gd name="T26" fmla="*/ 206 w 257"/>
                <a:gd name="T27" fmla="*/ 71 h 92"/>
                <a:gd name="T28" fmla="*/ 225 w 257"/>
                <a:gd name="T29" fmla="*/ 79 h 92"/>
                <a:gd name="T30" fmla="*/ 254 w 257"/>
                <a:gd name="T31" fmla="*/ 82 h 92"/>
                <a:gd name="T32" fmla="*/ 237 w 257"/>
                <a:gd name="T33" fmla="*/ 80 h 92"/>
                <a:gd name="T34" fmla="*/ 217 w 257"/>
                <a:gd name="T35" fmla="*/ 82 h 92"/>
                <a:gd name="T36" fmla="*/ 244 w 257"/>
                <a:gd name="T37" fmla="*/ 82 h 92"/>
                <a:gd name="T38" fmla="*/ 187 w 257"/>
                <a:gd name="T39" fmla="*/ 70 h 92"/>
                <a:gd name="T40" fmla="*/ 188 w 257"/>
                <a:gd name="T41" fmla="*/ 86 h 92"/>
                <a:gd name="T42" fmla="*/ 158 w 257"/>
                <a:gd name="T43" fmla="*/ 84 h 92"/>
                <a:gd name="T44" fmla="*/ 172 w 257"/>
                <a:gd name="T45" fmla="*/ 87 h 92"/>
                <a:gd name="T46" fmla="*/ 195 w 257"/>
                <a:gd name="T47" fmla="*/ 74 h 92"/>
                <a:gd name="T48" fmla="*/ 202 w 257"/>
                <a:gd name="T49" fmla="*/ 72 h 92"/>
                <a:gd name="T50" fmla="*/ 211 w 257"/>
                <a:gd name="T51" fmla="*/ 78 h 92"/>
                <a:gd name="T52" fmla="*/ 148 w 257"/>
                <a:gd name="T53" fmla="*/ 85 h 92"/>
                <a:gd name="T54" fmla="*/ 132 w 257"/>
                <a:gd name="T55" fmla="*/ 72 h 92"/>
                <a:gd name="T56" fmla="*/ 139 w 257"/>
                <a:gd name="T57" fmla="*/ 85 h 92"/>
                <a:gd name="T58" fmla="*/ 122 w 257"/>
                <a:gd name="T59" fmla="*/ 58 h 92"/>
                <a:gd name="T60" fmla="*/ 130 w 257"/>
                <a:gd name="T61" fmla="*/ 71 h 92"/>
                <a:gd name="T62" fmla="*/ 70 w 257"/>
                <a:gd name="T63" fmla="*/ 56 h 92"/>
                <a:gd name="T64" fmla="*/ 110 w 257"/>
                <a:gd name="T65" fmla="*/ 76 h 92"/>
                <a:gd name="T66" fmla="*/ 120 w 257"/>
                <a:gd name="T67" fmla="*/ 57 h 92"/>
                <a:gd name="T68" fmla="*/ 74 w 257"/>
                <a:gd name="T69" fmla="*/ 31 h 92"/>
                <a:gd name="T70" fmla="*/ 111 w 257"/>
                <a:gd name="T71" fmla="*/ 55 h 92"/>
                <a:gd name="T72" fmla="*/ 91 w 257"/>
                <a:gd name="T73" fmla="*/ 60 h 92"/>
                <a:gd name="T74" fmla="*/ 53 w 257"/>
                <a:gd name="T75" fmla="*/ 37 h 92"/>
                <a:gd name="T76" fmla="*/ 34 w 257"/>
                <a:gd name="T77" fmla="*/ 10 h 92"/>
                <a:gd name="T78" fmla="*/ 112 w 257"/>
                <a:gd name="T79" fmla="*/ 59 h 92"/>
                <a:gd name="T80" fmla="*/ 77 w 257"/>
                <a:gd name="T81" fmla="*/ 39 h 92"/>
                <a:gd name="T82" fmla="*/ 49 w 257"/>
                <a:gd name="T83" fmla="*/ 22 h 92"/>
                <a:gd name="T84" fmla="*/ 58 w 257"/>
                <a:gd name="T85" fmla="*/ 39 h 92"/>
                <a:gd name="T86" fmla="*/ 113 w 257"/>
                <a:gd name="T87" fmla="*/ 60 h 92"/>
                <a:gd name="T88" fmla="*/ 110 w 257"/>
                <a:gd name="T89" fmla="*/ 78 h 92"/>
                <a:gd name="T90" fmla="*/ 67 w 257"/>
                <a:gd name="T91" fmla="*/ 57 h 92"/>
                <a:gd name="T92" fmla="*/ 21 w 257"/>
                <a:gd name="T93" fmla="*/ 38 h 92"/>
                <a:gd name="T94" fmla="*/ 102 w 257"/>
                <a:gd name="T95" fmla="*/ 75 h 92"/>
                <a:gd name="T96" fmla="*/ 32 w 257"/>
                <a:gd name="T97" fmla="*/ 8 h 92"/>
                <a:gd name="T98" fmla="*/ 18 w 257"/>
                <a:gd name="T99" fmla="*/ 37 h 92"/>
                <a:gd name="T100" fmla="*/ 8 w 257"/>
                <a:gd name="T101" fmla="*/ 9 h 92"/>
                <a:gd name="T102" fmla="*/ 7 w 257"/>
                <a:gd name="T103" fmla="*/ 28 h 92"/>
                <a:gd name="T104" fmla="*/ 20 w 257"/>
                <a:gd name="T105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57" h="92">
                  <a:moveTo>
                    <a:pt x="256" y="83"/>
                  </a:moveTo>
                  <a:cubicBezTo>
                    <a:pt x="256" y="84"/>
                    <a:pt x="257" y="87"/>
                    <a:pt x="256" y="89"/>
                  </a:cubicBezTo>
                  <a:cubicBezTo>
                    <a:pt x="253" y="89"/>
                    <a:pt x="253" y="88"/>
                    <a:pt x="250" y="87"/>
                  </a:cubicBezTo>
                  <a:cubicBezTo>
                    <a:pt x="244" y="86"/>
                    <a:pt x="238" y="83"/>
                    <a:pt x="231" y="84"/>
                  </a:cubicBezTo>
                  <a:cubicBezTo>
                    <a:pt x="229" y="84"/>
                    <a:pt x="227" y="86"/>
                    <a:pt x="225" y="86"/>
                  </a:cubicBezTo>
                  <a:cubicBezTo>
                    <a:pt x="221" y="86"/>
                    <a:pt x="219" y="84"/>
                    <a:pt x="215" y="84"/>
                  </a:cubicBezTo>
                  <a:cubicBezTo>
                    <a:pt x="212" y="82"/>
                    <a:pt x="208" y="79"/>
                    <a:pt x="205" y="76"/>
                  </a:cubicBezTo>
                  <a:cubicBezTo>
                    <a:pt x="206" y="79"/>
                    <a:pt x="208" y="81"/>
                    <a:pt x="208" y="84"/>
                  </a:cubicBezTo>
                  <a:cubicBezTo>
                    <a:pt x="207" y="86"/>
                    <a:pt x="205" y="86"/>
                    <a:pt x="204" y="87"/>
                  </a:cubicBezTo>
                  <a:cubicBezTo>
                    <a:pt x="196" y="87"/>
                    <a:pt x="189" y="90"/>
                    <a:pt x="183" y="91"/>
                  </a:cubicBezTo>
                  <a:cubicBezTo>
                    <a:pt x="172" y="91"/>
                    <a:pt x="163" y="85"/>
                    <a:pt x="152" y="86"/>
                  </a:cubicBezTo>
                  <a:cubicBezTo>
                    <a:pt x="150" y="87"/>
                    <a:pt x="148" y="88"/>
                    <a:pt x="146" y="88"/>
                  </a:cubicBezTo>
                  <a:cubicBezTo>
                    <a:pt x="142" y="88"/>
                    <a:pt x="138" y="87"/>
                    <a:pt x="134" y="87"/>
                  </a:cubicBezTo>
                  <a:cubicBezTo>
                    <a:pt x="130" y="87"/>
                    <a:pt x="125" y="86"/>
                    <a:pt x="121" y="86"/>
                  </a:cubicBezTo>
                  <a:cubicBezTo>
                    <a:pt x="119" y="87"/>
                    <a:pt x="117" y="87"/>
                    <a:pt x="116" y="85"/>
                  </a:cubicBezTo>
                  <a:cubicBezTo>
                    <a:pt x="105" y="79"/>
                    <a:pt x="94" y="73"/>
                    <a:pt x="83" y="67"/>
                  </a:cubicBezTo>
                  <a:cubicBezTo>
                    <a:pt x="79" y="65"/>
                    <a:pt x="76" y="63"/>
                    <a:pt x="72" y="61"/>
                  </a:cubicBezTo>
                  <a:cubicBezTo>
                    <a:pt x="66" y="59"/>
                    <a:pt x="60" y="57"/>
                    <a:pt x="54" y="54"/>
                  </a:cubicBezTo>
                  <a:cubicBezTo>
                    <a:pt x="43" y="49"/>
                    <a:pt x="31" y="46"/>
                    <a:pt x="21" y="40"/>
                  </a:cubicBezTo>
                  <a:cubicBezTo>
                    <a:pt x="17" y="38"/>
                    <a:pt x="12" y="36"/>
                    <a:pt x="8" y="34"/>
                  </a:cubicBezTo>
                  <a:cubicBezTo>
                    <a:pt x="6" y="32"/>
                    <a:pt x="4" y="32"/>
                    <a:pt x="2" y="30"/>
                  </a:cubicBezTo>
                  <a:cubicBezTo>
                    <a:pt x="1" y="28"/>
                    <a:pt x="0" y="26"/>
                    <a:pt x="0" y="24"/>
                  </a:cubicBezTo>
                  <a:cubicBezTo>
                    <a:pt x="0" y="18"/>
                    <a:pt x="5" y="9"/>
                    <a:pt x="8" y="5"/>
                  </a:cubicBezTo>
                  <a:cubicBezTo>
                    <a:pt x="10" y="3"/>
                    <a:pt x="13" y="1"/>
                    <a:pt x="16" y="0"/>
                  </a:cubicBezTo>
                  <a:cubicBezTo>
                    <a:pt x="17" y="0"/>
                    <a:pt x="19" y="0"/>
                    <a:pt x="20" y="0"/>
                  </a:cubicBezTo>
                  <a:cubicBezTo>
                    <a:pt x="26" y="3"/>
                    <a:pt x="33" y="7"/>
                    <a:pt x="39" y="10"/>
                  </a:cubicBezTo>
                  <a:cubicBezTo>
                    <a:pt x="40" y="11"/>
                    <a:pt x="41" y="11"/>
                    <a:pt x="42" y="12"/>
                  </a:cubicBezTo>
                  <a:cubicBezTo>
                    <a:pt x="45" y="13"/>
                    <a:pt x="48" y="15"/>
                    <a:pt x="52" y="17"/>
                  </a:cubicBezTo>
                  <a:cubicBezTo>
                    <a:pt x="58" y="20"/>
                    <a:pt x="64" y="23"/>
                    <a:pt x="70" y="26"/>
                  </a:cubicBezTo>
                  <a:cubicBezTo>
                    <a:pt x="73" y="28"/>
                    <a:pt x="75" y="30"/>
                    <a:pt x="78" y="31"/>
                  </a:cubicBezTo>
                  <a:cubicBezTo>
                    <a:pt x="91" y="39"/>
                    <a:pt x="104" y="46"/>
                    <a:pt x="117" y="53"/>
                  </a:cubicBezTo>
                  <a:cubicBezTo>
                    <a:pt x="120" y="55"/>
                    <a:pt x="123" y="56"/>
                    <a:pt x="126" y="57"/>
                  </a:cubicBezTo>
                  <a:cubicBezTo>
                    <a:pt x="128" y="59"/>
                    <a:pt x="131" y="61"/>
                    <a:pt x="134" y="61"/>
                  </a:cubicBezTo>
                  <a:cubicBezTo>
                    <a:pt x="139" y="68"/>
                    <a:pt x="145" y="74"/>
                    <a:pt x="150" y="82"/>
                  </a:cubicBezTo>
                  <a:cubicBezTo>
                    <a:pt x="153" y="81"/>
                    <a:pt x="157" y="82"/>
                    <a:pt x="162" y="82"/>
                  </a:cubicBezTo>
                  <a:cubicBezTo>
                    <a:pt x="165" y="82"/>
                    <a:pt x="168" y="83"/>
                    <a:pt x="171" y="84"/>
                  </a:cubicBezTo>
                  <a:cubicBezTo>
                    <a:pt x="176" y="84"/>
                    <a:pt x="181" y="84"/>
                    <a:pt x="185" y="84"/>
                  </a:cubicBezTo>
                  <a:cubicBezTo>
                    <a:pt x="191" y="85"/>
                    <a:pt x="196" y="83"/>
                    <a:pt x="200" y="80"/>
                  </a:cubicBezTo>
                  <a:cubicBezTo>
                    <a:pt x="198" y="75"/>
                    <a:pt x="188" y="78"/>
                    <a:pt x="186" y="72"/>
                  </a:cubicBezTo>
                  <a:cubicBezTo>
                    <a:pt x="185" y="67"/>
                    <a:pt x="190" y="65"/>
                    <a:pt x="195" y="66"/>
                  </a:cubicBezTo>
                  <a:cubicBezTo>
                    <a:pt x="196" y="66"/>
                    <a:pt x="197" y="66"/>
                    <a:pt x="198" y="67"/>
                  </a:cubicBezTo>
                  <a:cubicBezTo>
                    <a:pt x="201" y="68"/>
                    <a:pt x="203" y="70"/>
                    <a:pt x="206" y="71"/>
                  </a:cubicBezTo>
                  <a:cubicBezTo>
                    <a:pt x="208" y="73"/>
                    <a:pt x="211" y="76"/>
                    <a:pt x="213" y="77"/>
                  </a:cubicBezTo>
                  <a:cubicBezTo>
                    <a:pt x="214" y="78"/>
                    <a:pt x="216" y="78"/>
                    <a:pt x="218" y="79"/>
                  </a:cubicBezTo>
                  <a:cubicBezTo>
                    <a:pt x="221" y="80"/>
                    <a:pt x="222" y="80"/>
                    <a:pt x="225" y="79"/>
                  </a:cubicBezTo>
                  <a:cubicBezTo>
                    <a:pt x="228" y="79"/>
                    <a:pt x="232" y="78"/>
                    <a:pt x="235" y="78"/>
                  </a:cubicBezTo>
                  <a:cubicBezTo>
                    <a:pt x="238" y="78"/>
                    <a:pt x="242" y="80"/>
                    <a:pt x="246" y="81"/>
                  </a:cubicBezTo>
                  <a:cubicBezTo>
                    <a:pt x="249" y="82"/>
                    <a:pt x="253" y="82"/>
                    <a:pt x="254" y="82"/>
                  </a:cubicBezTo>
                  <a:cubicBezTo>
                    <a:pt x="255" y="83"/>
                    <a:pt x="255" y="82"/>
                    <a:pt x="256" y="83"/>
                  </a:cubicBezTo>
                  <a:close/>
                  <a:moveTo>
                    <a:pt x="244" y="82"/>
                  </a:moveTo>
                  <a:cubicBezTo>
                    <a:pt x="242" y="82"/>
                    <a:pt x="239" y="81"/>
                    <a:pt x="237" y="80"/>
                  </a:cubicBezTo>
                  <a:cubicBezTo>
                    <a:pt x="231" y="80"/>
                    <a:pt x="226" y="82"/>
                    <a:pt x="221" y="82"/>
                  </a:cubicBezTo>
                  <a:cubicBezTo>
                    <a:pt x="217" y="81"/>
                    <a:pt x="215" y="80"/>
                    <a:pt x="212" y="79"/>
                  </a:cubicBezTo>
                  <a:cubicBezTo>
                    <a:pt x="213" y="80"/>
                    <a:pt x="215" y="82"/>
                    <a:pt x="217" y="82"/>
                  </a:cubicBezTo>
                  <a:cubicBezTo>
                    <a:pt x="223" y="84"/>
                    <a:pt x="227" y="82"/>
                    <a:pt x="232" y="82"/>
                  </a:cubicBezTo>
                  <a:cubicBezTo>
                    <a:pt x="241" y="81"/>
                    <a:pt x="247" y="85"/>
                    <a:pt x="254" y="86"/>
                  </a:cubicBezTo>
                  <a:cubicBezTo>
                    <a:pt x="254" y="82"/>
                    <a:pt x="249" y="83"/>
                    <a:pt x="244" y="82"/>
                  </a:cubicBezTo>
                  <a:close/>
                  <a:moveTo>
                    <a:pt x="205" y="74"/>
                  </a:moveTo>
                  <a:cubicBezTo>
                    <a:pt x="204" y="71"/>
                    <a:pt x="201" y="70"/>
                    <a:pt x="198" y="69"/>
                  </a:cubicBezTo>
                  <a:cubicBezTo>
                    <a:pt x="195" y="68"/>
                    <a:pt x="188" y="65"/>
                    <a:pt x="187" y="70"/>
                  </a:cubicBezTo>
                  <a:cubicBezTo>
                    <a:pt x="187" y="75"/>
                    <a:pt x="194" y="74"/>
                    <a:pt x="198" y="76"/>
                  </a:cubicBezTo>
                  <a:cubicBezTo>
                    <a:pt x="200" y="76"/>
                    <a:pt x="203" y="79"/>
                    <a:pt x="203" y="81"/>
                  </a:cubicBezTo>
                  <a:cubicBezTo>
                    <a:pt x="202" y="83"/>
                    <a:pt x="192" y="86"/>
                    <a:pt x="188" y="86"/>
                  </a:cubicBezTo>
                  <a:cubicBezTo>
                    <a:pt x="183" y="86"/>
                    <a:pt x="178" y="86"/>
                    <a:pt x="174" y="85"/>
                  </a:cubicBezTo>
                  <a:cubicBezTo>
                    <a:pt x="170" y="85"/>
                    <a:pt x="165" y="83"/>
                    <a:pt x="161" y="83"/>
                  </a:cubicBezTo>
                  <a:cubicBezTo>
                    <a:pt x="160" y="83"/>
                    <a:pt x="159" y="84"/>
                    <a:pt x="158" y="84"/>
                  </a:cubicBezTo>
                  <a:cubicBezTo>
                    <a:pt x="155" y="83"/>
                    <a:pt x="152" y="82"/>
                    <a:pt x="151" y="85"/>
                  </a:cubicBezTo>
                  <a:cubicBezTo>
                    <a:pt x="155" y="85"/>
                    <a:pt x="160" y="85"/>
                    <a:pt x="164" y="85"/>
                  </a:cubicBezTo>
                  <a:cubicBezTo>
                    <a:pt x="167" y="86"/>
                    <a:pt x="169" y="88"/>
                    <a:pt x="172" y="87"/>
                  </a:cubicBezTo>
                  <a:cubicBezTo>
                    <a:pt x="184" y="92"/>
                    <a:pt x="193" y="85"/>
                    <a:pt x="205" y="85"/>
                  </a:cubicBezTo>
                  <a:cubicBezTo>
                    <a:pt x="208" y="82"/>
                    <a:pt x="204" y="79"/>
                    <a:pt x="203" y="77"/>
                  </a:cubicBezTo>
                  <a:cubicBezTo>
                    <a:pt x="200" y="76"/>
                    <a:pt x="198" y="74"/>
                    <a:pt x="195" y="74"/>
                  </a:cubicBezTo>
                  <a:cubicBezTo>
                    <a:pt x="195" y="73"/>
                    <a:pt x="195" y="73"/>
                    <a:pt x="195" y="73"/>
                  </a:cubicBezTo>
                  <a:cubicBezTo>
                    <a:pt x="193" y="73"/>
                    <a:pt x="192" y="72"/>
                    <a:pt x="193" y="70"/>
                  </a:cubicBezTo>
                  <a:cubicBezTo>
                    <a:pt x="197" y="68"/>
                    <a:pt x="200" y="72"/>
                    <a:pt x="202" y="72"/>
                  </a:cubicBezTo>
                  <a:cubicBezTo>
                    <a:pt x="203" y="73"/>
                    <a:pt x="205" y="74"/>
                    <a:pt x="207" y="75"/>
                  </a:cubicBezTo>
                  <a:cubicBezTo>
                    <a:pt x="208" y="76"/>
                    <a:pt x="210" y="78"/>
                    <a:pt x="212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6"/>
                    <a:pt x="208" y="74"/>
                    <a:pt x="205" y="74"/>
                  </a:cubicBezTo>
                  <a:close/>
                  <a:moveTo>
                    <a:pt x="139" y="85"/>
                  </a:moveTo>
                  <a:cubicBezTo>
                    <a:pt x="142" y="85"/>
                    <a:pt x="147" y="87"/>
                    <a:pt x="148" y="85"/>
                  </a:cubicBezTo>
                  <a:cubicBezTo>
                    <a:pt x="148" y="84"/>
                    <a:pt x="148" y="84"/>
                    <a:pt x="148" y="84"/>
                  </a:cubicBezTo>
                  <a:cubicBezTo>
                    <a:pt x="144" y="77"/>
                    <a:pt x="140" y="69"/>
                    <a:pt x="133" y="64"/>
                  </a:cubicBezTo>
                  <a:cubicBezTo>
                    <a:pt x="132" y="67"/>
                    <a:pt x="133" y="69"/>
                    <a:pt x="132" y="72"/>
                  </a:cubicBezTo>
                  <a:cubicBezTo>
                    <a:pt x="132" y="77"/>
                    <a:pt x="128" y="80"/>
                    <a:pt x="126" y="83"/>
                  </a:cubicBezTo>
                  <a:cubicBezTo>
                    <a:pt x="125" y="83"/>
                    <a:pt x="123" y="84"/>
                    <a:pt x="124" y="85"/>
                  </a:cubicBezTo>
                  <a:cubicBezTo>
                    <a:pt x="128" y="85"/>
                    <a:pt x="134" y="84"/>
                    <a:pt x="139" y="85"/>
                  </a:cubicBezTo>
                  <a:close/>
                  <a:moveTo>
                    <a:pt x="130" y="71"/>
                  </a:moveTo>
                  <a:cubicBezTo>
                    <a:pt x="131" y="68"/>
                    <a:pt x="131" y="65"/>
                    <a:pt x="130" y="62"/>
                  </a:cubicBezTo>
                  <a:cubicBezTo>
                    <a:pt x="127" y="61"/>
                    <a:pt x="125" y="58"/>
                    <a:pt x="122" y="58"/>
                  </a:cubicBezTo>
                  <a:cubicBezTo>
                    <a:pt x="123" y="68"/>
                    <a:pt x="120" y="76"/>
                    <a:pt x="112" y="80"/>
                  </a:cubicBezTo>
                  <a:cubicBezTo>
                    <a:pt x="114" y="82"/>
                    <a:pt x="117" y="83"/>
                    <a:pt x="120" y="84"/>
                  </a:cubicBezTo>
                  <a:cubicBezTo>
                    <a:pt x="124" y="81"/>
                    <a:pt x="130" y="78"/>
                    <a:pt x="130" y="71"/>
                  </a:cubicBezTo>
                  <a:close/>
                  <a:moveTo>
                    <a:pt x="41" y="41"/>
                  </a:moveTo>
                  <a:cubicBezTo>
                    <a:pt x="45" y="43"/>
                    <a:pt x="49" y="45"/>
                    <a:pt x="54" y="47"/>
                  </a:cubicBezTo>
                  <a:cubicBezTo>
                    <a:pt x="59" y="50"/>
                    <a:pt x="64" y="54"/>
                    <a:pt x="70" y="56"/>
                  </a:cubicBezTo>
                  <a:cubicBezTo>
                    <a:pt x="75" y="58"/>
                    <a:pt x="80" y="61"/>
                    <a:pt x="86" y="64"/>
                  </a:cubicBezTo>
                  <a:cubicBezTo>
                    <a:pt x="91" y="66"/>
                    <a:pt x="96" y="69"/>
                    <a:pt x="102" y="71"/>
                  </a:cubicBezTo>
                  <a:cubicBezTo>
                    <a:pt x="105" y="73"/>
                    <a:pt x="108" y="75"/>
                    <a:pt x="110" y="76"/>
                  </a:cubicBezTo>
                  <a:cubicBezTo>
                    <a:pt x="111" y="76"/>
                    <a:pt x="113" y="76"/>
                    <a:pt x="113" y="76"/>
                  </a:cubicBezTo>
                  <a:cubicBezTo>
                    <a:pt x="115" y="76"/>
                    <a:pt x="118" y="73"/>
                    <a:pt x="119" y="71"/>
                  </a:cubicBezTo>
                  <a:cubicBezTo>
                    <a:pt x="121" y="66"/>
                    <a:pt x="121" y="61"/>
                    <a:pt x="120" y="57"/>
                  </a:cubicBezTo>
                  <a:cubicBezTo>
                    <a:pt x="112" y="52"/>
                    <a:pt x="104" y="48"/>
                    <a:pt x="97" y="44"/>
                  </a:cubicBezTo>
                  <a:cubicBezTo>
                    <a:pt x="94" y="43"/>
                    <a:pt x="92" y="41"/>
                    <a:pt x="89" y="39"/>
                  </a:cubicBezTo>
                  <a:cubicBezTo>
                    <a:pt x="84" y="37"/>
                    <a:pt x="79" y="34"/>
                    <a:pt x="74" y="31"/>
                  </a:cubicBezTo>
                  <a:cubicBezTo>
                    <a:pt x="68" y="28"/>
                    <a:pt x="62" y="24"/>
                    <a:pt x="56" y="21"/>
                  </a:cubicBezTo>
                  <a:cubicBezTo>
                    <a:pt x="55" y="21"/>
                    <a:pt x="54" y="20"/>
                    <a:pt x="53" y="20"/>
                  </a:cubicBezTo>
                  <a:cubicBezTo>
                    <a:pt x="71" y="34"/>
                    <a:pt x="90" y="45"/>
                    <a:pt x="111" y="55"/>
                  </a:cubicBezTo>
                  <a:cubicBezTo>
                    <a:pt x="111" y="56"/>
                    <a:pt x="112" y="56"/>
                    <a:pt x="113" y="56"/>
                  </a:cubicBezTo>
                  <a:cubicBezTo>
                    <a:pt x="113" y="58"/>
                    <a:pt x="114" y="59"/>
                    <a:pt x="115" y="60"/>
                  </a:cubicBezTo>
                  <a:cubicBezTo>
                    <a:pt x="112" y="70"/>
                    <a:pt x="98" y="64"/>
                    <a:pt x="91" y="60"/>
                  </a:cubicBezTo>
                  <a:cubicBezTo>
                    <a:pt x="84" y="57"/>
                    <a:pt x="77" y="53"/>
                    <a:pt x="70" y="49"/>
                  </a:cubicBezTo>
                  <a:cubicBezTo>
                    <a:pt x="66" y="47"/>
                    <a:pt x="62" y="45"/>
                    <a:pt x="60" y="43"/>
                  </a:cubicBezTo>
                  <a:cubicBezTo>
                    <a:pt x="58" y="42"/>
                    <a:pt x="55" y="39"/>
                    <a:pt x="53" y="37"/>
                  </a:cubicBezTo>
                  <a:cubicBezTo>
                    <a:pt x="51" y="35"/>
                    <a:pt x="48" y="33"/>
                    <a:pt x="46" y="31"/>
                  </a:cubicBezTo>
                  <a:cubicBezTo>
                    <a:pt x="42" y="26"/>
                    <a:pt x="46" y="19"/>
                    <a:pt x="51" y="18"/>
                  </a:cubicBezTo>
                  <a:cubicBezTo>
                    <a:pt x="45" y="16"/>
                    <a:pt x="40" y="12"/>
                    <a:pt x="34" y="10"/>
                  </a:cubicBezTo>
                  <a:cubicBezTo>
                    <a:pt x="37" y="19"/>
                    <a:pt x="31" y="26"/>
                    <a:pt x="27" y="33"/>
                  </a:cubicBezTo>
                  <a:cubicBezTo>
                    <a:pt x="31" y="36"/>
                    <a:pt x="37" y="38"/>
                    <a:pt x="41" y="41"/>
                  </a:cubicBezTo>
                  <a:close/>
                  <a:moveTo>
                    <a:pt x="112" y="59"/>
                  </a:moveTo>
                  <a:cubicBezTo>
                    <a:pt x="111" y="57"/>
                    <a:pt x="107" y="56"/>
                    <a:pt x="106" y="55"/>
                  </a:cubicBezTo>
                  <a:cubicBezTo>
                    <a:pt x="101" y="51"/>
                    <a:pt x="96" y="50"/>
                    <a:pt x="91" y="47"/>
                  </a:cubicBezTo>
                  <a:cubicBezTo>
                    <a:pt x="86" y="44"/>
                    <a:pt x="82" y="42"/>
                    <a:pt x="77" y="39"/>
                  </a:cubicBezTo>
                  <a:cubicBezTo>
                    <a:pt x="72" y="36"/>
                    <a:pt x="68" y="33"/>
                    <a:pt x="63" y="30"/>
                  </a:cubicBezTo>
                  <a:cubicBezTo>
                    <a:pt x="61" y="28"/>
                    <a:pt x="59" y="27"/>
                    <a:pt x="56" y="25"/>
                  </a:cubicBezTo>
                  <a:cubicBezTo>
                    <a:pt x="54" y="24"/>
                    <a:pt x="51" y="21"/>
                    <a:pt x="49" y="22"/>
                  </a:cubicBezTo>
                  <a:cubicBezTo>
                    <a:pt x="47" y="22"/>
                    <a:pt x="46" y="26"/>
                    <a:pt x="46" y="28"/>
                  </a:cubicBezTo>
                  <a:cubicBezTo>
                    <a:pt x="47" y="29"/>
                    <a:pt x="50" y="32"/>
                    <a:pt x="52" y="34"/>
                  </a:cubicBezTo>
                  <a:cubicBezTo>
                    <a:pt x="54" y="36"/>
                    <a:pt x="56" y="37"/>
                    <a:pt x="58" y="39"/>
                  </a:cubicBezTo>
                  <a:cubicBezTo>
                    <a:pt x="67" y="46"/>
                    <a:pt x="77" y="50"/>
                    <a:pt x="87" y="56"/>
                  </a:cubicBezTo>
                  <a:cubicBezTo>
                    <a:pt x="94" y="60"/>
                    <a:pt x="102" y="65"/>
                    <a:pt x="111" y="62"/>
                  </a:cubicBezTo>
                  <a:cubicBezTo>
                    <a:pt x="112" y="62"/>
                    <a:pt x="113" y="61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59"/>
                    <a:pt x="113" y="59"/>
                    <a:pt x="112" y="59"/>
                  </a:cubicBezTo>
                  <a:close/>
                  <a:moveTo>
                    <a:pt x="110" y="78"/>
                  </a:moveTo>
                  <a:cubicBezTo>
                    <a:pt x="107" y="76"/>
                    <a:pt x="103" y="74"/>
                    <a:pt x="99" y="72"/>
                  </a:cubicBezTo>
                  <a:cubicBezTo>
                    <a:pt x="95" y="71"/>
                    <a:pt x="91" y="69"/>
                    <a:pt x="88" y="67"/>
                  </a:cubicBezTo>
                  <a:cubicBezTo>
                    <a:pt x="81" y="63"/>
                    <a:pt x="74" y="60"/>
                    <a:pt x="67" y="57"/>
                  </a:cubicBezTo>
                  <a:cubicBezTo>
                    <a:pt x="60" y="53"/>
                    <a:pt x="53" y="49"/>
                    <a:pt x="46" y="46"/>
                  </a:cubicBezTo>
                  <a:cubicBezTo>
                    <a:pt x="39" y="42"/>
                    <a:pt x="33" y="38"/>
                    <a:pt x="26" y="35"/>
                  </a:cubicBezTo>
                  <a:cubicBezTo>
                    <a:pt x="25" y="35"/>
                    <a:pt x="22" y="37"/>
                    <a:pt x="21" y="38"/>
                  </a:cubicBezTo>
                  <a:cubicBezTo>
                    <a:pt x="32" y="44"/>
                    <a:pt x="45" y="48"/>
                    <a:pt x="56" y="53"/>
                  </a:cubicBezTo>
                  <a:cubicBezTo>
                    <a:pt x="64" y="57"/>
                    <a:pt x="73" y="59"/>
                    <a:pt x="80" y="63"/>
                  </a:cubicBezTo>
                  <a:cubicBezTo>
                    <a:pt x="88" y="67"/>
                    <a:pt x="95" y="71"/>
                    <a:pt x="102" y="75"/>
                  </a:cubicBezTo>
                  <a:cubicBezTo>
                    <a:pt x="105" y="77"/>
                    <a:pt x="107" y="79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lose/>
                  <a:moveTo>
                    <a:pt x="32" y="8"/>
                  </a:moveTo>
                  <a:cubicBezTo>
                    <a:pt x="28" y="7"/>
                    <a:pt x="25" y="5"/>
                    <a:pt x="22" y="3"/>
                  </a:cubicBezTo>
                  <a:cubicBezTo>
                    <a:pt x="23" y="16"/>
                    <a:pt x="15" y="26"/>
                    <a:pt x="7" y="31"/>
                  </a:cubicBezTo>
                  <a:cubicBezTo>
                    <a:pt x="11" y="33"/>
                    <a:pt x="15" y="35"/>
                    <a:pt x="18" y="37"/>
                  </a:cubicBezTo>
                  <a:cubicBezTo>
                    <a:pt x="27" y="32"/>
                    <a:pt x="35" y="20"/>
                    <a:pt x="32" y="8"/>
                  </a:cubicBezTo>
                  <a:close/>
                  <a:moveTo>
                    <a:pt x="9" y="8"/>
                  </a:moveTo>
                  <a:cubicBezTo>
                    <a:pt x="9" y="8"/>
                    <a:pt x="8" y="9"/>
                    <a:pt x="8" y="9"/>
                  </a:cubicBezTo>
                  <a:cubicBezTo>
                    <a:pt x="7" y="11"/>
                    <a:pt x="6" y="12"/>
                    <a:pt x="5" y="14"/>
                  </a:cubicBezTo>
                  <a:cubicBezTo>
                    <a:pt x="4" y="16"/>
                    <a:pt x="3" y="18"/>
                    <a:pt x="2" y="20"/>
                  </a:cubicBezTo>
                  <a:cubicBezTo>
                    <a:pt x="1" y="24"/>
                    <a:pt x="3" y="30"/>
                    <a:pt x="7" y="28"/>
                  </a:cubicBezTo>
                  <a:cubicBezTo>
                    <a:pt x="10" y="27"/>
                    <a:pt x="11" y="25"/>
                    <a:pt x="13" y="22"/>
                  </a:cubicBezTo>
                  <a:cubicBezTo>
                    <a:pt x="15" y="21"/>
                    <a:pt x="16" y="20"/>
                    <a:pt x="17" y="18"/>
                  </a:cubicBezTo>
                  <a:cubicBezTo>
                    <a:pt x="19" y="15"/>
                    <a:pt x="20" y="9"/>
                    <a:pt x="20" y="4"/>
                  </a:cubicBezTo>
                  <a:cubicBezTo>
                    <a:pt x="20" y="4"/>
                    <a:pt x="18" y="3"/>
                    <a:pt x="18" y="2"/>
                  </a:cubicBezTo>
                  <a:cubicBezTo>
                    <a:pt x="14" y="3"/>
                    <a:pt x="12" y="5"/>
                    <a:pt x="9" y="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PA_组合 33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4904734" y="5774235"/>
            <a:ext cx="2142906" cy="1128218"/>
            <a:chOff x="7394576" y="3627438"/>
            <a:chExt cx="1077913" cy="566738"/>
          </a:xfrm>
          <a:solidFill>
            <a:schemeClr val="tx1"/>
          </a:solidFill>
        </p:grpSpPr>
        <p:sp>
          <p:nvSpPr>
            <p:cNvPr id="25" name="Freeform 100"/>
            <p:cNvSpPr>
              <a:spLocks/>
            </p:cNvSpPr>
            <p:nvPr/>
          </p:nvSpPr>
          <p:spPr bwMode="auto">
            <a:xfrm>
              <a:off x="8122380" y="3680704"/>
              <a:ext cx="97606" cy="17045"/>
            </a:xfrm>
            <a:custGeom>
              <a:avLst/>
              <a:gdLst>
                <a:gd name="T0" fmla="*/ 31 w 31"/>
                <a:gd name="T1" fmla="*/ 2 h 5"/>
                <a:gd name="T2" fmla="*/ 30 w 31"/>
                <a:gd name="T3" fmla="*/ 5 h 5"/>
                <a:gd name="T4" fmla="*/ 0 w 31"/>
                <a:gd name="T5" fmla="*/ 4 h 5"/>
                <a:gd name="T6" fmla="*/ 12 w 31"/>
                <a:gd name="T7" fmla="*/ 1 h 5"/>
                <a:gd name="T8" fmla="*/ 18 w 31"/>
                <a:gd name="T9" fmla="*/ 0 h 5"/>
                <a:gd name="T10" fmla="*/ 26 w 31"/>
                <a:gd name="T11" fmla="*/ 2 h 5"/>
                <a:gd name="T12" fmla="*/ 31 w 3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">
                  <a:moveTo>
                    <a:pt x="31" y="2"/>
                  </a:moveTo>
                  <a:cubicBezTo>
                    <a:pt x="31" y="3"/>
                    <a:pt x="31" y="4"/>
                    <a:pt x="30" y="5"/>
                  </a:cubicBezTo>
                  <a:cubicBezTo>
                    <a:pt x="21" y="2"/>
                    <a:pt x="11" y="3"/>
                    <a:pt x="0" y="4"/>
                  </a:cubicBezTo>
                  <a:cubicBezTo>
                    <a:pt x="1" y="0"/>
                    <a:pt x="8" y="1"/>
                    <a:pt x="12" y="1"/>
                  </a:cubicBezTo>
                  <a:cubicBezTo>
                    <a:pt x="14" y="1"/>
                    <a:pt x="16" y="0"/>
                    <a:pt x="18" y="0"/>
                  </a:cubicBezTo>
                  <a:cubicBezTo>
                    <a:pt x="20" y="0"/>
                    <a:pt x="23" y="1"/>
                    <a:pt x="26" y="2"/>
                  </a:cubicBezTo>
                  <a:cubicBezTo>
                    <a:pt x="28" y="2"/>
                    <a:pt x="30" y="0"/>
                    <a:pt x="3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6" name="Freeform 101"/>
            <p:cNvSpPr>
              <a:spLocks/>
            </p:cNvSpPr>
            <p:nvPr/>
          </p:nvSpPr>
          <p:spPr bwMode="auto">
            <a:xfrm>
              <a:off x="8128745" y="3706271"/>
              <a:ext cx="91241" cy="17045"/>
            </a:xfrm>
            <a:custGeom>
              <a:avLst/>
              <a:gdLst>
                <a:gd name="T0" fmla="*/ 28 w 29"/>
                <a:gd name="T1" fmla="*/ 2 h 5"/>
                <a:gd name="T2" fmla="*/ 29 w 29"/>
                <a:gd name="T3" fmla="*/ 5 h 5"/>
                <a:gd name="T4" fmla="*/ 21 w 29"/>
                <a:gd name="T5" fmla="*/ 3 h 5"/>
                <a:gd name="T6" fmla="*/ 0 w 29"/>
                <a:gd name="T7" fmla="*/ 5 h 5"/>
                <a:gd name="T8" fmla="*/ 0 w 29"/>
                <a:gd name="T9" fmla="*/ 3 h 5"/>
                <a:gd name="T10" fmla="*/ 18 w 29"/>
                <a:gd name="T11" fmla="*/ 0 h 5"/>
                <a:gd name="T12" fmla="*/ 28 w 29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">
                  <a:moveTo>
                    <a:pt x="28" y="2"/>
                  </a:moveTo>
                  <a:cubicBezTo>
                    <a:pt x="28" y="2"/>
                    <a:pt x="29" y="3"/>
                    <a:pt x="29" y="5"/>
                  </a:cubicBezTo>
                  <a:cubicBezTo>
                    <a:pt x="26" y="5"/>
                    <a:pt x="23" y="3"/>
                    <a:pt x="21" y="3"/>
                  </a:cubicBezTo>
                  <a:cubicBezTo>
                    <a:pt x="13" y="2"/>
                    <a:pt x="7" y="3"/>
                    <a:pt x="0" y="5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0"/>
                    <a:pt x="13" y="0"/>
                    <a:pt x="18" y="0"/>
                  </a:cubicBezTo>
                  <a:cubicBezTo>
                    <a:pt x="22" y="1"/>
                    <a:pt x="24" y="1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7" name="Freeform 102"/>
            <p:cNvSpPr>
              <a:spLocks/>
            </p:cNvSpPr>
            <p:nvPr/>
          </p:nvSpPr>
          <p:spPr bwMode="auto">
            <a:xfrm>
              <a:off x="8145720" y="3885241"/>
              <a:ext cx="70023" cy="14913"/>
            </a:xfrm>
            <a:custGeom>
              <a:avLst/>
              <a:gdLst>
                <a:gd name="T0" fmla="*/ 21 w 22"/>
                <a:gd name="T1" fmla="*/ 1 h 5"/>
                <a:gd name="T2" fmla="*/ 22 w 22"/>
                <a:gd name="T3" fmla="*/ 3 h 5"/>
                <a:gd name="T4" fmla="*/ 20 w 22"/>
                <a:gd name="T5" fmla="*/ 5 h 5"/>
                <a:gd name="T6" fmla="*/ 0 w 22"/>
                <a:gd name="T7" fmla="*/ 3 h 5"/>
                <a:gd name="T8" fmla="*/ 5 w 22"/>
                <a:gd name="T9" fmla="*/ 1 h 5"/>
                <a:gd name="T10" fmla="*/ 21 w 22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">
                  <a:moveTo>
                    <a:pt x="21" y="1"/>
                  </a:moveTo>
                  <a:cubicBezTo>
                    <a:pt x="21" y="2"/>
                    <a:pt x="22" y="2"/>
                    <a:pt x="22" y="3"/>
                  </a:cubicBezTo>
                  <a:cubicBezTo>
                    <a:pt x="22" y="4"/>
                    <a:pt x="21" y="4"/>
                    <a:pt x="20" y="5"/>
                  </a:cubicBezTo>
                  <a:cubicBezTo>
                    <a:pt x="15" y="2"/>
                    <a:pt x="5" y="4"/>
                    <a:pt x="0" y="3"/>
                  </a:cubicBezTo>
                  <a:cubicBezTo>
                    <a:pt x="0" y="0"/>
                    <a:pt x="4" y="1"/>
                    <a:pt x="5" y="1"/>
                  </a:cubicBezTo>
                  <a:cubicBezTo>
                    <a:pt x="9" y="0"/>
                    <a:pt x="17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8" name="Freeform 103"/>
            <p:cNvSpPr>
              <a:spLocks/>
            </p:cNvSpPr>
            <p:nvPr/>
          </p:nvSpPr>
          <p:spPr bwMode="auto">
            <a:xfrm>
              <a:off x="8145720" y="3900154"/>
              <a:ext cx="72144" cy="21306"/>
            </a:xfrm>
            <a:custGeom>
              <a:avLst/>
              <a:gdLst>
                <a:gd name="T0" fmla="*/ 22 w 23"/>
                <a:gd name="T1" fmla="*/ 3 h 7"/>
                <a:gd name="T2" fmla="*/ 22 w 23"/>
                <a:gd name="T3" fmla="*/ 7 h 7"/>
                <a:gd name="T4" fmla="*/ 8 w 23"/>
                <a:gd name="T5" fmla="*/ 4 h 7"/>
                <a:gd name="T6" fmla="*/ 0 w 23"/>
                <a:gd name="T7" fmla="*/ 3 h 7"/>
                <a:gd name="T8" fmla="*/ 22 w 2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3" y="4"/>
                    <a:pt x="22" y="6"/>
                    <a:pt x="22" y="7"/>
                  </a:cubicBezTo>
                  <a:cubicBezTo>
                    <a:pt x="18" y="6"/>
                    <a:pt x="13" y="5"/>
                    <a:pt x="8" y="4"/>
                  </a:cubicBezTo>
                  <a:cubicBezTo>
                    <a:pt x="5" y="4"/>
                    <a:pt x="0" y="6"/>
                    <a:pt x="0" y="3"/>
                  </a:cubicBezTo>
                  <a:cubicBezTo>
                    <a:pt x="6" y="0"/>
                    <a:pt x="13" y="4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9" name="Freeform 104"/>
            <p:cNvSpPr>
              <a:spLocks/>
            </p:cNvSpPr>
            <p:nvPr/>
          </p:nvSpPr>
          <p:spPr bwMode="auto">
            <a:xfrm>
              <a:off x="8141476" y="4072733"/>
              <a:ext cx="78510" cy="19175"/>
            </a:xfrm>
            <a:custGeom>
              <a:avLst/>
              <a:gdLst>
                <a:gd name="T0" fmla="*/ 23 w 25"/>
                <a:gd name="T1" fmla="*/ 2 h 6"/>
                <a:gd name="T2" fmla="*/ 22 w 25"/>
                <a:gd name="T3" fmla="*/ 6 h 6"/>
                <a:gd name="T4" fmla="*/ 20 w 25"/>
                <a:gd name="T5" fmla="*/ 5 h 6"/>
                <a:gd name="T6" fmla="*/ 0 w 25"/>
                <a:gd name="T7" fmla="*/ 4 h 6"/>
                <a:gd name="T8" fmla="*/ 13 w 25"/>
                <a:gd name="T9" fmla="*/ 2 h 6"/>
                <a:gd name="T10" fmla="*/ 23 w 25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6">
                  <a:moveTo>
                    <a:pt x="23" y="2"/>
                  </a:moveTo>
                  <a:cubicBezTo>
                    <a:pt x="25" y="3"/>
                    <a:pt x="25" y="6"/>
                    <a:pt x="22" y="6"/>
                  </a:cubicBezTo>
                  <a:cubicBezTo>
                    <a:pt x="22" y="6"/>
                    <a:pt x="21" y="6"/>
                    <a:pt x="20" y="5"/>
                  </a:cubicBezTo>
                  <a:cubicBezTo>
                    <a:pt x="15" y="4"/>
                    <a:pt x="5" y="5"/>
                    <a:pt x="0" y="4"/>
                  </a:cubicBezTo>
                  <a:cubicBezTo>
                    <a:pt x="3" y="0"/>
                    <a:pt x="10" y="2"/>
                    <a:pt x="13" y="2"/>
                  </a:cubicBezTo>
                  <a:cubicBezTo>
                    <a:pt x="18" y="2"/>
                    <a:pt x="19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0" name="Freeform 105"/>
            <p:cNvSpPr>
              <a:spLocks/>
            </p:cNvSpPr>
            <p:nvPr/>
          </p:nvSpPr>
          <p:spPr bwMode="auto">
            <a:xfrm>
              <a:off x="8139355" y="4098300"/>
              <a:ext cx="80631" cy="23436"/>
            </a:xfrm>
            <a:custGeom>
              <a:avLst/>
              <a:gdLst>
                <a:gd name="T0" fmla="*/ 25 w 26"/>
                <a:gd name="T1" fmla="*/ 1 h 7"/>
                <a:gd name="T2" fmla="*/ 26 w 26"/>
                <a:gd name="T3" fmla="*/ 4 h 7"/>
                <a:gd name="T4" fmla="*/ 20 w 26"/>
                <a:gd name="T5" fmla="*/ 5 h 7"/>
                <a:gd name="T6" fmla="*/ 5 w 26"/>
                <a:gd name="T7" fmla="*/ 4 h 7"/>
                <a:gd name="T8" fmla="*/ 0 w 26"/>
                <a:gd name="T9" fmla="*/ 3 h 7"/>
                <a:gd name="T10" fmla="*/ 25 w 26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7">
                  <a:moveTo>
                    <a:pt x="25" y="1"/>
                  </a:moveTo>
                  <a:cubicBezTo>
                    <a:pt x="25" y="2"/>
                    <a:pt x="26" y="3"/>
                    <a:pt x="26" y="4"/>
                  </a:cubicBezTo>
                  <a:cubicBezTo>
                    <a:pt x="25" y="7"/>
                    <a:pt x="23" y="6"/>
                    <a:pt x="20" y="5"/>
                  </a:cubicBezTo>
                  <a:cubicBezTo>
                    <a:pt x="16" y="5"/>
                    <a:pt x="10" y="4"/>
                    <a:pt x="5" y="4"/>
                  </a:cubicBezTo>
                  <a:cubicBezTo>
                    <a:pt x="3" y="4"/>
                    <a:pt x="1" y="5"/>
                    <a:pt x="0" y="3"/>
                  </a:cubicBezTo>
                  <a:cubicBezTo>
                    <a:pt x="6" y="0"/>
                    <a:pt x="17" y="5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8" name="Freeform 106"/>
            <p:cNvSpPr>
              <a:spLocks noEditPoints="1"/>
            </p:cNvSpPr>
            <p:nvPr/>
          </p:nvSpPr>
          <p:spPr bwMode="auto">
            <a:xfrm>
              <a:off x="7394576" y="3627438"/>
              <a:ext cx="1077913" cy="566738"/>
            </a:xfrm>
            <a:custGeom>
              <a:avLst/>
              <a:gdLst>
                <a:gd name="T0" fmla="*/ 114 w 342"/>
                <a:gd name="T1" fmla="*/ 19 h 179"/>
                <a:gd name="T2" fmla="*/ 194 w 342"/>
                <a:gd name="T3" fmla="*/ 30 h 179"/>
                <a:gd name="T4" fmla="*/ 265 w 342"/>
                <a:gd name="T5" fmla="*/ 19 h 179"/>
                <a:gd name="T6" fmla="*/ 335 w 342"/>
                <a:gd name="T7" fmla="*/ 144 h 179"/>
                <a:gd name="T8" fmla="*/ 288 w 342"/>
                <a:gd name="T9" fmla="*/ 167 h 179"/>
                <a:gd name="T10" fmla="*/ 235 w 342"/>
                <a:gd name="T11" fmla="*/ 178 h 179"/>
                <a:gd name="T12" fmla="*/ 173 w 342"/>
                <a:gd name="T13" fmla="*/ 172 h 179"/>
                <a:gd name="T14" fmla="*/ 112 w 342"/>
                <a:gd name="T15" fmla="*/ 168 h 179"/>
                <a:gd name="T16" fmla="*/ 43 w 342"/>
                <a:gd name="T17" fmla="*/ 169 h 179"/>
                <a:gd name="T18" fmla="*/ 52 w 342"/>
                <a:gd name="T19" fmla="*/ 47 h 179"/>
                <a:gd name="T20" fmla="*/ 264 w 342"/>
                <a:gd name="T21" fmla="*/ 132 h 179"/>
                <a:gd name="T22" fmla="*/ 229 w 342"/>
                <a:gd name="T23" fmla="*/ 10 h 179"/>
                <a:gd name="T24" fmla="*/ 246 w 342"/>
                <a:gd name="T25" fmla="*/ 177 h 179"/>
                <a:gd name="T26" fmla="*/ 224 w 342"/>
                <a:gd name="T27" fmla="*/ 168 h 179"/>
                <a:gd name="T28" fmla="*/ 225 w 342"/>
                <a:gd name="T29" fmla="*/ 11 h 179"/>
                <a:gd name="T30" fmla="*/ 134 w 342"/>
                <a:gd name="T31" fmla="*/ 20 h 179"/>
                <a:gd name="T32" fmla="*/ 98 w 342"/>
                <a:gd name="T33" fmla="*/ 49 h 179"/>
                <a:gd name="T34" fmla="*/ 112 w 342"/>
                <a:gd name="T35" fmla="*/ 165 h 179"/>
                <a:gd name="T36" fmla="*/ 111 w 342"/>
                <a:gd name="T37" fmla="*/ 24 h 179"/>
                <a:gd name="T38" fmla="*/ 195 w 342"/>
                <a:gd name="T39" fmla="*/ 57 h 179"/>
                <a:gd name="T40" fmla="*/ 154 w 342"/>
                <a:gd name="T41" fmla="*/ 34 h 179"/>
                <a:gd name="T42" fmla="*/ 156 w 342"/>
                <a:gd name="T43" fmla="*/ 142 h 179"/>
                <a:gd name="T44" fmla="*/ 114 w 342"/>
                <a:gd name="T45" fmla="*/ 39 h 179"/>
                <a:gd name="T46" fmla="*/ 52 w 342"/>
                <a:gd name="T47" fmla="*/ 50 h 179"/>
                <a:gd name="T48" fmla="*/ 15 w 342"/>
                <a:gd name="T49" fmla="*/ 153 h 179"/>
                <a:gd name="T50" fmla="*/ 75 w 342"/>
                <a:gd name="T51" fmla="*/ 45 h 179"/>
                <a:gd name="T52" fmla="*/ 221 w 342"/>
                <a:gd name="T53" fmla="*/ 51 h 179"/>
                <a:gd name="T54" fmla="*/ 221 w 342"/>
                <a:gd name="T55" fmla="*/ 170 h 179"/>
                <a:gd name="T56" fmla="*/ 69 w 342"/>
                <a:gd name="T57" fmla="*/ 85 h 179"/>
                <a:gd name="T58" fmla="*/ 82 w 342"/>
                <a:gd name="T59" fmla="*/ 58 h 179"/>
                <a:gd name="T60" fmla="*/ 72 w 342"/>
                <a:gd name="T61" fmla="*/ 74 h 179"/>
                <a:gd name="T62" fmla="*/ 63 w 342"/>
                <a:gd name="T63" fmla="*/ 93 h 179"/>
                <a:gd name="T64" fmla="*/ 45 w 342"/>
                <a:gd name="T65" fmla="*/ 133 h 179"/>
                <a:gd name="T66" fmla="*/ 50 w 342"/>
                <a:gd name="T67" fmla="*/ 131 h 179"/>
                <a:gd name="T68" fmla="*/ 114 w 342"/>
                <a:gd name="T69" fmla="*/ 51 h 179"/>
                <a:gd name="T70" fmla="*/ 153 w 342"/>
                <a:gd name="T71" fmla="*/ 110 h 179"/>
                <a:gd name="T72" fmla="*/ 198 w 342"/>
                <a:gd name="T73" fmla="*/ 165 h 179"/>
                <a:gd name="T74" fmla="*/ 279 w 342"/>
                <a:gd name="T75" fmla="*/ 76 h 179"/>
                <a:gd name="T76" fmla="*/ 267 w 342"/>
                <a:gd name="T77" fmla="*/ 63 h 179"/>
                <a:gd name="T78" fmla="*/ 76 w 342"/>
                <a:gd name="T79" fmla="*/ 57 h 179"/>
                <a:gd name="T80" fmla="*/ 85 w 342"/>
                <a:gd name="T81" fmla="*/ 61 h 179"/>
                <a:gd name="T82" fmla="*/ 107 w 342"/>
                <a:gd name="T83" fmla="*/ 167 h 179"/>
                <a:gd name="T84" fmla="*/ 93 w 342"/>
                <a:gd name="T85" fmla="*/ 64 h 179"/>
                <a:gd name="T86" fmla="*/ 265 w 342"/>
                <a:gd name="T87" fmla="*/ 103 h 179"/>
                <a:gd name="T88" fmla="*/ 306 w 342"/>
                <a:gd name="T89" fmla="*/ 169 h 179"/>
                <a:gd name="T90" fmla="*/ 265 w 342"/>
                <a:gd name="T91" fmla="*/ 73 h 179"/>
                <a:gd name="T92" fmla="*/ 300 w 342"/>
                <a:gd name="T93" fmla="*/ 78 h 179"/>
                <a:gd name="T94" fmla="*/ 278 w 342"/>
                <a:gd name="T95" fmla="*/ 96 h 179"/>
                <a:gd name="T96" fmla="*/ 64 w 342"/>
                <a:gd name="T97" fmla="*/ 105 h 179"/>
                <a:gd name="T98" fmla="*/ 71 w 342"/>
                <a:gd name="T99" fmla="*/ 123 h 179"/>
                <a:gd name="T100" fmla="*/ 280 w 342"/>
                <a:gd name="T101" fmla="*/ 100 h 179"/>
                <a:gd name="T102" fmla="*/ 52 w 342"/>
                <a:gd name="T103" fmla="*/ 111 h 179"/>
                <a:gd name="T104" fmla="*/ 66 w 342"/>
                <a:gd name="T105" fmla="*/ 118 h 179"/>
                <a:gd name="T106" fmla="*/ 323 w 342"/>
                <a:gd name="T107" fmla="*/ 125 h 179"/>
                <a:gd name="T108" fmla="*/ 37 w 342"/>
                <a:gd name="T109" fmla="*/ 140 h 179"/>
                <a:gd name="T110" fmla="*/ 332 w 342"/>
                <a:gd name="T111" fmla="*/ 153 h 179"/>
                <a:gd name="T112" fmla="*/ 153 w 342"/>
                <a:gd name="T113" fmla="*/ 156 h 179"/>
                <a:gd name="T114" fmla="*/ 34 w 342"/>
                <a:gd name="T115" fmla="*/ 149 h 179"/>
                <a:gd name="T116" fmla="*/ 339 w 342"/>
                <a:gd name="T117" fmla="*/ 162 h 179"/>
                <a:gd name="T118" fmla="*/ 115 w 342"/>
                <a:gd name="T119" fmla="*/ 16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2" h="179">
                  <a:moveTo>
                    <a:pt x="79" y="39"/>
                  </a:moveTo>
                  <a:cubicBezTo>
                    <a:pt x="80" y="39"/>
                    <a:pt x="82" y="40"/>
                    <a:pt x="83" y="40"/>
                  </a:cubicBezTo>
                  <a:cubicBezTo>
                    <a:pt x="84" y="37"/>
                    <a:pt x="83" y="32"/>
                    <a:pt x="85" y="30"/>
                  </a:cubicBezTo>
                  <a:cubicBezTo>
                    <a:pt x="92" y="28"/>
                    <a:pt x="99" y="28"/>
                    <a:pt x="106" y="24"/>
                  </a:cubicBezTo>
                  <a:cubicBezTo>
                    <a:pt x="108" y="23"/>
                    <a:pt x="110" y="22"/>
                    <a:pt x="111" y="21"/>
                  </a:cubicBezTo>
                  <a:cubicBezTo>
                    <a:pt x="112" y="21"/>
                    <a:pt x="112" y="20"/>
                    <a:pt x="113" y="21"/>
                  </a:cubicBezTo>
                  <a:cubicBezTo>
                    <a:pt x="113" y="20"/>
                    <a:pt x="114" y="20"/>
                    <a:pt x="114" y="19"/>
                  </a:cubicBezTo>
                  <a:cubicBezTo>
                    <a:pt x="120" y="18"/>
                    <a:pt x="126" y="17"/>
                    <a:pt x="131" y="17"/>
                  </a:cubicBezTo>
                  <a:cubicBezTo>
                    <a:pt x="136" y="17"/>
                    <a:pt x="140" y="18"/>
                    <a:pt x="145" y="19"/>
                  </a:cubicBezTo>
                  <a:cubicBezTo>
                    <a:pt x="147" y="20"/>
                    <a:pt x="150" y="20"/>
                    <a:pt x="152" y="23"/>
                  </a:cubicBezTo>
                  <a:cubicBezTo>
                    <a:pt x="153" y="25"/>
                    <a:pt x="153" y="26"/>
                    <a:pt x="153" y="28"/>
                  </a:cubicBezTo>
                  <a:cubicBezTo>
                    <a:pt x="155" y="28"/>
                    <a:pt x="157" y="27"/>
                    <a:pt x="160" y="26"/>
                  </a:cubicBezTo>
                  <a:cubicBezTo>
                    <a:pt x="164" y="26"/>
                    <a:pt x="170" y="28"/>
                    <a:pt x="176" y="28"/>
                  </a:cubicBezTo>
                  <a:cubicBezTo>
                    <a:pt x="182" y="29"/>
                    <a:pt x="190" y="26"/>
                    <a:pt x="194" y="30"/>
                  </a:cubicBezTo>
                  <a:cubicBezTo>
                    <a:pt x="196" y="32"/>
                    <a:pt x="198" y="37"/>
                    <a:pt x="198" y="41"/>
                  </a:cubicBezTo>
                  <a:cubicBezTo>
                    <a:pt x="199" y="43"/>
                    <a:pt x="198" y="45"/>
                    <a:pt x="198" y="47"/>
                  </a:cubicBezTo>
                  <a:cubicBezTo>
                    <a:pt x="201" y="47"/>
                    <a:pt x="203" y="45"/>
                    <a:pt x="205" y="45"/>
                  </a:cubicBezTo>
                  <a:cubicBezTo>
                    <a:pt x="207" y="34"/>
                    <a:pt x="204" y="22"/>
                    <a:pt x="207" y="15"/>
                  </a:cubicBezTo>
                  <a:cubicBezTo>
                    <a:pt x="214" y="14"/>
                    <a:pt x="221" y="10"/>
                    <a:pt x="228" y="7"/>
                  </a:cubicBezTo>
                  <a:cubicBezTo>
                    <a:pt x="237" y="0"/>
                    <a:pt x="250" y="1"/>
                    <a:pt x="260" y="4"/>
                  </a:cubicBezTo>
                  <a:cubicBezTo>
                    <a:pt x="265" y="6"/>
                    <a:pt x="264" y="12"/>
                    <a:pt x="265" y="19"/>
                  </a:cubicBezTo>
                  <a:cubicBezTo>
                    <a:pt x="266" y="31"/>
                    <a:pt x="266" y="47"/>
                    <a:pt x="265" y="59"/>
                  </a:cubicBezTo>
                  <a:cubicBezTo>
                    <a:pt x="271" y="54"/>
                    <a:pt x="281" y="50"/>
                    <a:pt x="291" y="52"/>
                  </a:cubicBezTo>
                  <a:cubicBezTo>
                    <a:pt x="293" y="56"/>
                    <a:pt x="294" y="60"/>
                    <a:pt x="296" y="64"/>
                  </a:cubicBezTo>
                  <a:cubicBezTo>
                    <a:pt x="297" y="66"/>
                    <a:pt x="298" y="68"/>
                    <a:pt x="299" y="70"/>
                  </a:cubicBezTo>
                  <a:cubicBezTo>
                    <a:pt x="302" y="80"/>
                    <a:pt x="309" y="89"/>
                    <a:pt x="313" y="99"/>
                  </a:cubicBezTo>
                  <a:cubicBezTo>
                    <a:pt x="314" y="101"/>
                    <a:pt x="316" y="103"/>
                    <a:pt x="317" y="106"/>
                  </a:cubicBezTo>
                  <a:cubicBezTo>
                    <a:pt x="323" y="118"/>
                    <a:pt x="329" y="132"/>
                    <a:pt x="335" y="144"/>
                  </a:cubicBezTo>
                  <a:cubicBezTo>
                    <a:pt x="336" y="145"/>
                    <a:pt x="336" y="146"/>
                    <a:pt x="337" y="147"/>
                  </a:cubicBezTo>
                  <a:cubicBezTo>
                    <a:pt x="337" y="148"/>
                    <a:pt x="337" y="148"/>
                    <a:pt x="337" y="148"/>
                  </a:cubicBezTo>
                  <a:cubicBezTo>
                    <a:pt x="339" y="151"/>
                    <a:pt x="340" y="155"/>
                    <a:pt x="342" y="158"/>
                  </a:cubicBezTo>
                  <a:cubicBezTo>
                    <a:pt x="342" y="165"/>
                    <a:pt x="335" y="174"/>
                    <a:pt x="327" y="175"/>
                  </a:cubicBezTo>
                  <a:cubicBezTo>
                    <a:pt x="321" y="176"/>
                    <a:pt x="316" y="176"/>
                    <a:pt x="311" y="174"/>
                  </a:cubicBezTo>
                  <a:cubicBezTo>
                    <a:pt x="308" y="173"/>
                    <a:pt x="306" y="172"/>
                    <a:pt x="303" y="172"/>
                  </a:cubicBezTo>
                  <a:cubicBezTo>
                    <a:pt x="299" y="170"/>
                    <a:pt x="293" y="169"/>
                    <a:pt x="288" y="167"/>
                  </a:cubicBezTo>
                  <a:cubicBezTo>
                    <a:pt x="285" y="167"/>
                    <a:pt x="282" y="165"/>
                    <a:pt x="281" y="164"/>
                  </a:cubicBezTo>
                  <a:cubicBezTo>
                    <a:pt x="280" y="163"/>
                    <a:pt x="279" y="158"/>
                    <a:pt x="278" y="156"/>
                  </a:cubicBezTo>
                  <a:cubicBezTo>
                    <a:pt x="277" y="153"/>
                    <a:pt x="275" y="150"/>
                    <a:pt x="274" y="148"/>
                  </a:cubicBezTo>
                  <a:cubicBezTo>
                    <a:pt x="272" y="142"/>
                    <a:pt x="269" y="137"/>
                    <a:pt x="267" y="132"/>
                  </a:cubicBezTo>
                  <a:cubicBezTo>
                    <a:pt x="266" y="141"/>
                    <a:pt x="266" y="156"/>
                    <a:pt x="267" y="168"/>
                  </a:cubicBezTo>
                  <a:cubicBezTo>
                    <a:pt x="267" y="178"/>
                    <a:pt x="255" y="179"/>
                    <a:pt x="247" y="179"/>
                  </a:cubicBezTo>
                  <a:cubicBezTo>
                    <a:pt x="243" y="179"/>
                    <a:pt x="239" y="178"/>
                    <a:pt x="235" y="178"/>
                  </a:cubicBezTo>
                  <a:cubicBezTo>
                    <a:pt x="232" y="176"/>
                    <a:pt x="227" y="171"/>
                    <a:pt x="222" y="172"/>
                  </a:cubicBezTo>
                  <a:cubicBezTo>
                    <a:pt x="220" y="172"/>
                    <a:pt x="219" y="174"/>
                    <a:pt x="217" y="174"/>
                  </a:cubicBezTo>
                  <a:cubicBezTo>
                    <a:pt x="212" y="175"/>
                    <a:pt x="208" y="175"/>
                    <a:pt x="205" y="171"/>
                  </a:cubicBezTo>
                  <a:cubicBezTo>
                    <a:pt x="203" y="171"/>
                    <a:pt x="200" y="170"/>
                    <a:pt x="198" y="168"/>
                  </a:cubicBezTo>
                  <a:cubicBezTo>
                    <a:pt x="195" y="168"/>
                    <a:pt x="194" y="170"/>
                    <a:pt x="193" y="171"/>
                  </a:cubicBezTo>
                  <a:cubicBezTo>
                    <a:pt x="190" y="173"/>
                    <a:pt x="186" y="172"/>
                    <a:pt x="182" y="172"/>
                  </a:cubicBezTo>
                  <a:cubicBezTo>
                    <a:pt x="179" y="172"/>
                    <a:pt x="176" y="172"/>
                    <a:pt x="173" y="172"/>
                  </a:cubicBezTo>
                  <a:cubicBezTo>
                    <a:pt x="169" y="172"/>
                    <a:pt x="165" y="170"/>
                    <a:pt x="161" y="171"/>
                  </a:cubicBezTo>
                  <a:cubicBezTo>
                    <a:pt x="158" y="170"/>
                    <a:pt x="156" y="170"/>
                    <a:pt x="154" y="169"/>
                  </a:cubicBezTo>
                  <a:cubicBezTo>
                    <a:pt x="151" y="172"/>
                    <a:pt x="140" y="173"/>
                    <a:pt x="138" y="172"/>
                  </a:cubicBezTo>
                  <a:cubicBezTo>
                    <a:pt x="137" y="172"/>
                    <a:pt x="138" y="173"/>
                    <a:pt x="137" y="173"/>
                  </a:cubicBezTo>
                  <a:cubicBezTo>
                    <a:pt x="134" y="171"/>
                    <a:pt x="122" y="171"/>
                    <a:pt x="115" y="169"/>
                  </a:cubicBezTo>
                  <a:cubicBezTo>
                    <a:pt x="114" y="169"/>
                    <a:pt x="114" y="172"/>
                    <a:pt x="113" y="171"/>
                  </a:cubicBezTo>
                  <a:cubicBezTo>
                    <a:pt x="112" y="171"/>
                    <a:pt x="112" y="170"/>
                    <a:pt x="112" y="168"/>
                  </a:cubicBezTo>
                  <a:cubicBezTo>
                    <a:pt x="111" y="170"/>
                    <a:pt x="109" y="171"/>
                    <a:pt x="109" y="171"/>
                  </a:cubicBezTo>
                  <a:cubicBezTo>
                    <a:pt x="102" y="171"/>
                    <a:pt x="94" y="173"/>
                    <a:pt x="86" y="170"/>
                  </a:cubicBezTo>
                  <a:cubicBezTo>
                    <a:pt x="81" y="165"/>
                    <a:pt x="75" y="160"/>
                    <a:pt x="68" y="157"/>
                  </a:cubicBezTo>
                  <a:cubicBezTo>
                    <a:pt x="69" y="144"/>
                    <a:pt x="69" y="131"/>
                    <a:pt x="70" y="117"/>
                  </a:cubicBezTo>
                  <a:cubicBezTo>
                    <a:pt x="65" y="128"/>
                    <a:pt x="60" y="139"/>
                    <a:pt x="55" y="150"/>
                  </a:cubicBezTo>
                  <a:cubicBezTo>
                    <a:pt x="53" y="155"/>
                    <a:pt x="51" y="162"/>
                    <a:pt x="48" y="167"/>
                  </a:cubicBezTo>
                  <a:cubicBezTo>
                    <a:pt x="46" y="169"/>
                    <a:pt x="45" y="167"/>
                    <a:pt x="43" y="169"/>
                  </a:cubicBezTo>
                  <a:cubicBezTo>
                    <a:pt x="38" y="167"/>
                    <a:pt x="31" y="166"/>
                    <a:pt x="28" y="161"/>
                  </a:cubicBezTo>
                  <a:cubicBezTo>
                    <a:pt x="19" y="157"/>
                    <a:pt x="9" y="153"/>
                    <a:pt x="0" y="150"/>
                  </a:cubicBezTo>
                  <a:cubicBezTo>
                    <a:pt x="0" y="149"/>
                    <a:pt x="1" y="147"/>
                    <a:pt x="0" y="147"/>
                  </a:cubicBezTo>
                  <a:cubicBezTo>
                    <a:pt x="7" y="132"/>
                    <a:pt x="15" y="118"/>
                    <a:pt x="22" y="104"/>
                  </a:cubicBezTo>
                  <a:cubicBezTo>
                    <a:pt x="22" y="98"/>
                    <a:pt x="26" y="94"/>
                    <a:pt x="28" y="89"/>
                  </a:cubicBezTo>
                  <a:cubicBezTo>
                    <a:pt x="32" y="79"/>
                    <a:pt x="37" y="72"/>
                    <a:pt x="41" y="63"/>
                  </a:cubicBezTo>
                  <a:cubicBezTo>
                    <a:pt x="43" y="59"/>
                    <a:pt x="48" y="49"/>
                    <a:pt x="52" y="47"/>
                  </a:cubicBezTo>
                  <a:cubicBezTo>
                    <a:pt x="54" y="45"/>
                    <a:pt x="59" y="44"/>
                    <a:pt x="62" y="44"/>
                  </a:cubicBezTo>
                  <a:cubicBezTo>
                    <a:pt x="64" y="43"/>
                    <a:pt x="66" y="43"/>
                    <a:pt x="68" y="42"/>
                  </a:cubicBezTo>
                  <a:cubicBezTo>
                    <a:pt x="72" y="41"/>
                    <a:pt x="76" y="42"/>
                    <a:pt x="79" y="39"/>
                  </a:cubicBezTo>
                  <a:close/>
                  <a:moveTo>
                    <a:pt x="246" y="177"/>
                  </a:moveTo>
                  <a:cubicBezTo>
                    <a:pt x="252" y="177"/>
                    <a:pt x="262" y="175"/>
                    <a:pt x="264" y="171"/>
                  </a:cubicBezTo>
                  <a:cubicBezTo>
                    <a:pt x="264" y="169"/>
                    <a:pt x="264" y="164"/>
                    <a:pt x="264" y="161"/>
                  </a:cubicBezTo>
                  <a:cubicBezTo>
                    <a:pt x="264" y="153"/>
                    <a:pt x="264" y="141"/>
                    <a:pt x="264" y="132"/>
                  </a:cubicBezTo>
                  <a:cubicBezTo>
                    <a:pt x="264" y="127"/>
                    <a:pt x="263" y="121"/>
                    <a:pt x="263" y="115"/>
                  </a:cubicBezTo>
                  <a:cubicBezTo>
                    <a:pt x="263" y="103"/>
                    <a:pt x="262" y="92"/>
                    <a:pt x="262" y="80"/>
                  </a:cubicBezTo>
                  <a:cubicBezTo>
                    <a:pt x="263" y="53"/>
                    <a:pt x="264" y="32"/>
                    <a:pt x="262" y="10"/>
                  </a:cubicBezTo>
                  <a:cubicBezTo>
                    <a:pt x="261" y="10"/>
                    <a:pt x="261" y="8"/>
                    <a:pt x="261" y="8"/>
                  </a:cubicBezTo>
                  <a:cubicBezTo>
                    <a:pt x="257" y="5"/>
                    <a:pt x="253" y="5"/>
                    <a:pt x="249" y="5"/>
                  </a:cubicBezTo>
                  <a:cubicBezTo>
                    <a:pt x="246" y="4"/>
                    <a:pt x="243" y="4"/>
                    <a:pt x="241" y="4"/>
                  </a:cubicBezTo>
                  <a:cubicBezTo>
                    <a:pt x="237" y="5"/>
                    <a:pt x="230" y="6"/>
                    <a:pt x="229" y="10"/>
                  </a:cubicBezTo>
                  <a:cubicBezTo>
                    <a:pt x="227" y="15"/>
                    <a:pt x="229" y="27"/>
                    <a:pt x="229" y="32"/>
                  </a:cubicBezTo>
                  <a:cubicBezTo>
                    <a:pt x="229" y="38"/>
                    <a:pt x="229" y="45"/>
                    <a:pt x="230" y="52"/>
                  </a:cubicBezTo>
                  <a:cubicBezTo>
                    <a:pt x="231" y="60"/>
                    <a:pt x="233" y="69"/>
                    <a:pt x="233" y="79"/>
                  </a:cubicBezTo>
                  <a:cubicBezTo>
                    <a:pt x="233" y="94"/>
                    <a:pt x="234" y="112"/>
                    <a:pt x="233" y="128"/>
                  </a:cubicBezTo>
                  <a:cubicBezTo>
                    <a:pt x="232" y="131"/>
                    <a:pt x="233" y="133"/>
                    <a:pt x="233" y="137"/>
                  </a:cubicBezTo>
                  <a:cubicBezTo>
                    <a:pt x="233" y="149"/>
                    <a:pt x="232" y="161"/>
                    <a:pt x="231" y="173"/>
                  </a:cubicBezTo>
                  <a:cubicBezTo>
                    <a:pt x="235" y="175"/>
                    <a:pt x="240" y="177"/>
                    <a:pt x="246" y="177"/>
                  </a:cubicBezTo>
                  <a:close/>
                  <a:moveTo>
                    <a:pt x="208" y="19"/>
                  </a:moveTo>
                  <a:cubicBezTo>
                    <a:pt x="208" y="28"/>
                    <a:pt x="208" y="39"/>
                    <a:pt x="208" y="45"/>
                  </a:cubicBezTo>
                  <a:cubicBezTo>
                    <a:pt x="212" y="46"/>
                    <a:pt x="218" y="47"/>
                    <a:pt x="222" y="48"/>
                  </a:cubicBezTo>
                  <a:cubicBezTo>
                    <a:pt x="222" y="49"/>
                    <a:pt x="223" y="49"/>
                    <a:pt x="224" y="50"/>
                  </a:cubicBezTo>
                  <a:cubicBezTo>
                    <a:pt x="225" y="55"/>
                    <a:pt x="224" y="62"/>
                    <a:pt x="224" y="68"/>
                  </a:cubicBezTo>
                  <a:cubicBezTo>
                    <a:pt x="224" y="85"/>
                    <a:pt x="226" y="104"/>
                    <a:pt x="225" y="123"/>
                  </a:cubicBezTo>
                  <a:cubicBezTo>
                    <a:pt x="225" y="137"/>
                    <a:pt x="225" y="151"/>
                    <a:pt x="224" y="168"/>
                  </a:cubicBezTo>
                  <a:cubicBezTo>
                    <a:pt x="226" y="169"/>
                    <a:pt x="226" y="170"/>
                    <a:pt x="229" y="171"/>
                  </a:cubicBezTo>
                  <a:cubicBezTo>
                    <a:pt x="231" y="152"/>
                    <a:pt x="230" y="134"/>
                    <a:pt x="230" y="111"/>
                  </a:cubicBezTo>
                  <a:cubicBezTo>
                    <a:pt x="230" y="108"/>
                    <a:pt x="231" y="105"/>
                    <a:pt x="231" y="102"/>
                  </a:cubicBezTo>
                  <a:cubicBezTo>
                    <a:pt x="231" y="94"/>
                    <a:pt x="231" y="85"/>
                    <a:pt x="231" y="77"/>
                  </a:cubicBezTo>
                  <a:cubicBezTo>
                    <a:pt x="230" y="68"/>
                    <a:pt x="228" y="58"/>
                    <a:pt x="228" y="48"/>
                  </a:cubicBezTo>
                  <a:cubicBezTo>
                    <a:pt x="227" y="38"/>
                    <a:pt x="227" y="29"/>
                    <a:pt x="226" y="19"/>
                  </a:cubicBezTo>
                  <a:cubicBezTo>
                    <a:pt x="226" y="16"/>
                    <a:pt x="227" y="14"/>
                    <a:pt x="225" y="11"/>
                  </a:cubicBezTo>
                  <a:cubicBezTo>
                    <a:pt x="219" y="14"/>
                    <a:pt x="214" y="16"/>
                    <a:pt x="208" y="19"/>
                  </a:cubicBezTo>
                  <a:close/>
                  <a:moveTo>
                    <a:pt x="123" y="38"/>
                  </a:moveTo>
                  <a:cubicBezTo>
                    <a:pt x="128" y="39"/>
                    <a:pt x="132" y="40"/>
                    <a:pt x="137" y="40"/>
                  </a:cubicBezTo>
                  <a:cubicBezTo>
                    <a:pt x="140" y="40"/>
                    <a:pt x="145" y="39"/>
                    <a:pt x="146" y="39"/>
                  </a:cubicBezTo>
                  <a:cubicBezTo>
                    <a:pt x="147" y="39"/>
                    <a:pt x="149" y="38"/>
                    <a:pt x="150" y="37"/>
                  </a:cubicBezTo>
                  <a:cubicBezTo>
                    <a:pt x="150" y="32"/>
                    <a:pt x="150" y="27"/>
                    <a:pt x="149" y="23"/>
                  </a:cubicBezTo>
                  <a:cubicBezTo>
                    <a:pt x="145" y="22"/>
                    <a:pt x="140" y="20"/>
                    <a:pt x="134" y="20"/>
                  </a:cubicBezTo>
                  <a:cubicBezTo>
                    <a:pt x="128" y="20"/>
                    <a:pt x="117" y="20"/>
                    <a:pt x="115" y="23"/>
                  </a:cubicBezTo>
                  <a:cubicBezTo>
                    <a:pt x="113" y="25"/>
                    <a:pt x="114" y="28"/>
                    <a:pt x="114" y="31"/>
                  </a:cubicBezTo>
                  <a:cubicBezTo>
                    <a:pt x="114" y="34"/>
                    <a:pt x="113" y="36"/>
                    <a:pt x="114" y="38"/>
                  </a:cubicBezTo>
                  <a:cubicBezTo>
                    <a:pt x="116" y="35"/>
                    <a:pt x="120" y="38"/>
                    <a:pt x="123" y="38"/>
                  </a:cubicBezTo>
                  <a:close/>
                  <a:moveTo>
                    <a:pt x="86" y="34"/>
                  </a:moveTo>
                  <a:cubicBezTo>
                    <a:pt x="86" y="36"/>
                    <a:pt x="85" y="39"/>
                    <a:pt x="85" y="41"/>
                  </a:cubicBezTo>
                  <a:cubicBezTo>
                    <a:pt x="90" y="42"/>
                    <a:pt x="94" y="46"/>
                    <a:pt x="98" y="49"/>
                  </a:cubicBezTo>
                  <a:cubicBezTo>
                    <a:pt x="99" y="52"/>
                    <a:pt x="96" y="57"/>
                    <a:pt x="95" y="61"/>
                  </a:cubicBezTo>
                  <a:cubicBezTo>
                    <a:pt x="101" y="60"/>
                    <a:pt x="105" y="61"/>
                    <a:pt x="109" y="63"/>
                  </a:cubicBezTo>
                  <a:cubicBezTo>
                    <a:pt x="109" y="66"/>
                    <a:pt x="108" y="69"/>
                    <a:pt x="110" y="71"/>
                  </a:cubicBezTo>
                  <a:cubicBezTo>
                    <a:pt x="111" y="87"/>
                    <a:pt x="112" y="105"/>
                    <a:pt x="111" y="121"/>
                  </a:cubicBezTo>
                  <a:cubicBezTo>
                    <a:pt x="111" y="124"/>
                    <a:pt x="110" y="126"/>
                    <a:pt x="110" y="129"/>
                  </a:cubicBezTo>
                  <a:cubicBezTo>
                    <a:pt x="110" y="138"/>
                    <a:pt x="111" y="148"/>
                    <a:pt x="111" y="157"/>
                  </a:cubicBezTo>
                  <a:cubicBezTo>
                    <a:pt x="110" y="160"/>
                    <a:pt x="109" y="163"/>
                    <a:pt x="112" y="165"/>
                  </a:cubicBezTo>
                  <a:cubicBezTo>
                    <a:pt x="111" y="163"/>
                    <a:pt x="113" y="157"/>
                    <a:pt x="111" y="154"/>
                  </a:cubicBezTo>
                  <a:cubicBezTo>
                    <a:pt x="111" y="153"/>
                    <a:pt x="112" y="154"/>
                    <a:pt x="112" y="153"/>
                  </a:cubicBezTo>
                  <a:cubicBezTo>
                    <a:pt x="112" y="139"/>
                    <a:pt x="112" y="122"/>
                    <a:pt x="112" y="108"/>
                  </a:cubicBezTo>
                  <a:cubicBezTo>
                    <a:pt x="113" y="97"/>
                    <a:pt x="112" y="85"/>
                    <a:pt x="112" y="75"/>
                  </a:cubicBezTo>
                  <a:cubicBezTo>
                    <a:pt x="112" y="66"/>
                    <a:pt x="112" y="56"/>
                    <a:pt x="112" y="48"/>
                  </a:cubicBezTo>
                  <a:cubicBezTo>
                    <a:pt x="112" y="40"/>
                    <a:pt x="112" y="32"/>
                    <a:pt x="111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05" y="28"/>
                    <a:pt x="93" y="31"/>
                    <a:pt x="86" y="34"/>
                  </a:cubicBezTo>
                  <a:close/>
                  <a:moveTo>
                    <a:pt x="179" y="170"/>
                  </a:moveTo>
                  <a:cubicBezTo>
                    <a:pt x="186" y="171"/>
                    <a:pt x="192" y="169"/>
                    <a:pt x="194" y="165"/>
                  </a:cubicBezTo>
                  <a:cubicBezTo>
                    <a:pt x="195" y="157"/>
                    <a:pt x="194" y="147"/>
                    <a:pt x="194" y="139"/>
                  </a:cubicBezTo>
                  <a:cubicBezTo>
                    <a:pt x="194" y="120"/>
                    <a:pt x="194" y="103"/>
                    <a:pt x="195" y="87"/>
                  </a:cubicBezTo>
                  <a:cubicBezTo>
                    <a:pt x="196" y="79"/>
                    <a:pt x="195" y="70"/>
                    <a:pt x="195" y="61"/>
                  </a:cubicBezTo>
                  <a:cubicBezTo>
                    <a:pt x="195" y="60"/>
                    <a:pt x="195" y="58"/>
                    <a:pt x="195" y="57"/>
                  </a:cubicBezTo>
                  <a:cubicBezTo>
                    <a:pt x="195" y="55"/>
                    <a:pt x="195" y="54"/>
                    <a:pt x="195" y="52"/>
                  </a:cubicBezTo>
                  <a:cubicBezTo>
                    <a:pt x="195" y="48"/>
                    <a:pt x="197" y="39"/>
                    <a:pt x="194" y="35"/>
                  </a:cubicBezTo>
                  <a:cubicBezTo>
                    <a:pt x="193" y="33"/>
                    <a:pt x="188" y="31"/>
                    <a:pt x="185" y="31"/>
                  </a:cubicBezTo>
                  <a:cubicBezTo>
                    <a:pt x="180" y="30"/>
                    <a:pt x="176" y="31"/>
                    <a:pt x="171" y="30"/>
                  </a:cubicBezTo>
                  <a:cubicBezTo>
                    <a:pt x="166" y="29"/>
                    <a:pt x="161" y="28"/>
                    <a:pt x="158" y="29"/>
                  </a:cubicBezTo>
                  <a:cubicBezTo>
                    <a:pt x="157" y="29"/>
                    <a:pt x="154" y="30"/>
                    <a:pt x="154" y="32"/>
                  </a:cubicBezTo>
                  <a:cubicBezTo>
                    <a:pt x="153" y="32"/>
                    <a:pt x="154" y="33"/>
                    <a:pt x="154" y="34"/>
                  </a:cubicBezTo>
                  <a:cubicBezTo>
                    <a:pt x="154" y="36"/>
                    <a:pt x="154" y="40"/>
                    <a:pt x="154" y="43"/>
                  </a:cubicBezTo>
                  <a:cubicBezTo>
                    <a:pt x="154" y="44"/>
                    <a:pt x="153" y="45"/>
                    <a:pt x="153" y="46"/>
                  </a:cubicBezTo>
                  <a:cubicBezTo>
                    <a:pt x="153" y="50"/>
                    <a:pt x="153" y="54"/>
                    <a:pt x="153" y="57"/>
                  </a:cubicBezTo>
                  <a:cubicBezTo>
                    <a:pt x="153" y="66"/>
                    <a:pt x="155" y="77"/>
                    <a:pt x="155" y="88"/>
                  </a:cubicBezTo>
                  <a:cubicBezTo>
                    <a:pt x="155" y="93"/>
                    <a:pt x="155" y="98"/>
                    <a:pt x="155" y="103"/>
                  </a:cubicBezTo>
                  <a:cubicBezTo>
                    <a:pt x="155" y="108"/>
                    <a:pt x="156" y="113"/>
                    <a:pt x="156" y="118"/>
                  </a:cubicBezTo>
                  <a:cubicBezTo>
                    <a:pt x="156" y="126"/>
                    <a:pt x="156" y="134"/>
                    <a:pt x="156" y="142"/>
                  </a:cubicBezTo>
                  <a:cubicBezTo>
                    <a:pt x="155" y="150"/>
                    <a:pt x="154" y="159"/>
                    <a:pt x="156" y="167"/>
                  </a:cubicBezTo>
                  <a:cubicBezTo>
                    <a:pt x="162" y="167"/>
                    <a:pt x="171" y="169"/>
                    <a:pt x="179" y="170"/>
                  </a:cubicBezTo>
                  <a:close/>
                  <a:moveTo>
                    <a:pt x="114" y="47"/>
                  </a:moveTo>
                  <a:cubicBezTo>
                    <a:pt x="118" y="47"/>
                    <a:pt x="122" y="50"/>
                    <a:pt x="127" y="51"/>
                  </a:cubicBezTo>
                  <a:cubicBezTo>
                    <a:pt x="133" y="52"/>
                    <a:pt x="146" y="53"/>
                    <a:pt x="151" y="49"/>
                  </a:cubicBezTo>
                  <a:cubicBezTo>
                    <a:pt x="150" y="45"/>
                    <a:pt x="150" y="44"/>
                    <a:pt x="151" y="40"/>
                  </a:cubicBezTo>
                  <a:cubicBezTo>
                    <a:pt x="140" y="44"/>
                    <a:pt x="126" y="42"/>
                    <a:pt x="114" y="39"/>
                  </a:cubicBezTo>
                  <a:cubicBezTo>
                    <a:pt x="113" y="42"/>
                    <a:pt x="114" y="44"/>
                    <a:pt x="114" y="47"/>
                  </a:cubicBezTo>
                  <a:close/>
                  <a:moveTo>
                    <a:pt x="94" y="49"/>
                  </a:moveTo>
                  <a:cubicBezTo>
                    <a:pt x="90" y="47"/>
                    <a:pt x="86" y="43"/>
                    <a:pt x="80" y="43"/>
                  </a:cubicBezTo>
                  <a:cubicBezTo>
                    <a:pt x="79" y="44"/>
                    <a:pt x="77" y="45"/>
                    <a:pt x="77" y="47"/>
                  </a:cubicBezTo>
                  <a:cubicBezTo>
                    <a:pt x="84" y="47"/>
                    <a:pt x="88" y="52"/>
                    <a:pt x="94" y="55"/>
                  </a:cubicBezTo>
                  <a:cubicBezTo>
                    <a:pt x="95" y="52"/>
                    <a:pt x="96" y="51"/>
                    <a:pt x="94" y="49"/>
                  </a:cubicBezTo>
                  <a:close/>
                  <a:moveTo>
                    <a:pt x="52" y="50"/>
                  </a:moveTo>
                  <a:cubicBezTo>
                    <a:pt x="43" y="64"/>
                    <a:pt x="36" y="80"/>
                    <a:pt x="28" y="95"/>
                  </a:cubicBezTo>
                  <a:cubicBezTo>
                    <a:pt x="28" y="96"/>
                    <a:pt x="27" y="97"/>
                    <a:pt x="26" y="98"/>
                  </a:cubicBezTo>
                  <a:cubicBezTo>
                    <a:pt x="25" y="100"/>
                    <a:pt x="25" y="103"/>
                    <a:pt x="24" y="105"/>
                  </a:cubicBezTo>
                  <a:cubicBezTo>
                    <a:pt x="21" y="113"/>
                    <a:pt x="15" y="121"/>
                    <a:pt x="12" y="130"/>
                  </a:cubicBezTo>
                  <a:cubicBezTo>
                    <a:pt x="8" y="135"/>
                    <a:pt x="6" y="141"/>
                    <a:pt x="4" y="147"/>
                  </a:cubicBezTo>
                  <a:cubicBezTo>
                    <a:pt x="6" y="150"/>
                    <a:pt x="11" y="151"/>
                    <a:pt x="13" y="152"/>
                  </a:cubicBezTo>
                  <a:cubicBezTo>
                    <a:pt x="14" y="153"/>
                    <a:pt x="15" y="153"/>
                    <a:pt x="15" y="153"/>
                  </a:cubicBezTo>
                  <a:cubicBezTo>
                    <a:pt x="20" y="155"/>
                    <a:pt x="24" y="156"/>
                    <a:pt x="27" y="156"/>
                  </a:cubicBezTo>
                  <a:cubicBezTo>
                    <a:pt x="28" y="155"/>
                    <a:pt x="28" y="154"/>
                    <a:pt x="28" y="152"/>
                  </a:cubicBezTo>
                  <a:cubicBezTo>
                    <a:pt x="28" y="151"/>
                    <a:pt x="29" y="152"/>
                    <a:pt x="30" y="151"/>
                  </a:cubicBezTo>
                  <a:cubicBezTo>
                    <a:pt x="37" y="135"/>
                    <a:pt x="45" y="119"/>
                    <a:pt x="51" y="102"/>
                  </a:cubicBezTo>
                  <a:cubicBezTo>
                    <a:pt x="58" y="85"/>
                    <a:pt x="65" y="65"/>
                    <a:pt x="74" y="50"/>
                  </a:cubicBezTo>
                  <a:cubicBezTo>
                    <a:pt x="73" y="49"/>
                    <a:pt x="72" y="49"/>
                    <a:pt x="72" y="48"/>
                  </a:cubicBezTo>
                  <a:cubicBezTo>
                    <a:pt x="74" y="47"/>
                    <a:pt x="75" y="47"/>
                    <a:pt x="75" y="45"/>
                  </a:cubicBezTo>
                  <a:cubicBezTo>
                    <a:pt x="69" y="44"/>
                    <a:pt x="58" y="46"/>
                    <a:pt x="52" y="50"/>
                  </a:cubicBezTo>
                  <a:close/>
                  <a:moveTo>
                    <a:pt x="222" y="152"/>
                  </a:moveTo>
                  <a:cubicBezTo>
                    <a:pt x="223" y="137"/>
                    <a:pt x="223" y="119"/>
                    <a:pt x="223" y="105"/>
                  </a:cubicBezTo>
                  <a:cubicBezTo>
                    <a:pt x="223" y="100"/>
                    <a:pt x="222" y="96"/>
                    <a:pt x="222" y="93"/>
                  </a:cubicBezTo>
                  <a:cubicBezTo>
                    <a:pt x="222" y="91"/>
                    <a:pt x="222" y="90"/>
                    <a:pt x="222" y="88"/>
                  </a:cubicBezTo>
                  <a:cubicBezTo>
                    <a:pt x="222" y="82"/>
                    <a:pt x="222" y="76"/>
                    <a:pt x="222" y="70"/>
                  </a:cubicBezTo>
                  <a:cubicBezTo>
                    <a:pt x="222" y="65"/>
                    <a:pt x="223" y="53"/>
                    <a:pt x="221" y="51"/>
                  </a:cubicBezTo>
                  <a:cubicBezTo>
                    <a:pt x="220" y="50"/>
                    <a:pt x="211" y="48"/>
                    <a:pt x="208" y="48"/>
                  </a:cubicBezTo>
                  <a:cubicBezTo>
                    <a:pt x="208" y="48"/>
                    <a:pt x="206" y="48"/>
                    <a:pt x="205" y="49"/>
                  </a:cubicBezTo>
                  <a:cubicBezTo>
                    <a:pt x="206" y="53"/>
                    <a:pt x="205" y="58"/>
                    <a:pt x="205" y="63"/>
                  </a:cubicBezTo>
                  <a:cubicBezTo>
                    <a:pt x="205" y="68"/>
                    <a:pt x="205" y="73"/>
                    <a:pt x="205" y="77"/>
                  </a:cubicBezTo>
                  <a:cubicBezTo>
                    <a:pt x="205" y="87"/>
                    <a:pt x="206" y="97"/>
                    <a:pt x="206" y="107"/>
                  </a:cubicBezTo>
                  <a:cubicBezTo>
                    <a:pt x="207" y="128"/>
                    <a:pt x="206" y="149"/>
                    <a:pt x="205" y="169"/>
                  </a:cubicBezTo>
                  <a:cubicBezTo>
                    <a:pt x="209" y="174"/>
                    <a:pt x="217" y="172"/>
                    <a:pt x="221" y="170"/>
                  </a:cubicBezTo>
                  <a:cubicBezTo>
                    <a:pt x="223" y="164"/>
                    <a:pt x="222" y="158"/>
                    <a:pt x="222" y="152"/>
                  </a:cubicBezTo>
                  <a:close/>
                  <a:moveTo>
                    <a:pt x="68" y="115"/>
                  </a:moveTo>
                  <a:cubicBezTo>
                    <a:pt x="68" y="114"/>
                    <a:pt x="69" y="113"/>
                    <a:pt x="70" y="111"/>
                  </a:cubicBezTo>
                  <a:cubicBezTo>
                    <a:pt x="69" y="112"/>
                    <a:pt x="68" y="112"/>
                    <a:pt x="67" y="111"/>
                  </a:cubicBezTo>
                  <a:cubicBezTo>
                    <a:pt x="67" y="107"/>
                    <a:pt x="62" y="108"/>
                    <a:pt x="60" y="105"/>
                  </a:cubicBezTo>
                  <a:cubicBezTo>
                    <a:pt x="60" y="105"/>
                    <a:pt x="60" y="103"/>
                    <a:pt x="62" y="103"/>
                  </a:cubicBezTo>
                  <a:cubicBezTo>
                    <a:pt x="63" y="97"/>
                    <a:pt x="68" y="93"/>
                    <a:pt x="69" y="85"/>
                  </a:cubicBezTo>
                  <a:cubicBezTo>
                    <a:pt x="72" y="82"/>
                    <a:pt x="76" y="87"/>
                    <a:pt x="79" y="88"/>
                  </a:cubicBezTo>
                  <a:cubicBezTo>
                    <a:pt x="80" y="87"/>
                    <a:pt x="81" y="86"/>
                    <a:pt x="81" y="85"/>
                  </a:cubicBezTo>
                  <a:cubicBezTo>
                    <a:pt x="78" y="82"/>
                    <a:pt x="75" y="83"/>
                    <a:pt x="72" y="81"/>
                  </a:cubicBezTo>
                  <a:cubicBezTo>
                    <a:pt x="71" y="76"/>
                    <a:pt x="76" y="76"/>
                    <a:pt x="76" y="71"/>
                  </a:cubicBezTo>
                  <a:cubicBezTo>
                    <a:pt x="78" y="69"/>
                    <a:pt x="79" y="66"/>
                    <a:pt x="80" y="63"/>
                  </a:cubicBezTo>
                  <a:cubicBezTo>
                    <a:pt x="81" y="61"/>
                    <a:pt x="81" y="57"/>
                    <a:pt x="82" y="59"/>
                  </a:cubicBezTo>
                  <a:cubicBezTo>
                    <a:pt x="82" y="58"/>
                    <a:pt x="81" y="58"/>
                    <a:pt x="82" y="58"/>
                  </a:cubicBezTo>
                  <a:cubicBezTo>
                    <a:pt x="86" y="56"/>
                    <a:pt x="89" y="59"/>
                    <a:pt x="92" y="61"/>
                  </a:cubicBezTo>
                  <a:cubicBezTo>
                    <a:pt x="92" y="60"/>
                    <a:pt x="93" y="59"/>
                    <a:pt x="93" y="58"/>
                  </a:cubicBezTo>
                  <a:cubicBezTo>
                    <a:pt x="89" y="53"/>
                    <a:pt x="83" y="50"/>
                    <a:pt x="76" y="49"/>
                  </a:cubicBezTo>
                  <a:cubicBezTo>
                    <a:pt x="76" y="51"/>
                    <a:pt x="74" y="52"/>
                    <a:pt x="75" y="53"/>
                  </a:cubicBezTo>
                  <a:cubicBezTo>
                    <a:pt x="77" y="54"/>
                    <a:pt x="82" y="57"/>
                    <a:pt x="78" y="60"/>
                  </a:cubicBezTo>
                  <a:cubicBezTo>
                    <a:pt x="78" y="61"/>
                    <a:pt x="77" y="62"/>
                    <a:pt x="77" y="63"/>
                  </a:cubicBezTo>
                  <a:cubicBezTo>
                    <a:pt x="75" y="67"/>
                    <a:pt x="73" y="71"/>
                    <a:pt x="72" y="74"/>
                  </a:cubicBezTo>
                  <a:cubicBezTo>
                    <a:pt x="71" y="76"/>
                    <a:pt x="71" y="79"/>
                    <a:pt x="69" y="80"/>
                  </a:cubicBezTo>
                  <a:cubicBezTo>
                    <a:pt x="68" y="79"/>
                    <a:pt x="67" y="78"/>
                    <a:pt x="66" y="77"/>
                  </a:cubicBezTo>
                  <a:cubicBezTo>
                    <a:pt x="65" y="78"/>
                    <a:pt x="64" y="78"/>
                    <a:pt x="63" y="78"/>
                  </a:cubicBezTo>
                  <a:cubicBezTo>
                    <a:pt x="62" y="79"/>
                    <a:pt x="62" y="80"/>
                    <a:pt x="62" y="82"/>
                  </a:cubicBezTo>
                  <a:cubicBezTo>
                    <a:pt x="63" y="83"/>
                    <a:pt x="66" y="84"/>
                    <a:pt x="66" y="86"/>
                  </a:cubicBezTo>
                  <a:cubicBezTo>
                    <a:pt x="66" y="87"/>
                    <a:pt x="64" y="88"/>
                    <a:pt x="63" y="90"/>
                  </a:cubicBezTo>
                  <a:cubicBezTo>
                    <a:pt x="63" y="91"/>
                    <a:pt x="63" y="92"/>
                    <a:pt x="63" y="93"/>
                  </a:cubicBezTo>
                  <a:cubicBezTo>
                    <a:pt x="61" y="97"/>
                    <a:pt x="59" y="102"/>
                    <a:pt x="58" y="105"/>
                  </a:cubicBezTo>
                  <a:cubicBezTo>
                    <a:pt x="57" y="105"/>
                    <a:pt x="57" y="105"/>
                    <a:pt x="56" y="105"/>
                  </a:cubicBezTo>
                  <a:cubicBezTo>
                    <a:pt x="55" y="105"/>
                    <a:pt x="55" y="104"/>
                    <a:pt x="53" y="103"/>
                  </a:cubicBezTo>
                  <a:cubicBezTo>
                    <a:pt x="52" y="105"/>
                    <a:pt x="52" y="107"/>
                    <a:pt x="51" y="108"/>
                  </a:cubicBezTo>
                  <a:cubicBezTo>
                    <a:pt x="53" y="109"/>
                    <a:pt x="55" y="110"/>
                    <a:pt x="55" y="112"/>
                  </a:cubicBezTo>
                  <a:cubicBezTo>
                    <a:pt x="51" y="117"/>
                    <a:pt x="48" y="125"/>
                    <a:pt x="48" y="131"/>
                  </a:cubicBezTo>
                  <a:cubicBezTo>
                    <a:pt x="47" y="132"/>
                    <a:pt x="46" y="132"/>
                    <a:pt x="45" y="133"/>
                  </a:cubicBezTo>
                  <a:cubicBezTo>
                    <a:pt x="44" y="132"/>
                    <a:pt x="43" y="130"/>
                    <a:pt x="42" y="130"/>
                  </a:cubicBezTo>
                  <a:cubicBezTo>
                    <a:pt x="41" y="133"/>
                    <a:pt x="39" y="135"/>
                    <a:pt x="39" y="138"/>
                  </a:cubicBezTo>
                  <a:cubicBezTo>
                    <a:pt x="45" y="136"/>
                    <a:pt x="50" y="141"/>
                    <a:pt x="55" y="143"/>
                  </a:cubicBezTo>
                  <a:cubicBezTo>
                    <a:pt x="56" y="142"/>
                    <a:pt x="57" y="141"/>
                    <a:pt x="57" y="140"/>
                  </a:cubicBezTo>
                  <a:cubicBezTo>
                    <a:pt x="55" y="137"/>
                    <a:pt x="52" y="135"/>
                    <a:pt x="49" y="134"/>
                  </a:cubicBezTo>
                  <a:cubicBezTo>
                    <a:pt x="49" y="134"/>
                    <a:pt x="49" y="133"/>
                    <a:pt x="49" y="133"/>
                  </a:cubicBezTo>
                  <a:cubicBezTo>
                    <a:pt x="49" y="132"/>
                    <a:pt x="49" y="131"/>
                    <a:pt x="50" y="131"/>
                  </a:cubicBezTo>
                  <a:cubicBezTo>
                    <a:pt x="50" y="130"/>
                    <a:pt x="50" y="130"/>
                    <a:pt x="50" y="129"/>
                  </a:cubicBezTo>
                  <a:cubicBezTo>
                    <a:pt x="54" y="126"/>
                    <a:pt x="54" y="120"/>
                    <a:pt x="58" y="117"/>
                  </a:cubicBezTo>
                  <a:cubicBezTo>
                    <a:pt x="58" y="114"/>
                    <a:pt x="58" y="112"/>
                    <a:pt x="60" y="111"/>
                  </a:cubicBezTo>
                  <a:cubicBezTo>
                    <a:pt x="63" y="112"/>
                    <a:pt x="65" y="114"/>
                    <a:pt x="68" y="115"/>
                  </a:cubicBezTo>
                  <a:close/>
                  <a:moveTo>
                    <a:pt x="140" y="54"/>
                  </a:moveTo>
                  <a:cubicBezTo>
                    <a:pt x="131" y="55"/>
                    <a:pt x="122" y="52"/>
                    <a:pt x="114" y="50"/>
                  </a:cubicBezTo>
                  <a:cubicBezTo>
                    <a:pt x="114" y="50"/>
                    <a:pt x="114" y="51"/>
                    <a:pt x="114" y="51"/>
                  </a:cubicBezTo>
                  <a:cubicBezTo>
                    <a:pt x="115" y="82"/>
                    <a:pt x="113" y="115"/>
                    <a:pt x="114" y="142"/>
                  </a:cubicBezTo>
                  <a:cubicBezTo>
                    <a:pt x="115" y="141"/>
                    <a:pt x="117" y="142"/>
                    <a:pt x="117" y="142"/>
                  </a:cubicBezTo>
                  <a:cubicBezTo>
                    <a:pt x="119" y="141"/>
                    <a:pt x="119" y="142"/>
                    <a:pt x="121" y="143"/>
                  </a:cubicBezTo>
                  <a:cubicBezTo>
                    <a:pt x="122" y="143"/>
                    <a:pt x="123" y="142"/>
                    <a:pt x="124" y="143"/>
                  </a:cubicBezTo>
                  <a:cubicBezTo>
                    <a:pt x="125" y="143"/>
                    <a:pt x="126" y="143"/>
                    <a:pt x="126" y="143"/>
                  </a:cubicBezTo>
                  <a:cubicBezTo>
                    <a:pt x="135" y="145"/>
                    <a:pt x="145" y="144"/>
                    <a:pt x="153" y="143"/>
                  </a:cubicBezTo>
                  <a:cubicBezTo>
                    <a:pt x="153" y="132"/>
                    <a:pt x="154" y="121"/>
                    <a:pt x="153" y="110"/>
                  </a:cubicBezTo>
                  <a:cubicBezTo>
                    <a:pt x="152" y="101"/>
                    <a:pt x="153" y="91"/>
                    <a:pt x="152" y="82"/>
                  </a:cubicBezTo>
                  <a:cubicBezTo>
                    <a:pt x="152" y="73"/>
                    <a:pt x="150" y="62"/>
                    <a:pt x="151" y="53"/>
                  </a:cubicBezTo>
                  <a:cubicBezTo>
                    <a:pt x="147" y="52"/>
                    <a:pt x="144" y="54"/>
                    <a:pt x="140" y="54"/>
                  </a:cubicBezTo>
                  <a:close/>
                  <a:moveTo>
                    <a:pt x="197" y="51"/>
                  </a:moveTo>
                  <a:cubicBezTo>
                    <a:pt x="197" y="57"/>
                    <a:pt x="198" y="59"/>
                    <a:pt x="197" y="62"/>
                  </a:cubicBezTo>
                  <a:cubicBezTo>
                    <a:pt x="198" y="70"/>
                    <a:pt x="199" y="78"/>
                    <a:pt x="198" y="86"/>
                  </a:cubicBezTo>
                  <a:cubicBezTo>
                    <a:pt x="196" y="112"/>
                    <a:pt x="197" y="141"/>
                    <a:pt x="198" y="165"/>
                  </a:cubicBezTo>
                  <a:cubicBezTo>
                    <a:pt x="199" y="166"/>
                    <a:pt x="201" y="168"/>
                    <a:pt x="202" y="167"/>
                  </a:cubicBezTo>
                  <a:cubicBezTo>
                    <a:pt x="205" y="146"/>
                    <a:pt x="204" y="126"/>
                    <a:pt x="204" y="105"/>
                  </a:cubicBezTo>
                  <a:cubicBezTo>
                    <a:pt x="204" y="98"/>
                    <a:pt x="203" y="92"/>
                    <a:pt x="202" y="85"/>
                  </a:cubicBezTo>
                  <a:cubicBezTo>
                    <a:pt x="202" y="74"/>
                    <a:pt x="203" y="62"/>
                    <a:pt x="203" y="51"/>
                  </a:cubicBezTo>
                  <a:cubicBezTo>
                    <a:pt x="200" y="51"/>
                    <a:pt x="199" y="52"/>
                    <a:pt x="198" y="51"/>
                  </a:cubicBezTo>
                  <a:cubicBezTo>
                    <a:pt x="198" y="51"/>
                    <a:pt x="197" y="51"/>
                    <a:pt x="197" y="51"/>
                  </a:cubicBezTo>
                  <a:close/>
                  <a:moveTo>
                    <a:pt x="279" y="76"/>
                  </a:moveTo>
                  <a:cubicBezTo>
                    <a:pt x="284" y="75"/>
                    <a:pt x="291" y="72"/>
                    <a:pt x="294" y="68"/>
                  </a:cubicBezTo>
                  <a:cubicBezTo>
                    <a:pt x="296" y="65"/>
                    <a:pt x="293" y="62"/>
                    <a:pt x="292" y="60"/>
                  </a:cubicBezTo>
                  <a:cubicBezTo>
                    <a:pt x="291" y="58"/>
                    <a:pt x="290" y="55"/>
                    <a:pt x="288" y="54"/>
                  </a:cubicBezTo>
                  <a:cubicBezTo>
                    <a:pt x="287" y="54"/>
                    <a:pt x="284" y="54"/>
                    <a:pt x="281" y="54"/>
                  </a:cubicBezTo>
                  <a:cubicBezTo>
                    <a:pt x="279" y="55"/>
                    <a:pt x="276" y="55"/>
                    <a:pt x="275" y="55"/>
                  </a:cubicBezTo>
                  <a:cubicBezTo>
                    <a:pt x="272" y="56"/>
                    <a:pt x="269" y="59"/>
                    <a:pt x="267" y="60"/>
                  </a:cubicBezTo>
                  <a:cubicBezTo>
                    <a:pt x="268" y="61"/>
                    <a:pt x="266" y="62"/>
                    <a:pt x="267" y="63"/>
                  </a:cubicBezTo>
                  <a:cubicBezTo>
                    <a:pt x="266" y="63"/>
                    <a:pt x="265" y="63"/>
                    <a:pt x="265" y="64"/>
                  </a:cubicBezTo>
                  <a:cubicBezTo>
                    <a:pt x="265" y="69"/>
                    <a:pt x="268" y="73"/>
                    <a:pt x="270" y="77"/>
                  </a:cubicBezTo>
                  <a:cubicBezTo>
                    <a:pt x="273" y="76"/>
                    <a:pt x="275" y="76"/>
                    <a:pt x="279" y="76"/>
                  </a:cubicBezTo>
                  <a:close/>
                  <a:moveTo>
                    <a:pt x="73" y="56"/>
                  </a:moveTo>
                  <a:cubicBezTo>
                    <a:pt x="70" y="62"/>
                    <a:pt x="67" y="68"/>
                    <a:pt x="64" y="75"/>
                  </a:cubicBezTo>
                  <a:cubicBezTo>
                    <a:pt x="66" y="74"/>
                    <a:pt x="66" y="76"/>
                    <a:pt x="68" y="76"/>
                  </a:cubicBezTo>
                  <a:cubicBezTo>
                    <a:pt x="71" y="70"/>
                    <a:pt x="74" y="63"/>
                    <a:pt x="76" y="57"/>
                  </a:cubicBezTo>
                  <a:cubicBezTo>
                    <a:pt x="76" y="56"/>
                    <a:pt x="75" y="55"/>
                    <a:pt x="73" y="56"/>
                  </a:cubicBezTo>
                  <a:close/>
                  <a:moveTo>
                    <a:pt x="85" y="61"/>
                  </a:moveTo>
                  <a:cubicBezTo>
                    <a:pt x="83" y="63"/>
                    <a:pt x="82" y="66"/>
                    <a:pt x="80" y="70"/>
                  </a:cubicBezTo>
                  <a:cubicBezTo>
                    <a:pt x="79" y="73"/>
                    <a:pt x="76" y="76"/>
                    <a:pt x="76" y="78"/>
                  </a:cubicBezTo>
                  <a:cubicBezTo>
                    <a:pt x="77" y="81"/>
                    <a:pt x="80" y="81"/>
                    <a:pt x="81" y="83"/>
                  </a:cubicBezTo>
                  <a:cubicBezTo>
                    <a:pt x="86" y="77"/>
                    <a:pt x="88" y="70"/>
                    <a:pt x="91" y="64"/>
                  </a:cubicBezTo>
                  <a:cubicBezTo>
                    <a:pt x="89" y="62"/>
                    <a:pt x="87" y="61"/>
                    <a:pt x="85" y="61"/>
                  </a:cubicBezTo>
                  <a:close/>
                  <a:moveTo>
                    <a:pt x="93" y="64"/>
                  </a:moveTo>
                  <a:cubicBezTo>
                    <a:pt x="91" y="70"/>
                    <a:pt x="86" y="77"/>
                    <a:pt x="84" y="83"/>
                  </a:cubicBezTo>
                  <a:cubicBezTo>
                    <a:pt x="83" y="89"/>
                    <a:pt x="84" y="98"/>
                    <a:pt x="85" y="105"/>
                  </a:cubicBezTo>
                  <a:cubicBezTo>
                    <a:pt x="85" y="111"/>
                    <a:pt x="84" y="117"/>
                    <a:pt x="84" y="123"/>
                  </a:cubicBezTo>
                  <a:cubicBezTo>
                    <a:pt x="85" y="135"/>
                    <a:pt x="85" y="150"/>
                    <a:pt x="85" y="163"/>
                  </a:cubicBezTo>
                  <a:cubicBezTo>
                    <a:pt x="85" y="164"/>
                    <a:pt x="87" y="165"/>
                    <a:pt x="86" y="167"/>
                  </a:cubicBezTo>
                  <a:cubicBezTo>
                    <a:pt x="93" y="170"/>
                    <a:pt x="101" y="169"/>
                    <a:pt x="107" y="167"/>
                  </a:cubicBezTo>
                  <a:cubicBezTo>
                    <a:pt x="109" y="159"/>
                    <a:pt x="108" y="152"/>
                    <a:pt x="108" y="144"/>
                  </a:cubicBezTo>
                  <a:cubicBezTo>
                    <a:pt x="108" y="132"/>
                    <a:pt x="109" y="119"/>
                    <a:pt x="109" y="105"/>
                  </a:cubicBezTo>
                  <a:cubicBezTo>
                    <a:pt x="109" y="101"/>
                    <a:pt x="109" y="96"/>
                    <a:pt x="109" y="93"/>
                  </a:cubicBezTo>
                  <a:cubicBezTo>
                    <a:pt x="109" y="92"/>
                    <a:pt x="108" y="91"/>
                    <a:pt x="108" y="90"/>
                  </a:cubicBezTo>
                  <a:cubicBezTo>
                    <a:pt x="108" y="87"/>
                    <a:pt x="109" y="84"/>
                    <a:pt x="108" y="81"/>
                  </a:cubicBezTo>
                  <a:cubicBezTo>
                    <a:pt x="108" y="75"/>
                    <a:pt x="106" y="70"/>
                    <a:pt x="106" y="64"/>
                  </a:cubicBezTo>
                  <a:cubicBezTo>
                    <a:pt x="102" y="62"/>
                    <a:pt x="97" y="62"/>
                    <a:pt x="93" y="64"/>
                  </a:cubicBezTo>
                  <a:close/>
                  <a:moveTo>
                    <a:pt x="271" y="79"/>
                  </a:moveTo>
                  <a:cubicBezTo>
                    <a:pt x="271" y="82"/>
                    <a:pt x="272" y="83"/>
                    <a:pt x="273" y="84"/>
                  </a:cubicBezTo>
                  <a:cubicBezTo>
                    <a:pt x="274" y="84"/>
                    <a:pt x="274" y="83"/>
                    <a:pt x="276" y="83"/>
                  </a:cubicBezTo>
                  <a:cubicBezTo>
                    <a:pt x="285" y="87"/>
                    <a:pt x="306" y="80"/>
                    <a:pt x="296" y="69"/>
                  </a:cubicBezTo>
                  <a:cubicBezTo>
                    <a:pt x="292" y="77"/>
                    <a:pt x="281" y="78"/>
                    <a:pt x="271" y="79"/>
                  </a:cubicBezTo>
                  <a:close/>
                  <a:moveTo>
                    <a:pt x="265" y="96"/>
                  </a:moveTo>
                  <a:cubicBezTo>
                    <a:pt x="265" y="98"/>
                    <a:pt x="265" y="100"/>
                    <a:pt x="265" y="103"/>
                  </a:cubicBezTo>
                  <a:cubicBezTo>
                    <a:pt x="265" y="107"/>
                    <a:pt x="265" y="112"/>
                    <a:pt x="265" y="118"/>
                  </a:cubicBezTo>
                  <a:cubicBezTo>
                    <a:pt x="265" y="121"/>
                    <a:pt x="265" y="125"/>
                    <a:pt x="266" y="127"/>
                  </a:cubicBezTo>
                  <a:cubicBezTo>
                    <a:pt x="266" y="128"/>
                    <a:pt x="268" y="130"/>
                    <a:pt x="269" y="132"/>
                  </a:cubicBezTo>
                  <a:cubicBezTo>
                    <a:pt x="272" y="136"/>
                    <a:pt x="274" y="141"/>
                    <a:pt x="276" y="147"/>
                  </a:cubicBezTo>
                  <a:cubicBezTo>
                    <a:pt x="278" y="151"/>
                    <a:pt x="281" y="160"/>
                    <a:pt x="284" y="163"/>
                  </a:cubicBezTo>
                  <a:cubicBezTo>
                    <a:pt x="285" y="164"/>
                    <a:pt x="289" y="165"/>
                    <a:pt x="291" y="166"/>
                  </a:cubicBezTo>
                  <a:cubicBezTo>
                    <a:pt x="296" y="168"/>
                    <a:pt x="302" y="168"/>
                    <a:pt x="306" y="169"/>
                  </a:cubicBezTo>
                  <a:cubicBezTo>
                    <a:pt x="304" y="166"/>
                    <a:pt x="303" y="162"/>
                    <a:pt x="302" y="159"/>
                  </a:cubicBezTo>
                  <a:cubicBezTo>
                    <a:pt x="301" y="156"/>
                    <a:pt x="299" y="153"/>
                    <a:pt x="298" y="151"/>
                  </a:cubicBezTo>
                  <a:cubicBezTo>
                    <a:pt x="298" y="150"/>
                    <a:pt x="298" y="148"/>
                    <a:pt x="298" y="147"/>
                  </a:cubicBezTo>
                  <a:cubicBezTo>
                    <a:pt x="296" y="141"/>
                    <a:pt x="292" y="135"/>
                    <a:pt x="290" y="128"/>
                  </a:cubicBezTo>
                  <a:cubicBezTo>
                    <a:pt x="287" y="122"/>
                    <a:pt x="285" y="115"/>
                    <a:pt x="282" y="109"/>
                  </a:cubicBezTo>
                  <a:cubicBezTo>
                    <a:pt x="276" y="97"/>
                    <a:pt x="271" y="84"/>
                    <a:pt x="265" y="73"/>
                  </a:cubicBezTo>
                  <a:cubicBezTo>
                    <a:pt x="265" y="72"/>
                    <a:pt x="265" y="72"/>
                    <a:pt x="265" y="73"/>
                  </a:cubicBezTo>
                  <a:cubicBezTo>
                    <a:pt x="264" y="79"/>
                    <a:pt x="265" y="87"/>
                    <a:pt x="265" y="96"/>
                  </a:cubicBezTo>
                  <a:close/>
                  <a:moveTo>
                    <a:pt x="274" y="87"/>
                  </a:moveTo>
                  <a:cubicBezTo>
                    <a:pt x="276" y="89"/>
                    <a:pt x="276" y="92"/>
                    <a:pt x="278" y="94"/>
                  </a:cubicBezTo>
                  <a:cubicBezTo>
                    <a:pt x="278" y="93"/>
                    <a:pt x="278" y="93"/>
                    <a:pt x="278" y="93"/>
                  </a:cubicBezTo>
                  <a:cubicBezTo>
                    <a:pt x="280" y="93"/>
                    <a:pt x="283" y="93"/>
                    <a:pt x="285" y="93"/>
                  </a:cubicBezTo>
                  <a:cubicBezTo>
                    <a:pt x="291" y="93"/>
                    <a:pt x="299" y="87"/>
                    <a:pt x="301" y="83"/>
                  </a:cubicBezTo>
                  <a:cubicBezTo>
                    <a:pt x="302" y="81"/>
                    <a:pt x="302" y="79"/>
                    <a:pt x="300" y="78"/>
                  </a:cubicBezTo>
                  <a:cubicBezTo>
                    <a:pt x="295" y="87"/>
                    <a:pt x="283" y="86"/>
                    <a:pt x="274" y="87"/>
                  </a:cubicBezTo>
                  <a:close/>
                  <a:moveTo>
                    <a:pt x="278" y="96"/>
                  </a:moveTo>
                  <a:cubicBezTo>
                    <a:pt x="279" y="96"/>
                    <a:pt x="279" y="97"/>
                    <a:pt x="279" y="98"/>
                  </a:cubicBezTo>
                  <a:cubicBezTo>
                    <a:pt x="283" y="98"/>
                    <a:pt x="287" y="99"/>
                    <a:pt x="290" y="98"/>
                  </a:cubicBezTo>
                  <a:cubicBezTo>
                    <a:pt x="297" y="98"/>
                    <a:pt x="302" y="92"/>
                    <a:pt x="305" y="87"/>
                  </a:cubicBezTo>
                  <a:cubicBezTo>
                    <a:pt x="304" y="86"/>
                    <a:pt x="304" y="84"/>
                    <a:pt x="303" y="84"/>
                  </a:cubicBezTo>
                  <a:cubicBezTo>
                    <a:pt x="298" y="92"/>
                    <a:pt x="289" y="97"/>
                    <a:pt x="278" y="96"/>
                  </a:cubicBezTo>
                  <a:close/>
                  <a:moveTo>
                    <a:pt x="54" y="102"/>
                  </a:moveTo>
                  <a:cubicBezTo>
                    <a:pt x="55" y="102"/>
                    <a:pt x="56" y="103"/>
                    <a:pt x="57" y="102"/>
                  </a:cubicBezTo>
                  <a:cubicBezTo>
                    <a:pt x="57" y="100"/>
                    <a:pt x="60" y="96"/>
                    <a:pt x="61" y="92"/>
                  </a:cubicBezTo>
                  <a:cubicBezTo>
                    <a:pt x="62" y="90"/>
                    <a:pt x="65" y="84"/>
                    <a:pt x="60" y="84"/>
                  </a:cubicBezTo>
                  <a:cubicBezTo>
                    <a:pt x="59" y="91"/>
                    <a:pt x="56" y="95"/>
                    <a:pt x="54" y="102"/>
                  </a:cubicBezTo>
                  <a:close/>
                  <a:moveTo>
                    <a:pt x="72" y="88"/>
                  </a:moveTo>
                  <a:cubicBezTo>
                    <a:pt x="69" y="92"/>
                    <a:pt x="66" y="99"/>
                    <a:pt x="64" y="105"/>
                  </a:cubicBezTo>
                  <a:cubicBezTo>
                    <a:pt x="66" y="106"/>
                    <a:pt x="68" y="108"/>
                    <a:pt x="70" y="110"/>
                  </a:cubicBezTo>
                  <a:cubicBezTo>
                    <a:pt x="73" y="104"/>
                    <a:pt x="76" y="98"/>
                    <a:pt x="78" y="91"/>
                  </a:cubicBezTo>
                  <a:cubicBezTo>
                    <a:pt x="77" y="89"/>
                    <a:pt x="74" y="88"/>
                    <a:pt x="72" y="88"/>
                  </a:cubicBezTo>
                  <a:close/>
                  <a:moveTo>
                    <a:pt x="79" y="94"/>
                  </a:moveTo>
                  <a:cubicBezTo>
                    <a:pt x="79" y="95"/>
                    <a:pt x="79" y="96"/>
                    <a:pt x="79" y="97"/>
                  </a:cubicBezTo>
                  <a:cubicBezTo>
                    <a:pt x="77" y="101"/>
                    <a:pt x="74" y="105"/>
                    <a:pt x="73" y="109"/>
                  </a:cubicBezTo>
                  <a:cubicBezTo>
                    <a:pt x="72" y="113"/>
                    <a:pt x="72" y="118"/>
                    <a:pt x="71" y="123"/>
                  </a:cubicBezTo>
                  <a:cubicBezTo>
                    <a:pt x="71" y="135"/>
                    <a:pt x="72" y="143"/>
                    <a:pt x="70" y="154"/>
                  </a:cubicBezTo>
                  <a:cubicBezTo>
                    <a:pt x="74" y="157"/>
                    <a:pt x="78" y="160"/>
                    <a:pt x="82" y="163"/>
                  </a:cubicBezTo>
                  <a:cubicBezTo>
                    <a:pt x="83" y="155"/>
                    <a:pt x="83" y="148"/>
                    <a:pt x="83" y="139"/>
                  </a:cubicBezTo>
                  <a:cubicBezTo>
                    <a:pt x="83" y="131"/>
                    <a:pt x="82" y="123"/>
                    <a:pt x="82" y="117"/>
                  </a:cubicBezTo>
                  <a:cubicBezTo>
                    <a:pt x="82" y="109"/>
                    <a:pt x="83" y="97"/>
                    <a:pt x="82" y="89"/>
                  </a:cubicBezTo>
                  <a:cubicBezTo>
                    <a:pt x="81" y="91"/>
                    <a:pt x="80" y="92"/>
                    <a:pt x="79" y="94"/>
                  </a:cubicBezTo>
                  <a:close/>
                  <a:moveTo>
                    <a:pt x="280" y="100"/>
                  </a:moveTo>
                  <a:cubicBezTo>
                    <a:pt x="285" y="111"/>
                    <a:pt x="290" y="124"/>
                    <a:pt x="295" y="136"/>
                  </a:cubicBezTo>
                  <a:cubicBezTo>
                    <a:pt x="305" y="137"/>
                    <a:pt x="318" y="131"/>
                    <a:pt x="322" y="122"/>
                  </a:cubicBezTo>
                  <a:cubicBezTo>
                    <a:pt x="317" y="111"/>
                    <a:pt x="312" y="100"/>
                    <a:pt x="306" y="90"/>
                  </a:cubicBezTo>
                  <a:cubicBezTo>
                    <a:pt x="302" y="97"/>
                    <a:pt x="291" y="104"/>
                    <a:pt x="280" y="100"/>
                  </a:cubicBezTo>
                  <a:close/>
                  <a:moveTo>
                    <a:pt x="43" y="128"/>
                  </a:moveTo>
                  <a:cubicBezTo>
                    <a:pt x="44" y="129"/>
                    <a:pt x="44" y="129"/>
                    <a:pt x="45" y="129"/>
                  </a:cubicBezTo>
                  <a:cubicBezTo>
                    <a:pt x="47" y="123"/>
                    <a:pt x="50" y="117"/>
                    <a:pt x="52" y="111"/>
                  </a:cubicBezTo>
                  <a:cubicBezTo>
                    <a:pt x="51" y="112"/>
                    <a:pt x="51" y="111"/>
                    <a:pt x="50" y="111"/>
                  </a:cubicBezTo>
                  <a:cubicBezTo>
                    <a:pt x="48" y="117"/>
                    <a:pt x="45" y="122"/>
                    <a:pt x="43" y="128"/>
                  </a:cubicBezTo>
                  <a:close/>
                  <a:moveTo>
                    <a:pt x="62" y="115"/>
                  </a:moveTo>
                  <a:cubicBezTo>
                    <a:pt x="59" y="116"/>
                    <a:pt x="58" y="121"/>
                    <a:pt x="57" y="124"/>
                  </a:cubicBezTo>
                  <a:cubicBezTo>
                    <a:pt x="56" y="126"/>
                    <a:pt x="53" y="129"/>
                    <a:pt x="52" y="133"/>
                  </a:cubicBezTo>
                  <a:cubicBezTo>
                    <a:pt x="54" y="134"/>
                    <a:pt x="57" y="136"/>
                    <a:pt x="58" y="138"/>
                  </a:cubicBezTo>
                  <a:cubicBezTo>
                    <a:pt x="61" y="132"/>
                    <a:pt x="64" y="125"/>
                    <a:pt x="66" y="118"/>
                  </a:cubicBezTo>
                  <a:cubicBezTo>
                    <a:pt x="65" y="117"/>
                    <a:pt x="64" y="116"/>
                    <a:pt x="62" y="115"/>
                  </a:cubicBezTo>
                  <a:close/>
                  <a:moveTo>
                    <a:pt x="297" y="139"/>
                  </a:moveTo>
                  <a:cubicBezTo>
                    <a:pt x="297" y="140"/>
                    <a:pt x="297" y="141"/>
                    <a:pt x="298" y="142"/>
                  </a:cubicBezTo>
                  <a:cubicBezTo>
                    <a:pt x="298" y="141"/>
                    <a:pt x="298" y="141"/>
                    <a:pt x="299" y="140"/>
                  </a:cubicBezTo>
                  <a:cubicBezTo>
                    <a:pt x="302" y="141"/>
                    <a:pt x="306" y="140"/>
                    <a:pt x="308" y="140"/>
                  </a:cubicBezTo>
                  <a:cubicBezTo>
                    <a:pt x="314" y="139"/>
                    <a:pt x="320" y="135"/>
                    <a:pt x="323" y="132"/>
                  </a:cubicBezTo>
                  <a:cubicBezTo>
                    <a:pt x="324" y="130"/>
                    <a:pt x="326" y="127"/>
                    <a:pt x="323" y="125"/>
                  </a:cubicBezTo>
                  <a:cubicBezTo>
                    <a:pt x="317" y="134"/>
                    <a:pt x="308" y="138"/>
                    <a:pt x="297" y="139"/>
                  </a:cubicBezTo>
                  <a:close/>
                  <a:moveTo>
                    <a:pt x="326" y="131"/>
                  </a:moveTo>
                  <a:cubicBezTo>
                    <a:pt x="321" y="139"/>
                    <a:pt x="310" y="145"/>
                    <a:pt x="298" y="142"/>
                  </a:cubicBezTo>
                  <a:cubicBezTo>
                    <a:pt x="299" y="146"/>
                    <a:pt x="301" y="150"/>
                    <a:pt x="306" y="148"/>
                  </a:cubicBezTo>
                  <a:cubicBezTo>
                    <a:pt x="316" y="150"/>
                    <a:pt x="327" y="146"/>
                    <a:pt x="330" y="137"/>
                  </a:cubicBezTo>
                  <a:cubicBezTo>
                    <a:pt x="328" y="135"/>
                    <a:pt x="328" y="132"/>
                    <a:pt x="326" y="131"/>
                  </a:cubicBezTo>
                  <a:close/>
                  <a:moveTo>
                    <a:pt x="37" y="140"/>
                  </a:moveTo>
                  <a:cubicBezTo>
                    <a:pt x="36" y="142"/>
                    <a:pt x="35" y="145"/>
                    <a:pt x="34" y="147"/>
                  </a:cubicBezTo>
                  <a:cubicBezTo>
                    <a:pt x="38" y="148"/>
                    <a:pt x="41" y="147"/>
                    <a:pt x="45" y="149"/>
                  </a:cubicBezTo>
                  <a:cubicBezTo>
                    <a:pt x="47" y="150"/>
                    <a:pt x="49" y="153"/>
                    <a:pt x="51" y="154"/>
                  </a:cubicBezTo>
                  <a:cubicBezTo>
                    <a:pt x="52" y="151"/>
                    <a:pt x="53" y="150"/>
                    <a:pt x="54" y="147"/>
                  </a:cubicBezTo>
                  <a:cubicBezTo>
                    <a:pt x="50" y="143"/>
                    <a:pt x="44" y="140"/>
                    <a:pt x="37" y="140"/>
                  </a:cubicBezTo>
                  <a:close/>
                  <a:moveTo>
                    <a:pt x="313" y="160"/>
                  </a:moveTo>
                  <a:cubicBezTo>
                    <a:pt x="320" y="161"/>
                    <a:pt x="328" y="157"/>
                    <a:pt x="332" y="153"/>
                  </a:cubicBezTo>
                  <a:cubicBezTo>
                    <a:pt x="335" y="149"/>
                    <a:pt x="334" y="145"/>
                    <a:pt x="332" y="141"/>
                  </a:cubicBezTo>
                  <a:cubicBezTo>
                    <a:pt x="332" y="141"/>
                    <a:pt x="331" y="141"/>
                    <a:pt x="331" y="141"/>
                  </a:cubicBezTo>
                  <a:cubicBezTo>
                    <a:pt x="326" y="150"/>
                    <a:pt x="312" y="151"/>
                    <a:pt x="302" y="151"/>
                  </a:cubicBezTo>
                  <a:cubicBezTo>
                    <a:pt x="303" y="154"/>
                    <a:pt x="304" y="157"/>
                    <a:pt x="306" y="159"/>
                  </a:cubicBezTo>
                  <a:cubicBezTo>
                    <a:pt x="308" y="159"/>
                    <a:pt x="311" y="160"/>
                    <a:pt x="313" y="160"/>
                  </a:cubicBezTo>
                  <a:close/>
                  <a:moveTo>
                    <a:pt x="114" y="154"/>
                  </a:moveTo>
                  <a:cubicBezTo>
                    <a:pt x="125" y="157"/>
                    <a:pt x="139" y="158"/>
                    <a:pt x="153" y="156"/>
                  </a:cubicBezTo>
                  <a:cubicBezTo>
                    <a:pt x="153" y="152"/>
                    <a:pt x="153" y="149"/>
                    <a:pt x="153" y="145"/>
                  </a:cubicBezTo>
                  <a:cubicBezTo>
                    <a:pt x="139" y="147"/>
                    <a:pt x="124" y="147"/>
                    <a:pt x="115" y="144"/>
                  </a:cubicBezTo>
                  <a:cubicBezTo>
                    <a:pt x="114" y="147"/>
                    <a:pt x="114" y="150"/>
                    <a:pt x="114" y="154"/>
                  </a:cubicBezTo>
                  <a:close/>
                  <a:moveTo>
                    <a:pt x="32" y="153"/>
                  </a:moveTo>
                  <a:cubicBezTo>
                    <a:pt x="40" y="153"/>
                    <a:pt x="44" y="158"/>
                    <a:pt x="49" y="160"/>
                  </a:cubicBezTo>
                  <a:cubicBezTo>
                    <a:pt x="49" y="159"/>
                    <a:pt x="50" y="158"/>
                    <a:pt x="50" y="157"/>
                  </a:cubicBezTo>
                  <a:cubicBezTo>
                    <a:pt x="47" y="152"/>
                    <a:pt x="41" y="150"/>
                    <a:pt x="34" y="149"/>
                  </a:cubicBezTo>
                  <a:cubicBezTo>
                    <a:pt x="34" y="149"/>
                    <a:pt x="33" y="149"/>
                    <a:pt x="33" y="149"/>
                  </a:cubicBezTo>
                  <a:cubicBezTo>
                    <a:pt x="33" y="150"/>
                    <a:pt x="32" y="151"/>
                    <a:pt x="32" y="153"/>
                  </a:cubicBezTo>
                  <a:close/>
                  <a:moveTo>
                    <a:pt x="332" y="156"/>
                  </a:moveTo>
                  <a:cubicBezTo>
                    <a:pt x="326" y="163"/>
                    <a:pt x="317" y="163"/>
                    <a:pt x="307" y="162"/>
                  </a:cubicBezTo>
                  <a:cubicBezTo>
                    <a:pt x="309" y="166"/>
                    <a:pt x="310" y="171"/>
                    <a:pt x="314" y="172"/>
                  </a:cubicBezTo>
                  <a:cubicBezTo>
                    <a:pt x="316" y="173"/>
                    <a:pt x="321" y="173"/>
                    <a:pt x="323" y="173"/>
                  </a:cubicBezTo>
                  <a:cubicBezTo>
                    <a:pt x="331" y="172"/>
                    <a:pt x="337" y="168"/>
                    <a:pt x="339" y="162"/>
                  </a:cubicBezTo>
                  <a:cubicBezTo>
                    <a:pt x="341" y="158"/>
                    <a:pt x="338" y="154"/>
                    <a:pt x="336" y="150"/>
                  </a:cubicBezTo>
                  <a:cubicBezTo>
                    <a:pt x="335" y="152"/>
                    <a:pt x="333" y="155"/>
                    <a:pt x="332" y="156"/>
                  </a:cubicBezTo>
                  <a:close/>
                  <a:moveTo>
                    <a:pt x="30" y="160"/>
                  </a:moveTo>
                  <a:cubicBezTo>
                    <a:pt x="33" y="164"/>
                    <a:pt x="45" y="169"/>
                    <a:pt x="48" y="162"/>
                  </a:cubicBezTo>
                  <a:cubicBezTo>
                    <a:pt x="42" y="159"/>
                    <a:pt x="38" y="155"/>
                    <a:pt x="31" y="154"/>
                  </a:cubicBezTo>
                  <a:cubicBezTo>
                    <a:pt x="30" y="156"/>
                    <a:pt x="30" y="158"/>
                    <a:pt x="30" y="160"/>
                  </a:cubicBezTo>
                  <a:close/>
                  <a:moveTo>
                    <a:pt x="115" y="166"/>
                  </a:moveTo>
                  <a:cubicBezTo>
                    <a:pt x="119" y="167"/>
                    <a:pt x="125" y="169"/>
                    <a:pt x="132" y="169"/>
                  </a:cubicBezTo>
                  <a:cubicBezTo>
                    <a:pt x="138" y="170"/>
                    <a:pt x="149" y="171"/>
                    <a:pt x="152" y="167"/>
                  </a:cubicBezTo>
                  <a:cubicBezTo>
                    <a:pt x="153" y="165"/>
                    <a:pt x="152" y="160"/>
                    <a:pt x="152" y="159"/>
                  </a:cubicBezTo>
                  <a:cubicBezTo>
                    <a:pt x="139" y="159"/>
                    <a:pt x="125" y="160"/>
                    <a:pt x="114" y="156"/>
                  </a:cubicBezTo>
                  <a:cubicBezTo>
                    <a:pt x="114" y="160"/>
                    <a:pt x="113" y="164"/>
                    <a:pt x="115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9" name="Freeform 107"/>
            <p:cNvSpPr>
              <a:spLocks noEditPoints="1"/>
            </p:cNvSpPr>
            <p:nvPr/>
          </p:nvSpPr>
          <p:spPr bwMode="auto">
            <a:xfrm>
              <a:off x="7893218" y="3755274"/>
              <a:ext cx="97606" cy="368593"/>
            </a:xfrm>
            <a:custGeom>
              <a:avLst/>
              <a:gdLst>
                <a:gd name="T0" fmla="*/ 28 w 31"/>
                <a:gd name="T1" fmla="*/ 114 h 117"/>
                <a:gd name="T2" fmla="*/ 4 w 31"/>
                <a:gd name="T3" fmla="*/ 114 h 117"/>
                <a:gd name="T4" fmla="*/ 2 w 31"/>
                <a:gd name="T5" fmla="*/ 91 h 117"/>
                <a:gd name="T6" fmla="*/ 3 w 31"/>
                <a:gd name="T7" fmla="*/ 67 h 117"/>
                <a:gd name="T8" fmla="*/ 2 w 31"/>
                <a:gd name="T9" fmla="*/ 61 h 117"/>
                <a:gd name="T10" fmla="*/ 2 w 31"/>
                <a:gd name="T11" fmla="*/ 34 h 117"/>
                <a:gd name="T12" fmla="*/ 1 w 31"/>
                <a:gd name="T13" fmla="*/ 18 h 117"/>
                <a:gd name="T14" fmla="*/ 2 w 31"/>
                <a:gd name="T15" fmla="*/ 5 h 117"/>
                <a:gd name="T16" fmla="*/ 7 w 31"/>
                <a:gd name="T17" fmla="*/ 1 h 117"/>
                <a:gd name="T18" fmla="*/ 12 w 31"/>
                <a:gd name="T19" fmla="*/ 1 h 117"/>
                <a:gd name="T20" fmla="*/ 29 w 31"/>
                <a:gd name="T21" fmla="*/ 7 h 117"/>
                <a:gd name="T22" fmla="*/ 29 w 31"/>
                <a:gd name="T23" fmla="*/ 24 h 117"/>
                <a:gd name="T24" fmla="*/ 29 w 31"/>
                <a:gd name="T25" fmla="*/ 82 h 117"/>
                <a:gd name="T26" fmla="*/ 28 w 31"/>
                <a:gd name="T27" fmla="*/ 114 h 117"/>
                <a:gd name="T28" fmla="*/ 9 w 31"/>
                <a:gd name="T29" fmla="*/ 112 h 117"/>
                <a:gd name="T30" fmla="*/ 19 w 31"/>
                <a:gd name="T31" fmla="*/ 112 h 117"/>
                <a:gd name="T32" fmla="*/ 26 w 31"/>
                <a:gd name="T33" fmla="*/ 108 h 117"/>
                <a:gd name="T34" fmla="*/ 26 w 31"/>
                <a:gd name="T35" fmla="*/ 97 h 117"/>
                <a:gd name="T36" fmla="*/ 26 w 31"/>
                <a:gd name="T37" fmla="*/ 76 h 117"/>
                <a:gd name="T38" fmla="*/ 27 w 31"/>
                <a:gd name="T39" fmla="*/ 24 h 117"/>
                <a:gd name="T40" fmla="*/ 27 w 31"/>
                <a:gd name="T41" fmla="*/ 10 h 117"/>
                <a:gd name="T42" fmla="*/ 21 w 31"/>
                <a:gd name="T43" fmla="*/ 5 h 117"/>
                <a:gd name="T44" fmla="*/ 7 w 31"/>
                <a:gd name="T45" fmla="*/ 5 h 117"/>
                <a:gd name="T46" fmla="*/ 4 w 31"/>
                <a:gd name="T47" fmla="*/ 13 h 117"/>
                <a:gd name="T48" fmla="*/ 4 w 31"/>
                <a:gd name="T49" fmla="*/ 15 h 117"/>
                <a:gd name="T50" fmla="*/ 5 w 31"/>
                <a:gd name="T51" fmla="*/ 54 h 117"/>
                <a:gd name="T52" fmla="*/ 4 w 31"/>
                <a:gd name="T53" fmla="*/ 106 h 117"/>
                <a:gd name="T54" fmla="*/ 4 w 31"/>
                <a:gd name="T55" fmla="*/ 109 h 117"/>
                <a:gd name="T56" fmla="*/ 8 w 31"/>
                <a:gd name="T57" fmla="*/ 113 h 117"/>
                <a:gd name="T58" fmla="*/ 9 w 31"/>
                <a:gd name="T59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" h="117">
                  <a:moveTo>
                    <a:pt x="28" y="114"/>
                  </a:moveTo>
                  <a:cubicBezTo>
                    <a:pt x="22" y="117"/>
                    <a:pt x="12" y="117"/>
                    <a:pt x="4" y="114"/>
                  </a:cubicBezTo>
                  <a:cubicBezTo>
                    <a:pt x="0" y="108"/>
                    <a:pt x="2" y="100"/>
                    <a:pt x="2" y="91"/>
                  </a:cubicBezTo>
                  <a:cubicBezTo>
                    <a:pt x="2" y="83"/>
                    <a:pt x="3" y="75"/>
                    <a:pt x="3" y="67"/>
                  </a:cubicBezTo>
                  <a:cubicBezTo>
                    <a:pt x="3" y="65"/>
                    <a:pt x="2" y="63"/>
                    <a:pt x="2" y="61"/>
                  </a:cubicBezTo>
                  <a:cubicBezTo>
                    <a:pt x="3" y="51"/>
                    <a:pt x="2" y="42"/>
                    <a:pt x="2" y="34"/>
                  </a:cubicBezTo>
                  <a:cubicBezTo>
                    <a:pt x="1" y="28"/>
                    <a:pt x="1" y="23"/>
                    <a:pt x="1" y="18"/>
                  </a:cubicBezTo>
                  <a:cubicBezTo>
                    <a:pt x="2" y="14"/>
                    <a:pt x="0" y="9"/>
                    <a:pt x="2" y="5"/>
                  </a:cubicBezTo>
                  <a:cubicBezTo>
                    <a:pt x="3" y="3"/>
                    <a:pt x="6" y="1"/>
                    <a:pt x="7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9" y="1"/>
                    <a:pt x="26" y="0"/>
                    <a:pt x="29" y="7"/>
                  </a:cubicBezTo>
                  <a:cubicBezTo>
                    <a:pt x="31" y="13"/>
                    <a:pt x="29" y="19"/>
                    <a:pt x="29" y="24"/>
                  </a:cubicBezTo>
                  <a:cubicBezTo>
                    <a:pt x="28" y="41"/>
                    <a:pt x="29" y="64"/>
                    <a:pt x="29" y="82"/>
                  </a:cubicBezTo>
                  <a:cubicBezTo>
                    <a:pt x="29" y="94"/>
                    <a:pt x="30" y="104"/>
                    <a:pt x="28" y="114"/>
                  </a:cubicBezTo>
                  <a:close/>
                  <a:moveTo>
                    <a:pt x="9" y="112"/>
                  </a:moveTo>
                  <a:cubicBezTo>
                    <a:pt x="10" y="113"/>
                    <a:pt x="16" y="114"/>
                    <a:pt x="19" y="112"/>
                  </a:cubicBezTo>
                  <a:cubicBezTo>
                    <a:pt x="23" y="114"/>
                    <a:pt x="26" y="112"/>
                    <a:pt x="26" y="108"/>
                  </a:cubicBezTo>
                  <a:cubicBezTo>
                    <a:pt x="27" y="105"/>
                    <a:pt x="26" y="101"/>
                    <a:pt x="26" y="97"/>
                  </a:cubicBezTo>
                  <a:cubicBezTo>
                    <a:pt x="27" y="90"/>
                    <a:pt x="26" y="83"/>
                    <a:pt x="26" y="76"/>
                  </a:cubicBezTo>
                  <a:cubicBezTo>
                    <a:pt x="27" y="56"/>
                    <a:pt x="26" y="43"/>
                    <a:pt x="27" y="24"/>
                  </a:cubicBezTo>
                  <a:cubicBezTo>
                    <a:pt x="27" y="19"/>
                    <a:pt x="28" y="13"/>
                    <a:pt x="27" y="10"/>
                  </a:cubicBezTo>
                  <a:cubicBezTo>
                    <a:pt x="26" y="8"/>
                    <a:pt x="24" y="6"/>
                    <a:pt x="21" y="5"/>
                  </a:cubicBezTo>
                  <a:cubicBezTo>
                    <a:pt x="17" y="2"/>
                    <a:pt x="10" y="5"/>
                    <a:pt x="7" y="5"/>
                  </a:cubicBezTo>
                  <a:cubicBezTo>
                    <a:pt x="4" y="6"/>
                    <a:pt x="4" y="10"/>
                    <a:pt x="4" y="13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3" y="27"/>
                    <a:pt x="4" y="41"/>
                    <a:pt x="5" y="54"/>
                  </a:cubicBezTo>
                  <a:cubicBezTo>
                    <a:pt x="6" y="71"/>
                    <a:pt x="4" y="91"/>
                    <a:pt x="4" y="106"/>
                  </a:cubicBezTo>
                  <a:cubicBezTo>
                    <a:pt x="4" y="107"/>
                    <a:pt x="5" y="108"/>
                    <a:pt x="4" y="109"/>
                  </a:cubicBezTo>
                  <a:cubicBezTo>
                    <a:pt x="6" y="110"/>
                    <a:pt x="7" y="112"/>
                    <a:pt x="8" y="113"/>
                  </a:cubicBezTo>
                  <a:cubicBezTo>
                    <a:pt x="8" y="112"/>
                    <a:pt x="8" y="111"/>
                    <a:pt x="9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4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9B35E242-2661-4F23-B429-EA19CA821B9F}"/>
              </a:ext>
            </a:extLst>
          </p:cNvPr>
          <p:cNvSpPr/>
          <p:nvPr/>
        </p:nvSpPr>
        <p:spPr>
          <a:xfrm>
            <a:off x="839965" y="1543561"/>
            <a:ext cx="11101664" cy="4573560"/>
          </a:xfrm>
          <a:prstGeom prst="rect">
            <a:avLst/>
          </a:prstGeom>
          <a:solidFill>
            <a:srgbClr val="FFC0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4136571" y="417090"/>
            <a:ext cx="4876800" cy="1325563"/>
          </a:xfrm>
        </p:spPr>
        <p:txBody>
          <a:bodyPr>
            <a:norm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問題導向學習法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731108" y="1455559"/>
            <a:ext cx="11101664" cy="451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教師通過設計一些具有思考性的問題，促使學生展開自己的思維</a:t>
            </a:r>
            <a:endParaRPr lang="en-US" altLang="zh-TW" sz="28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積極深入地探索，再經步步啟發達到教學目標</a:t>
            </a: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：要有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意識作為論述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</a:t>
            </a: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設計要有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鷹架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，難度由淺入深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記憶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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理解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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高層次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擷取訊息：從文中或圖表找到基本資料與訊息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511425" indent="-2511425"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解讀訊息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分析歸納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：以這些答案作為基礎，進行整理歸納或思考因果關係</a:t>
            </a: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反思評鑑：教師提供新情境，學生比較上述觀點與新情境的異同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023764A-9650-41C3-8291-88A865DEE894}"/>
              </a:ext>
            </a:extLst>
          </p:cNvPr>
          <p:cNvSpPr/>
          <p:nvPr/>
        </p:nvSpPr>
        <p:spPr>
          <a:xfrm>
            <a:off x="9711549" y="6226629"/>
            <a:ext cx="2480451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6" name="文本框 154">
            <a:extLst>
              <a:ext uri="{FF2B5EF4-FFF2-40B4-BE49-F238E27FC236}">
                <a16:creationId xmlns:a16="http://schemas.microsoft.com/office/drawing/2014/main" id="{5C03B1C0-8F07-421B-928D-F4EF72906BB8}"/>
              </a:ext>
            </a:extLst>
          </p:cNvPr>
          <p:cNvSpPr txBox="1"/>
          <p:nvPr/>
        </p:nvSpPr>
        <p:spPr>
          <a:xfrm>
            <a:off x="0" y="43427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素養導向評量的設計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7" name="组合 155">
            <a:extLst>
              <a:ext uri="{FF2B5EF4-FFF2-40B4-BE49-F238E27FC236}">
                <a16:creationId xmlns:a16="http://schemas.microsoft.com/office/drawing/2014/main" id="{7EB7F6FC-C7CC-4272-B1D3-39CDA97AD7AE}"/>
              </a:ext>
            </a:extLst>
          </p:cNvPr>
          <p:cNvGrpSpPr/>
          <p:nvPr/>
        </p:nvGrpSpPr>
        <p:grpSpPr>
          <a:xfrm>
            <a:off x="3081419" y="-10235"/>
            <a:ext cx="636853" cy="393183"/>
            <a:chOff x="3610120" y="261689"/>
            <a:chExt cx="636853" cy="393183"/>
          </a:xfrm>
        </p:grpSpPr>
        <p:pic>
          <p:nvPicPr>
            <p:cNvPr id="8" name="图片 156">
              <a:extLst>
                <a:ext uri="{FF2B5EF4-FFF2-40B4-BE49-F238E27FC236}">
                  <a16:creationId xmlns:a16="http://schemas.microsoft.com/office/drawing/2014/main" id="{CCC622CB-F984-4B1A-8E9D-B7ECEB09CC4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9" name="Freeform 249">
              <a:extLst>
                <a:ext uri="{FF2B5EF4-FFF2-40B4-BE49-F238E27FC236}">
                  <a16:creationId xmlns:a16="http://schemas.microsoft.com/office/drawing/2014/main" id="{7D477C47-F312-4830-B914-6927B1F2076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6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id="{D1E2693A-AF9F-4023-BDC0-6C21CD6E7482}"/>
              </a:ext>
            </a:extLst>
          </p:cNvPr>
          <p:cNvSpPr/>
          <p:nvPr/>
        </p:nvSpPr>
        <p:spPr>
          <a:xfrm>
            <a:off x="461111" y="1702066"/>
            <a:ext cx="11101664" cy="4573560"/>
          </a:xfrm>
          <a:prstGeom prst="rect">
            <a:avLst/>
          </a:prstGeom>
          <a:solidFill>
            <a:srgbClr val="FFC0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3919063" y="1075021"/>
            <a:ext cx="3853116" cy="1325563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題組的層次性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055915" y="2909165"/>
            <a:ext cx="203132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記憶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理解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高層次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  <a:endParaRPr lang="zh-TW" altLang="en-US" sz="28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42637" y="2909165"/>
            <a:ext cx="162095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擷取訊息</a:t>
            </a:r>
            <a:endParaRPr lang="en-US" altLang="zh-TW" sz="28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歸納分析</a:t>
            </a:r>
            <a:endParaRPr lang="en-US" altLang="zh-TW" sz="28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引導反思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5676306" y="2906176"/>
            <a:ext cx="162095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選擇題</a:t>
            </a:r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選擇題</a:t>
            </a:r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非選擇題</a:t>
            </a:r>
          </a:p>
        </p:txBody>
      </p:sp>
      <p:cxnSp>
        <p:nvCxnSpPr>
          <p:cNvPr id="8" name="直線單箭頭接點 7"/>
          <p:cNvCxnSpPr>
            <a:cxnSpLocks/>
          </p:cNvCxnSpPr>
          <p:nvPr/>
        </p:nvCxnSpPr>
        <p:spPr>
          <a:xfrm flipV="1">
            <a:off x="7514259" y="4864217"/>
            <a:ext cx="870857" cy="128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8537241" y="460260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評分規準的設定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C526585-1262-49A7-ACAE-8430D68A5DD0}"/>
              </a:ext>
            </a:extLst>
          </p:cNvPr>
          <p:cNvSpPr/>
          <p:nvPr/>
        </p:nvSpPr>
        <p:spPr>
          <a:xfrm>
            <a:off x="9711549" y="6226629"/>
            <a:ext cx="2480451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11" name="文本框 154">
            <a:extLst>
              <a:ext uri="{FF2B5EF4-FFF2-40B4-BE49-F238E27FC236}">
                <a16:creationId xmlns:a16="http://schemas.microsoft.com/office/drawing/2014/main" id="{39F51C23-74E2-4BB8-A65D-46EC9CF67AB4}"/>
              </a:ext>
            </a:extLst>
          </p:cNvPr>
          <p:cNvSpPr txBox="1"/>
          <p:nvPr/>
        </p:nvSpPr>
        <p:spPr>
          <a:xfrm>
            <a:off x="121699" y="13429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素養導向評量的設計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2" name="组合 155">
            <a:extLst>
              <a:ext uri="{FF2B5EF4-FFF2-40B4-BE49-F238E27FC236}">
                <a16:creationId xmlns:a16="http://schemas.microsoft.com/office/drawing/2014/main" id="{8942DF56-CAAA-4FC6-BF55-4FBFEBED2A65}"/>
              </a:ext>
            </a:extLst>
          </p:cNvPr>
          <p:cNvGrpSpPr/>
          <p:nvPr/>
        </p:nvGrpSpPr>
        <p:grpSpPr>
          <a:xfrm>
            <a:off x="3203118" y="80629"/>
            <a:ext cx="636853" cy="393183"/>
            <a:chOff x="3610120" y="261689"/>
            <a:chExt cx="636853" cy="393183"/>
          </a:xfrm>
        </p:grpSpPr>
        <p:pic>
          <p:nvPicPr>
            <p:cNvPr id="13" name="图片 156">
              <a:extLst>
                <a:ext uri="{FF2B5EF4-FFF2-40B4-BE49-F238E27FC236}">
                  <a16:creationId xmlns:a16="http://schemas.microsoft.com/office/drawing/2014/main" id="{DB60209F-0747-4155-97C0-E4A6EA92E7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4" name="Freeform 249">
              <a:extLst>
                <a:ext uri="{FF2B5EF4-FFF2-40B4-BE49-F238E27FC236}">
                  <a16:creationId xmlns:a16="http://schemas.microsoft.com/office/drawing/2014/main" id="{70CB51CD-C7D0-4B3A-B4EE-BC4D0C0D5CB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140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7777" y="5082602"/>
            <a:ext cx="4961403" cy="1715213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r>
              <a:rPr lang="en-US" altLang="zh-TW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8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1a</a:t>
            </a:r>
            <a:r>
              <a:rPr lang="en-US" altLang="zh-TW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-IV-1</a:t>
            </a: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發覺生活經驗或社會現象與社會領域內容知識的關係。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098" y="9423"/>
            <a:ext cx="6969125" cy="602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750627" y="736979"/>
            <a:ext cx="4228553" cy="4013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照片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是某人從臺北出發進行環島旅行時，經過臺灣公路系統的四個路標。請問：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lnSpc>
                <a:spcPct val="130000"/>
              </a:lnSpc>
            </a:pP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哪個路標位在縱谷地形內？</a:t>
            </a:r>
            <a:endParaRPr lang="en-US" altLang="zh-TW" sz="2800" b="1" dirty="0">
              <a:solidFill>
                <a:srgbClr val="0000C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4999" y="60185"/>
            <a:ext cx="1620957" cy="6524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範例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392CA5C-B2C7-40EC-B672-D4DB2A1851D2}"/>
              </a:ext>
            </a:extLst>
          </p:cNvPr>
          <p:cNvSpPr/>
          <p:nvPr/>
        </p:nvSpPr>
        <p:spPr>
          <a:xfrm>
            <a:off x="9711549" y="6226629"/>
            <a:ext cx="2480451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7246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750627" y="209854"/>
            <a:ext cx="422855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照片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是某人從臺北出發進行環島旅行時，經過臺灣公路系統的四個路標。請問：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5600" indent="-355600">
              <a:lnSpc>
                <a:spcPct val="130000"/>
              </a:lnSpc>
            </a:pP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此旅人旅行過程中，依序參訪了荷蘭時代遺留下來的熱蘭遮城、日治時期的高雄港倉庫史蹟，其經過的路標依序為何？</a:t>
            </a:r>
          </a:p>
          <a:p>
            <a:pPr>
              <a:lnSpc>
                <a:spcPct val="130000"/>
              </a:lnSpc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7777" y="5649099"/>
            <a:ext cx="4806045" cy="115506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r>
              <a:rPr lang="en-US" altLang="zh-TW" sz="28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1b</a:t>
            </a:r>
            <a:r>
              <a:rPr lang="en-US" altLang="zh-TW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-IV-1</a:t>
            </a: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應用社會領域內容知識解析生活經驗或社會現象。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098" y="9423"/>
            <a:ext cx="6969125" cy="602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3E56AE07-6A65-47BB-8C78-0B4A4D38BD07}"/>
              </a:ext>
            </a:extLst>
          </p:cNvPr>
          <p:cNvSpPr/>
          <p:nvPr/>
        </p:nvSpPr>
        <p:spPr>
          <a:xfrm>
            <a:off x="9711549" y="6226629"/>
            <a:ext cx="2480451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260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750627" y="220612"/>
            <a:ext cx="4228553" cy="4573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照片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是某人從臺北出發進行環島旅行時，經過臺灣公路系統的四個路標。請問：</a:t>
            </a:r>
          </a:p>
          <a:p>
            <a:pPr marL="355600" indent="-355600">
              <a:lnSpc>
                <a:spcPct val="130000"/>
              </a:lnSpc>
            </a:pPr>
            <a:r>
              <a:rPr lang="en-US" altLang="zh-TW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b="1" dirty="0">
                <a:solidFill>
                  <a:srgbClr val="00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在地圖上標示出丁路標的可能地點。並說明判斷的依據。</a:t>
            </a:r>
          </a:p>
          <a:p>
            <a:pPr algn="just">
              <a:lnSpc>
                <a:spcPct val="130000"/>
              </a:lnSpc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0" y="4644401"/>
            <a:ext cx="4792802" cy="211942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6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社</a:t>
            </a:r>
            <a:r>
              <a:rPr lang="en-US" altLang="zh-TW" sz="2600" b="1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3b</a:t>
            </a:r>
            <a:r>
              <a:rPr lang="en-US" altLang="zh-TW" sz="26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-IV-3</a:t>
            </a:r>
            <a:r>
              <a:rPr lang="zh-TW" altLang="en-US" sz="26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 使用文字、照片、圖表、數據、地圖、 年表、言語等多種方式，呈現並解釋探究結果。</a:t>
            </a:r>
            <a:endParaRPr lang="zh-TW" altLang="en-US" sz="2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098" y="9423"/>
            <a:ext cx="6969125" cy="602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227C75D1-40D1-45A5-837C-2DB87D41B848}"/>
              </a:ext>
            </a:extLst>
          </p:cNvPr>
          <p:cNvSpPr/>
          <p:nvPr/>
        </p:nvSpPr>
        <p:spPr>
          <a:xfrm>
            <a:off x="9711549" y="6226629"/>
            <a:ext cx="2480451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B7928325-B5F4-4EDC-94A6-D08841A3B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37" y="319737"/>
            <a:ext cx="5140326" cy="490572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3D27B879-4114-43D5-BECD-ADB7889D6F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265" y="-80337"/>
            <a:ext cx="3825890" cy="65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PA_chenying0907 7"/>
          <p:cNvGrpSpPr/>
          <p:nvPr>
            <p:custDataLst>
              <p:tags r:id="rId1"/>
            </p:custDataLst>
          </p:nvPr>
        </p:nvGrpSpPr>
        <p:grpSpPr>
          <a:xfrm>
            <a:off x="1686356" y="2180861"/>
            <a:ext cx="5049097" cy="3456384"/>
            <a:chOff x="1096807" y="771550"/>
            <a:chExt cx="6911261" cy="3633873"/>
          </a:xfrm>
        </p:grpSpPr>
        <p:sp>
          <p:nvSpPr>
            <p:cNvPr id="4" name="椭圆 31"/>
            <p:cNvSpPr/>
            <p:nvPr/>
          </p:nvSpPr>
          <p:spPr>
            <a:xfrm rot="5400000">
              <a:off x="2841734" y="-760912"/>
              <a:ext cx="3421408" cy="691126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  <a:gd name="connsiteX0" fmla="*/ 72869 w 661574"/>
                <a:gd name="connsiteY0" fmla="*/ 13918 h 557693"/>
                <a:gd name="connsiteX1" fmla="*/ 660478 w 661574"/>
                <a:gd name="connsiteY1" fmla="*/ 14845 h 557693"/>
                <a:gd name="connsiteX2" fmla="*/ 661574 w 661574"/>
                <a:gd name="connsiteY2" fmla="*/ 540528 h 557693"/>
                <a:gd name="connsiteX3" fmla="*/ 52398 w 661574"/>
                <a:gd name="connsiteY3" fmla="*/ 503151 h 557693"/>
                <a:gd name="connsiteX4" fmla="*/ 72869 w 661574"/>
                <a:gd name="connsiteY4" fmla="*/ 13918 h 557693"/>
                <a:gd name="connsiteX0" fmla="*/ 84755 w 673460"/>
                <a:gd name="connsiteY0" fmla="*/ 13918 h 568883"/>
                <a:gd name="connsiteX1" fmla="*/ 672364 w 673460"/>
                <a:gd name="connsiteY1" fmla="*/ 14845 h 568883"/>
                <a:gd name="connsiteX2" fmla="*/ 673460 w 673460"/>
                <a:gd name="connsiteY2" fmla="*/ 540528 h 568883"/>
                <a:gd name="connsiteX3" fmla="*/ 43142 w 673460"/>
                <a:gd name="connsiteY3" fmla="*/ 525832 h 568883"/>
                <a:gd name="connsiteX4" fmla="*/ 84755 w 673460"/>
                <a:gd name="connsiteY4" fmla="*/ 13918 h 568883"/>
                <a:gd name="connsiteX0" fmla="*/ 84755 w 673460"/>
                <a:gd name="connsiteY0" fmla="*/ 13918 h 559604"/>
                <a:gd name="connsiteX1" fmla="*/ 672364 w 673460"/>
                <a:gd name="connsiteY1" fmla="*/ 14845 h 559604"/>
                <a:gd name="connsiteX2" fmla="*/ 673460 w 673460"/>
                <a:gd name="connsiteY2" fmla="*/ 540528 h 559604"/>
                <a:gd name="connsiteX3" fmla="*/ 43142 w 673460"/>
                <a:gd name="connsiteY3" fmla="*/ 525832 h 559604"/>
                <a:gd name="connsiteX4" fmla="*/ 84755 w 673460"/>
                <a:gd name="connsiteY4" fmla="*/ 13918 h 559604"/>
                <a:gd name="connsiteX0" fmla="*/ 84755 w 675575"/>
                <a:gd name="connsiteY0" fmla="*/ 13918 h 562548"/>
                <a:gd name="connsiteX1" fmla="*/ 672364 w 675575"/>
                <a:gd name="connsiteY1" fmla="*/ 14845 h 562548"/>
                <a:gd name="connsiteX2" fmla="*/ 675575 w 675575"/>
                <a:gd name="connsiteY2" fmla="*/ 545971 h 562548"/>
                <a:gd name="connsiteX3" fmla="*/ 43142 w 675575"/>
                <a:gd name="connsiteY3" fmla="*/ 525832 h 562548"/>
                <a:gd name="connsiteX4" fmla="*/ 84755 w 675575"/>
                <a:gd name="connsiteY4" fmla="*/ 13918 h 562548"/>
                <a:gd name="connsiteX0" fmla="*/ 84755 w 680821"/>
                <a:gd name="connsiteY0" fmla="*/ 13918 h 562548"/>
                <a:gd name="connsiteX1" fmla="*/ 680821 w 680821"/>
                <a:gd name="connsiteY1" fmla="*/ 14845 h 562548"/>
                <a:gd name="connsiteX2" fmla="*/ 675575 w 680821"/>
                <a:gd name="connsiteY2" fmla="*/ 545971 h 562548"/>
                <a:gd name="connsiteX3" fmla="*/ 43142 w 680821"/>
                <a:gd name="connsiteY3" fmla="*/ 525832 h 562548"/>
                <a:gd name="connsiteX4" fmla="*/ 84755 w 680821"/>
                <a:gd name="connsiteY4" fmla="*/ 13918 h 562548"/>
                <a:gd name="connsiteX0" fmla="*/ 72868 w 690076"/>
                <a:gd name="connsiteY0" fmla="*/ 20358 h 559916"/>
                <a:gd name="connsiteX1" fmla="*/ 690076 w 690076"/>
                <a:gd name="connsiteY1" fmla="*/ 12213 h 559916"/>
                <a:gd name="connsiteX2" fmla="*/ 684830 w 690076"/>
                <a:gd name="connsiteY2" fmla="*/ 543339 h 559916"/>
                <a:gd name="connsiteX3" fmla="*/ 52397 w 690076"/>
                <a:gd name="connsiteY3" fmla="*/ 523200 h 559916"/>
                <a:gd name="connsiteX4" fmla="*/ 72868 w 690076"/>
                <a:gd name="connsiteY4" fmla="*/ 20358 h 559916"/>
                <a:gd name="connsiteX0" fmla="*/ 72868 w 690076"/>
                <a:gd name="connsiteY0" fmla="*/ 22718 h 562276"/>
                <a:gd name="connsiteX1" fmla="*/ 690076 w 690076"/>
                <a:gd name="connsiteY1" fmla="*/ 14573 h 562276"/>
                <a:gd name="connsiteX2" fmla="*/ 684830 w 690076"/>
                <a:gd name="connsiteY2" fmla="*/ 545699 h 562276"/>
                <a:gd name="connsiteX3" fmla="*/ 52397 w 690076"/>
                <a:gd name="connsiteY3" fmla="*/ 525560 h 562276"/>
                <a:gd name="connsiteX4" fmla="*/ 72868 w 690076"/>
                <a:gd name="connsiteY4" fmla="*/ 22718 h 562276"/>
                <a:gd name="connsiteX0" fmla="*/ 59152 w 676360"/>
                <a:gd name="connsiteY0" fmla="*/ 22718 h 562276"/>
                <a:gd name="connsiteX1" fmla="*/ 676360 w 676360"/>
                <a:gd name="connsiteY1" fmla="*/ 14573 h 562276"/>
                <a:gd name="connsiteX2" fmla="*/ 671114 w 676360"/>
                <a:gd name="connsiteY2" fmla="*/ 545699 h 562276"/>
                <a:gd name="connsiteX3" fmla="*/ 38681 w 676360"/>
                <a:gd name="connsiteY3" fmla="*/ 525560 h 562276"/>
                <a:gd name="connsiteX4" fmla="*/ 103808 w 676360"/>
                <a:gd name="connsiteY4" fmla="*/ 279153 h 562276"/>
                <a:gd name="connsiteX5" fmla="*/ 59152 w 676360"/>
                <a:gd name="connsiteY5" fmla="*/ 22718 h 562276"/>
                <a:gd name="connsiteX0" fmla="*/ 41341 w 658549"/>
                <a:gd name="connsiteY0" fmla="*/ 22718 h 562276"/>
                <a:gd name="connsiteX1" fmla="*/ 658549 w 658549"/>
                <a:gd name="connsiteY1" fmla="*/ 14573 h 562276"/>
                <a:gd name="connsiteX2" fmla="*/ 653303 w 658549"/>
                <a:gd name="connsiteY2" fmla="*/ 545699 h 562276"/>
                <a:gd name="connsiteX3" fmla="*/ 20870 w 658549"/>
                <a:gd name="connsiteY3" fmla="*/ 525560 h 562276"/>
                <a:gd name="connsiteX4" fmla="*/ 85997 w 658549"/>
                <a:gd name="connsiteY4" fmla="*/ 279153 h 562276"/>
                <a:gd name="connsiteX5" fmla="*/ 41341 w 658549"/>
                <a:gd name="connsiteY5" fmla="*/ 22718 h 562276"/>
                <a:gd name="connsiteX0" fmla="*/ 23542 w 640750"/>
                <a:gd name="connsiteY0" fmla="*/ 22718 h 562276"/>
                <a:gd name="connsiteX1" fmla="*/ 640750 w 640750"/>
                <a:gd name="connsiteY1" fmla="*/ 14573 h 562276"/>
                <a:gd name="connsiteX2" fmla="*/ 635504 w 640750"/>
                <a:gd name="connsiteY2" fmla="*/ 545699 h 562276"/>
                <a:gd name="connsiteX3" fmla="*/ 3071 w 640750"/>
                <a:gd name="connsiteY3" fmla="*/ 525560 h 562276"/>
                <a:gd name="connsiteX4" fmla="*/ 68198 w 640750"/>
                <a:gd name="connsiteY4" fmla="*/ 279153 h 562276"/>
                <a:gd name="connsiteX5" fmla="*/ 23542 w 640750"/>
                <a:gd name="connsiteY5" fmla="*/ 22718 h 562276"/>
                <a:gd name="connsiteX0" fmla="*/ 24044 w 641252"/>
                <a:gd name="connsiteY0" fmla="*/ 22718 h 562276"/>
                <a:gd name="connsiteX1" fmla="*/ 641252 w 641252"/>
                <a:gd name="connsiteY1" fmla="*/ 14573 h 562276"/>
                <a:gd name="connsiteX2" fmla="*/ 636006 w 641252"/>
                <a:gd name="connsiteY2" fmla="*/ 545699 h 562276"/>
                <a:gd name="connsiteX3" fmla="*/ 3573 w 641252"/>
                <a:gd name="connsiteY3" fmla="*/ 525560 h 562276"/>
                <a:gd name="connsiteX4" fmla="*/ 68700 w 641252"/>
                <a:gd name="connsiteY4" fmla="*/ 279153 h 562276"/>
                <a:gd name="connsiteX5" fmla="*/ 24044 w 641252"/>
                <a:gd name="connsiteY5" fmla="*/ 22718 h 562276"/>
                <a:gd name="connsiteX0" fmla="*/ 31476 w 648684"/>
                <a:gd name="connsiteY0" fmla="*/ 22718 h 562276"/>
                <a:gd name="connsiteX1" fmla="*/ 648684 w 648684"/>
                <a:gd name="connsiteY1" fmla="*/ 14573 h 562276"/>
                <a:gd name="connsiteX2" fmla="*/ 643438 w 648684"/>
                <a:gd name="connsiteY2" fmla="*/ 545699 h 562276"/>
                <a:gd name="connsiteX3" fmla="*/ 11005 w 648684"/>
                <a:gd name="connsiteY3" fmla="*/ 525560 h 562276"/>
                <a:gd name="connsiteX4" fmla="*/ 76132 w 648684"/>
                <a:gd name="connsiteY4" fmla="*/ 279153 h 562276"/>
                <a:gd name="connsiteX5" fmla="*/ 31476 w 648684"/>
                <a:gd name="connsiteY5" fmla="*/ 22718 h 562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8684" h="562276">
                  <a:moveTo>
                    <a:pt x="31476" y="22718"/>
                  </a:moveTo>
                  <a:cubicBezTo>
                    <a:pt x="149400" y="4275"/>
                    <a:pt x="424155" y="-13389"/>
                    <a:pt x="648684" y="14573"/>
                  </a:cubicBezTo>
                  <a:cubicBezTo>
                    <a:pt x="609553" y="92898"/>
                    <a:pt x="618372" y="432838"/>
                    <a:pt x="643438" y="545699"/>
                  </a:cubicBezTo>
                  <a:cubicBezTo>
                    <a:pt x="542091" y="567277"/>
                    <a:pt x="109269" y="574431"/>
                    <a:pt x="11005" y="525560"/>
                  </a:cubicBezTo>
                  <a:cubicBezTo>
                    <a:pt x="-33861" y="453465"/>
                    <a:pt x="72720" y="362960"/>
                    <a:pt x="76132" y="279153"/>
                  </a:cubicBezTo>
                  <a:cubicBezTo>
                    <a:pt x="79544" y="195346"/>
                    <a:pt x="-41749" y="78155"/>
                    <a:pt x="31476" y="22718"/>
                  </a:cubicBezTo>
                  <a:close/>
                </a:path>
              </a:pathLst>
            </a:custGeom>
            <a:solidFill>
              <a:schemeClr val="tx1"/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椭圆 31"/>
            <p:cNvSpPr/>
            <p:nvPr/>
          </p:nvSpPr>
          <p:spPr>
            <a:xfrm rot="16200000" flipH="1">
              <a:off x="4400705" y="799409"/>
              <a:ext cx="3489396" cy="343367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74" h="567351">
                  <a:moveTo>
                    <a:pt x="72869" y="23576"/>
                  </a:moveTo>
                  <a:cubicBezTo>
                    <a:pt x="184450" y="15112"/>
                    <a:pt x="500961" y="-25493"/>
                    <a:pt x="660478" y="24503"/>
                  </a:cubicBezTo>
                  <a:cubicBezTo>
                    <a:pt x="621347" y="102828"/>
                    <a:pt x="636508" y="437325"/>
                    <a:pt x="661574" y="550186"/>
                  </a:cubicBezTo>
                  <a:cubicBezTo>
                    <a:pt x="560227" y="571764"/>
                    <a:pt x="148547" y="585268"/>
                    <a:pt x="52398" y="512809"/>
                  </a:cubicBezTo>
                  <a:cubicBezTo>
                    <a:pt x="-13816" y="401434"/>
                    <a:pt x="-27876" y="101288"/>
                    <a:pt x="72869" y="235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椭圆 31"/>
            <p:cNvSpPr/>
            <p:nvPr/>
          </p:nvSpPr>
          <p:spPr>
            <a:xfrm rot="5400000">
              <a:off x="1202547" y="828634"/>
              <a:ext cx="3489396" cy="3375227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  <a:gd name="connsiteX0" fmla="*/ 128078 w 687378"/>
                <a:gd name="connsiteY0" fmla="*/ 58090 h 647015"/>
                <a:gd name="connsiteX1" fmla="*/ 571432 w 687378"/>
                <a:gd name="connsiteY1" fmla="*/ 16673 h 647015"/>
                <a:gd name="connsiteX2" fmla="*/ 659670 w 687378"/>
                <a:gd name="connsiteY2" fmla="*/ 330492 h 647015"/>
                <a:gd name="connsiteX3" fmla="*/ 331423 w 687378"/>
                <a:gd name="connsiteY3" fmla="*/ 647015 h 647015"/>
                <a:gd name="connsiteX4" fmla="*/ 3176 w 687378"/>
                <a:gd name="connsiteY4" fmla="*/ 330492 h 647015"/>
                <a:gd name="connsiteX5" fmla="*/ 62645 w 687378"/>
                <a:gd name="connsiteY5" fmla="*/ 127576 h 647015"/>
                <a:gd name="connsiteX0" fmla="*/ 128078 w 677145"/>
                <a:gd name="connsiteY0" fmla="*/ 58090 h 663933"/>
                <a:gd name="connsiteX1" fmla="*/ 571432 w 677145"/>
                <a:gd name="connsiteY1" fmla="*/ 16673 h 663933"/>
                <a:gd name="connsiteX2" fmla="*/ 659670 w 677145"/>
                <a:gd name="connsiteY2" fmla="*/ 330492 h 663933"/>
                <a:gd name="connsiteX3" fmla="*/ 559815 w 677145"/>
                <a:gd name="connsiteY3" fmla="*/ 663933 h 663933"/>
                <a:gd name="connsiteX4" fmla="*/ 3176 w 677145"/>
                <a:gd name="connsiteY4" fmla="*/ 330492 h 663933"/>
                <a:gd name="connsiteX5" fmla="*/ 62645 w 677145"/>
                <a:gd name="connsiteY5" fmla="*/ 127576 h 663933"/>
                <a:gd name="connsiteX0" fmla="*/ 101940 w 644966"/>
                <a:gd name="connsiteY0" fmla="*/ 58090 h 685888"/>
                <a:gd name="connsiteX1" fmla="*/ 545294 w 644966"/>
                <a:gd name="connsiteY1" fmla="*/ 16673 h 685888"/>
                <a:gd name="connsiteX2" fmla="*/ 633532 w 644966"/>
                <a:gd name="connsiteY2" fmla="*/ 330492 h 685888"/>
                <a:gd name="connsiteX3" fmla="*/ 533677 w 644966"/>
                <a:gd name="connsiteY3" fmla="*/ 663933 h 685888"/>
                <a:gd name="connsiteX4" fmla="*/ 10874 w 644966"/>
                <a:gd name="connsiteY4" fmla="*/ 575801 h 685888"/>
                <a:gd name="connsiteX5" fmla="*/ 36507 w 644966"/>
                <a:gd name="connsiteY5" fmla="*/ 127576 h 685888"/>
                <a:gd name="connsiteX0" fmla="*/ 101940 w 642626"/>
                <a:gd name="connsiteY0" fmla="*/ 58090 h 654766"/>
                <a:gd name="connsiteX1" fmla="*/ 545294 w 642626"/>
                <a:gd name="connsiteY1" fmla="*/ 16673 h 654766"/>
                <a:gd name="connsiteX2" fmla="*/ 633532 w 642626"/>
                <a:gd name="connsiteY2" fmla="*/ 330492 h 654766"/>
                <a:gd name="connsiteX3" fmla="*/ 567513 w 642626"/>
                <a:gd name="connsiteY3" fmla="*/ 613179 h 654766"/>
                <a:gd name="connsiteX4" fmla="*/ 10874 w 642626"/>
                <a:gd name="connsiteY4" fmla="*/ 575801 h 654766"/>
                <a:gd name="connsiteX5" fmla="*/ 36507 w 642626"/>
                <a:gd name="connsiteY5" fmla="*/ 127576 h 654766"/>
                <a:gd name="connsiteX0" fmla="*/ 101940 w 642626"/>
                <a:gd name="connsiteY0" fmla="*/ 30477 h 627153"/>
                <a:gd name="connsiteX1" fmla="*/ 545294 w 642626"/>
                <a:gd name="connsiteY1" fmla="*/ 31354 h 627153"/>
                <a:gd name="connsiteX2" fmla="*/ 633532 w 642626"/>
                <a:gd name="connsiteY2" fmla="*/ 302879 h 627153"/>
                <a:gd name="connsiteX3" fmla="*/ 567513 w 642626"/>
                <a:gd name="connsiteY3" fmla="*/ 585566 h 627153"/>
                <a:gd name="connsiteX4" fmla="*/ 10874 w 642626"/>
                <a:gd name="connsiteY4" fmla="*/ 548188 h 627153"/>
                <a:gd name="connsiteX5" fmla="*/ 36507 w 642626"/>
                <a:gd name="connsiteY5" fmla="*/ 99963 h 627153"/>
                <a:gd name="connsiteX0" fmla="*/ 101940 w 641803"/>
                <a:gd name="connsiteY0" fmla="*/ 32533 h 629209"/>
                <a:gd name="connsiteX1" fmla="*/ 545294 w 641803"/>
                <a:gd name="connsiteY1" fmla="*/ 33410 h 629209"/>
                <a:gd name="connsiteX2" fmla="*/ 633532 w 641803"/>
                <a:gd name="connsiteY2" fmla="*/ 304935 h 629209"/>
                <a:gd name="connsiteX3" fmla="*/ 567513 w 641803"/>
                <a:gd name="connsiteY3" fmla="*/ 587622 h 629209"/>
                <a:gd name="connsiteX4" fmla="*/ 10874 w 641803"/>
                <a:gd name="connsiteY4" fmla="*/ 550244 h 629209"/>
                <a:gd name="connsiteX5" fmla="*/ 36507 w 641803"/>
                <a:gd name="connsiteY5" fmla="*/ 102019 h 629209"/>
                <a:gd name="connsiteX0" fmla="*/ 93785 w 633648"/>
                <a:gd name="connsiteY0" fmla="*/ 32533 h 629209"/>
                <a:gd name="connsiteX1" fmla="*/ 537139 w 633648"/>
                <a:gd name="connsiteY1" fmla="*/ 33410 h 629209"/>
                <a:gd name="connsiteX2" fmla="*/ 625377 w 633648"/>
                <a:gd name="connsiteY2" fmla="*/ 304935 h 629209"/>
                <a:gd name="connsiteX3" fmla="*/ 559358 w 633648"/>
                <a:gd name="connsiteY3" fmla="*/ 587622 h 629209"/>
                <a:gd name="connsiteX4" fmla="*/ 2719 w 633648"/>
                <a:gd name="connsiteY4" fmla="*/ 550244 h 629209"/>
                <a:gd name="connsiteX5" fmla="*/ 28352 w 633648"/>
                <a:gd name="connsiteY5" fmla="*/ 102019 h 629209"/>
                <a:gd name="connsiteX0" fmla="*/ 103603 w 643466"/>
                <a:gd name="connsiteY0" fmla="*/ 32533 h 629209"/>
                <a:gd name="connsiteX1" fmla="*/ 546957 w 643466"/>
                <a:gd name="connsiteY1" fmla="*/ 33410 h 629209"/>
                <a:gd name="connsiteX2" fmla="*/ 635195 w 643466"/>
                <a:gd name="connsiteY2" fmla="*/ 304935 h 629209"/>
                <a:gd name="connsiteX3" fmla="*/ 569176 w 643466"/>
                <a:gd name="connsiteY3" fmla="*/ 587622 h 629209"/>
                <a:gd name="connsiteX4" fmla="*/ 12537 w 643466"/>
                <a:gd name="connsiteY4" fmla="*/ 550244 h 629209"/>
                <a:gd name="connsiteX5" fmla="*/ 4334 w 643466"/>
                <a:gd name="connsiteY5" fmla="*/ 102019 h 629209"/>
                <a:gd name="connsiteX0" fmla="*/ 103603 w 643466"/>
                <a:gd name="connsiteY0" fmla="*/ 32533 h 613248"/>
                <a:gd name="connsiteX1" fmla="*/ 546957 w 643466"/>
                <a:gd name="connsiteY1" fmla="*/ 33410 h 613248"/>
                <a:gd name="connsiteX2" fmla="*/ 635195 w 643466"/>
                <a:gd name="connsiteY2" fmla="*/ 304935 h 613248"/>
                <a:gd name="connsiteX3" fmla="*/ 569176 w 643466"/>
                <a:gd name="connsiteY3" fmla="*/ 587622 h 613248"/>
                <a:gd name="connsiteX4" fmla="*/ 12537 w 643466"/>
                <a:gd name="connsiteY4" fmla="*/ 518643 h 613248"/>
                <a:gd name="connsiteX5" fmla="*/ 4334 w 643466"/>
                <a:gd name="connsiteY5" fmla="*/ 102019 h 613248"/>
                <a:gd name="connsiteX0" fmla="*/ 103603 w 622280"/>
                <a:gd name="connsiteY0" fmla="*/ 51723 h 632438"/>
                <a:gd name="connsiteX1" fmla="*/ 546957 w 622280"/>
                <a:gd name="connsiteY1" fmla="*/ 52600 h 632438"/>
                <a:gd name="connsiteX2" fmla="*/ 569176 w 622280"/>
                <a:gd name="connsiteY2" fmla="*/ 606812 h 632438"/>
                <a:gd name="connsiteX3" fmla="*/ 12537 w 622280"/>
                <a:gd name="connsiteY3" fmla="*/ 537833 h 632438"/>
                <a:gd name="connsiteX4" fmla="*/ 4334 w 622280"/>
                <a:gd name="connsiteY4" fmla="*/ 121209 h 632438"/>
                <a:gd name="connsiteX0" fmla="*/ 103603 w 640916"/>
                <a:gd name="connsiteY0" fmla="*/ 51277 h 628066"/>
                <a:gd name="connsiteX1" fmla="*/ 546957 w 640916"/>
                <a:gd name="connsiteY1" fmla="*/ 52154 h 628066"/>
                <a:gd name="connsiteX2" fmla="*/ 595444 w 640916"/>
                <a:gd name="connsiteY2" fmla="*/ 600046 h 628066"/>
                <a:gd name="connsiteX3" fmla="*/ 12537 w 640916"/>
                <a:gd name="connsiteY3" fmla="*/ 537387 h 628066"/>
                <a:gd name="connsiteX4" fmla="*/ 4334 w 640916"/>
                <a:gd name="connsiteY4" fmla="*/ 120763 h 628066"/>
                <a:gd name="connsiteX0" fmla="*/ 103603 w 629940"/>
                <a:gd name="connsiteY0" fmla="*/ 26437 h 603226"/>
                <a:gd name="connsiteX1" fmla="*/ 546957 w 629940"/>
                <a:gd name="connsiteY1" fmla="*/ 27314 h 603226"/>
                <a:gd name="connsiteX2" fmla="*/ 595444 w 629940"/>
                <a:gd name="connsiteY2" fmla="*/ 575206 h 603226"/>
                <a:gd name="connsiteX3" fmla="*/ 12537 w 629940"/>
                <a:gd name="connsiteY3" fmla="*/ 512547 h 603226"/>
                <a:gd name="connsiteX4" fmla="*/ 4334 w 629940"/>
                <a:gd name="connsiteY4" fmla="*/ 95923 h 603226"/>
                <a:gd name="connsiteX0" fmla="*/ 103603 w 651443"/>
                <a:gd name="connsiteY0" fmla="*/ 20041 h 614843"/>
                <a:gd name="connsiteX1" fmla="*/ 608249 w 651443"/>
                <a:gd name="connsiteY1" fmla="*/ 39879 h 614843"/>
                <a:gd name="connsiteX2" fmla="*/ 595444 w 651443"/>
                <a:gd name="connsiteY2" fmla="*/ 568810 h 614843"/>
                <a:gd name="connsiteX3" fmla="*/ 12537 w 651443"/>
                <a:gd name="connsiteY3" fmla="*/ 506151 h 614843"/>
                <a:gd name="connsiteX4" fmla="*/ 4334 w 651443"/>
                <a:gd name="connsiteY4" fmla="*/ 89527 h 614843"/>
                <a:gd name="connsiteX0" fmla="*/ 103603 w 640788"/>
                <a:gd name="connsiteY0" fmla="*/ 20041 h 614843"/>
                <a:gd name="connsiteX1" fmla="*/ 581981 w 640788"/>
                <a:gd name="connsiteY1" fmla="*/ 39879 h 614843"/>
                <a:gd name="connsiteX2" fmla="*/ 595444 w 640788"/>
                <a:gd name="connsiteY2" fmla="*/ 568810 h 614843"/>
                <a:gd name="connsiteX3" fmla="*/ 12537 w 640788"/>
                <a:gd name="connsiteY3" fmla="*/ 506151 h 614843"/>
                <a:gd name="connsiteX4" fmla="*/ 4334 w 640788"/>
                <a:gd name="connsiteY4" fmla="*/ 89527 h 614843"/>
                <a:gd name="connsiteX0" fmla="*/ 103603 w 673655"/>
                <a:gd name="connsiteY0" fmla="*/ 38763 h 618146"/>
                <a:gd name="connsiteX1" fmla="*/ 581981 w 673655"/>
                <a:gd name="connsiteY1" fmla="*/ 58601 h 618146"/>
                <a:gd name="connsiteX2" fmla="*/ 621713 w 673655"/>
                <a:gd name="connsiteY2" fmla="*/ 562250 h 618146"/>
                <a:gd name="connsiteX3" fmla="*/ 12537 w 673655"/>
                <a:gd name="connsiteY3" fmla="*/ 524873 h 618146"/>
                <a:gd name="connsiteX4" fmla="*/ 4334 w 673655"/>
                <a:gd name="connsiteY4" fmla="*/ 108249 h 618146"/>
                <a:gd name="connsiteX0" fmla="*/ 103603 w 654750"/>
                <a:gd name="connsiteY0" fmla="*/ 38763 h 605787"/>
                <a:gd name="connsiteX1" fmla="*/ 581981 w 654750"/>
                <a:gd name="connsiteY1" fmla="*/ 58601 h 605787"/>
                <a:gd name="connsiteX2" fmla="*/ 621713 w 654750"/>
                <a:gd name="connsiteY2" fmla="*/ 562250 h 605787"/>
                <a:gd name="connsiteX3" fmla="*/ 12537 w 654750"/>
                <a:gd name="connsiteY3" fmla="*/ 524873 h 605787"/>
                <a:gd name="connsiteX4" fmla="*/ 4334 w 654750"/>
                <a:gd name="connsiteY4" fmla="*/ 108249 h 605787"/>
                <a:gd name="connsiteX0" fmla="*/ 103603 w 643734"/>
                <a:gd name="connsiteY0" fmla="*/ 31800 h 598824"/>
                <a:gd name="connsiteX1" fmla="*/ 581981 w 643734"/>
                <a:gd name="connsiteY1" fmla="*/ 51638 h 598824"/>
                <a:gd name="connsiteX2" fmla="*/ 621713 w 643734"/>
                <a:gd name="connsiteY2" fmla="*/ 555287 h 598824"/>
                <a:gd name="connsiteX3" fmla="*/ 12537 w 643734"/>
                <a:gd name="connsiteY3" fmla="*/ 517910 h 598824"/>
                <a:gd name="connsiteX4" fmla="*/ 4334 w 643734"/>
                <a:gd name="connsiteY4" fmla="*/ 101286 h 598824"/>
                <a:gd name="connsiteX0" fmla="*/ 103603 w 643734"/>
                <a:gd name="connsiteY0" fmla="*/ 24551 h 591575"/>
                <a:gd name="connsiteX1" fmla="*/ 581981 w 643734"/>
                <a:gd name="connsiteY1" fmla="*/ 44389 h 591575"/>
                <a:gd name="connsiteX2" fmla="*/ 621713 w 643734"/>
                <a:gd name="connsiteY2" fmla="*/ 548038 h 591575"/>
                <a:gd name="connsiteX3" fmla="*/ 12537 w 643734"/>
                <a:gd name="connsiteY3" fmla="*/ 510661 h 591575"/>
                <a:gd name="connsiteX4" fmla="*/ 4334 w 643734"/>
                <a:gd name="connsiteY4" fmla="*/ 94037 h 591575"/>
                <a:gd name="connsiteX0" fmla="*/ 103603 w 643734"/>
                <a:gd name="connsiteY0" fmla="*/ 20135 h 587159"/>
                <a:gd name="connsiteX1" fmla="*/ 581981 w 643734"/>
                <a:gd name="connsiteY1" fmla="*/ 39973 h 587159"/>
                <a:gd name="connsiteX2" fmla="*/ 621713 w 643734"/>
                <a:gd name="connsiteY2" fmla="*/ 543622 h 587159"/>
                <a:gd name="connsiteX3" fmla="*/ 12537 w 643734"/>
                <a:gd name="connsiteY3" fmla="*/ 506245 h 587159"/>
                <a:gd name="connsiteX4" fmla="*/ 4334 w 643734"/>
                <a:gd name="connsiteY4" fmla="*/ 89621 h 587159"/>
                <a:gd name="connsiteX0" fmla="*/ 51067 w 657504"/>
                <a:gd name="connsiteY0" fmla="*/ 31623 h 592327"/>
                <a:gd name="connsiteX1" fmla="*/ 581981 w 657504"/>
                <a:gd name="connsiteY1" fmla="*/ 45141 h 592327"/>
                <a:gd name="connsiteX2" fmla="*/ 621713 w 657504"/>
                <a:gd name="connsiteY2" fmla="*/ 548790 h 592327"/>
                <a:gd name="connsiteX3" fmla="*/ 12537 w 657504"/>
                <a:gd name="connsiteY3" fmla="*/ 511413 h 592327"/>
                <a:gd name="connsiteX4" fmla="*/ 4334 w 657504"/>
                <a:gd name="connsiteY4" fmla="*/ 94789 h 592327"/>
                <a:gd name="connsiteX0" fmla="*/ 51067 w 676118"/>
                <a:gd name="connsiteY0" fmla="*/ 31623 h 604686"/>
                <a:gd name="connsiteX1" fmla="*/ 581981 w 676118"/>
                <a:gd name="connsiteY1" fmla="*/ 45141 h 604686"/>
                <a:gd name="connsiteX2" fmla="*/ 621713 w 676118"/>
                <a:gd name="connsiteY2" fmla="*/ 548790 h 604686"/>
                <a:gd name="connsiteX3" fmla="*/ 12537 w 676118"/>
                <a:gd name="connsiteY3" fmla="*/ 511413 h 604686"/>
                <a:gd name="connsiteX4" fmla="*/ 4334 w 676118"/>
                <a:gd name="connsiteY4" fmla="*/ 94789 h 604686"/>
                <a:gd name="connsiteX0" fmla="*/ 51067 w 659741"/>
                <a:gd name="connsiteY0" fmla="*/ 18182 h 591245"/>
                <a:gd name="connsiteX1" fmla="*/ 581981 w 659741"/>
                <a:gd name="connsiteY1" fmla="*/ 31700 h 591245"/>
                <a:gd name="connsiteX2" fmla="*/ 621713 w 659741"/>
                <a:gd name="connsiteY2" fmla="*/ 535349 h 591245"/>
                <a:gd name="connsiteX3" fmla="*/ 12537 w 659741"/>
                <a:gd name="connsiteY3" fmla="*/ 497972 h 591245"/>
                <a:gd name="connsiteX4" fmla="*/ 4334 w 659741"/>
                <a:gd name="connsiteY4" fmla="*/ 81348 h 591245"/>
                <a:gd name="connsiteX0" fmla="*/ 51067 w 671131"/>
                <a:gd name="connsiteY0" fmla="*/ 18182 h 591245"/>
                <a:gd name="connsiteX1" fmla="*/ 617005 w 671131"/>
                <a:gd name="connsiteY1" fmla="*/ 31700 h 591245"/>
                <a:gd name="connsiteX2" fmla="*/ 621713 w 671131"/>
                <a:gd name="connsiteY2" fmla="*/ 535349 h 591245"/>
                <a:gd name="connsiteX3" fmla="*/ 12537 w 671131"/>
                <a:gd name="connsiteY3" fmla="*/ 497972 h 591245"/>
                <a:gd name="connsiteX4" fmla="*/ 4334 w 671131"/>
                <a:gd name="connsiteY4" fmla="*/ 81348 h 591245"/>
                <a:gd name="connsiteX0" fmla="*/ 51067 w 648099"/>
                <a:gd name="connsiteY0" fmla="*/ 18182 h 578886"/>
                <a:gd name="connsiteX1" fmla="*/ 617005 w 648099"/>
                <a:gd name="connsiteY1" fmla="*/ 31700 h 578886"/>
                <a:gd name="connsiteX2" fmla="*/ 621713 w 648099"/>
                <a:gd name="connsiteY2" fmla="*/ 535349 h 578886"/>
                <a:gd name="connsiteX3" fmla="*/ 12537 w 648099"/>
                <a:gd name="connsiteY3" fmla="*/ 497972 h 578886"/>
                <a:gd name="connsiteX4" fmla="*/ 4334 w 648099"/>
                <a:gd name="connsiteY4" fmla="*/ 81348 h 578886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0" fmla="*/ 51067 w 648099"/>
                <a:gd name="connsiteY0" fmla="*/ 18182 h 565791"/>
                <a:gd name="connsiteX1" fmla="*/ 617005 w 648099"/>
                <a:gd name="connsiteY1" fmla="*/ 31700 h 565791"/>
                <a:gd name="connsiteX2" fmla="*/ 621713 w 648099"/>
                <a:gd name="connsiteY2" fmla="*/ 535349 h 565791"/>
                <a:gd name="connsiteX3" fmla="*/ 12537 w 648099"/>
                <a:gd name="connsiteY3" fmla="*/ 497972 h 565791"/>
                <a:gd name="connsiteX4" fmla="*/ 4334 w 648099"/>
                <a:gd name="connsiteY4" fmla="*/ 81348 h 565791"/>
                <a:gd name="connsiteX5" fmla="*/ 51067 w 648099"/>
                <a:gd name="connsiteY5" fmla="*/ 18182 h 565791"/>
                <a:gd name="connsiteX0" fmla="*/ 95107 w 692139"/>
                <a:gd name="connsiteY0" fmla="*/ 44563 h 592172"/>
                <a:gd name="connsiteX1" fmla="*/ 661045 w 692139"/>
                <a:gd name="connsiteY1" fmla="*/ 58081 h 592172"/>
                <a:gd name="connsiteX2" fmla="*/ 665753 w 692139"/>
                <a:gd name="connsiteY2" fmla="*/ 561730 h 592172"/>
                <a:gd name="connsiteX3" fmla="*/ 56577 w 692139"/>
                <a:gd name="connsiteY3" fmla="*/ 524353 h 592172"/>
                <a:gd name="connsiteX4" fmla="*/ 95107 w 692139"/>
                <a:gd name="connsiteY4" fmla="*/ 44563 h 59217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51300 h 608352"/>
                <a:gd name="connsiteX1" fmla="*/ 668271 w 726505"/>
                <a:gd name="connsiteY1" fmla="*/ 74261 h 608352"/>
                <a:gd name="connsiteX2" fmla="*/ 672979 w 726505"/>
                <a:gd name="connsiteY2" fmla="*/ 577910 h 608352"/>
                <a:gd name="connsiteX3" fmla="*/ 63803 w 726505"/>
                <a:gd name="connsiteY3" fmla="*/ 540533 h 608352"/>
                <a:gd name="connsiteX4" fmla="*/ 84274 w 726505"/>
                <a:gd name="connsiteY4" fmla="*/ 51300 h 608352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25592 h 582644"/>
                <a:gd name="connsiteX1" fmla="*/ 668271 w 726505"/>
                <a:gd name="connsiteY1" fmla="*/ 48553 h 582644"/>
                <a:gd name="connsiteX2" fmla="*/ 672979 w 726505"/>
                <a:gd name="connsiteY2" fmla="*/ 552202 h 582644"/>
                <a:gd name="connsiteX3" fmla="*/ 63803 w 726505"/>
                <a:gd name="connsiteY3" fmla="*/ 514825 h 582644"/>
                <a:gd name="connsiteX4" fmla="*/ 84274 w 726505"/>
                <a:gd name="connsiteY4" fmla="*/ 25592 h 582644"/>
                <a:gd name="connsiteX0" fmla="*/ 84274 w 726505"/>
                <a:gd name="connsiteY0" fmla="*/ 10474 h 567526"/>
                <a:gd name="connsiteX1" fmla="*/ 668271 w 726505"/>
                <a:gd name="connsiteY1" fmla="*/ 33435 h 567526"/>
                <a:gd name="connsiteX2" fmla="*/ 672979 w 726505"/>
                <a:gd name="connsiteY2" fmla="*/ 537084 h 567526"/>
                <a:gd name="connsiteX3" fmla="*/ 63803 w 726505"/>
                <a:gd name="connsiteY3" fmla="*/ 499707 h 567526"/>
                <a:gd name="connsiteX4" fmla="*/ 84274 w 726505"/>
                <a:gd name="connsiteY4" fmla="*/ 10474 h 567526"/>
                <a:gd name="connsiteX0" fmla="*/ 84274 w 747243"/>
                <a:gd name="connsiteY0" fmla="*/ 23576 h 595793"/>
                <a:gd name="connsiteX1" fmla="*/ 671883 w 747243"/>
                <a:gd name="connsiteY1" fmla="*/ 24503 h 595793"/>
                <a:gd name="connsiteX2" fmla="*/ 672979 w 747243"/>
                <a:gd name="connsiteY2" fmla="*/ 550186 h 595793"/>
                <a:gd name="connsiteX3" fmla="*/ 63803 w 747243"/>
                <a:gd name="connsiteY3" fmla="*/ 512809 h 595793"/>
                <a:gd name="connsiteX4" fmla="*/ 84274 w 747243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710287"/>
                <a:gd name="connsiteY0" fmla="*/ 23576 h 595793"/>
                <a:gd name="connsiteX1" fmla="*/ 671883 w 710287"/>
                <a:gd name="connsiteY1" fmla="*/ 24503 h 595793"/>
                <a:gd name="connsiteX2" fmla="*/ 672979 w 710287"/>
                <a:gd name="connsiteY2" fmla="*/ 550186 h 595793"/>
                <a:gd name="connsiteX3" fmla="*/ 63803 w 710287"/>
                <a:gd name="connsiteY3" fmla="*/ 512809 h 595793"/>
                <a:gd name="connsiteX4" fmla="*/ 84274 w 710287"/>
                <a:gd name="connsiteY4" fmla="*/ 23576 h 595793"/>
                <a:gd name="connsiteX0" fmla="*/ 84274 w 672979"/>
                <a:gd name="connsiteY0" fmla="*/ 23576 h 595793"/>
                <a:gd name="connsiteX1" fmla="*/ 671883 w 672979"/>
                <a:gd name="connsiteY1" fmla="*/ 24503 h 595793"/>
                <a:gd name="connsiteX2" fmla="*/ 672979 w 672979"/>
                <a:gd name="connsiteY2" fmla="*/ 550186 h 595793"/>
                <a:gd name="connsiteX3" fmla="*/ 63803 w 672979"/>
                <a:gd name="connsiteY3" fmla="*/ 512809 h 595793"/>
                <a:gd name="connsiteX4" fmla="*/ 84274 w 672979"/>
                <a:gd name="connsiteY4" fmla="*/ 23576 h 595793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70495"/>
                <a:gd name="connsiteX1" fmla="*/ 671883 w 672979"/>
                <a:gd name="connsiteY1" fmla="*/ 24503 h 570495"/>
                <a:gd name="connsiteX2" fmla="*/ 672979 w 672979"/>
                <a:gd name="connsiteY2" fmla="*/ 550186 h 570495"/>
                <a:gd name="connsiteX3" fmla="*/ 63803 w 672979"/>
                <a:gd name="connsiteY3" fmla="*/ 512809 h 570495"/>
                <a:gd name="connsiteX4" fmla="*/ 84274 w 672979"/>
                <a:gd name="connsiteY4" fmla="*/ 23576 h 570495"/>
                <a:gd name="connsiteX0" fmla="*/ 84274 w 672979"/>
                <a:gd name="connsiteY0" fmla="*/ 23576 h 560608"/>
                <a:gd name="connsiteX1" fmla="*/ 671883 w 672979"/>
                <a:gd name="connsiteY1" fmla="*/ 24503 h 560608"/>
                <a:gd name="connsiteX2" fmla="*/ 672979 w 672979"/>
                <a:gd name="connsiteY2" fmla="*/ 550186 h 560608"/>
                <a:gd name="connsiteX3" fmla="*/ 63803 w 672979"/>
                <a:gd name="connsiteY3" fmla="*/ 512809 h 560608"/>
                <a:gd name="connsiteX4" fmla="*/ 84274 w 672979"/>
                <a:gd name="connsiteY4" fmla="*/ 23576 h 560608"/>
                <a:gd name="connsiteX0" fmla="*/ 84274 w 672979"/>
                <a:gd name="connsiteY0" fmla="*/ 23576 h 567351"/>
                <a:gd name="connsiteX1" fmla="*/ 671883 w 672979"/>
                <a:gd name="connsiteY1" fmla="*/ 24503 h 567351"/>
                <a:gd name="connsiteX2" fmla="*/ 672979 w 672979"/>
                <a:gd name="connsiteY2" fmla="*/ 550186 h 567351"/>
                <a:gd name="connsiteX3" fmla="*/ 63803 w 672979"/>
                <a:gd name="connsiteY3" fmla="*/ 512809 h 567351"/>
                <a:gd name="connsiteX4" fmla="*/ 84274 w 672979"/>
                <a:gd name="connsiteY4" fmla="*/ 23576 h 567351"/>
                <a:gd name="connsiteX0" fmla="*/ 72869 w 661574"/>
                <a:gd name="connsiteY0" fmla="*/ 23576 h 567351"/>
                <a:gd name="connsiteX1" fmla="*/ 660478 w 661574"/>
                <a:gd name="connsiteY1" fmla="*/ 24503 h 567351"/>
                <a:gd name="connsiteX2" fmla="*/ 661574 w 661574"/>
                <a:gd name="connsiteY2" fmla="*/ 550186 h 567351"/>
                <a:gd name="connsiteX3" fmla="*/ 52398 w 661574"/>
                <a:gd name="connsiteY3" fmla="*/ 512809 h 567351"/>
                <a:gd name="connsiteX4" fmla="*/ 72869 w 661574"/>
                <a:gd name="connsiteY4" fmla="*/ 23576 h 567351"/>
                <a:gd name="connsiteX0" fmla="*/ 72869 w 661574"/>
                <a:gd name="connsiteY0" fmla="*/ 13918 h 557693"/>
                <a:gd name="connsiteX1" fmla="*/ 660478 w 661574"/>
                <a:gd name="connsiteY1" fmla="*/ 14845 h 557693"/>
                <a:gd name="connsiteX2" fmla="*/ 661574 w 661574"/>
                <a:gd name="connsiteY2" fmla="*/ 540528 h 557693"/>
                <a:gd name="connsiteX3" fmla="*/ 52398 w 661574"/>
                <a:gd name="connsiteY3" fmla="*/ 503151 h 557693"/>
                <a:gd name="connsiteX4" fmla="*/ 72869 w 661574"/>
                <a:gd name="connsiteY4" fmla="*/ 13918 h 557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74" h="557693">
                  <a:moveTo>
                    <a:pt x="72869" y="13918"/>
                  </a:moveTo>
                  <a:cubicBezTo>
                    <a:pt x="184450" y="5454"/>
                    <a:pt x="435949" y="-13117"/>
                    <a:pt x="660478" y="14845"/>
                  </a:cubicBezTo>
                  <a:cubicBezTo>
                    <a:pt x="621347" y="93170"/>
                    <a:pt x="636508" y="427667"/>
                    <a:pt x="661574" y="540528"/>
                  </a:cubicBezTo>
                  <a:cubicBezTo>
                    <a:pt x="560227" y="562106"/>
                    <a:pt x="148547" y="575610"/>
                    <a:pt x="52398" y="503151"/>
                  </a:cubicBezTo>
                  <a:cubicBezTo>
                    <a:pt x="-13816" y="391776"/>
                    <a:pt x="-27876" y="91630"/>
                    <a:pt x="72869" y="1391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 cap="rnd">
              <a:solidFill>
                <a:schemeClr val="tx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pic>
        <p:nvPicPr>
          <p:cNvPr id="23" name="PA_图片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955" y="2186946"/>
            <a:ext cx="1653800" cy="2976332"/>
          </a:xfrm>
          <a:prstGeom prst="rect">
            <a:avLst/>
          </a:prstGeom>
        </p:spPr>
      </p:pic>
      <p:sp>
        <p:nvSpPr>
          <p:cNvPr id="24" name="PA_文本框 226"/>
          <p:cNvSpPr txBox="1"/>
          <p:nvPr>
            <p:custDataLst>
              <p:tags r:id="rId3"/>
            </p:custDataLst>
          </p:nvPr>
        </p:nvSpPr>
        <p:spPr>
          <a:xfrm>
            <a:off x="4543628" y="2409181"/>
            <a:ext cx="1812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latin typeface="Arial"/>
                <a:ea typeface="微软雅黑"/>
                <a:cs typeface="落落补 汤圆" pitchFamily="2" charset="-128"/>
                <a:sym typeface="Arial"/>
              </a:rPr>
              <a:t>心測</a:t>
            </a:r>
            <a:r>
              <a:rPr lang="zh-TW" altLang="en-US" sz="6000" dirty="0">
                <a:latin typeface="Arial"/>
                <a:ea typeface="微软雅黑"/>
                <a:cs typeface="落落补 汤圆" pitchFamily="2" charset="-128"/>
                <a:sym typeface="Arial"/>
              </a:rPr>
              <a:t>中心作法</a:t>
            </a:r>
            <a:endParaRPr lang="zh-CN" altLang="en-US" sz="6000" dirty="0">
              <a:latin typeface="Arial"/>
              <a:ea typeface="微软雅黑"/>
              <a:cs typeface="落落补 汤圆" pitchFamily="2" charset="-128"/>
              <a:sym typeface="Arial"/>
            </a:endParaRPr>
          </a:p>
        </p:txBody>
      </p:sp>
      <p:sp>
        <p:nvSpPr>
          <p:cNvPr id="25" name="PA_文本框 271"/>
          <p:cNvSpPr txBox="1"/>
          <p:nvPr>
            <p:custDataLst>
              <p:tags r:id="rId4"/>
            </p:custDataLst>
          </p:nvPr>
        </p:nvSpPr>
        <p:spPr>
          <a:xfrm>
            <a:off x="7675729" y="3204875"/>
            <a:ext cx="3264363" cy="1610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學習表現</a:t>
            </a:r>
            <a:endParaRPr lang="en-US" altLang="zh-TW" sz="4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30000"/>
              </a:lnSpc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作為</a:t>
            </a:r>
            <a:r>
              <a:rPr lang="zh-TW" altLang="en-US" sz="4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測驗目標</a:t>
            </a:r>
            <a:endParaRPr lang="en-US" altLang="zh-TW" sz="4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本框 154">
            <a:extLst>
              <a:ext uri="{FF2B5EF4-FFF2-40B4-BE49-F238E27FC236}">
                <a16:creationId xmlns:a16="http://schemas.microsoft.com/office/drawing/2014/main" id="{DB3A7F69-825F-4501-9D4A-42DE18552030}"/>
              </a:ext>
            </a:extLst>
          </p:cNvPr>
          <p:cNvSpPr txBox="1"/>
          <p:nvPr/>
        </p:nvSpPr>
        <p:spPr>
          <a:xfrm>
            <a:off x="462340" y="32051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素養導向評量的設計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9" name="组合 155">
            <a:extLst>
              <a:ext uri="{FF2B5EF4-FFF2-40B4-BE49-F238E27FC236}">
                <a16:creationId xmlns:a16="http://schemas.microsoft.com/office/drawing/2014/main" id="{39345EB4-EDE2-41D1-A706-35D610E20AAB}"/>
              </a:ext>
            </a:extLst>
          </p:cNvPr>
          <p:cNvGrpSpPr/>
          <p:nvPr/>
        </p:nvGrpSpPr>
        <p:grpSpPr>
          <a:xfrm>
            <a:off x="3543759" y="266849"/>
            <a:ext cx="636853" cy="393183"/>
            <a:chOff x="3610120" y="261689"/>
            <a:chExt cx="636853" cy="393183"/>
          </a:xfrm>
        </p:grpSpPr>
        <p:pic>
          <p:nvPicPr>
            <p:cNvPr id="20" name="图片 156">
              <a:extLst>
                <a:ext uri="{FF2B5EF4-FFF2-40B4-BE49-F238E27FC236}">
                  <a16:creationId xmlns:a16="http://schemas.microsoft.com/office/drawing/2014/main" id="{456DD0E9-FBF8-46D8-9A5E-F86E8A053C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21" name="Freeform 249">
              <a:extLst>
                <a:ext uri="{FF2B5EF4-FFF2-40B4-BE49-F238E27FC236}">
                  <a16:creationId xmlns:a16="http://schemas.microsoft.com/office/drawing/2014/main" id="{8BEC7CB5-CA0E-4C32-BE3D-B19E1E2A57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25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54">
            <a:extLst>
              <a:ext uri="{FF2B5EF4-FFF2-40B4-BE49-F238E27FC236}">
                <a16:creationId xmlns:a16="http://schemas.microsoft.com/office/drawing/2014/main" id="{DB3A7F69-825F-4501-9D4A-42DE18552030}"/>
              </a:ext>
            </a:extLst>
          </p:cNvPr>
          <p:cNvSpPr txBox="1"/>
          <p:nvPr/>
        </p:nvSpPr>
        <p:spPr>
          <a:xfrm>
            <a:off x="462340" y="320511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素養導向評量的設計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19" name="组合 155">
            <a:extLst>
              <a:ext uri="{FF2B5EF4-FFF2-40B4-BE49-F238E27FC236}">
                <a16:creationId xmlns:a16="http://schemas.microsoft.com/office/drawing/2014/main" id="{39345EB4-EDE2-41D1-A706-35D610E20AAB}"/>
              </a:ext>
            </a:extLst>
          </p:cNvPr>
          <p:cNvGrpSpPr/>
          <p:nvPr/>
        </p:nvGrpSpPr>
        <p:grpSpPr>
          <a:xfrm>
            <a:off x="3543759" y="266849"/>
            <a:ext cx="636853" cy="393183"/>
            <a:chOff x="3610120" y="261689"/>
            <a:chExt cx="636853" cy="393183"/>
          </a:xfrm>
        </p:grpSpPr>
        <p:pic>
          <p:nvPicPr>
            <p:cNvPr id="20" name="图片 156">
              <a:extLst>
                <a:ext uri="{FF2B5EF4-FFF2-40B4-BE49-F238E27FC236}">
                  <a16:creationId xmlns:a16="http://schemas.microsoft.com/office/drawing/2014/main" id="{456DD0E9-FBF8-46D8-9A5E-F86E8A053C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21" name="Freeform 249">
              <a:extLst>
                <a:ext uri="{FF2B5EF4-FFF2-40B4-BE49-F238E27FC236}">
                  <a16:creationId xmlns:a16="http://schemas.microsoft.com/office/drawing/2014/main" id="{8BEC7CB5-CA0E-4C32-BE3D-B19E1E2A57E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3" name="组合 31">
            <a:extLst>
              <a:ext uri="{FF2B5EF4-FFF2-40B4-BE49-F238E27FC236}">
                <a16:creationId xmlns:a16="http://schemas.microsoft.com/office/drawing/2014/main" id="{02172816-EC88-4A20-A9BB-AA0ED182E31B}"/>
              </a:ext>
            </a:extLst>
          </p:cNvPr>
          <p:cNvGrpSpPr/>
          <p:nvPr/>
        </p:nvGrpSpPr>
        <p:grpSpPr>
          <a:xfrm>
            <a:off x="475401" y="2247912"/>
            <a:ext cx="1758554" cy="2946733"/>
            <a:chOff x="6515767" y="1649867"/>
            <a:chExt cx="1758554" cy="2946733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BBF515F-991D-461A-A915-2547BC4EC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5767" y="1649867"/>
              <a:ext cx="1758554" cy="1983581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blipFill>
              <a:blip r:embed="rId5">
                <a:grayscl/>
              </a:blip>
              <a:stretch>
                <a:fillRect/>
              </a:stretch>
            </a:blipFill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5" name="组合 33">
              <a:extLst>
                <a:ext uri="{FF2B5EF4-FFF2-40B4-BE49-F238E27FC236}">
                  <a16:creationId xmlns:a16="http://schemas.microsoft.com/office/drawing/2014/main" id="{2450AED5-392A-4238-8EB2-FF7DE3411824}"/>
                </a:ext>
              </a:extLst>
            </p:cNvPr>
            <p:cNvGrpSpPr/>
            <p:nvPr/>
          </p:nvGrpSpPr>
          <p:grpSpPr>
            <a:xfrm>
              <a:off x="6902125" y="2076492"/>
              <a:ext cx="985838" cy="1020366"/>
              <a:chOff x="8116888" y="4364038"/>
              <a:chExt cx="1314450" cy="1360488"/>
            </a:xfrm>
          </p:grpSpPr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5B5F7016-87C7-4EC4-BB1D-426BACE5F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" name="Freeform 22">
                <a:extLst>
                  <a:ext uri="{FF2B5EF4-FFF2-40B4-BE49-F238E27FC236}">
                    <a16:creationId xmlns:a16="http://schemas.microsoft.com/office/drawing/2014/main" id="{4E834E86-E546-4A64-B519-91AF02EF2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" name="Freeform 23">
                <a:extLst>
                  <a:ext uri="{FF2B5EF4-FFF2-40B4-BE49-F238E27FC236}">
                    <a16:creationId xmlns:a16="http://schemas.microsoft.com/office/drawing/2014/main" id="{F5B8B04E-E4A4-40F4-ACDB-58C3284A8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" name="Freeform 24">
                <a:extLst>
                  <a:ext uri="{FF2B5EF4-FFF2-40B4-BE49-F238E27FC236}">
                    <a16:creationId xmlns:a16="http://schemas.microsoft.com/office/drawing/2014/main" id="{794B4CD8-AFE0-4FC2-BA20-7ABD37186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" name="Freeform 25">
                <a:extLst>
                  <a:ext uri="{FF2B5EF4-FFF2-40B4-BE49-F238E27FC236}">
                    <a16:creationId xmlns:a16="http://schemas.microsoft.com/office/drawing/2014/main" id="{06986E1C-59D7-4D19-B19B-617CD6931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Freeform 26">
                <a:extLst>
                  <a:ext uri="{FF2B5EF4-FFF2-40B4-BE49-F238E27FC236}">
                    <a16:creationId xmlns:a16="http://schemas.microsoft.com/office/drawing/2014/main" id="{4063F7D9-A3A8-43CE-B7E8-510384417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" name="Freeform 27">
                <a:extLst>
                  <a:ext uri="{FF2B5EF4-FFF2-40B4-BE49-F238E27FC236}">
                    <a16:creationId xmlns:a16="http://schemas.microsoft.com/office/drawing/2014/main" id="{495B5B00-E4BC-4A80-A16A-96E96AE1D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" name="Freeform 28">
                <a:extLst>
                  <a:ext uri="{FF2B5EF4-FFF2-40B4-BE49-F238E27FC236}">
                    <a16:creationId xmlns:a16="http://schemas.microsoft.com/office/drawing/2014/main" id="{BEB5701C-334B-4842-A69A-E39C0717BC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Freeform 29">
                <a:extLst>
                  <a:ext uri="{FF2B5EF4-FFF2-40B4-BE49-F238E27FC236}">
                    <a16:creationId xmlns:a16="http://schemas.microsoft.com/office/drawing/2014/main" id="{2D86955E-B26C-4793-A77F-5A7945A39A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:a16="http://schemas.microsoft.com/office/drawing/2014/main" id="{186D1E8F-B0BF-48E7-B746-3E330474D8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:a16="http://schemas.microsoft.com/office/drawing/2014/main" id="{8FEDBD89-40F4-46E1-B86D-31D115B64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:a16="http://schemas.microsoft.com/office/drawing/2014/main" id="{B41F7FA7-B284-4F4F-B3E5-F916C68B2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6" name="文本框 34">
              <a:extLst>
                <a:ext uri="{FF2B5EF4-FFF2-40B4-BE49-F238E27FC236}">
                  <a16:creationId xmlns:a16="http://schemas.microsoft.com/office/drawing/2014/main" id="{CD40B9B8-6ABE-4D16-91DB-0D9DD042ECEF}"/>
                </a:ext>
              </a:extLst>
            </p:cNvPr>
            <p:cNvSpPr txBox="1"/>
            <p:nvPr/>
          </p:nvSpPr>
          <p:spPr>
            <a:xfrm>
              <a:off x="6918711" y="3734652"/>
              <a:ext cx="1287853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TW" sz="2400" dirty="0">
                  <a:solidFill>
                    <a:srgbClr val="FF006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/>
                </a:rPr>
                <a:t>111</a:t>
              </a:r>
              <a:r>
                <a:rPr lang="zh-TW" altLang="en-US" sz="2400" dirty="0">
                  <a:solidFill>
                    <a:srgbClr val="FF006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/>
                </a:rPr>
                <a:t>會考</a:t>
              </a:r>
              <a:endParaRPr lang="zh-CN" altLang="en-US" sz="2400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endParaRPr>
            </a:p>
          </p:txBody>
        </p:sp>
        <p:sp>
          <p:nvSpPr>
            <p:cNvPr id="17" name="文本框 35">
              <a:extLst>
                <a:ext uri="{FF2B5EF4-FFF2-40B4-BE49-F238E27FC236}">
                  <a16:creationId xmlns:a16="http://schemas.microsoft.com/office/drawing/2014/main" id="{026D5672-696E-4014-8885-67B6DA806770}"/>
                </a:ext>
              </a:extLst>
            </p:cNvPr>
            <p:cNvSpPr txBox="1"/>
            <p:nvPr/>
          </p:nvSpPr>
          <p:spPr>
            <a:xfrm>
              <a:off x="6909876" y="4158018"/>
              <a:ext cx="1061829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TW" altLang="en-US" sz="2400" dirty="0">
                  <a:latin typeface="微軟正黑體" panose="020B0604030504040204" pitchFamily="34" charset="-120"/>
                  <a:ea typeface="微軟正黑體" panose="020B0604030504040204" pitchFamily="34" charset="-120"/>
                  <a:sym typeface="Arial"/>
                </a:rPr>
                <a:t>小提醒</a:t>
              </a:r>
              <a:endParaRPr lang="zh-CN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endParaRPr>
            </a:p>
          </p:txBody>
        </p:sp>
      </p:grpSp>
      <p:sp>
        <p:nvSpPr>
          <p:cNvPr id="2" name="Rectangle 29">
            <a:extLst>
              <a:ext uri="{FF2B5EF4-FFF2-40B4-BE49-F238E27FC236}">
                <a16:creationId xmlns:a16="http://schemas.microsoft.com/office/drawing/2014/main" id="{D1C946EB-0790-423F-BB7E-5859C12C1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250" y="131717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9" name="Rectangle 30">
            <a:extLst>
              <a:ext uri="{FF2B5EF4-FFF2-40B4-BE49-F238E27FC236}">
                <a16:creationId xmlns:a16="http://schemas.microsoft.com/office/drawing/2014/main" id="{6DBB4FEF-2A40-44AF-9317-03CC7A08D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9612" y="1208314"/>
            <a:ext cx="807498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測驗說明：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231F20"/>
              </a:solidFill>
              <a:effectLst/>
              <a:latin typeface="Arial" panose="020B0604020202020204" pitchFamily="34" charset="0"/>
              <a:cs typeface="標楷體" panose="03000509000000000000" pitchFamily="65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這是國中教育會考社會科參考試題本，試題本採雙面印刷，共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 </a:t>
            </a:r>
            <a:r>
              <a:rPr kumimoji="0" lang="en-US" altLang="zh-TW" sz="2000" b="1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14 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頁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， 有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 </a:t>
            </a:r>
            <a:r>
              <a:rPr kumimoji="0" lang="en-US" altLang="zh-TW" sz="2000" b="1" i="0" u="sng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54</a:t>
            </a:r>
            <a:r>
              <a:rPr kumimoji="0" lang="en-US" altLang="zh-TW" sz="2000" b="1" i="0" u="sng" strike="noStrike" cap="none" normalizeH="0" baseline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 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題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選擇題，每題都只有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一個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正確或最佳的答案。測驗時間從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08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：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30 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到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09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：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40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，共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70 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分鐘。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3E3D9C8-8CCF-4EAB-8F15-7E2BDB3501DE}"/>
              </a:ext>
            </a:extLst>
          </p:cNvPr>
          <p:cNvSpPr/>
          <p:nvPr/>
        </p:nvSpPr>
        <p:spPr>
          <a:xfrm>
            <a:off x="3635088" y="2936623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持續發展中的命題趨勢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D2B4E04-F62A-463E-8D81-8CA205BEB796}"/>
              </a:ext>
            </a:extLst>
          </p:cNvPr>
          <p:cNvSpPr/>
          <p:nvPr/>
        </p:nvSpPr>
        <p:spPr>
          <a:xfrm>
            <a:off x="3635088" y="3459713"/>
            <a:ext cx="7620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000" indent="-630000">
              <a:spcBef>
                <a:spcPts val="910"/>
              </a:spcBef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一、更強調概念的理解及運用，純粹評量記憶能力層次的試題減少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879CFF6-284A-4DA1-95FB-E64DBA4BD68B}"/>
              </a:ext>
            </a:extLst>
          </p:cNvPr>
          <p:cNvSpPr/>
          <p:nvPr/>
        </p:nvSpPr>
        <p:spPr>
          <a:xfrm>
            <a:off x="3649612" y="4352135"/>
            <a:ext cx="69557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二、試題取材更加生活化，貼近人類生活相關議題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643176E-393E-4674-90B7-470014A13106}"/>
              </a:ext>
            </a:extLst>
          </p:cNvPr>
          <p:cNvSpPr/>
          <p:nvPr/>
        </p:nvSpPr>
        <p:spPr>
          <a:xfrm>
            <a:off x="3649612" y="4975354"/>
            <a:ext cx="5863383" cy="461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三、持續重視資料解讀及圖表轉譯的能力</a:t>
            </a:r>
          </a:p>
        </p:txBody>
      </p:sp>
    </p:spTree>
    <p:extLst>
      <p:ext uri="{BB962C8B-B14F-4D97-AF65-F5344CB8AC3E}">
        <p14:creationId xmlns:p14="http://schemas.microsoft.com/office/powerpoint/2010/main" val="72759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1D202013-8289-4B1B-A3E7-ADADC2243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30207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9500B05C-AB66-4A6A-B10E-A394FD232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02070"/>
            <a:ext cx="12192000" cy="461714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EEA78D70-12C3-4BE6-80FC-3CAB3658C228}"/>
              </a:ext>
            </a:extLst>
          </p:cNvPr>
          <p:cNvSpPr/>
          <p:nvPr/>
        </p:nvSpPr>
        <p:spPr>
          <a:xfrm>
            <a:off x="424543" y="3222171"/>
            <a:ext cx="3646714" cy="4463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3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ED0B8D7-D861-4290-A0D3-6A718D717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15" y="305722"/>
            <a:ext cx="12192000" cy="4504841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D98FA2EB-19C5-407E-8589-2371161B1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15" y="4858614"/>
            <a:ext cx="12192000" cy="19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7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76F6BD1-E383-4993-8BAF-98A1B2A8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8241"/>
            <a:ext cx="11887200" cy="5286375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AEB29B8-E79D-4197-A9A3-8AC155327E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219700"/>
            <a:ext cx="11430000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2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A7F8AD0F-4C16-48F3-80CA-0D7BC34A6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366712"/>
            <a:ext cx="11944350" cy="4448175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3460813-F563-49CB-8CD2-4A6396D82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814887"/>
            <a:ext cx="11430000" cy="18288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C2D1FF1-9123-4562-B0F2-5B155BF9365B}"/>
              </a:ext>
            </a:extLst>
          </p:cNvPr>
          <p:cNvSpPr/>
          <p:nvPr/>
        </p:nvSpPr>
        <p:spPr>
          <a:xfrm>
            <a:off x="381000" y="2220685"/>
            <a:ext cx="1328057" cy="4463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979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CCFA9A41-37A2-41CC-B700-CC2065E0A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7" y="647700"/>
            <a:ext cx="11553825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1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8DF70168-ADEA-43BB-B2B3-D7B04C66E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" y="0"/>
            <a:ext cx="11534775" cy="564832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4EA7507-8810-4AB0-B863-00897DBEF04A}"/>
              </a:ext>
            </a:extLst>
          </p:cNvPr>
          <p:cNvSpPr/>
          <p:nvPr/>
        </p:nvSpPr>
        <p:spPr>
          <a:xfrm>
            <a:off x="653142" y="5812970"/>
            <a:ext cx="10885714" cy="914401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">
              <a:spcBef>
                <a:spcPts val="30"/>
              </a:spcBef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根據圖(二十八)，土壤液化潛勢區主要分布在</a:t>
            </a:r>
            <a:r>
              <a:rPr lang="zh-TW" altLang="zh-TW" sz="2400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臺灣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的何種地形區？</a:t>
            </a:r>
          </a:p>
          <a:p>
            <a:pPr lvl="0">
              <a:spcBef>
                <a:spcPts val="120"/>
              </a:spcBef>
              <a:spcAft>
                <a:spcPts val="0"/>
              </a:spcAft>
              <a:buSzPts val="1100"/>
              <a:tabLst>
                <a:tab pos="280670" algn="l"/>
              </a:tabLst>
            </a:pPr>
            <a:r>
              <a:rPr lang="en-US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(A)</a:t>
            </a:r>
            <a:r>
              <a:rPr lang="zh-TW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平原</a:t>
            </a:r>
            <a:r>
              <a:rPr lang="en-US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(B)</a:t>
            </a:r>
            <a:r>
              <a:rPr lang="zh-TW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丘陵</a:t>
            </a:r>
            <a:r>
              <a:rPr lang="en-US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(C)</a:t>
            </a:r>
            <a:r>
              <a:rPr lang="zh-TW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台地</a:t>
            </a:r>
            <a:r>
              <a:rPr lang="en-US" altLang="zh-TW" sz="24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  (D)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山地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CA1C28A-C3F2-45F8-8689-D6ADC841EFE7}"/>
              </a:ext>
            </a:extLst>
          </p:cNvPr>
          <p:cNvSpPr/>
          <p:nvPr/>
        </p:nvSpPr>
        <p:spPr>
          <a:xfrm>
            <a:off x="511629" y="6270170"/>
            <a:ext cx="1371599" cy="58783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B9EFC752-7FD6-44EE-804B-56214D020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568" y="1985701"/>
            <a:ext cx="8900432" cy="326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E2C1AB3-6FCC-4B47-810B-6BCCD15061F3}"/>
              </a:ext>
            </a:extLst>
          </p:cNvPr>
          <p:cNvSpPr/>
          <p:nvPr/>
        </p:nvSpPr>
        <p:spPr>
          <a:xfrm>
            <a:off x="653143" y="368133"/>
            <a:ext cx="10885714" cy="230579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800" dirty="0"/>
              <a:t>根據圖(二十九)及圖(三十)，從日治時期至現今，下列關於此地區的描述何者正確？</a:t>
            </a:r>
          </a:p>
          <a:p>
            <a:r>
              <a:rPr lang="zh-TW" altLang="zh-TW" sz="2800" dirty="0"/>
              <a:t>(A)河道沖積日益增加</a:t>
            </a:r>
            <a:r>
              <a:rPr lang="en-US" altLang="zh-TW" sz="2800" dirty="0"/>
              <a:t> </a:t>
            </a:r>
            <a:r>
              <a:rPr lang="zh-TW" altLang="zh-TW" sz="2800" dirty="0"/>
              <a:t>(B)聚落範圍逐漸擴大</a:t>
            </a:r>
            <a:endParaRPr lang="en-US" altLang="zh-TW" sz="2800" dirty="0"/>
          </a:p>
          <a:p>
            <a:r>
              <a:rPr lang="zh-TW" altLang="zh-TW" sz="2800" dirty="0"/>
              <a:t>(C)養殖漁業益發興盛</a:t>
            </a:r>
            <a:r>
              <a:rPr lang="en-US" altLang="zh-TW" sz="2800" dirty="0"/>
              <a:t> </a:t>
            </a:r>
            <a:r>
              <a:rPr lang="zh-TW" altLang="zh-TW" sz="2800" dirty="0"/>
              <a:t>(D)生物多樣性逐漸提高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C7D5FC0-640E-42C4-92A7-92A867A1037E}"/>
              </a:ext>
            </a:extLst>
          </p:cNvPr>
          <p:cNvSpPr/>
          <p:nvPr/>
        </p:nvSpPr>
        <p:spPr>
          <a:xfrm>
            <a:off x="465612" y="4655128"/>
            <a:ext cx="10885714" cy="220287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2800" dirty="0"/>
              <a:t>根據選文及地圖判斷，圖(二十九)中甲區在該次地震時出現土壤液化現象，最可能和下列哪個原因有關？</a:t>
            </a:r>
          </a:p>
          <a:p>
            <a:r>
              <a:rPr lang="zh-TW" altLang="zh-TW" sz="2800" dirty="0"/>
              <a:t>(A)位於山麓沖積扇</a:t>
            </a:r>
            <a:r>
              <a:rPr lang="en-US" altLang="zh-TW" sz="2800" dirty="0"/>
              <a:t> </a:t>
            </a:r>
            <a:r>
              <a:rPr lang="zh-TW" altLang="zh-TW" sz="2800" dirty="0"/>
              <a:t>(B)過度抽取地下水</a:t>
            </a:r>
            <a:endParaRPr lang="en-US" altLang="zh-TW" sz="2800" dirty="0"/>
          </a:p>
          <a:p>
            <a:r>
              <a:rPr lang="zh-TW" altLang="zh-TW" sz="2800" dirty="0"/>
              <a:t>(C)土地利用密度太高</a:t>
            </a:r>
            <a:r>
              <a:rPr lang="en-US" altLang="zh-TW" sz="2800" dirty="0"/>
              <a:t> </a:t>
            </a:r>
            <a:r>
              <a:rPr lang="zh-TW" altLang="zh-TW" sz="2800" dirty="0"/>
              <a:t>(D)建地多為填土而來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1347815-56F7-44D7-BACE-F026228205B2}"/>
              </a:ext>
            </a:extLst>
          </p:cNvPr>
          <p:cNvSpPr/>
          <p:nvPr/>
        </p:nvSpPr>
        <p:spPr>
          <a:xfrm>
            <a:off x="4099956" y="1407224"/>
            <a:ext cx="3617026" cy="58783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5FD5E6-3F61-4BF7-ACC6-CE426801E1B7}"/>
              </a:ext>
            </a:extLst>
          </p:cNvPr>
          <p:cNvSpPr/>
          <p:nvPr/>
        </p:nvSpPr>
        <p:spPr>
          <a:xfrm>
            <a:off x="465612" y="6082145"/>
            <a:ext cx="7063839" cy="58783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0E35291-9228-44C5-AA01-F6F65472B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301" y="2180045"/>
            <a:ext cx="7648699" cy="2287058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3B4D8CA2-E375-40A1-878B-681B67E5F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83" y="1731895"/>
            <a:ext cx="7773390" cy="292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8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3734536" y="1677440"/>
            <a:ext cx="4337233" cy="2102713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76738" y="3932173"/>
            <a:ext cx="3826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3600" dirty="0">
                <a:solidFill>
                  <a:schemeClr val="tx2">
                    <a:lumMod val="7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rPr>
              <a:t>好的</a:t>
            </a:r>
            <a:r>
              <a:rPr kumimoji="1" lang="en-US" altLang="zh-TW" sz="3600" dirty="0">
                <a:solidFill>
                  <a:schemeClr val="tx2">
                    <a:lumMod val="7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rPr>
              <a:t>or</a:t>
            </a:r>
            <a:r>
              <a:rPr kumimoji="1" lang="zh-TW" altLang="en-US" sz="3600" dirty="0">
                <a:solidFill>
                  <a:schemeClr val="tx2">
                    <a:lumMod val="7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rPr>
              <a:t>不好的題目</a:t>
            </a:r>
            <a:endParaRPr kumimoji="1" lang="zh-CN" altLang="en-US" sz="3600" dirty="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DFPShaoNvW5-GB" charset="-122"/>
              <a:sym typeface="Arial"/>
            </a:endParaRPr>
          </a:p>
        </p:txBody>
      </p:sp>
      <p:grpSp>
        <p:nvGrpSpPr>
          <p:cNvPr id="31" name="Group 70"/>
          <p:cNvGrpSpPr/>
          <p:nvPr/>
        </p:nvGrpSpPr>
        <p:grpSpPr>
          <a:xfrm>
            <a:off x="2769610" y="795534"/>
            <a:ext cx="6600172" cy="5135635"/>
            <a:chOff x="-1" y="0"/>
            <a:chExt cx="2335461" cy="1802808"/>
          </a:xfrm>
        </p:grpSpPr>
        <p:sp>
          <p:nvSpPr>
            <p:cNvPr id="32" name="chenying0907 66"/>
            <p:cNvSpPr/>
            <p:nvPr/>
          </p:nvSpPr>
          <p:spPr>
            <a:xfrm>
              <a:off x="88900" y="177800"/>
              <a:ext cx="2125877" cy="1425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550" extrusionOk="0">
                  <a:moveTo>
                    <a:pt x="21281" y="131"/>
                  </a:moveTo>
                  <a:cubicBezTo>
                    <a:pt x="20628" y="31"/>
                    <a:pt x="2649" y="215"/>
                    <a:pt x="166" y="0"/>
                  </a:cubicBezTo>
                  <a:cubicBezTo>
                    <a:pt x="70" y="3334"/>
                    <a:pt x="43" y="6398"/>
                    <a:pt x="99" y="9794"/>
                  </a:cubicBezTo>
                  <a:cubicBezTo>
                    <a:pt x="201" y="15985"/>
                    <a:pt x="-129" y="17592"/>
                    <a:pt x="60" y="21542"/>
                  </a:cubicBezTo>
                  <a:cubicBezTo>
                    <a:pt x="1560" y="21600"/>
                    <a:pt x="19091" y="21287"/>
                    <a:pt x="21090" y="21542"/>
                  </a:cubicBezTo>
                  <a:cubicBezTo>
                    <a:pt x="21175" y="18119"/>
                    <a:pt x="21202" y="17551"/>
                    <a:pt x="21175" y="14349"/>
                  </a:cubicBezTo>
                  <a:cubicBezTo>
                    <a:pt x="21134" y="9458"/>
                    <a:pt x="21471" y="5014"/>
                    <a:pt x="21281" y="131"/>
                  </a:cubicBezTo>
                  <a:close/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3" name="chenying0907 67"/>
            <p:cNvSpPr/>
            <p:nvPr/>
          </p:nvSpPr>
          <p:spPr>
            <a:xfrm>
              <a:off x="-1" y="0"/>
              <a:ext cx="2335461" cy="184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19061" extrusionOk="0">
                  <a:moveTo>
                    <a:pt x="902" y="18172"/>
                  </a:moveTo>
                  <a:cubicBezTo>
                    <a:pt x="357" y="17727"/>
                    <a:pt x="-200" y="12317"/>
                    <a:pt x="71" y="5707"/>
                  </a:cubicBezTo>
                  <a:cubicBezTo>
                    <a:pt x="379" y="-1823"/>
                    <a:pt x="1461" y="270"/>
                    <a:pt x="2010" y="259"/>
                  </a:cubicBezTo>
                  <a:cubicBezTo>
                    <a:pt x="7486" y="145"/>
                    <a:pt x="12959" y="733"/>
                    <a:pt x="18433" y="1907"/>
                  </a:cubicBezTo>
                  <a:cubicBezTo>
                    <a:pt x="19405" y="2115"/>
                    <a:pt x="21400" y="-2382"/>
                    <a:pt x="21308" y="14217"/>
                  </a:cubicBezTo>
                  <a:cubicBezTo>
                    <a:pt x="21311" y="19032"/>
                    <a:pt x="20486" y="19218"/>
                    <a:pt x="19999" y="19008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4" name="chenying0907 68"/>
            <p:cNvSpPr/>
            <p:nvPr/>
          </p:nvSpPr>
          <p:spPr>
            <a:xfrm>
              <a:off x="1130300" y="1600199"/>
              <a:ext cx="20498" cy="20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58" h="19845" extrusionOk="0">
                  <a:moveTo>
                    <a:pt x="0" y="0"/>
                  </a:moveTo>
                  <a:cubicBezTo>
                    <a:pt x="21600" y="4703"/>
                    <a:pt x="13319" y="10461"/>
                    <a:pt x="16331" y="15310"/>
                  </a:cubicBezTo>
                  <a:cubicBezTo>
                    <a:pt x="16793" y="16055"/>
                    <a:pt x="11256" y="21600"/>
                    <a:pt x="11542" y="19282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" name="组 1"/>
          <p:cNvGrpSpPr/>
          <p:nvPr/>
        </p:nvGrpSpPr>
        <p:grpSpPr>
          <a:xfrm>
            <a:off x="5084257" y="1965052"/>
            <a:ext cx="1623568" cy="1509690"/>
            <a:chOff x="4431238" y="1508012"/>
            <a:chExt cx="2360904" cy="2195308"/>
          </a:xfrm>
        </p:grpSpPr>
        <p:sp>
          <p:nvSpPr>
            <p:cNvPr id="37" name="chenying0907 201"/>
            <p:cNvSpPr/>
            <p:nvPr/>
          </p:nvSpPr>
          <p:spPr>
            <a:xfrm>
              <a:off x="4431238" y="1508012"/>
              <a:ext cx="2360904" cy="219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10" y="4955"/>
                  </a:moveTo>
                  <a:cubicBezTo>
                    <a:pt x="18465" y="9425"/>
                    <a:pt x="18297" y="14113"/>
                    <a:pt x="21600" y="18296"/>
                  </a:cubicBezTo>
                  <a:cubicBezTo>
                    <a:pt x="14274" y="17484"/>
                    <a:pt x="12639" y="14333"/>
                    <a:pt x="6691" y="21600"/>
                  </a:cubicBezTo>
                  <a:cubicBezTo>
                    <a:pt x="10802" y="16578"/>
                    <a:pt x="3281" y="10613"/>
                    <a:pt x="0" y="8990"/>
                  </a:cubicBezTo>
                  <a:cubicBezTo>
                    <a:pt x="4976" y="11451"/>
                    <a:pt x="9737" y="4157"/>
                    <a:pt x="10108" y="0"/>
                  </a:cubicBezTo>
                  <a:cubicBezTo>
                    <a:pt x="12265" y="4785"/>
                    <a:pt x="16387" y="6388"/>
                    <a:pt x="21010" y="495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4292" y="1860569"/>
              <a:ext cx="858274" cy="13426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kumimoji="1"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ea typeface="微软雅黑"/>
                  <a:cs typeface="DFPShaoNvW5-GB" charset="-122"/>
                  <a:sym typeface="Arial"/>
                </a:rPr>
                <a:t>3</a:t>
              </a:r>
              <a:endParaRPr kumimoji="1"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69379" y="4152608"/>
            <a:ext cx="3876891" cy="646273"/>
            <a:chOff x="7637775" y="5530041"/>
            <a:chExt cx="4000129" cy="646029"/>
          </a:xfrm>
        </p:grpSpPr>
        <p:sp>
          <p:nvSpPr>
            <p:cNvPr id="22" name="任意多边形 21"/>
            <p:cNvSpPr/>
            <p:nvPr/>
          </p:nvSpPr>
          <p:spPr>
            <a:xfrm>
              <a:off x="7637775" y="6096678"/>
              <a:ext cx="2494104" cy="79392"/>
            </a:xfrm>
            <a:custGeom>
              <a:avLst/>
              <a:gdLst>
                <a:gd name="connsiteX0" fmla="*/ 2569580 w 2569580"/>
                <a:gd name="connsiteY0" fmla="*/ 13982 h 95004"/>
                <a:gd name="connsiteX1" fmla="*/ 2187616 w 2569580"/>
                <a:gd name="connsiteY1" fmla="*/ 13982 h 95004"/>
                <a:gd name="connsiteX2" fmla="*/ 2118167 w 2569580"/>
                <a:gd name="connsiteY2" fmla="*/ 37131 h 95004"/>
                <a:gd name="connsiteX3" fmla="*/ 1481560 w 2569580"/>
                <a:gd name="connsiteY3" fmla="*/ 60280 h 95004"/>
                <a:gd name="connsiteX4" fmla="*/ 1388962 w 2569580"/>
                <a:gd name="connsiteY4" fmla="*/ 71855 h 95004"/>
                <a:gd name="connsiteX5" fmla="*/ 1307940 w 2569580"/>
                <a:gd name="connsiteY5" fmla="*/ 83430 h 95004"/>
                <a:gd name="connsiteX6" fmla="*/ 844952 w 2569580"/>
                <a:gd name="connsiteY6" fmla="*/ 71855 h 95004"/>
                <a:gd name="connsiteX7" fmla="*/ 775504 w 2569580"/>
                <a:gd name="connsiteY7" fmla="*/ 48706 h 95004"/>
                <a:gd name="connsiteX8" fmla="*/ 740780 w 2569580"/>
                <a:gd name="connsiteY8" fmla="*/ 37131 h 95004"/>
                <a:gd name="connsiteX9" fmla="*/ 254643 w 2569580"/>
                <a:gd name="connsiteY9" fmla="*/ 48706 h 95004"/>
                <a:gd name="connsiteX10" fmla="*/ 219919 w 2569580"/>
                <a:gd name="connsiteY10" fmla="*/ 60280 h 95004"/>
                <a:gd name="connsiteX11" fmla="*/ 196770 w 2569580"/>
                <a:gd name="connsiteY11" fmla="*/ 95004 h 95004"/>
                <a:gd name="connsiteX12" fmla="*/ 0 w 2569580"/>
                <a:gd name="connsiteY12" fmla="*/ 83430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37771 w 2537771"/>
                <a:gd name="connsiteY0" fmla="*/ 13982 h 95004"/>
                <a:gd name="connsiteX1" fmla="*/ 2155807 w 2537771"/>
                <a:gd name="connsiteY1" fmla="*/ 13982 h 95004"/>
                <a:gd name="connsiteX2" fmla="*/ 2086358 w 2537771"/>
                <a:gd name="connsiteY2" fmla="*/ 37131 h 95004"/>
                <a:gd name="connsiteX3" fmla="*/ 1449751 w 2537771"/>
                <a:gd name="connsiteY3" fmla="*/ 60280 h 95004"/>
                <a:gd name="connsiteX4" fmla="*/ 1357153 w 2537771"/>
                <a:gd name="connsiteY4" fmla="*/ 71855 h 95004"/>
                <a:gd name="connsiteX5" fmla="*/ 1276131 w 2537771"/>
                <a:gd name="connsiteY5" fmla="*/ 83430 h 95004"/>
                <a:gd name="connsiteX6" fmla="*/ 813143 w 2537771"/>
                <a:gd name="connsiteY6" fmla="*/ 71855 h 95004"/>
                <a:gd name="connsiteX7" fmla="*/ 743695 w 2537771"/>
                <a:gd name="connsiteY7" fmla="*/ 48706 h 95004"/>
                <a:gd name="connsiteX8" fmla="*/ 708971 w 2537771"/>
                <a:gd name="connsiteY8" fmla="*/ 37131 h 95004"/>
                <a:gd name="connsiteX9" fmla="*/ 222834 w 2537771"/>
                <a:gd name="connsiteY9" fmla="*/ 48706 h 95004"/>
                <a:gd name="connsiteX10" fmla="*/ 188110 w 2537771"/>
                <a:gd name="connsiteY10" fmla="*/ 60280 h 95004"/>
                <a:gd name="connsiteX11" fmla="*/ 164961 w 2537771"/>
                <a:gd name="connsiteY11" fmla="*/ 95004 h 95004"/>
                <a:gd name="connsiteX12" fmla="*/ 0 w 2537771"/>
                <a:gd name="connsiteY12" fmla="*/ 1369 h 95004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22834 w 2537771"/>
                <a:gd name="connsiteY9" fmla="*/ 48706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526070 w 2537771"/>
                <a:gd name="connsiteY8" fmla="*/ 33224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449751 w 2537771"/>
                <a:gd name="connsiteY3" fmla="*/ 60280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604819 w 2537771"/>
                <a:gd name="connsiteY3" fmla="*/ 72003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3281"/>
                <a:gd name="connsiteX1" fmla="*/ 2155807 w 2537771"/>
                <a:gd name="connsiteY1" fmla="*/ 13982 h 83281"/>
                <a:gd name="connsiteX2" fmla="*/ 2086358 w 2537771"/>
                <a:gd name="connsiteY2" fmla="*/ 37131 h 83281"/>
                <a:gd name="connsiteX3" fmla="*/ 1604819 w 2537771"/>
                <a:gd name="connsiteY3" fmla="*/ 72003 h 83281"/>
                <a:gd name="connsiteX4" fmla="*/ 1365106 w 2537771"/>
                <a:gd name="connsiteY4" fmla="*/ 52317 h 83281"/>
                <a:gd name="connsiteX5" fmla="*/ 1188657 w 2537771"/>
                <a:gd name="connsiteY5" fmla="*/ 71707 h 83281"/>
                <a:gd name="connsiteX6" fmla="*/ 960259 w 2537771"/>
                <a:gd name="connsiteY6" fmla="*/ 79670 h 83281"/>
                <a:gd name="connsiteX7" fmla="*/ 747671 w 2537771"/>
                <a:gd name="connsiteY7" fmla="*/ 60429 h 83281"/>
                <a:gd name="connsiteX8" fmla="*/ 526070 w 2537771"/>
                <a:gd name="connsiteY8" fmla="*/ 33224 h 83281"/>
                <a:gd name="connsiteX9" fmla="*/ 254643 w 2537771"/>
                <a:gd name="connsiteY9" fmla="*/ 72152 h 83281"/>
                <a:gd name="connsiteX10" fmla="*/ 180158 w 2537771"/>
                <a:gd name="connsiteY10" fmla="*/ 48557 h 83281"/>
                <a:gd name="connsiteX11" fmla="*/ 93392 w 2537771"/>
                <a:gd name="connsiteY11" fmla="*/ 83281 h 83281"/>
                <a:gd name="connsiteX12" fmla="*/ 0 w 2537771"/>
                <a:gd name="connsiteY12" fmla="*/ 1369 h 83281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86358 w 2537771"/>
                <a:gd name="connsiteY2" fmla="*/ 35762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54548 w 2537771"/>
                <a:gd name="connsiteY2" fmla="*/ 27946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79392"/>
                <a:gd name="connsiteX1" fmla="*/ 2191592 w 2537771"/>
                <a:gd name="connsiteY1" fmla="*/ 39967 h 79392"/>
                <a:gd name="connsiteX2" fmla="*/ 2054548 w 2537771"/>
                <a:gd name="connsiteY2" fmla="*/ 27946 h 79392"/>
                <a:gd name="connsiteX3" fmla="*/ 1604819 w 2537771"/>
                <a:gd name="connsiteY3" fmla="*/ 70634 h 79392"/>
                <a:gd name="connsiteX4" fmla="*/ 1365106 w 2537771"/>
                <a:gd name="connsiteY4" fmla="*/ 50948 h 79392"/>
                <a:gd name="connsiteX5" fmla="*/ 1188657 w 2537771"/>
                <a:gd name="connsiteY5" fmla="*/ 70338 h 79392"/>
                <a:gd name="connsiteX6" fmla="*/ 960259 w 2537771"/>
                <a:gd name="connsiteY6" fmla="*/ 78301 h 79392"/>
                <a:gd name="connsiteX7" fmla="*/ 747671 w 2537771"/>
                <a:gd name="connsiteY7" fmla="*/ 59060 h 79392"/>
                <a:gd name="connsiteX8" fmla="*/ 526070 w 2537771"/>
                <a:gd name="connsiteY8" fmla="*/ 31855 h 79392"/>
                <a:gd name="connsiteX9" fmla="*/ 254643 w 2537771"/>
                <a:gd name="connsiteY9" fmla="*/ 70783 h 79392"/>
                <a:gd name="connsiteX10" fmla="*/ 180158 w 2537771"/>
                <a:gd name="connsiteY10" fmla="*/ 47188 h 79392"/>
                <a:gd name="connsiteX11" fmla="*/ 105320 w 2537771"/>
                <a:gd name="connsiteY11" fmla="*/ 62373 h 79392"/>
                <a:gd name="connsiteX12" fmla="*/ 0 w 2537771"/>
                <a:gd name="connsiteY12" fmla="*/ 0 h 79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7771" h="79392">
                  <a:moveTo>
                    <a:pt x="2537771" y="12613"/>
                  </a:moveTo>
                  <a:cubicBezTo>
                    <a:pt x="2372259" y="-2434"/>
                    <a:pt x="2272129" y="37412"/>
                    <a:pt x="2191592" y="39967"/>
                  </a:cubicBezTo>
                  <a:cubicBezTo>
                    <a:pt x="2111055" y="42522"/>
                    <a:pt x="2152344" y="22835"/>
                    <a:pt x="2054548" y="27946"/>
                  </a:cubicBezTo>
                  <a:cubicBezTo>
                    <a:pt x="1956753" y="33057"/>
                    <a:pt x="2056264" y="56072"/>
                    <a:pt x="1604819" y="70634"/>
                  </a:cubicBezTo>
                  <a:cubicBezTo>
                    <a:pt x="1524915" y="64072"/>
                    <a:pt x="1434466" y="50997"/>
                    <a:pt x="1365106" y="50948"/>
                  </a:cubicBezTo>
                  <a:cubicBezTo>
                    <a:pt x="1295746" y="50899"/>
                    <a:pt x="1256132" y="65779"/>
                    <a:pt x="1188657" y="70338"/>
                  </a:cubicBezTo>
                  <a:cubicBezTo>
                    <a:pt x="1121183" y="74897"/>
                    <a:pt x="1114588" y="82159"/>
                    <a:pt x="960259" y="78301"/>
                  </a:cubicBezTo>
                  <a:cubicBezTo>
                    <a:pt x="937110" y="70585"/>
                    <a:pt x="820036" y="66801"/>
                    <a:pt x="747671" y="59060"/>
                  </a:cubicBezTo>
                  <a:cubicBezTo>
                    <a:pt x="675306" y="51319"/>
                    <a:pt x="608241" y="29901"/>
                    <a:pt x="526070" y="31855"/>
                  </a:cubicBezTo>
                  <a:cubicBezTo>
                    <a:pt x="443899" y="33809"/>
                    <a:pt x="312295" y="68228"/>
                    <a:pt x="254643" y="70783"/>
                  </a:cubicBezTo>
                  <a:cubicBezTo>
                    <a:pt x="196991" y="73338"/>
                    <a:pt x="205045" y="48590"/>
                    <a:pt x="180158" y="47188"/>
                  </a:cubicBezTo>
                  <a:cubicBezTo>
                    <a:pt x="155271" y="45786"/>
                    <a:pt x="113036" y="50798"/>
                    <a:pt x="105320" y="62373"/>
                  </a:cubicBezTo>
                  <a:cubicBezTo>
                    <a:pt x="49008" y="38977"/>
                    <a:pt x="8599" y="82012"/>
                    <a:pt x="0" y="0"/>
                  </a:cubicBezTo>
                </a:path>
              </a:pathLst>
            </a:custGeom>
            <a:noFill/>
            <a:ln w="3492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Freeform 118"/>
            <p:cNvSpPr>
              <a:spLocks noEditPoints="1"/>
            </p:cNvSpPr>
            <p:nvPr/>
          </p:nvSpPr>
          <p:spPr bwMode="auto">
            <a:xfrm flipH="1">
              <a:off x="10124063" y="5530041"/>
              <a:ext cx="1513841" cy="619089"/>
            </a:xfrm>
            <a:custGeom>
              <a:avLst/>
              <a:gdLst>
                <a:gd name="T0" fmla="*/ 250 w 257"/>
                <a:gd name="T1" fmla="*/ 87 h 92"/>
                <a:gd name="T2" fmla="*/ 215 w 257"/>
                <a:gd name="T3" fmla="*/ 84 h 92"/>
                <a:gd name="T4" fmla="*/ 204 w 257"/>
                <a:gd name="T5" fmla="*/ 87 h 92"/>
                <a:gd name="T6" fmla="*/ 146 w 257"/>
                <a:gd name="T7" fmla="*/ 88 h 92"/>
                <a:gd name="T8" fmla="*/ 116 w 257"/>
                <a:gd name="T9" fmla="*/ 85 h 92"/>
                <a:gd name="T10" fmla="*/ 54 w 257"/>
                <a:gd name="T11" fmla="*/ 54 h 92"/>
                <a:gd name="T12" fmla="*/ 2 w 257"/>
                <a:gd name="T13" fmla="*/ 30 h 92"/>
                <a:gd name="T14" fmla="*/ 16 w 257"/>
                <a:gd name="T15" fmla="*/ 0 h 92"/>
                <a:gd name="T16" fmla="*/ 42 w 257"/>
                <a:gd name="T17" fmla="*/ 12 h 92"/>
                <a:gd name="T18" fmla="*/ 78 w 257"/>
                <a:gd name="T19" fmla="*/ 31 h 92"/>
                <a:gd name="T20" fmla="*/ 134 w 257"/>
                <a:gd name="T21" fmla="*/ 61 h 92"/>
                <a:gd name="T22" fmla="*/ 171 w 257"/>
                <a:gd name="T23" fmla="*/ 84 h 92"/>
                <a:gd name="T24" fmla="*/ 186 w 257"/>
                <a:gd name="T25" fmla="*/ 72 h 92"/>
                <a:gd name="T26" fmla="*/ 206 w 257"/>
                <a:gd name="T27" fmla="*/ 71 h 92"/>
                <a:gd name="T28" fmla="*/ 225 w 257"/>
                <a:gd name="T29" fmla="*/ 79 h 92"/>
                <a:gd name="T30" fmla="*/ 254 w 257"/>
                <a:gd name="T31" fmla="*/ 82 h 92"/>
                <a:gd name="T32" fmla="*/ 237 w 257"/>
                <a:gd name="T33" fmla="*/ 80 h 92"/>
                <a:gd name="T34" fmla="*/ 217 w 257"/>
                <a:gd name="T35" fmla="*/ 82 h 92"/>
                <a:gd name="T36" fmla="*/ 244 w 257"/>
                <a:gd name="T37" fmla="*/ 82 h 92"/>
                <a:gd name="T38" fmla="*/ 187 w 257"/>
                <a:gd name="T39" fmla="*/ 70 h 92"/>
                <a:gd name="T40" fmla="*/ 188 w 257"/>
                <a:gd name="T41" fmla="*/ 86 h 92"/>
                <a:gd name="T42" fmla="*/ 158 w 257"/>
                <a:gd name="T43" fmla="*/ 84 h 92"/>
                <a:gd name="T44" fmla="*/ 172 w 257"/>
                <a:gd name="T45" fmla="*/ 87 h 92"/>
                <a:gd name="T46" fmla="*/ 195 w 257"/>
                <a:gd name="T47" fmla="*/ 74 h 92"/>
                <a:gd name="T48" fmla="*/ 202 w 257"/>
                <a:gd name="T49" fmla="*/ 72 h 92"/>
                <a:gd name="T50" fmla="*/ 211 w 257"/>
                <a:gd name="T51" fmla="*/ 78 h 92"/>
                <a:gd name="T52" fmla="*/ 148 w 257"/>
                <a:gd name="T53" fmla="*/ 85 h 92"/>
                <a:gd name="T54" fmla="*/ 132 w 257"/>
                <a:gd name="T55" fmla="*/ 72 h 92"/>
                <a:gd name="T56" fmla="*/ 139 w 257"/>
                <a:gd name="T57" fmla="*/ 85 h 92"/>
                <a:gd name="T58" fmla="*/ 122 w 257"/>
                <a:gd name="T59" fmla="*/ 58 h 92"/>
                <a:gd name="T60" fmla="*/ 130 w 257"/>
                <a:gd name="T61" fmla="*/ 71 h 92"/>
                <a:gd name="T62" fmla="*/ 70 w 257"/>
                <a:gd name="T63" fmla="*/ 56 h 92"/>
                <a:gd name="T64" fmla="*/ 110 w 257"/>
                <a:gd name="T65" fmla="*/ 76 h 92"/>
                <a:gd name="T66" fmla="*/ 120 w 257"/>
                <a:gd name="T67" fmla="*/ 57 h 92"/>
                <a:gd name="T68" fmla="*/ 74 w 257"/>
                <a:gd name="T69" fmla="*/ 31 h 92"/>
                <a:gd name="T70" fmla="*/ 111 w 257"/>
                <a:gd name="T71" fmla="*/ 55 h 92"/>
                <a:gd name="T72" fmla="*/ 91 w 257"/>
                <a:gd name="T73" fmla="*/ 60 h 92"/>
                <a:gd name="T74" fmla="*/ 53 w 257"/>
                <a:gd name="T75" fmla="*/ 37 h 92"/>
                <a:gd name="T76" fmla="*/ 34 w 257"/>
                <a:gd name="T77" fmla="*/ 10 h 92"/>
                <a:gd name="T78" fmla="*/ 112 w 257"/>
                <a:gd name="T79" fmla="*/ 59 h 92"/>
                <a:gd name="T80" fmla="*/ 77 w 257"/>
                <a:gd name="T81" fmla="*/ 39 h 92"/>
                <a:gd name="T82" fmla="*/ 49 w 257"/>
                <a:gd name="T83" fmla="*/ 22 h 92"/>
                <a:gd name="T84" fmla="*/ 58 w 257"/>
                <a:gd name="T85" fmla="*/ 39 h 92"/>
                <a:gd name="T86" fmla="*/ 113 w 257"/>
                <a:gd name="T87" fmla="*/ 60 h 92"/>
                <a:gd name="T88" fmla="*/ 110 w 257"/>
                <a:gd name="T89" fmla="*/ 78 h 92"/>
                <a:gd name="T90" fmla="*/ 67 w 257"/>
                <a:gd name="T91" fmla="*/ 57 h 92"/>
                <a:gd name="T92" fmla="*/ 21 w 257"/>
                <a:gd name="T93" fmla="*/ 38 h 92"/>
                <a:gd name="T94" fmla="*/ 102 w 257"/>
                <a:gd name="T95" fmla="*/ 75 h 92"/>
                <a:gd name="T96" fmla="*/ 32 w 257"/>
                <a:gd name="T97" fmla="*/ 8 h 92"/>
                <a:gd name="T98" fmla="*/ 18 w 257"/>
                <a:gd name="T99" fmla="*/ 37 h 92"/>
                <a:gd name="T100" fmla="*/ 8 w 257"/>
                <a:gd name="T101" fmla="*/ 9 h 92"/>
                <a:gd name="T102" fmla="*/ 7 w 257"/>
                <a:gd name="T103" fmla="*/ 28 h 92"/>
                <a:gd name="T104" fmla="*/ 20 w 257"/>
                <a:gd name="T105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57" h="92">
                  <a:moveTo>
                    <a:pt x="256" y="83"/>
                  </a:moveTo>
                  <a:cubicBezTo>
                    <a:pt x="256" y="84"/>
                    <a:pt x="257" y="87"/>
                    <a:pt x="256" y="89"/>
                  </a:cubicBezTo>
                  <a:cubicBezTo>
                    <a:pt x="253" y="89"/>
                    <a:pt x="253" y="88"/>
                    <a:pt x="250" y="87"/>
                  </a:cubicBezTo>
                  <a:cubicBezTo>
                    <a:pt x="244" y="86"/>
                    <a:pt x="238" y="83"/>
                    <a:pt x="231" y="84"/>
                  </a:cubicBezTo>
                  <a:cubicBezTo>
                    <a:pt x="229" y="84"/>
                    <a:pt x="227" y="86"/>
                    <a:pt x="225" y="86"/>
                  </a:cubicBezTo>
                  <a:cubicBezTo>
                    <a:pt x="221" y="86"/>
                    <a:pt x="219" y="84"/>
                    <a:pt x="215" y="84"/>
                  </a:cubicBezTo>
                  <a:cubicBezTo>
                    <a:pt x="212" y="82"/>
                    <a:pt x="208" y="79"/>
                    <a:pt x="205" y="76"/>
                  </a:cubicBezTo>
                  <a:cubicBezTo>
                    <a:pt x="206" y="79"/>
                    <a:pt x="208" y="81"/>
                    <a:pt x="208" y="84"/>
                  </a:cubicBezTo>
                  <a:cubicBezTo>
                    <a:pt x="207" y="86"/>
                    <a:pt x="205" y="86"/>
                    <a:pt x="204" y="87"/>
                  </a:cubicBezTo>
                  <a:cubicBezTo>
                    <a:pt x="196" y="87"/>
                    <a:pt x="189" y="90"/>
                    <a:pt x="183" y="91"/>
                  </a:cubicBezTo>
                  <a:cubicBezTo>
                    <a:pt x="172" y="91"/>
                    <a:pt x="163" y="85"/>
                    <a:pt x="152" y="86"/>
                  </a:cubicBezTo>
                  <a:cubicBezTo>
                    <a:pt x="150" y="87"/>
                    <a:pt x="148" y="88"/>
                    <a:pt x="146" y="88"/>
                  </a:cubicBezTo>
                  <a:cubicBezTo>
                    <a:pt x="142" y="88"/>
                    <a:pt x="138" y="87"/>
                    <a:pt x="134" y="87"/>
                  </a:cubicBezTo>
                  <a:cubicBezTo>
                    <a:pt x="130" y="87"/>
                    <a:pt x="125" y="86"/>
                    <a:pt x="121" y="86"/>
                  </a:cubicBezTo>
                  <a:cubicBezTo>
                    <a:pt x="119" y="87"/>
                    <a:pt x="117" y="87"/>
                    <a:pt x="116" y="85"/>
                  </a:cubicBezTo>
                  <a:cubicBezTo>
                    <a:pt x="105" y="79"/>
                    <a:pt x="94" y="73"/>
                    <a:pt x="83" y="67"/>
                  </a:cubicBezTo>
                  <a:cubicBezTo>
                    <a:pt x="79" y="65"/>
                    <a:pt x="76" y="63"/>
                    <a:pt x="72" y="61"/>
                  </a:cubicBezTo>
                  <a:cubicBezTo>
                    <a:pt x="66" y="59"/>
                    <a:pt x="60" y="57"/>
                    <a:pt x="54" y="54"/>
                  </a:cubicBezTo>
                  <a:cubicBezTo>
                    <a:pt x="43" y="49"/>
                    <a:pt x="31" y="46"/>
                    <a:pt x="21" y="40"/>
                  </a:cubicBezTo>
                  <a:cubicBezTo>
                    <a:pt x="17" y="38"/>
                    <a:pt x="12" y="36"/>
                    <a:pt x="8" y="34"/>
                  </a:cubicBezTo>
                  <a:cubicBezTo>
                    <a:pt x="6" y="32"/>
                    <a:pt x="4" y="32"/>
                    <a:pt x="2" y="30"/>
                  </a:cubicBezTo>
                  <a:cubicBezTo>
                    <a:pt x="1" y="28"/>
                    <a:pt x="0" y="26"/>
                    <a:pt x="0" y="24"/>
                  </a:cubicBezTo>
                  <a:cubicBezTo>
                    <a:pt x="0" y="18"/>
                    <a:pt x="5" y="9"/>
                    <a:pt x="8" y="5"/>
                  </a:cubicBezTo>
                  <a:cubicBezTo>
                    <a:pt x="10" y="3"/>
                    <a:pt x="13" y="1"/>
                    <a:pt x="16" y="0"/>
                  </a:cubicBezTo>
                  <a:cubicBezTo>
                    <a:pt x="17" y="0"/>
                    <a:pt x="19" y="0"/>
                    <a:pt x="20" y="0"/>
                  </a:cubicBezTo>
                  <a:cubicBezTo>
                    <a:pt x="26" y="3"/>
                    <a:pt x="33" y="7"/>
                    <a:pt x="39" y="10"/>
                  </a:cubicBezTo>
                  <a:cubicBezTo>
                    <a:pt x="40" y="11"/>
                    <a:pt x="41" y="11"/>
                    <a:pt x="42" y="12"/>
                  </a:cubicBezTo>
                  <a:cubicBezTo>
                    <a:pt x="45" y="13"/>
                    <a:pt x="48" y="15"/>
                    <a:pt x="52" y="17"/>
                  </a:cubicBezTo>
                  <a:cubicBezTo>
                    <a:pt x="58" y="20"/>
                    <a:pt x="64" y="23"/>
                    <a:pt x="70" y="26"/>
                  </a:cubicBezTo>
                  <a:cubicBezTo>
                    <a:pt x="73" y="28"/>
                    <a:pt x="75" y="30"/>
                    <a:pt x="78" y="31"/>
                  </a:cubicBezTo>
                  <a:cubicBezTo>
                    <a:pt x="91" y="39"/>
                    <a:pt x="104" y="46"/>
                    <a:pt x="117" y="53"/>
                  </a:cubicBezTo>
                  <a:cubicBezTo>
                    <a:pt x="120" y="55"/>
                    <a:pt x="123" y="56"/>
                    <a:pt x="126" y="57"/>
                  </a:cubicBezTo>
                  <a:cubicBezTo>
                    <a:pt x="128" y="59"/>
                    <a:pt x="131" y="61"/>
                    <a:pt x="134" y="61"/>
                  </a:cubicBezTo>
                  <a:cubicBezTo>
                    <a:pt x="139" y="68"/>
                    <a:pt x="145" y="74"/>
                    <a:pt x="150" y="82"/>
                  </a:cubicBezTo>
                  <a:cubicBezTo>
                    <a:pt x="153" y="81"/>
                    <a:pt x="157" y="82"/>
                    <a:pt x="162" y="82"/>
                  </a:cubicBezTo>
                  <a:cubicBezTo>
                    <a:pt x="165" y="82"/>
                    <a:pt x="168" y="83"/>
                    <a:pt x="171" y="84"/>
                  </a:cubicBezTo>
                  <a:cubicBezTo>
                    <a:pt x="176" y="84"/>
                    <a:pt x="181" y="84"/>
                    <a:pt x="185" y="84"/>
                  </a:cubicBezTo>
                  <a:cubicBezTo>
                    <a:pt x="191" y="85"/>
                    <a:pt x="196" y="83"/>
                    <a:pt x="200" y="80"/>
                  </a:cubicBezTo>
                  <a:cubicBezTo>
                    <a:pt x="198" y="75"/>
                    <a:pt x="188" y="78"/>
                    <a:pt x="186" y="72"/>
                  </a:cubicBezTo>
                  <a:cubicBezTo>
                    <a:pt x="185" y="67"/>
                    <a:pt x="190" y="65"/>
                    <a:pt x="195" y="66"/>
                  </a:cubicBezTo>
                  <a:cubicBezTo>
                    <a:pt x="196" y="66"/>
                    <a:pt x="197" y="66"/>
                    <a:pt x="198" y="67"/>
                  </a:cubicBezTo>
                  <a:cubicBezTo>
                    <a:pt x="201" y="68"/>
                    <a:pt x="203" y="70"/>
                    <a:pt x="206" y="71"/>
                  </a:cubicBezTo>
                  <a:cubicBezTo>
                    <a:pt x="208" y="73"/>
                    <a:pt x="211" y="76"/>
                    <a:pt x="213" y="77"/>
                  </a:cubicBezTo>
                  <a:cubicBezTo>
                    <a:pt x="214" y="78"/>
                    <a:pt x="216" y="78"/>
                    <a:pt x="218" y="79"/>
                  </a:cubicBezTo>
                  <a:cubicBezTo>
                    <a:pt x="221" y="80"/>
                    <a:pt x="222" y="80"/>
                    <a:pt x="225" y="79"/>
                  </a:cubicBezTo>
                  <a:cubicBezTo>
                    <a:pt x="228" y="79"/>
                    <a:pt x="232" y="78"/>
                    <a:pt x="235" y="78"/>
                  </a:cubicBezTo>
                  <a:cubicBezTo>
                    <a:pt x="238" y="78"/>
                    <a:pt x="242" y="80"/>
                    <a:pt x="246" y="81"/>
                  </a:cubicBezTo>
                  <a:cubicBezTo>
                    <a:pt x="249" y="82"/>
                    <a:pt x="253" y="82"/>
                    <a:pt x="254" y="82"/>
                  </a:cubicBezTo>
                  <a:cubicBezTo>
                    <a:pt x="255" y="83"/>
                    <a:pt x="255" y="82"/>
                    <a:pt x="256" y="83"/>
                  </a:cubicBezTo>
                  <a:close/>
                  <a:moveTo>
                    <a:pt x="244" y="82"/>
                  </a:moveTo>
                  <a:cubicBezTo>
                    <a:pt x="242" y="82"/>
                    <a:pt x="239" y="81"/>
                    <a:pt x="237" y="80"/>
                  </a:cubicBezTo>
                  <a:cubicBezTo>
                    <a:pt x="231" y="80"/>
                    <a:pt x="226" y="82"/>
                    <a:pt x="221" y="82"/>
                  </a:cubicBezTo>
                  <a:cubicBezTo>
                    <a:pt x="217" y="81"/>
                    <a:pt x="215" y="80"/>
                    <a:pt x="212" y="79"/>
                  </a:cubicBezTo>
                  <a:cubicBezTo>
                    <a:pt x="213" y="80"/>
                    <a:pt x="215" y="82"/>
                    <a:pt x="217" y="82"/>
                  </a:cubicBezTo>
                  <a:cubicBezTo>
                    <a:pt x="223" y="84"/>
                    <a:pt x="227" y="82"/>
                    <a:pt x="232" y="82"/>
                  </a:cubicBezTo>
                  <a:cubicBezTo>
                    <a:pt x="241" y="81"/>
                    <a:pt x="247" y="85"/>
                    <a:pt x="254" y="86"/>
                  </a:cubicBezTo>
                  <a:cubicBezTo>
                    <a:pt x="254" y="82"/>
                    <a:pt x="249" y="83"/>
                    <a:pt x="244" y="82"/>
                  </a:cubicBezTo>
                  <a:close/>
                  <a:moveTo>
                    <a:pt x="205" y="74"/>
                  </a:moveTo>
                  <a:cubicBezTo>
                    <a:pt x="204" y="71"/>
                    <a:pt x="201" y="70"/>
                    <a:pt x="198" y="69"/>
                  </a:cubicBezTo>
                  <a:cubicBezTo>
                    <a:pt x="195" y="68"/>
                    <a:pt x="188" y="65"/>
                    <a:pt x="187" y="70"/>
                  </a:cubicBezTo>
                  <a:cubicBezTo>
                    <a:pt x="187" y="75"/>
                    <a:pt x="194" y="74"/>
                    <a:pt x="198" y="76"/>
                  </a:cubicBezTo>
                  <a:cubicBezTo>
                    <a:pt x="200" y="76"/>
                    <a:pt x="203" y="79"/>
                    <a:pt x="203" y="81"/>
                  </a:cubicBezTo>
                  <a:cubicBezTo>
                    <a:pt x="202" y="83"/>
                    <a:pt x="192" y="86"/>
                    <a:pt x="188" y="86"/>
                  </a:cubicBezTo>
                  <a:cubicBezTo>
                    <a:pt x="183" y="86"/>
                    <a:pt x="178" y="86"/>
                    <a:pt x="174" y="85"/>
                  </a:cubicBezTo>
                  <a:cubicBezTo>
                    <a:pt x="170" y="85"/>
                    <a:pt x="165" y="83"/>
                    <a:pt x="161" y="83"/>
                  </a:cubicBezTo>
                  <a:cubicBezTo>
                    <a:pt x="160" y="83"/>
                    <a:pt x="159" y="84"/>
                    <a:pt x="158" y="84"/>
                  </a:cubicBezTo>
                  <a:cubicBezTo>
                    <a:pt x="155" y="83"/>
                    <a:pt x="152" y="82"/>
                    <a:pt x="151" y="85"/>
                  </a:cubicBezTo>
                  <a:cubicBezTo>
                    <a:pt x="155" y="85"/>
                    <a:pt x="160" y="85"/>
                    <a:pt x="164" y="85"/>
                  </a:cubicBezTo>
                  <a:cubicBezTo>
                    <a:pt x="167" y="86"/>
                    <a:pt x="169" y="88"/>
                    <a:pt x="172" y="87"/>
                  </a:cubicBezTo>
                  <a:cubicBezTo>
                    <a:pt x="184" y="92"/>
                    <a:pt x="193" y="85"/>
                    <a:pt x="205" y="85"/>
                  </a:cubicBezTo>
                  <a:cubicBezTo>
                    <a:pt x="208" y="82"/>
                    <a:pt x="204" y="79"/>
                    <a:pt x="203" y="77"/>
                  </a:cubicBezTo>
                  <a:cubicBezTo>
                    <a:pt x="200" y="76"/>
                    <a:pt x="198" y="74"/>
                    <a:pt x="195" y="74"/>
                  </a:cubicBezTo>
                  <a:cubicBezTo>
                    <a:pt x="195" y="73"/>
                    <a:pt x="195" y="73"/>
                    <a:pt x="195" y="73"/>
                  </a:cubicBezTo>
                  <a:cubicBezTo>
                    <a:pt x="193" y="73"/>
                    <a:pt x="192" y="72"/>
                    <a:pt x="193" y="70"/>
                  </a:cubicBezTo>
                  <a:cubicBezTo>
                    <a:pt x="197" y="68"/>
                    <a:pt x="200" y="72"/>
                    <a:pt x="202" y="72"/>
                  </a:cubicBezTo>
                  <a:cubicBezTo>
                    <a:pt x="203" y="73"/>
                    <a:pt x="205" y="74"/>
                    <a:pt x="207" y="75"/>
                  </a:cubicBezTo>
                  <a:cubicBezTo>
                    <a:pt x="208" y="76"/>
                    <a:pt x="210" y="78"/>
                    <a:pt x="212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6"/>
                    <a:pt x="208" y="74"/>
                    <a:pt x="205" y="74"/>
                  </a:cubicBezTo>
                  <a:close/>
                  <a:moveTo>
                    <a:pt x="139" y="85"/>
                  </a:moveTo>
                  <a:cubicBezTo>
                    <a:pt x="142" y="85"/>
                    <a:pt x="147" y="87"/>
                    <a:pt x="148" y="85"/>
                  </a:cubicBezTo>
                  <a:cubicBezTo>
                    <a:pt x="148" y="84"/>
                    <a:pt x="148" y="84"/>
                    <a:pt x="148" y="84"/>
                  </a:cubicBezTo>
                  <a:cubicBezTo>
                    <a:pt x="144" y="77"/>
                    <a:pt x="140" y="69"/>
                    <a:pt x="133" y="64"/>
                  </a:cubicBezTo>
                  <a:cubicBezTo>
                    <a:pt x="132" y="67"/>
                    <a:pt x="133" y="69"/>
                    <a:pt x="132" y="72"/>
                  </a:cubicBezTo>
                  <a:cubicBezTo>
                    <a:pt x="132" y="77"/>
                    <a:pt x="128" y="80"/>
                    <a:pt x="126" y="83"/>
                  </a:cubicBezTo>
                  <a:cubicBezTo>
                    <a:pt x="125" y="83"/>
                    <a:pt x="123" y="84"/>
                    <a:pt x="124" y="85"/>
                  </a:cubicBezTo>
                  <a:cubicBezTo>
                    <a:pt x="128" y="85"/>
                    <a:pt x="134" y="84"/>
                    <a:pt x="139" y="85"/>
                  </a:cubicBezTo>
                  <a:close/>
                  <a:moveTo>
                    <a:pt x="130" y="71"/>
                  </a:moveTo>
                  <a:cubicBezTo>
                    <a:pt x="131" y="68"/>
                    <a:pt x="131" y="65"/>
                    <a:pt x="130" y="62"/>
                  </a:cubicBezTo>
                  <a:cubicBezTo>
                    <a:pt x="127" y="61"/>
                    <a:pt x="125" y="58"/>
                    <a:pt x="122" y="58"/>
                  </a:cubicBezTo>
                  <a:cubicBezTo>
                    <a:pt x="123" y="68"/>
                    <a:pt x="120" y="76"/>
                    <a:pt x="112" y="80"/>
                  </a:cubicBezTo>
                  <a:cubicBezTo>
                    <a:pt x="114" y="82"/>
                    <a:pt x="117" y="83"/>
                    <a:pt x="120" y="84"/>
                  </a:cubicBezTo>
                  <a:cubicBezTo>
                    <a:pt x="124" y="81"/>
                    <a:pt x="130" y="78"/>
                    <a:pt x="130" y="71"/>
                  </a:cubicBezTo>
                  <a:close/>
                  <a:moveTo>
                    <a:pt x="41" y="41"/>
                  </a:moveTo>
                  <a:cubicBezTo>
                    <a:pt x="45" y="43"/>
                    <a:pt x="49" y="45"/>
                    <a:pt x="54" y="47"/>
                  </a:cubicBezTo>
                  <a:cubicBezTo>
                    <a:pt x="59" y="50"/>
                    <a:pt x="64" y="54"/>
                    <a:pt x="70" y="56"/>
                  </a:cubicBezTo>
                  <a:cubicBezTo>
                    <a:pt x="75" y="58"/>
                    <a:pt x="80" y="61"/>
                    <a:pt x="86" y="64"/>
                  </a:cubicBezTo>
                  <a:cubicBezTo>
                    <a:pt x="91" y="66"/>
                    <a:pt x="96" y="69"/>
                    <a:pt x="102" y="71"/>
                  </a:cubicBezTo>
                  <a:cubicBezTo>
                    <a:pt x="105" y="73"/>
                    <a:pt x="108" y="75"/>
                    <a:pt x="110" y="76"/>
                  </a:cubicBezTo>
                  <a:cubicBezTo>
                    <a:pt x="111" y="76"/>
                    <a:pt x="113" y="76"/>
                    <a:pt x="113" y="76"/>
                  </a:cubicBezTo>
                  <a:cubicBezTo>
                    <a:pt x="115" y="76"/>
                    <a:pt x="118" y="73"/>
                    <a:pt x="119" y="71"/>
                  </a:cubicBezTo>
                  <a:cubicBezTo>
                    <a:pt x="121" y="66"/>
                    <a:pt x="121" y="61"/>
                    <a:pt x="120" y="57"/>
                  </a:cubicBezTo>
                  <a:cubicBezTo>
                    <a:pt x="112" y="52"/>
                    <a:pt x="104" y="48"/>
                    <a:pt x="97" y="44"/>
                  </a:cubicBezTo>
                  <a:cubicBezTo>
                    <a:pt x="94" y="43"/>
                    <a:pt x="92" y="41"/>
                    <a:pt x="89" y="39"/>
                  </a:cubicBezTo>
                  <a:cubicBezTo>
                    <a:pt x="84" y="37"/>
                    <a:pt x="79" y="34"/>
                    <a:pt x="74" y="31"/>
                  </a:cubicBezTo>
                  <a:cubicBezTo>
                    <a:pt x="68" y="28"/>
                    <a:pt x="62" y="24"/>
                    <a:pt x="56" y="21"/>
                  </a:cubicBezTo>
                  <a:cubicBezTo>
                    <a:pt x="55" y="21"/>
                    <a:pt x="54" y="20"/>
                    <a:pt x="53" y="20"/>
                  </a:cubicBezTo>
                  <a:cubicBezTo>
                    <a:pt x="71" y="34"/>
                    <a:pt x="90" y="45"/>
                    <a:pt x="111" y="55"/>
                  </a:cubicBezTo>
                  <a:cubicBezTo>
                    <a:pt x="111" y="56"/>
                    <a:pt x="112" y="56"/>
                    <a:pt x="113" y="56"/>
                  </a:cubicBezTo>
                  <a:cubicBezTo>
                    <a:pt x="113" y="58"/>
                    <a:pt x="114" y="59"/>
                    <a:pt x="115" y="60"/>
                  </a:cubicBezTo>
                  <a:cubicBezTo>
                    <a:pt x="112" y="70"/>
                    <a:pt x="98" y="64"/>
                    <a:pt x="91" y="60"/>
                  </a:cubicBezTo>
                  <a:cubicBezTo>
                    <a:pt x="84" y="57"/>
                    <a:pt x="77" y="53"/>
                    <a:pt x="70" y="49"/>
                  </a:cubicBezTo>
                  <a:cubicBezTo>
                    <a:pt x="66" y="47"/>
                    <a:pt x="62" y="45"/>
                    <a:pt x="60" y="43"/>
                  </a:cubicBezTo>
                  <a:cubicBezTo>
                    <a:pt x="58" y="42"/>
                    <a:pt x="55" y="39"/>
                    <a:pt x="53" y="37"/>
                  </a:cubicBezTo>
                  <a:cubicBezTo>
                    <a:pt x="51" y="35"/>
                    <a:pt x="48" y="33"/>
                    <a:pt x="46" y="31"/>
                  </a:cubicBezTo>
                  <a:cubicBezTo>
                    <a:pt x="42" y="26"/>
                    <a:pt x="46" y="19"/>
                    <a:pt x="51" y="18"/>
                  </a:cubicBezTo>
                  <a:cubicBezTo>
                    <a:pt x="45" y="16"/>
                    <a:pt x="40" y="12"/>
                    <a:pt x="34" y="10"/>
                  </a:cubicBezTo>
                  <a:cubicBezTo>
                    <a:pt x="37" y="19"/>
                    <a:pt x="31" y="26"/>
                    <a:pt x="27" y="33"/>
                  </a:cubicBezTo>
                  <a:cubicBezTo>
                    <a:pt x="31" y="36"/>
                    <a:pt x="37" y="38"/>
                    <a:pt x="41" y="41"/>
                  </a:cubicBezTo>
                  <a:close/>
                  <a:moveTo>
                    <a:pt x="112" y="59"/>
                  </a:moveTo>
                  <a:cubicBezTo>
                    <a:pt x="111" y="57"/>
                    <a:pt x="107" y="56"/>
                    <a:pt x="106" y="55"/>
                  </a:cubicBezTo>
                  <a:cubicBezTo>
                    <a:pt x="101" y="51"/>
                    <a:pt x="96" y="50"/>
                    <a:pt x="91" y="47"/>
                  </a:cubicBezTo>
                  <a:cubicBezTo>
                    <a:pt x="86" y="44"/>
                    <a:pt x="82" y="42"/>
                    <a:pt x="77" y="39"/>
                  </a:cubicBezTo>
                  <a:cubicBezTo>
                    <a:pt x="72" y="36"/>
                    <a:pt x="68" y="33"/>
                    <a:pt x="63" y="30"/>
                  </a:cubicBezTo>
                  <a:cubicBezTo>
                    <a:pt x="61" y="28"/>
                    <a:pt x="59" y="27"/>
                    <a:pt x="56" y="25"/>
                  </a:cubicBezTo>
                  <a:cubicBezTo>
                    <a:pt x="54" y="24"/>
                    <a:pt x="51" y="21"/>
                    <a:pt x="49" y="22"/>
                  </a:cubicBezTo>
                  <a:cubicBezTo>
                    <a:pt x="47" y="22"/>
                    <a:pt x="46" y="26"/>
                    <a:pt x="46" y="28"/>
                  </a:cubicBezTo>
                  <a:cubicBezTo>
                    <a:pt x="47" y="29"/>
                    <a:pt x="50" y="32"/>
                    <a:pt x="52" y="34"/>
                  </a:cubicBezTo>
                  <a:cubicBezTo>
                    <a:pt x="54" y="36"/>
                    <a:pt x="56" y="37"/>
                    <a:pt x="58" y="39"/>
                  </a:cubicBezTo>
                  <a:cubicBezTo>
                    <a:pt x="67" y="46"/>
                    <a:pt x="77" y="50"/>
                    <a:pt x="87" y="56"/>
                  </a:cubicBezTo>
                  <a:cubicBezTo>
                    <a:pt x="94" y="60"/>
                    <a:pt x="102" y="65"/>
                    <a:pt x="111" y="62"/>
                  </a:cubicBezTo>
                  <a:cubicBezTo>
                    <a:pt x="112" y="62"/>
                    <a:pt x="113" y="61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59"/>
                    <a:pt x="113" y="59"/>
                    <a:pt x="112" y="59"/>
                  </a:cubicBezTo>
                  <a:close/>
                  <a:moveTo>
                    <a:pt x="110" y="78"/>
                  </a:moveTo>
                  <a:cubicBezTo>
                    <a:pt x="107" y="76"/>
                    <a:pt x="103" y="74"/>
                    <a:pt x="99" y="72"/>
                  </a:cubicBezTo>
                  <a:cubicBezTo>
                    <a:pt x="95" y="71"/>
                    <a:pt x="91" y="69"/>
                    <a:pt x="88" y="67"/>
                  </a:cubicBezTo>
                  <a:cubicBezTo>
                    <a:pt x="81" y="63"/>
                    <a:pt x="74" y="60"/>
                    <a:pt x="67" y="57"/>
                  </a:cubicBezTo>
                  <a:cubicBezTo>
                    <a:pt x="60" y="53"/>
                    <a:pt x="53" y="49"/>
                    <a:pt x="46" y="46"/>
                  </a:cubicBezTo>
                  <a:cubicBezTo>
                    <a:pt x="39" y="42"/>
                    <a:pt x="33" y="38"/>
                    <a:pt x="26" y="35"/>
                  </a:cubicBezTo>
                  <a:cubicBezTo>
                    <a:pt x="25" y="35"/>
                    <a:pt x="22" y="37"/>
                    <a:pt x="21" y="38"/>
                  </a:cubicBezTo>
                  <a:cubicBezTo>
                    <a:pt x="32" y="44"/>
                    <a:pt x="45" y="48"/>
                    <a:pt x="56" y="53"/>
                  </a:cubicBezTo>
                  <a:cubicBezTo>
                    <a:pt x="64" y="57"/>
                    <a:pt x="73" y="59"/>
                    <a:pt x="80" y="63"/>
                  </a:cubicBezTo>
                  <a:cubicBezTo>
                    <a:pt x="88" y="67"/>
                    <a:pt x="95" y="71"/>
                    <a:pt x="102" y="75"/>
                  </a:cubicBezTo>
                  <a:cubicBezTo>
                    <a:pt x="105" y="77"/>
                    <a:pt x="107" y="79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lose/>
                  <a:moveTo>
                    <a:pt x="32" y="8"/>
                  </a:moveTo>
                  <a:cubicBezTo>
                    <a:pt x="28" y="7"/>
                    <a:pt x="25" y="5"/>
                    <a:pt x="22" y="3"/>
                  </a:cubicBezTo>
                  <a:cubicBezTo>
                    <a:pt x="23" y="16"/>
                    <a:pt x="15" y="26"/>
                    <a:pt x="7" y="31"/>
                  </a:cubicBezTo>
                  <a:cubicBezTo>
                    <a:pt x="11" y="33"/>
                    <a:pt x="15" y="35"/>
                    <a:pt x="18" y="37"/>
                  </a:cubicBezTo>
                  <a:cubicBezTo>
                    <a:pt x="27" y="32"/>
                    <a:pt x="35" y="20"/>
                    <a:pt x="32" y="8"/>
                  </a:cubicBezTo>
                  <a:close/>
                  <a:moveTo>
                    <a:pt x="9" y="8"/>
                  </a:moveTo>
                  <a:cubicBezTo>
                    <a:pt x="9" y="8"/>
                    <a:pt x="8" y="9"/>
                    <a:pt x="8" y="9"/>
                  </a:cubicBezTo>
                  <a:cubicBezTo>
                    <a:pt x="7" y="11"/>
                    <a:pt x="6" y="12"/>
                    <a:pt x="5" y="14"/>
                  </a:cubicBezTo>
                  <a:cubicBezTo>
                    <a:pt x="4" y="16"/>
                    <a:pt x="3" y="18"/>
                    <a:pt x="2" y="20"/>
                  </a:cubicBezTo>
                  <a:cubicBezTo>
                    <a:pt x="1" y="24"/>
                    <a:pt x="3" y="30"/>
                    <a:pt x="7" y="28"/>
                  </a:cubicBezTo>
                  <a:cubicBezTo>
                    <a:pt x="10" y="27"/>
                    <a:pt x="11" y="25"/>
                    <a:pt x="13" y="22"/>
                  </a:cubicBezTo>
                  <a:cubicBezTo>
                    <a:pt x="15" y="21"/>
                    <a:pt x="16" y="20"/>
                    <a:pt x="17" y="18"/>
                  </a:cubicBezTo>
                  <a:cubicBezTo>
                    <a:pt x="19" y="15"/>
                    <a:pt x="20" y="9"/>
                    <a:pt x="20" y="4"/>
                  </a:cubicBezTo>
                  <a:cubicBezTo>
                    <a:pt x="20" y="4"/>
                    <a:pt x="18" y="3"/>
                    <a:pt x="18" y="2"/>
                  </a:cubicBezTo>
                  <a:cubicBezTo>
                    <a:pt x="14" y="3"/>
                    <a:pt x="12" y="5"/>
                    <a:pt x="9" y="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PA_组合 33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4904734" y="5774235"/>
            <a:ext cx="2142906" cy="1128218"/>
            <a:chOff x="7394576" y="3627438"/>
            <a:chExt cx="1077913" cy="566738"/>
          </a:xfrm>
          <a:solidFill>
            <a:schemeClr val="tx1"/>
          </a:solidFill>
        </p:grpSpPr>
        <p:sp>
          <p:nvSpPr>
            <p:cNvPr id="25" name="Freeform 100"/>
            <p:cNvSpPr>
              <a:spLocks/>
            </p:cNvSpPr>
            <p:nvPr/>
          </p:nvSpPr>
          <p:spPr bwMode="auto">
            <a:xfrm>
              <a:off x="8122380" y="3680704"/>
              <a:ext cx="97606" cy="17045"/>
            </a:xfrm>
            <a:custGeom>
              <a:avLst/>
              <a:gdLst>
                <a:gd name="T0" fmla="*/ 31 w 31"/>
                <a:gd name="T1" fmla="*/ 2 h 5"/>
                <a:gd name="T2" fmla="*/ 30 w 31"/>
                <a:gd name="T3" fmla="*/ 5 h 5"/>
                <a:gd name="T4" fmla="*/ 0 w 31"/>
                <a:gd name="T5" fmla="*/ 4 h 5"/>
                <a:gd name="T6" fmla="*/ 12 w 31"/>
                <a:gd name="T7" fmla="*/ 1 h 5"/>
                <a:gd name="T8" fmla="*/ 18 w 31"/>
                <a:gd name="T9" fmla="*/ 0 h 5"/>
                <a:gd name="T10" fmla="*/ 26 w 31"/>
                <a:gd name="T11" fmla="*/ 2 h 5"/>
                <a:gd name="T12" fmla="*/ 31 w 3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">
                  <a:moveTo>
                    <a:pt x="31" y="2"/>
                  </a:moveTo>
                  <a:cubicBezTo>
                    <a:pt x="31" y="3"/>
                    <a:pt x="31" y="4"/>
                    <a:pt x="30" y="5"/>
                  </a:cubicBezTo>
                  <a:cubicBezTo>
                    <a:pt x="21" y="2"/>
                    <a:pt x="11" y="3"/>
                    <a:pt x="0" y="4"/>
                  </a:cubicBezTo>
                  <a:cubicBezTo>
                    <a:pt x="1" y="0"/>
                    <a:pt x="8" y="1"/>
                    <a:pt x="12" y="1"/>
                  </a:cubicBezTo>
                  <a:cubicBezTo>
                    <a:pt x="14" y="1"/>
                    <a:pt x="16" y="0"/>
                    <a:pt x="18" y="0"/>
                  </a:cubicBezTo>
                  <a:cubicBezTo>
                    <a:pt x="20" y="0"/>
                    <a:pt x="23" y="1"/>
                    <a:pt x="26" y="2"/>
                  </a:cubicBezTo>
                  <a:cubicBezTo>
                    <a:pt x="28" y="2"/>
                    <a:pt x="30" y="0"/>
                    <a:pt x="3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6" name="Freeform 101"/>
            <p:cNvSpPr>
              <a:spLocks/>
            </p:cNvSpPr>
            <p:nvPr/>
          </p:nvSpPr>
          <p:spPr bwMode="auto">
            <a:xfrm>
              <a:off x="8128745" y="3706271"/>
              <a:ext cx="91241" cy="17045"/>
            </a:xfrm>
            <a:custGeom>
              <a:avLst/>
              <a:gdLst>
                <a:gd name="T0" fmla="*/ 28 w 29"/>
                <a:gd name="T1" fmla="*/ 2 h 5"/>
                <a:gd name="T2" fmla="*/ 29 w 29"/>
                <a:gd name="T3" fmla="*/ 5 h 5"/>
                <a:gd name="T4" fmla="*/ 21 w 29"/>
                <a:gd name="T5" fmla="*/ 3 h 5"/>
                <a:gd name="T6" fmla="*/ 0 w 29"/>
                <a:gd name="T7" fmla="*/ 5 h 5"/>
                <a:gd name="T8" fmla="*/ 0 w 29"/>
                <a:gd name="T9" fmla="*/ 3 h 5"/>
                <a:gd name="T10" fmla="*/ 18 w 29"/>
                <a:gd name="T11" fmla="*/ 0 h 5"/>
                <a:gd name="T12" fmla="*/ 28 w 29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">
                  <a:moveTo>
                    <a:pt x="28" y="2"/>
                  </a:moveTo>
                  <a:cubicBezTo>
                    <a:pt x="28" y="2"/>
                    <a:pt x="29" y="3"/>
                    <a:pt x="29" y="5"/>
                  </a:cubicBezTo>
                  <a:cubicBezTo>
                    <a:pt x="26" y="5"/>
                    <a:pt x="23" y="3"/>
                    <a:pt x="21" y="3"/>
                  </a:cubicBezTo>
                  <a:cubicBezTo>
                    <a:pt x="13" y="2"/>
                    <a:pt x="7" y="3"/>
                    <a:pt x="0" y="5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0"/>
                    <a:pt x="13" y="0"/>
                    <a:pt x="18" y="0"/>
                  </a:cubicBezTo>
                  <a:cubicBezTo>
                    <a:pt x="22" y="1"/>
                    <a:pt x="24" y="1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7" name="Freeform 102"/>
            <p:cNvSpPr>
              <a:spLocks/>
            </p:cNvSpPr>
            <p:nvPr/>
          </p:nvSpPr>
          <p:spPr bwMode="auto">
            <a:xfrm>
              <a:off x="8145720" y="3885241"/>
              <a:ext cx="70023" cy="14913"/>
            </a:xfrm>
            <a:custGeom>
              <a:avLst/>
              <a:gdLst>
                <a:gd name="T0" fmla="*/ 21 w 22"/>
                <a:gd name="T1" fmla="*/ 1 h 5"/>
                <a:gd name="T2" fmla="*/ 22 w 22"/>
                <a:gd name="T3" fmla="*/ 3 h 5"/>
                <a:gd name="T4" fmla="*/ 20 w 22"/>
                <a:gd name="T5" fmla="*/ 5 h 5"/>
                <a:gd name="T6" fmla="*/ 0 w 22"/>
                <a:gd name="T7" fmla="*/ 3 h 5"/>
                <a:gd name="T8" fmla="*/ 5 w 22"/>
                <a:gd name="T9" fmla="*/ 1 h 5"/>
                <a:gd name="T10" fmla="*/ 21 w 22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">
                  <a:moveTo>
                    <a:pt x="21" y="1"/>
                  </a:moveTo>
                  <a:cubicBezTo>
                    <a:pt x="21" y="2"/>
                    <a:pt x="22" y="2"/>
                    <a:pt x="22" y="3"/>
                  </a:cubicBezTo>
                  <a:cubicBezTo>
                    <a:pt x="22" y="4"/>
                    <a:pt x="21" y="4"/>
                    <a:pt x="20" y="5"/>
                  </a:cubicBezTo>
                  <a:cubicBezTo>
                    <a:pt x="15" y="2"/>
                    <a:pt x="5" y="4"/>
                    <a:pt x="0" y="3"/>
                  </a:cubicBezTo>
                  <a:cubicBezTo>
                    <a:pt x="0" y="0"/>
                    <a:pt x="4" y="1"/>
                    <a:pt x="5" y="1"/>
                  </a:cubicBezTo>
                  <a:cubicBezTo>
                    <a:pt x="9" y="0"/>
                    <a:pt x="17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8" name="Freeform 103"/>
            <p:cNvSpPr>
              <a:spLocks/>
            </p:cNvSpPr>
            <p:nvPr/>
          </p:nvSpPr>
          <p:spPr bwMode="auto">
            <a:xfrm>
              <a:off x="8145720" y="3900154"/>
              <a:ext cx="72144" cy="21306"/>
            </a:xfrm>
            <a:custGeom>
              <a:avLst/>
              <a:gdLst>
                <a:gd name="T0" fmla="*/ 22 w 23"/>
                <a:gd name="T1" fmla="*/ 3 h 7"/>
                <a:gd name="T2" fmla="*/ 22 w 23"/>
                <a:gd name="T3" fmla="*/ 7 h 7"/>
                <a:gd name="T4" fmla="*/ 8 w 23"/>
                <a:gd name="T5" fmla="*/ 4 h 7"/>
                <a:gd name="T6" fmla="*/ 0 w 23"/>
                <a:gd name="T7" fmla="*/ 3 h 7"/>
                <a:gd name="T8" fmla="*/ 22 w 2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3" y="4"/>
                    <a:pt x="22" y="6"/>
                    <a:pt x="22" y="7"/>
                  </a:cubicBezTo>
                  <a:cubicBezTo>
                    <a:pt x="18" y="6"/>
                    <a:pt x="13" y="5"/>
                    <a:pt x="8" y="4"/>
                  </a:cubicBezTo>
                  <a:cubicBezTo>
                    <a:pt x="5" y="4"/>
                    <a:pt x="0" y="6"/>
                    <a:pt x="0" y="3"/>
                  </a:cubicBezTo>
                  <a:cubicBezTo>
                    <a:pt x="6" y="0"/>
                    <a:pt x="13" y="4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9" name="Freeform 104"/>
            <p:cNvSpPr>
              <a:spLocks/>
            </p:cNvSpPr>
            <p:nvPr/>
          </p:nvSpPr>
          <p:spPr bwMode="auto">
            <a:xfrm>
              <a:off x="8141476" y="4072733"/>
              <a:ext cx="78510" cy="19175"/>
            </a:xfrm>
            <a:custGeom>
              <a:avLst/>
              <a:gdLst>
                <a:gd name="T0" fmla="*/ 23 w 25"/>
                <a:gd name="T1" fmla="*/ 2 h 6"/>
                <a:gd name="T2" fmla="*/ 22 w 25"/>
                <a:gd name="T3" fmla="*/ 6 h 6"/>
                <a:gd name="T4" fmla="*/ 20 w 25"/>
                <a:gd name="T5" fmla="*/ 5 h 6"/>
                <a:gd name="T6" fmla="*/ 0 w 25"/>
                <a:gd name="T7" fmla="*/ 4 h 6"/>
                <a:gd name="T8" fmla="*/ 13 w 25"/>
                <a:gd name="T9" fmla="*/ 2 h 6"/>
                <a:gd name="T10" fmla="*/ 23 w 25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6">
                  <a:moveTo>
                    <a:pt x="23" y="2"/>
                  </a:moveTo>
                  <a:cubicBezTo>
                    <a:pt x="25" y="3"/>
                    <a:pt x="25" y="6"/>
                    <a:pt x="22" y="6"/>
                  </a:cubicBezTo>
                  <a:cubicBezTo>
                    <a:pt x="22" y="6"/>
                    <a:pt x="21" y="6"/>
                    <a:pt x="20" y="5"/>
                  </a:cubicBezTo>
                  <a:cubicBezTo>
                    <a:pt x="15" y="4"/>
                    <a:pt x="5" y="5"/>
                    <a:pt x="0" y="4"/>
                  </a:cubicBezTo>
                  <a:cubicBezTo>
                    <a:pt x="3" y="0"/>
                    <a:pt x="10" y="2"/>
                    <a:pt x="13" y="2"/>
                  </a:cubicBezTo>
                  <a:cubicBezTo>
                    <a:pt x="18" y="2"/>
                    <a:pt x="19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0" name="Freeform 105"/>
            <p:cNvSpPr>
              <a:spLocks/>
            </p:cNvSpPr>
            <p:nvPr/>
          </p:nvSpPr>
          <p:spPr bwMode="auto">
            <a:xfrm>
              <a:off x="8139355" y="4098300"/>
              <a:ext cx="80631" cy="23436"/>
            </a:xfrm>
            <a:custGeom>
              <a:avLst/>
              <a:gdLst>
                <a:gd name="T0" fmla="*/ 25 w 26"/>
                <a:gd name="T1" fmla="*/ 1 h 7"/>
                <a:gd name="T2" fmla="*/ 26 w 26"/>
                <a:gd name="T3" fmla="*/ 4 h 7"/>
                <a:gd name="T4" fmla="*/ 20 w 26"/>
                <a:gd name="T5" fmla="*/ 5 h 7"/>
                <a:gd name="T6" fmla="*/ 5 w 26"/>
                <a:gd name="T7" fmla="*/ 4 h 7"/>
                <a:gd name="T8" fmla="*/ 0 w 26"/>
                <a:gd name="T9" fmla="*/ 3 h 7"/>
                <a:gd name="T10" fmla="*/ 25 w 26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7">
                  <a:moveTo>
                    <a:pt x="25" y="1"/>
                  </a:moveTo>
                  <a:cubicBezTo>
                    <a:pt x="25" y="2"/>
                    <a:pt x="26" y="3"/>
                    <a:pt x="26" y="4"/>
                  </a:cubicBezTo>
                  <a:cubicBezTo>
                    <a:pt x="25" y="7"/>
                    <a:pt x="23" y="6"/>
                    <a:pt x="20" y="5"/>
                  </a:cubicBezTo>
                  <a:cubicBezTo>
                    <a:pt x="16" y="5"/>
                    <a:pt x="10" y="4"/>
                    <a:pt x="5" y="4"/>
                  </a:cubicBezTo>
                  <a:cubicBezTo>
                    <a:pt x="3" y="4"/>
                    <a:pt x="1" y="5"/>
                    <a:pt x="0" y="3"/>
                  </a:cubicBezTo>
                  <a:cubicBezTo>
                    <a:pt x="6" y="0"/>
                    <a:pt x="17" y="5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8" name="Freeform 106"/>
            <p:cNvSpPr>
              <a:spLocks noEditPoints="1"/>
            </p:cNvSpPr>
            <p:nvPr/>
          </p:nvSpPr>
          <p:spPr bwMode="auto">
            <a:xfrm>
              <a:off x="7394576" y="3627438"/>
              <a:ext cx="1077913" cy="566738"/>
            </a:xfrm>
            <a:custGeom>
              <a:avLst/>
              <a:gdLst>
                <a:gd name="T0" fmla="*/ 114 w 342"/>
                <a:gd name="T1" fmla="*/ 19 h 179"/>
                <a:gd name="T2" fmla="*/ 194 w 342"/>
                <a:gd name="T3" fmla="*/ 30 h 179"/>
                <a:gd name="T4" fmla="*/ 265 w 342"/>
                <a:gd name="T5" fmla="*/ 19 h 179"/>
                <a:gd name="T6" fmla="*/ 335 w 342"/>
                <a:gd name="T7" fmla="*/ 144 h 179"/>
                <a:gd name="T8" fmla="*/ 288 w 342"/>
                <a:gd name="T9" fmla="*/ 167 h 179"/>
                <a:gd name="T10" fmla="*/ 235 w 342"/>
                <a:gd name="T11" fmla="*/ 178 h 179"/>
                <a:gd name="T12" fmla="*/ 173 w 342"/>
                <a:gd name="T13" fmla="*/ 172 h 179"/>
                <a:gd name="T14" fmla="*/ 112 w 342"/>
                <a:gd name="T15" fmla="*/ 168 h 179"/>
                <a:gd name="T16" fmla="*/ 43 w 342"/>
                <a:gd name="T17" fmla="*/ 169 h 179"/>
                <a:gd name="T18" fmla="*/ 52 w 342"/>
                <a:gd name="T19" fmla="*/ 47 h 179"/>
                <a:gd name="T20" fmla="*/ 264 w 342"/>
                <a:gd name="T21" fmla="*/ 132 h 179"/>
                <a:gd name="T22" fmla="*/ 229 w 342"/>
                <a:gd name="T23" fmla="*/ 10 h 179"/>
                <a:gd name="T24" fmla="*/ 246 w 342"/>
                <a:gd name="T25" fmla="*/ 177 h 179"/>
                <a:gd name="T26" fmla="*/ 224 w 342"/>
                <a:gd name="T27" fmla="*/ 168 h 179"/>
                <a:gd name="T28" fmla="*/ 225 w 342"/>
                <a:gd name="T29" fmla="*/ 11 h 179"/>
                <a:gd name="T30" fmla="*/ 134 w 342"/>
                <a:gd name="T31" fmla="*/ 20 h 179"/>
                <a:gd name="T32" fmla="*/ 98 w 342"/>
                <a:gd name="T33" fmla="*/ 49 h 179"/>
                <a:gd name="T34" fmla="*/ 112 w 342"/>
                <a:gd name="T35" fmla="*/ 165 h 179"/>
                <a:gd name="T36" fmla="*/ 111 w 342"/>
                <a:gd name="T37" fmla="*/ 24 h 179"/>
                <a:gd name="T38" fmla="*/ 195 w 342"/>
                <a:gd name="T39" fmla="*/ 57 h 179"/>
                <a:gd name="T40" fmla="*/ 154 w 342"/>
                <a:gd name="T41" fmla="*/ 34 h 179"/>
                <a:gd name="T42" fmla="*/ 156 w 342"/>
                <a:gd name="T43" fmla="*/ 142 h 179"/>
                <a:gd name="T44" fmla="*/ 114 w 342"/>
                <a:gd name="T45" fmla="*/ 39 h 179"/>
                <a:gd name="T46" fmla="*/ 52 w 342"/>
                <a:gd name="T47" fmla="*/ 50 h 179"/>
                <a:gd name="T48" fmla="*/ 15 w 342"/>
                <a:gd name="T49" fmla="*/ 153 h 179"/>
                <a:gd name="T50" fmla="*/ 75 w 342"/>
                <a:gd name="T51" fmla="*/ 45 h 179"/>
                <a:gd name="T52" fmla="*/ 221 w 342"/>
                <a:gd name="T53" fmla="*/ 51 h 179"/>
                <a:gd name="T54" fmla="*/ 221 w 342"/>
                <a:gd name="T55" fmla="*/ 170 h 179"/>
                <a:gd name="T56" fmla="*/ 69 w 342"/>
                <a:gd name="T57" fmla="*/ 85 h 179"/>
                <a:gd name="T58" fmla="*/ 82 w 342"/>
                <a:gd name="T59" fmla="*/ 58 h 179"/>
                <a:gd name="T60" fmla="*/ 72 w 342"/>
                <a:gd name="T61" fmla="*/ 74 h 179"/>
                <a:gd name="T62" fmla="*/ 63 w 342"/>
                <a:gd name="T63" fmla="*/ 93 h 179"/>
                <a:gd name="T64" fmla="*/ 45 w 342"/>
                <a:gd name="T65" fmla="*/ 133 h 179"/>
                <a:gd name="T66" fmla="*/ 50 w 342"/>
                <a:gd name="T67" fmla="*/ 131 h 179"/>
                <a:gd name="T68" fmla="*/ 114 w 342"/>
                <a:gd name="T69" fmla="*/ 51 h 179"/>
                <a:gd name="T70" fmla="*/ 153 w 342"/>
                <a:gd name="T71" fmla="*/ 110 h 179"/>
                <a:gd name="T72" fmla="*/ 198 w 342"/>
                <a:gd name="T73" fmla="*/ 165 h 179"/>
                <a:gd name="T74" fmla="*/ 279 w 342"/>
                <a:gd name="T75" fmla="*/ 76 h 179"/>
                <a:gd name="T76" fmla="*/ 267 w 342"/>
                <a:gd name="T77" fmla="*/ 63 h 179"/>
                <a:gd name="T78" fmla="*/ 76 w 342"/>
                <a:gd name="T79" fmla="*/ 57 h 179"/>
                <a:gd name="T80" fmla="*/ 85 w 342"/>
                <a:gd name="T81" fmla="*/ 61 h 179"/>
                <a:gd name="T82" fmla="*/ 107 w 342"/>
                <a:gd name="T83" fmla="*/ 167 h 179"/>
                <a:gd name="T84" fmla="*/ 93 w 342"/>
                <a:gd name="T85" fmla="*/ 64 h 179"/>
                <a:gd name="T86" fmla="*/ 265 w 342"/>
                <a:gd name="T87" fmla="*/ 103 h 179"/>
                <a:gd name="T88" fmla="*/ 306 w 342"/>
                <a:gd name="T89" fmla="*/ 169 h 179"/>
                <a:gd name="T90" fmla="*/ 265 w 342"/>
                <a:gd name="T91" fmla="*/ 73 h 179"/>
                <a:gd name="T92" fmla="*/ 300 w 342"/>
                <a:gd name="T93" fmla="*/ 78 h 179"/>
                <a:gd name="T94" fmla="*/ 278 w 342"/>
                <a:gd name="T95" fmla="*/ 96 h 179"/>
                <a:gd name="T96" fmla="*/ 64 w 342"/>
                <a:gd name="T97" fmla="*/ 105 h 179"/>
                <a:gd name="T98" fmla="*/ 71 w 342"/>
                <a:gd name="T99" fmla="*/ 123 h 179"/>
                <a:gd name="T100" fmla="*/ 280 w 342"/>
                <a:gd name="T101" fmla="*/ 100 h 179"/>
                <a:gd name="T102" fmla="*/ 52 w 342"/>
                <a:gd name="T103" fmla="*/ 111 h 179"/>
                <a:gd name="T104" fmla="*/ 66 w 342"/>
                <a:gd name="T105" fmla="*/ 118 h 179"/>
                <a:gd name="T106" fmla="*/ 323 w 342"/>
                <a:gd name="T107" fmla="*/ 125 h 179"/>
                <a:gd name="T108" fmla="*/ 37 w 342"/>
                <a:gd name="T109" fmla="*/ 140 h 179"/>
                <a:gd name="T110" fmla="*/ 332 w 342"/>
                <a:gd name="T111" fmla="*/ 153 h 179"/>
                <a:gd name="T112" fmla="*/ 153 w 342"/>
                <a:gd name="T113" fmla="*/ 156 h 179"/>
                <a:gd name="T114" fmla="*/ 34 w 342"/>
                <a:gd name="T115" fmla="*/ 149 h 179"/>
                <a:gd name="T116" fmla="*/ 339 w 342"/>
                <a:gd name="T117" fmla="*/ 162 h 179"/>
                <a:gd name="T118" fmla="*/ 115 w 342"/>
                <a:gd name="T119" fmla="*/ 16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2" h="179">
                  <a:moveTo>
                    <a:pt x="79" y="39"/>
                  </a:moveTo>
                  <a:cubicBezTo>
                    <a:pt x="80" y="39"/>
                    <a:pt x="82" y="40"/>
                    <a:pt x="83" y="40"/>
                  </a:cubicBezTo>
                  <a:cubicBezTo>
                    <a:pt x="84" y="37"/>
                    <a:pt x="83" y="32"/>
                    <a:pt x="85" y="30"/>
                  </a:cubicBezTo>
                  <a:cubicBezTo>
                    <a:pt x="92" y="28"/>
                    <a:pt x="99" y="28"/>
                    <a:pt x="106" y="24"/>
                  </a:cubicBezTo>
                  <a:cubicBezTo>
                    <a:pt x="108" y="23"/>
                    <a:pt x="110" y="22"/>
                    <a:pt x="111" y="21"/>
                  </a:cubicBezTo>
                  <a:cubicBezTo>
                    <a:pt x="112" y="21"/>
                    <a:pt x="112" y="20"/>
                    <a:pt x="113" y="21"/>
                  </a:cubicBezTo>
                  <a:cubicBezTo>
                    <a:pt x="113" y="20"/>
                    <a:pt x="114" y="20"/>
                    <a:pt x="114" y="19"/>
                  </a:cubicBezTo>
                  <a:cubicBezTo>
                    <a:pt x="120" y="18"/>
                    <a:pt x="126" y="17"/>
                    <a:pt x="131" y="17"/>
                  </a:cubicBezTo>
                  <a:cubicBezTo>
                    <a:pt x="136" y="17"/>
                    <a:pt x="140" y="18"/>
                    <a:pt x="145" y="19"/>
                  </a:cubicBezTo>
                  <a:cubicBezTo>
                    <a:pt x="147" y="20"/>
                    <a:pt x="150" y="20"/>
                    <a:pt x="152" y="23"/>
                  </a:cubicBezTo>
                  <a:cubicBezTo>
                    <a:pt x="153" y="25"/>
                    <a:pt x="153" y="26"/>
                    <a:pt x="153" y="28"/>
                  </a:cubicBezTo>
                  <a:cubicBezTo>
                    <a:pt x="155" y="28"/>
                    <a:pt x="157" y="27"/>
                    <a:pt x="160" y="26"/>
                  </a:cubicBezTo>
                  <a:cubicBezTo>
                    <a:pt x="164" y="26"/>
                    <a:pt x="170" y="28"/>
                    <a:pt x="176" y="28"/>
                  </a:cubicBezTo>
                  <a:cubicBezTo>
                    <a:pt x="182" y="29"/>
                    <a:pt x="190" y="26"/>
                    <a:pt x="194" y="30"/>
                  </a:cubicBezTo>
                  <a:cubicBezTo>
                    <a:pt x="196" y="32"/>
                    <a:pt x="198" y="37"/>
                    <a:pt x="198" y="41"/>
                  </a:cubicBezTo>
                  <a:cubicBezTo>
                    <a:pt x="199" y="43"/>
                    <a:pt x="198" y="45"/>
                    <a:pt x="198" y="47"/>
                  </a:cubicBezTo>
                  <a:cubicBezTo>
                    <a:pt x="201" y="47"/>
                    <a:pt x="203" y="45"/>
                    <a:pt x="205" y="45"/>
                  </a:cubicBezTo>
                  <a:cubicBezTo>
                    <a:pt x="207" y="34"/>
                    <a:pt x="204" y="22"/>
                    <a:pt x="207" y="15"/>
                  </a:cubicBezTo>
                  <a:cubicBezTo>
                    <a:pt x="214" y="14"/>
                    <a:pt x="221" y="10"/>
                    <a:pt x="228" y="7"/>
                  </a:cubicBezTo>
                  <a:cubicBezTo>
                    <a:pt x="237" y="0"/>
                    <a:pt x="250" y="1"/>
                    <a:pt x="260" y="4"/>
                  </a:cubicBezTo>
                  <a:cubicBezTo>
                    <a:pt x="265" y="6"/>
                    <a:pt x="264" y="12"/>
                    <a:pt x="265" y="19"/>
                  </a:cubicBezTo>
                  <a:cubicBezTo>
                    <a:pt x="266" y="31"/>
                    <a:pt x="266" y="47"/>
                    <a:pt x="265" y="59"/>
                  </a:cubicBezTo>
                  <a:cubicBezTo>
                    <a:pt x="271" y="54"/>
                    <a:pt x="281" y="50"/>
                    <a:pt x="291" y="52"/>
                  </a:cubicBezTo>
                  <a:cubicBezTo>
                    <a:pt x="293" y="56"/>
                    <a:pt x="294" y="60"/>
                    <a:pt x="296" y="64"/>
                  </a:cubicBezTo>
                  <a:cubicBezTo>
                    <a:pt x="297" y="66"/>
                    <a:pt x="298" y="68"/>
                    <a:pt x="299" y="70"/>
                  </a:cubicBezTo>
                  <a:cubicBezTo>
                    <a:pt x="302" y="80"/>
                    <a:pt x="309" y="89"/>
                    <a:pt x="313" y="99"/>
                  </a:cubicBezTo>
                  <a:cubicBezTo>
                    <a:pt x="314" y="101"/>
                    <a:pt x="316" y="103"/>
                    <a:pt x="317" y="106"/>
                  </a:cubicBezTo>
                  <a:cubicBezTo>
                    <a:pt x="323" y="118"/>
                    <a:pt x="329" y="132"/>
                    <a:pt x="335" y="144"/>
                  </a:cubicBezTo>
                  <a:cubicBezTo>
                    <a:pt x="336" y="145"/>
                    <a:pt x="336" y="146"/>
                    <a:pt x="337" y="147"/>
                  </a:cubicBezTo>
                  <a:cubicBezTo>
                    <a:pt x="337" y="148"/>
                    <a:pt x="337" y="148"/>
                    <a:pt x="337" y="148"/>
                  </a:cubicBezTo>
                  <a:cubicBezTo>
                    <a:pt x="339" y="151"/>
                    <a:pt x="340" y="155"/>
                    <a:pt x="342" y="158"/>
                  </a:cubicBezTo>
                  <a:cubicBezTo>
                    <a:pt x="342" y="165"/>
                    <a:pt x="335" y="174"/>
                    <a:pt x="327" y="175"/>
                  </a:cubicBezTo>
                  <a:cubicBezTo>
                    <a:pt x="321" y="176"/>
                    <a:pt x="316" y="176"/>
                    <a:pt x="311" y="174"/>
                  </a:cubicBezTo>
                  <a:cubicBezTo>
                    <a:pt x="308" y="173"/>
                    <a:pt x="306" y="172"/>
                    <a:pt x="303" y="172"/>
                  </a:cubicBezTo>
                  <a:cubicBezTo>
                    <a:pt x="299" y="170"/>
                    <a:pt x="293" y="169"/>
                    <a:pt x="288" y="167"/>
                  </a:cubicBezTo>
                  <a:cubicBezTo>
                    <a:pt x="285" y="167"/>
                    <a:pt x="282" y="165"/>
                    <a:pt x="281" y="164"/>
                  </a:cubicBezTo>
                  <a:cubicBezTo>
                    <a:pt x="280" y="163"/>
                    <a:pt x="279" y="158"/>
                    <a:pt x="278" y="156"/>
                  </a:cubicBezTo>
                  <a:cubicBezTo>
                    <a:pt x="277" y="153"/>
                    <a:pt x="275" y="150"/>
                    <a:pt x="274" y="148"/>
                  </a:cubicBezTo>
                  <a:cubicBezTo>
                    <a:pt x="272" y="142"/>
                    <a:pt x="269" y="137"/>
                    <a:pt x="267" y="132"/>
                  </a:cubicBezTo>
                  <a:cubicBezTo>
                    <a:pt x="266" y="141"/>
                    <a:pt x="266" y="156"/>
                    <a:pt x="267" y="168"/>
                  </a:cubicBezTo>
                  <a:cubicBezTo>
                    <a:pt x="267" y="178"/>
                    <a:pt x="255" y="179"/>
                    <a:pt x="247" y="179"/>
                  </a:cubicBezTo>
                  <a:cubicBezTo>
                    <a:pt x="243" y="179"/>
                    <a:pt x="239" y="178"/>
                    <a:pt x="235" y="178"/>
                  </a:cubicBezTo>
                  <a:cubicBezTo>
                    <a:pt x="232" y="176"/>
                    <a:pt x="227" y="171"/>
                    <a:pt x="222" y="172"/>
                  </a:cubicBezTo>
                  <a:cubicBezTo>
                    <a:pt x="220" y="172"/>
                    <a:pt x="219" y="174"/>
                    <a:pt x="217" y="174"/>
                  </a:cubicBezTo>
                  <a:cubicBezTo>
                    <a:pt x="212" y="175"/>
                    <a:pt x="208" y="175"/>
                    <a:pt x="205" y="171"/>
                  </a:cubicBezTo>
                  <a:cubicBezTo>
                    <a:pt x="203" y="171"/>
                    <a:pt x="200" y="170"/>
                    <a:pt x="198" y="168"/>
                  </a:cubicBezTo>
                  <a:cubicBezTo>
                    <a:pt x="195" y="168"/>
                    <a:pt x="194" y="170"/>
                    <a:pt x="193" y="171"/>
                  </a:cubicBezTo>
                  <a:cubicBezTo>
                    <a:pt x="190" y="173"/>
                    <a:pt x="186" y="172"/>
                    <a:pt x="182" y="172"/>
                  </a:cubicBezTo>
                  <a:cubicBezTo>
                    <a:pt x="179" y="172"/>
                    <a:pt x="176" y="172"/>
                    <a:pt x="173" y="172"/>
                  </a:cubicBezTo>
                  <a:cubicBezTo>
                    <a:pt x="169" y="172"/>
                    <a:pt x="165" y="170"/>
                    <a:pt x="161" y="171"/>
                  </a:cubicBezTo>
                  <a:cubicBezTo>
                    <a:pt x="158" y="170"/>
                    <a:pt x="156" y="170"/>
                    <a:pt x="154" y="169"/>
                  </a:cubicBezTo>
                  <a:cubicBezTo>
                    <a:pt x="151" y="172"/>
                    <a:pt x="140" y="173"/>
                    <a:pt x="138" y="172"/>
                  </a:cubicBezTo>
                  <a:cubicBezTo>
                    <a:pt x="137" y="172"/>
                    <a:pt x="138" y="173"/>
                    <a:pt x="137" y="173"/>
                  </a:cubicBezTo>
                  <a:cubicBezTo>
                    <a:pt x="134" y="171"/>
                    <a:pt x="122" y="171"/>
                    <a:pt x="115" y="169"/>
                  </a:cubicBezTo>
                  <a:cubicBezTo>
                    <a:pt x="114" y="169"/>
                    <a:pt x="114" y="172"/>
                    <a:pt x="113" y="171"/>
                  </a:cubicBezTo>
                  <a:cubicBezTo>
                    <a:pt x="112" y="171"/>
                    <a:pt x="112" y="170"/>
                    <a:pt x="112" y="168"/>
                  </a:cubicBezTo>
                  <a:cubicBezTo>
                    <a:pt x="111" y="170"/>
                    <a:pt x="109" y="171"/>
                    <a:pt x="109" y="171"/>
                  </a:cubicBezTo>
                  <a:cubicBezTo>
                    <a:pt x="102" y="171"/>
                    <a:pt x="94" y="173"/>
                    <a:pt x="86" y="170"/>
                  </a:cubicBezTo>
                  <a:cubicBezTo>
                    <a:pt x="81" y="165"/>
                    <a:pt x="75" y="160"/>
                    <a:pt x="68" y="157"/>
                  </a:cubicBezTo>
                  <a:cubicBezTo>
                    <a:pt x="69" y="144"/>
                    <a:pt x="69" y="131"/>
                    <a:pt x="70" y="117"/>
                  </a:cubicBezTo>
                  <a:cubicBezTo>
                    <a:pt x="65" y="128"/>
                    <a:pt x="60" y="139"/>
                    <a:pt x="55" y="150"/>
                  </a:cubicBezTo>
                  <a:cubicBezTo>
                    <a:pt x="53" y="155"/>
                    <a:pt x="51" y="162"/>
                    <a:pt x="48" y="167"/>
                  </a:cubicBezTo>
                  <a:cubicBezTo>
                    <a:pt x="46" y="169"/>
                    <a:pt x="45" y="167"/>
                    <a:pt x="43" y="169"/>
                  </a:cubicBezTo>
                  <a:cubicBezTo>
                    <a:pt x="38" y="167"/>
                    <a:pt x="31" y="166"/>
                    <a:pt x="28" y="161"/>
                  </a:cubicBezTo>
                  <a:cubicBezTo>
                    <a:pt x="19" y="157"/>
                    <a:pt x="9" y="153"/>
                    <a:pt x="0" y="150"/>
                  </a:cubicBezTo>
                  <a:cubicBezTo>
                    <a:pt x="0" y="149"/>
                    <a:pt x="1" y="147"/>
                    <a:pt x="0" y="147"/>
                  </a:cubicBezTo>
                  <a:cubicBezTo>
                    <a:pt x="7" y="132"/>
                    <a:pt x="15" y="118"/>
                    <a:pt x="22" y="104"/>
                  </a:cubicBezTo>
                  <a:cubicBezTo>
                    <a:pt x="22" y="98"/>
                    <a:pt x="26" y="94"/>
                    <a:pt x="28" y="89"/>
                  </a:cubicBezTo>
                  <a:cubicBezTo>
                    <a:pt x="32" y="79"/>
                    <a:pt x="37" y="72"/>
                    <a:pt x="41" y="63"/>
                  </a:cubicBezTo>
                  <a:cubicBezTo>
                    <a:pt x="43" y="59"/>
                    <a:pt x="48" y="49"/>
                    <a:pt x="52" y="47"/>
                  </a:cubicBezTo>
                  <a:cubicBezTo>
                    <a:pt x="54" y="45"/>
                    <a:pt x="59" y="44"/>
                    <a:pt x="62" y="44"/>
                  </a:cubicBezTo>
                  <a:cubicBezTo>
                    <a:pt x="64" y="43"/>
                    <a:pt x="66" y="43"/>
                    <a:pt x="68" y="42"/>
                  </a:cubicBezTo>
                  <a:cubicBezTo>
                    <a:pt x="72" y="41"/>
                    <a:pt x="76" y="42"/>
                    <a:pt x="79" y="39"/>
                  </a:cubicBezTo>
                  <a:close/>
                  <a:moveTo>
                    <a:pt x="246" y="177"/>
                  </a:moveTo>
                  <a:cubicBezTo>
                    <a:pt x="252" y="177"/>
                    <a:pt x="262" y="175"/>
                    <a:pt x="264" y="171"/>
                  </a:cubicBezTo>
                  <a:cubicBezTo>
                    <a:pt x="264" y="169"/>
                    <a:pt x="264" y="164"/>
                    <a:pt x="264" y="161"/>
                  </a:cubicBezTo>
                  <a:cubicBezTo>
                    <a:pt x="264" y="153"/>
                    <a:pt x="264" y="141"/>
                    <a:pt x="264" y="132"/>
                  </a:cubicBezTo>
                  <a:cubicBezTo>
                    <a:pt x="264" y="127"/>
                    <a:pt x="263" y="121"/>
                    <a:pt x="263" y="115"/>
                  </a:cubicBezTo>
                  <a:cubicBezTo>
                    <a:pt x="263" y="103"/>
                    <a:pt x="262" y="92"/>
                    <a:pt x="262" y="80"/>
                  </a:cubicBezTo>
                  <a:cubicBezTo>
                    <a:pt x="263" y="53"/>
                    <a:pt x="264" y="32"/>
                    <a:pt x="262" y="10"/>
                  </a:cubicBezTo>
                  <a:cubicBezTo>
                    <a:pt x="261" y="10"/>
                    <a:pt x="261" y="8"/>
                    <a:pt x="261" y="8"/>
                  </a:cubicBezTo>
                  <a:cubicBezTo>
                    <a:pt x="257" y="5"/>
                    <a:pt x="253" y="5"/>
                    <a:pt x="249" y="5"/>
                  </a:cubicBezTo>
                  <a:cubicBezTo>
                    <a:pt x="246" y="4"/>
                    <a:pt x="243" y="4"/>
                    <a:pt x="241" y="4"/>
                  </a:cubicBezTo>
                  <a:cubicBezTo>
                    <a:pt x="237" y="5"/>
                    <a:pt x="230" y="6"/>
                    <a:pt x="229" y="10"/>
                  </a:cubicBezTo>
                  <a:cubicBezTo>
                    <a:pt x="227" y="15"/>
                    <a:pt x="229" y="27"/>
                    <a:pt x="229" y="32"/>
                  </a:cubicBezTo>
                  <a:cubicBezTo>
                    <a:pt x="229" y="38"/>
                    <a:pt x="229" y="45"/>
                    <a:pt x="230" y="52"/>
                  </a:cubicBezTo>
                  <a:cubicBezTo>
                    <a:pt x="231" y="60"/>
                    <a:pt x="233" y="69"/>
                    <a:pt x="233" y="79"/>
                  </a:cubicBezTo>
                  <a:cubicBezTo>
                    <a:pt x="233" y="94"/>
                    <a:pt x="234" y="112"/>
                    <a:pt x="233" y="128"/>
                  </a:cubicBezTo>
                  <a:cubicBezTo>
                    <a:pt x="232" y="131"/>
                    <a:pt x="233" y="133"/>
                    <a:pt x="233" y="137"/>
                  </a:cubicBezTo>
                  <a:cubicBezTo>
                    <a:pt x="233" y="149"/>
                    <a:pt x="232" y="161"/>
                    <a:pt x="231" y="173"/>
                  </a:cubicBezTo>
                  <a:cubicBezTo>
                    <a:pt x="235" y="175"/>
                    <a:pt x="240" y="177"/>
                    <a:pt x="246" y="177"/>
                  </a:cubicBezTo>
                  <a:close/>
                  <a:moveTo>
                    <a:pt x="208" y="19"/>
                  </a:moveTo>
                  <a:cubicBezTo>
                    <a:pt x="208" y="28"/>
                    <a:pt x="208" y="39"/>
                    <a:pt x="208" y="45"/>
                  </a:cubicBezTo>
                  <a:cubicBezTo>
                    <a:pt x="212" y="46"/>
                    <a:pt x="218" y="47"/>
                    <a:pt x="222" y="48"/>
                  </a:cubicBezTo>
                  <a:cubicBezTo>
                    <a:pt x="222" y="49"/>
                    <a:pt x="223" y="49"/>
                    <a:pt x="224" y="50"/>
                  </a:cubicBezTo>
                  <a:cubicBezTo>
                    <a:pt x="225" y="55"/>
                    <a:pt x="224" y="62"/>
                    <a:pt x="224" y="68"/>
                  </a:cubicBezTo>
                  <a:cubicBezTo>
                    <a:pt x="224" y="85"/>
                    <a:pt x="226" y="104"/>
                    <a:pt x="225" y="123"/>
                  </a:cubicBezTo>
                  <a:cubicBezTo>
                    <a:pt x="225" y="137"/>
                    <a:pt x="225" y="151"/>
                    <a:pt x="224" y="168"/>
                  </a:cubicBezTo>
                  <a:cubicBezTo>
                    <a:pt x="226" y="169"/>
                    <a:pt x="226" y="170"/>
                    <a:pt x="229" y="171"/>
                  </a:cubicBezTo>
                  <a:cubicBezTo>
                    <a:pt x="231" y="152"/>
                    <a:pt x="230" y="134"/>
                    <a:pt x="230" y="111"/>
                  </a:cubicBezTo>
                  <a:cubicBezTo>
                    <a:pt x="230" y="108"/>
                    <a:pt x="231" y="105"/>
                    <a:pt x="231" y="102"/>
                  </a:cubicBezTo>
                  <a:cubicBezTo>
                    <a:pt x="231" y="94"/>
                    <a:pt x="231" y="85"/>
                    <a:pt x="231" y="77"/>
                  </a:cubicBezTo>
                  <a:cubicBezTo>
                    <a:pt x="230" y="68"/>
                    <a:pt x="228" y="58"/>
                    <a:pt x="228" y="48"/>
                  </a:cubicBezTo>
                  <a:cubicBezTo>
                    <a:pt x="227" y="38"/>
                    <a:pt x="227" y="29"/>
                    <a:pt x="226" y="19"/>
                  </a:cubicBezTo>
                  <a:cubicBezTo>
                    <a:pt x="226" y="16"/>
                    <a:pt x="227" y="14"/>
                    <a:pt x="225" y="11"/>
                  </a:cubicBezTo>
                  <a:cubicBezTo>
                    <a:pt x="219" y="14"/>
                    <a:pt x="214" y="16"/>
                    <a:pt x="208" y="19"/>
                  </a:cubicBezTo>
                  <a:close/>
                  <a:moveTo>
                    <a:pt x="123" y="38"/>
                  </a:moveTo>
                  <a:cubicBezTo>
                    <a:pt x="128" y="39"/>
                    <a:pt x="132" y="40"/>
                    <a:pt x="137" y="40"/>
                  </a:cubicBezTo>
                  <a:cubicBezTo>
                    <a:pt x="140" y="40"/>
                    <a:pt x="145" y="39"/>
                    <a:pt x="146" y="39"/>
                  </a:cubicBezTo>
                  <a:cubicBezTo>
                    <a:pt x="147" y="39"/>
                    <a:pt x="149" y="38"/>
                    <a:pt x="150" y="37"/>
                  </a:cubicBezTo>
                  <a:cubicBezTo>
                    <a:pt x="150" y="32"/>
                    <a:pt x="150" y="27"/>
                    <a:pt x="149" y="23"/>
                  </a:cubicBezTo>
                  <a:cubicBezTo>
                    <a:pt x="145" y="22"/>
                    <a:pt x="140" y="20"/>
                    <a:pt x="134" y="20"/>
                  </a:cubicBezTo>
                  <a:cubicBezTo>
                    <a:pt x="128" y="20"/>
                    <a:pt x="117" y="20"/>
                    <a:pt x="115" y="23"/>
                  </a:cubicBezTo>
                  <a:cubicBezTo>
                    <a:pt x="113" y="25"/>
                    <a:pt x="114" y="28"/>
                    <a:pt x="114" y="31"/>
                  </a:cubicBezTo>
                  <a:cubicBezTo>
                    <a:pt x="114" y="34"/>
                    <a:pt x="113" y="36"/>
                    <a:pt x="114" y="38"/>
                  </a:cubicBezTo>
                  <a:cubicBezTo>
                    <a:pt x="116" y="35"/>
                    <a:pt x="120" y="38"/>
                    <a:pt x="123" y="38"/>
                  </a:cubicBezTo>
                  <a:close/>
                  <a:moveTo>
                    <a:pt x="86" y="34"/>
                  </a:moveTo>
                  <a:cubicBezTo>
                    <a:pt x="86" y="36"/>
                    <a:pt x="85" y="39"/>
                    <a:pt x="85" y="41"/>
                  </a:cubicBezTo>
                  <a:cubicBezTo>
                    <a:pt x="90" y="42"/>
                    <a:pt x="94" y="46"/>
                    <a:pt x="98" y="49"/>
                  </a:cubicBezTo>
                  <a:cubicBezTo>
                    <a:pt x="99" y="52"/>
                    <a:pt x="96" y="57"/>
                    <a:pt x="95" y="61"/>
                  </a:cubicBezTo>
                  <a:cubicBezTo>
                    <a:pt x="101" y="60"/>
                    <a:pt x="105" y="61"/>
                    <a:pt x="109" y="63"/>
                  </a:cubicBezTo>
                  <a:cubicBezTo>
                    <a:pt x="109" y="66"/>
                    <a:pt x="108" y="69"/>
                    <a:pt x="110" y="71"/>
                  </a:cubicBezTo>
                  <a:cubicBezTo>
                    <a:pt x="111" y="87"/>
                    <a:pt x="112" y="105"/>
                    <a:pt x="111" y="121"/>
                  </a:cubicBezTo>
                  <a:cubicBezTo>
                    <a:pt x="111" y="124"/>
                    <a:pt x="110" y="126"/>
                    <a:pt x="110" y="129"/>
                  </a:cubicBezTo>
                  <a:cubicBezTo>
                    <a:pt x="110" y="138"/>
                    <a:pt x="111" y="148"/>
                    <a:pt x="111" y="157"/>
                  </a:cubicBezTo>
                  <a:cubicBezTo>
                    <a:pt x="110" y="160"/>
                    <a:pt x="109" y="163"/>
                    <a:pt x="112" y="165"/>
                  </a:cubicBezTo>
                  <a:cubicBezTo>
                    <a:pt x="111" y="163"/>
                    <a:pt x="113" y="157"/>
                    <a:pt x="111" y="154"/>
                  </a:cubicBezTo>
                  <a:cubicBezTo>
                    <a:pt x="111" y="153"/>
                    <a:pt x="112" y="154"/>
                    <a:pt x="112" y="153"/>
                  </a:cubicBezTo>
                  <a:cubicBezTo>
                    <a:pt x="112" y="139"/>
                    <a:pt x="112" y="122"/>
                    <a:pt x="112" y="108"/>
                  </a:cubicBezTo>
                  <a:cubicBezTo>
                    <a:pt x="113" y="97"/>
                    <a:pt x="112" y="85"/>
                    <a:pt x="112" y="75"/>
                  </a:cubicBezTo>
                  <a:cubicBezTo>
                    <a:pt x="112" y="66"/>
                    <a:pt x="112" y="56"/>
                    <a:pt x="112" y="48"/>
                  </a:cubicBezTo>
                  <a:cubicBezTo>
                    <a:pt x="112" y="40"/>
                    <a:pt x="112" y="32"/>
                    <a:pt x="111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05" y="28"/>
                    <a:pt x="93" y="31"/>
                    <a:pt x="86" y="34"/>
                  </a:cubicBezTo>
                  <a:close/>
                  <a:moveTo>
                    <a:pt x="179" y="170"/>
                  </a:moveTo>
                  <a:cubicBezTo>
                    <a:pt x="186" y="171"/>
                    <a:pt x="192" y="169"/>
                    <a:pt x="194" y="165"/>
                  </a:cubicBezTo>
                  <a:cubicBezTo>
                    <a:pt x="195" y="157"/>
                    <a:pt x="194" y="147"/>
                    <a:pt x="194" y="139"/>
                  </a:cubicBezTo>
                  <a:cubicBezTo>
                    <a:pt x="194" y="120"/>
                    <a:pt x="194" y="103"/>
                    <a:pt x="195" y="87"/>
                  </a:cubicBezTo>
                  <a:cubicBezTo>
                    <a:pt x="196" y="79"/>
                    <a:pt x="195" y="70"/>
                    <a:pt x="195" y="61"/>
                  </a:cubicBezTo>
                  <a:cubicBezTo>
                    <a:pt x="195" y="60"/>
                    <a:pt x="195" y="58"/>
                    <a:pt x="195" y="57"/>
                  </a:cubicBezTo>
                  <a:cubicBezTo>
                    <a:pt x="195" y="55"/>
                    <a:pt x="195" y="54"/>
                    <a:pt x="195" y="52"/>
                  </a:cubicBezTo>
                  <a:cubicBezTo>
                    <a:pt x="195" y="48"/>
                    <a:pt x="197" y="39"/>
                    <a:pt x="194" y="35"/>
                  </a:cubicBezTo>
                  <a:cubicBezTo>
                    <a:pt x="193" y="33"/>
                    <a:pt x="188" y="31"/>
                    <a:pt x="185" y="31"/>
                  </a:cubicBezTo>
                  <a:cubicBezTo>
                    <a:pt x="180" y="30"/>
                    <a:pt x="176" y="31"/>
                    <a:pt x="171" y="30"/>
                  </a:cubicBezTo>
                  <a:cubicBezTo>
                    <a:pt x="166" y="29"/>
                    <a:pt x="161" y="28"/>
                    <a:pt x="158" y="29"/>
                  </a:cubicBezTo>
                  <a:cubicBezTo>
                    <a:pt x="157" y="29"/>
                    <a:pt x="154" y="30"/>
                    <a:pt x="154" y="32"/>
                  </a:cubicBezTo>
                  <a:cubicBezTo>
                    <a:pt x="153" y="32"/>
                    <a:pt x="154" y="33"/>
                    <a:pt x="154" y="34"/>
                  </a:cubicBezTo>
                  <a:cubicBezTo>
                    <a:pt x="154" y="36"/>
                    <a:pt x="154" y="40"/>
                    <a:pt x="154" y="43"/>
                  </a:cubicBezTo>
                  <a:cubicBezTo>
                    <a:pt x="154" y="44"/>
                    <a:pt x="153" y="45"/>
                    <a:pt x="153" y="46"/>
                  </a:cubicBezTo>
                  <a:cubicBezTo>
                    <a:pt x="153" y="50"/>
                    <a:pt x="153" y="54"/>
                    <a:pt x="153" y="57"/>
                  </a:cubicBezTo>
                  <a:cubicBezTo>
                    <a:pt x="153" y="66"/>
                    <a:pt x="155" y="77"/>
                    <a:pt x="155" y="88"/>
                  </a:cubicBezTo>
                  <a:cubicBezTo>
                    <a:pt x="155" y="93"/>
                    <a:pt x="155" y="98"/>
                    <a:pt x="155" y="103"/>
                  </a:cubicBezTo>
                  <a:cubicBezTo>
                    <a:pt x="155" y="108"/>
                    <a:pt x="156" y="113"/>
                    <a:pt x="156" y="118"/>
                  </a:cubicBezTo>
                  <a:cubicBezTo>
                    <a:pt x="156" y="126"/>
                    <a:pt x="156" y="134"/>
                    <a:pt x="156" y="142"/>
                  </a:cubicBezTo>
                  <a:cubicBezTo>
                    <a:pt x="155" y="150"/>
                    <a:pt x="154" y="159"/>
                    <a:pt x="156" y="167"/>
                  </a:cubicBezTo>
                  <a:cubicBezTo>
                    <a:pt x="162" y="167"/>
                    <a:pt x="171" y="169"/>
                    <a:pt x="179" y="170"/>
                  </a:cubicBezTo>
                  <a:close/>
                  <a:moveTo>
                    <a:pt x="114" y="47"/>
                  </a:moveTo>
                  <a:cubicBezTo>
                    <a:pt x="118" y="47"/>
                    <a:pt x="122" y="50"/>
                    <a:pt x="127" y="51"/>
                  </a:cubicBezTo>
                  <a:cubicBezTo>
                    <a:pt x="133" y="52"/>
                    <a:pt x="146" y="53"/>
                    <a:pt x="151" y="49"/>
                  </a:cubicBezTo>
                  <a:cubicBezTo>
                    <a:pt x="150" y="45"/>
                    <a:pt x="150" y="44"/>
                    <a:pt x="151" y="40"/>
                  </a:cubicBezTo>
                  <a:cubicBezTo>
                    <a:pt x="140" y="44"/>
                    <a:pt x="126" y="42"/>
                    <a:pt x="114" y="39"/>
                  </a:cubicBezTo>
                  <a:cubicBezTo>
                    <a:pt x="113" y="42"/>
                    <a:pt x="114" y="44"/>
                    <a:pt x="114" y="47"/>
                  </a:cubicBezTo>
                  <a:close/>
                  <a:moveTo>
                    <a:pt x="94" y="49"/>
                  </a:moveTo>
                  <a:cubicBezTo>
                    <a:pt x="90" y="47"/>
                    <a:pt x="86" y="43"/>
                    <a:pt x="80" y="43"/>
                  </a:cubicBezTo>
                  <a:cubicBezTo>
                    <a:pt x="79" y="44"/>
                    <a:pt x="77" y="45"/>
                    <a:pt x="77" y="47"/>
                  </a:cubicBezTo>
                  <a:cubicBezTo>
                    <a:pt x="84" y="47"/>
                    <a:pt x="88" y="52"/>
                    <a:pt x="94" y="55"/>
                  </a:cubicBezTo>
                  <a:cubicBezTo>
                    <a:pt x="95" y="52"/>
                    <a:pt x="96" y="51"/>
                    <a:pt x="94" y="49"/>
                  </a:cubicBezTo>
                  <a:close/>
                  <a:moveTo>
                    <a:pt x="52" y="50"/>
                  </a:moveTo>
                  <a:cubicBezTo>
                    <a:pt x="43" y="64"/>
                    <a:pt x="36" y="80"/>
                    <a:pt x="28" y="95"/>
                  </a:cubicBezTo>
                  <a:cubicBezTo>
                    <a:pt x="28" y="96"/>
                    <a:pt x="27" y="97"/>
                    <a:pt x="26" y="98"/>
                  </a:cubicBezTo>
                  <a:cubicBezTo>
                    <a:pt x="25" y="100"/>
                    <a:pt x="25" y="103"/>
                    <a:pt x="24" y="105"/>
                  </a:cubicBezTo>
                  <a:cubicBezTo>
                    <a:pt x="21" y="113"/>
                    <a:pt x="15" y="121"/>
                    <a:pt x="12" y="130"/>
                  </a:cubicBezTo>
                  <a:cubicBezTo>
                    <a:pt x="8" y="135"/>
                    <a:pt x="6" y="141"/>
                    <a:pt x="4" y="147"/>
                  </a:cubicBezTo>
                  <a:cubicBezTo>
                    <a:pt x="6" y="150"/>
                    <a:pt x="11" y="151"/>
                    <a:pt x="13" y="152"/>
                  </a:cubicBezTo>
                  <a:cubicBezTo>
                    <a:pt x="14" y="153"/>
                    <a:pt x="15" y="153"/>
                    <a:pt x="15" y="153"/>
                  </a:cubicBezTo>
                  <a:cubicBezTo>
                    <a:pt x="20" y="155"/>
                    <a:pt x="24" y="156"/>
                    <a:pt x="27" y="156"/>
                  </a:cubicBezTo>
                  <a:cubicBezTo>
                    <a:pt x="28" y="155"/>
                    <a:pt x="28" y="154"/>
                    <a:pt x="28" y="152"/>
                  </a:cubicBezTo>
                  <a:cubicBezTo>
                    <a:pt x="28" y="151"/>
                    <a:pt x="29" y="152"/>
                    <a:pt x="30" y="151"/>
                  </a:cubicBezTo>
                  <a:cubicBezTo>
                    <a:pt x="37" y="135"/>
                    <a:pt x="45" y="119"/>
                    <a:pt x="51" y="102"/>
                  </a:cubicBezTo>
                  <a:cubicBezTo>
                    <a:pt x="58" y="85"/>
                    <a:pt x="65" y="65"/>
                    <a:pt x="74" y="50"/>
                  </a:cubicBezTo>
                  <a:cubicBezTo>
                    <a:pt x="73" y="49"/>
                    <a:pt x="72" y="49"/>
                    <a:pt x="72" y="48"/>
                  </a:cubicBezTo>
                  <a:cubicBezTo>
                    <a:pt x="74" y="47"/>
                    <a:pt x="75" y="47"/>
                    <a:pt x="75" y="45"/>
                  </a:cubicBezTo>
                  <a:cubicBezTo>
                    <a:pt x="69" y="44"/>
                    <a:pt x="58" y="46"/>
                    <a:pt x="52" y="50"/>
                  </a:cubicBezTo>
                  <a:close/>
                  <a:moveTo>
                    <a:pt x="222" y="152"/>
                  </a:moveTo>
                  <a:cubicBezTo>
                    <a:pt x="223" y="137"/>
                    <a:pt x="223" y="119"/>
                    <a:pt x="223" y="105"/>
                  </a:cubicBezTo>
                  <a:cubicBezTo>
                    <a:pt x="223" y="100"/>
                    <a:pt x="222" y="96"/>
                    <a:pt x="222" y="93"/>
                  </a:cubicBezTo>
                  <a:cubicBezTo>
                    <a:pt x="222" y="91"/>
                    <a:pt x="222" y="90"/>
                    <a:pt x="222" y="88"/>
                  </a:cubicBezTo>
                  <a:cubicBezTo>
                    <a:pt x="222" y="82"/>
                    <a:pt x="222" y="76"/>
                    <a:pt x="222" y="70"/>
                  </a:cubicBezTo>
                  <a:cubicBezTo>
                    <a:pt x="222" y="65"/>
                    <a:pt x="223" y="53"/>
                    <a:pt x="221" y="51"/>
                  </a:cubicBezTo>
                  <a:cubicBezTo>
                    <a:pt x="220" y="50"/>
                    <a:pt x="211" y="48"/>
                    <a:pt x="208" y="48"/>
                  </a:cubicBezTo>
                  <a:cubicBezTo>
                    <a:pt x="208" y="48"/>
                    <a:pt x="206" y="48"/>
                    <a:pt x="205" y="49"/>
                  </a:cubicBezTo>
                  <a:cubicBezTo>
                    <a:pt x="206" y="53"/>
                    <a:pt x="205" y="58"/>
                    <a:pt x="205" y="63"/>
                  </a:cubicBezTo>
                  <a:cubicBezTo>
                    <a:pt x="205" y="68"/>
                    <a:pt x="205" y="73"/>
                    <a:pt x="205" y="77"/>
                  </a:cubicBezTo>
                  <a:cubicBezTo>
                    <a:pt x="205" y="87"/>
                    <a:pt x="206" y="97"/>
                    <a:pt x="206" y="107"/>
                  </a:cubicBezTo>
                  <a:cubicBezTo>
                    <a:pt x="207" y="128"/>
                    <a:pt x="206" y="149"/>
                    <a:pt x="205" y="169"/>
                  </a:cubicBezTo>
                  <a:cubicBezTo>
                    <a:pt x="209" y="174"/>
                    <a:pt x="217" y="172"/>
                    <a:pt x="221" y="170"/>
                  </a:cubicBezTo>
                  <a:cubicBezTo>
                    <a:pt x="223" y="164"/>
                    <a:pt x="222" y="158"/>
                    <a:pt x="222" y="152"/>
                  </a:cubicBezTo>
                  <a:close/>
                  <a:moveTo>
                    <a:pt x="68" y="115"/>
                  </a:moveTo>
                  <a:cubicBezTo>
                    <a:pt x="68" y="114"/>
                    <a:pt x="69" y="113"/>
                    <a:pt x="70" y="111"/>
                  </a:cubicBezTo>
                  <a:cubicBezTo>
                    <a:pt x="69" y="112"/>
                    <a:pt x="68" y="112"/>
                    <a:pt x="67" y="111"/>
                  </a:cubicBezTo>
                  <a:cubicBezTo>
                    <a:pt x="67" y="107"/>
                    <a:pt x="62" y="108"/>
                    <a:pt x="60" y="105"/>
                  </a:cubicBezTo>
                  <a:cubicBezTo>
                    <a:pt x="60" y="105"/>
                    <a:pt x="60" y="103"/>
                    <a:pt x="62" y="103"/>
                  </a:cubicBezTo>
                  <a:cubicBezTo>
                    <a:pt x="63" y="97"/>
                    <a:pt x="68" y="93"/>
                    <a:pt x="69" y="85"/>
                  </a:cubicBezTo>
                  <a:cubicBezTo>
                    <a:pt x="72" y="82"/>
                    <a:pt x="76" y="87"/>
                    <a:pt x="79" y="88"/>
                  </a:cubicBezTo>
                  <a:cubicBezTo>
                    <a:pt x="80" y="87"/>
                    <a:pt x="81" y="86"/>
                    <a:pt x="81" y="85"/>
                  </a:cubicBezTo>
                  <a:cubicBezTo>
                    <a:pt x="78" y="82"/>
                    <a:pt x="75" y="83"/>
                    <a:pt x="72" y="81"/>
                  </a:cubicBezTo>
                  <a:cubicBezTo>
                    <a:pt x="71" y="76"/>
                    <a:pt x="76" y="76"/>
                    <a:pt x="76" y="71"/>
                  </a:cubicBezTo>
                  <a:cubicBezTo>
                    <a:pt x="78" y="69"/>
                    <a:pt x="79" y="66"/>
                    <a:pt x="80" y="63"/>
                  </a:cubicBezTo>
                  <a:cubicBezTo>
                    <a:pt x="81" y="61"/>
                    <a:pt x="81" y="57"/>
                    <a:pt x="82" y="59"/>
                  </a:cubicBezTo>
                  <a:cubicBezTo>
                    <a:pt x="82" y="58"/>
                    <a:pt x="81" y="58"/>
                    <a:pt x="82" y="58"/>
                  </a:cubicBezTo>
                  <a:cubicBezTo>
                    <a:pt x="86" y="56"/>
                    <a:pt x="89" y="59"/>
                    <a:pt x="92" y="61"/>
                  </a:cubicBezTo>
                  <a:cubicBezTo>
                    <a:pt x="92" y="60"/>
                    <a:pt x="93" y="59"/>
                    <a:pt x="93" y="58"/>
                  </a:cubicBezTo>
                  <a:cubicBezTo>
                    <a:pt x="89" y="53"/>
                    <a:pt x="83" y="50"/>
                    <a:pt x="76" y="49"/>
                  </a:cubicBezTo>
                  <a:cubicBezTo>
                    <a:pt x="76" y="51"/>
                    <a:pt x="74" y="52"/>
                    <a:pt x="75" y="53"/>
                  </a:cubicBezTo>
                  <a:cubicBezTo>
                    <a:pt x="77" y="54"/>
                    <a:pt x="82" y="57"/>
                    <a:pt x="78" y="60"/>
                  </a:cubicBezTo>
                  <a:cubicBezTo>
                    <a:pt x="78" y="61"/>
                    <a:pt x="77" y="62"/>
                    <a:pt x="77" y="63"/>
                  </a:cubicBezTo>
                  <a:cubicBezTo>
                    <a:pt x="75" y="67"/>
                    <a:pt x="73" y="71"/>
                    <a:pt x="72" y="74"/>
                  </a:cubicBezTo>
                  <a:cubicBezTo>
                    <a:pt x="71" y="76"/>
                    <a:pt x="71" y="79"/>
                    <a:pt x="69" y="80"/>
                  </a:cubicBezTo>
                  <a:cubicBezTo>
                    <a:pt x="68" y="79"/>
                    <a:pt x="67" y="78"/>
                    <a:pt x="66" y="77"/>
                  </a:cubicBezTo>
                  <a:cubicBezTo>
                    <a:pt x="65" y="78"/>
                    <a:pt x="64" y="78"/>
                    <a:pt x="63" y="78"/>
                  </a:cubicBezTo>
                  <a:cubicBezTo>
                    <a:pt x="62" y="79"/>
                    <a:pt x="62" y="80"/>
                    <a:pt x="62" y="82"/>
                  </a:cubicBezTo>
                  <a:cubicBezTo>
                    <a:pt x="63" y="83"/>
                    <a:pt x="66" y="84"/>
                    <a:pt x="66" y="86"/>
                  </a:cubicBezTo>
                  <a:cubicBezTo>
                    <a:pt x="66" y="87"/>
                    <a:pt x="64" y="88"/>
                    <a:pt x="63" y="90"/>
                  </a:cubicBezTo>
                  <a:cubicBezTo>
                    <a:pt x="63" y="91"/>
                    <a:pt x="63" y="92"/>
                    <a:pt x="63" y="93"/>
                  </a:cubicBezTo>
                  <a:cubicBezTo>
                    <a:pt x="61" y="97"/>
                    <a:pt x="59" y="102"/>
                    <a:pt x="58" y="105"/>
                  </a:cubicBezTo>
                  <a:cubicBezTo>
                    <a:pt x="57" y="105"/>
                    <a:pt x="57" y="105"/>
                    <a:pt x="56" y="105"/>
                  </a:cubicBezTo>
                  <a:cubicBezTo>
                    <a:pt x="55" y="105"/>
                    <a:pt x="55" y="104"/>
                    <a:pt x="53" y="103"/>
                  </a:cubicBezTo>
                  <a:cubicBezTo>
                    <a:pt x="52" y="105"/>
                    <a:pt x="52" y="107"/>
                    <a:pt x="51" y="108"/>
                  </a:cubicBezTo>
                  <a:cubicBezTo>
                    <a:pt x="53" y="109"/>
                    <a:pt x="55" y="110"/>
                    <a:pt x="55" y="112"/>
                  </a:cubicBezTo>
                  <a:cubicBezTo>
                    <a:pt x="51" y="117"/>
                    <a:pt x="48" y="125"/>
                    <a:pt x="48" y="131"/>
                  </a:cubicBezTo>
                  <a:cubicBezTo>
                    <a:pt x="47" y="132"/>
                    <a:pt x="46" y="132"/>
                    <a:pt x="45" y="133"/>
                  </a:cubicBezTo>
                  <a:cubicBezTo>
                    <a:pt x="44" y="132"/>
                    <a:pt x="43" y="130"/>
                    <a:pt x="42" y="130"/>
                  </a:cubicBezTo>
                  <a:cubicBezTo>
                    <a:pt x="41" y="133"/>
                    <a:pt x="39" y="135"/>
                    <a:pt x="39" y="138"/>
                  </a:cubicBezTo>
                  <a:cubicBezTo>
                    <a:pt x="45" y="136"/>
                    <a:pt x="50" y="141"/>
                    <a:pt x="55" y="143"/>
                  </a:cubicBezTo>
                  <a:cubicBezTo>
                    <a:pt x="56" y="142"/>
                    <a:pt x="57" y="141"/>
                    <a:pt x="57" y="140"/>
                  </a:cubicBezTo>
                  <a:cubicBezTo>
                    <a:pt x="55" y="137"/>
                    <a:pt x="52" y="135"/>
                    <a:pt x="49" y="134"/>
                  </a:cubicBezTo>
                  <a:cubicBezTo>
                    <a:pt x="49" y="134"/>
                    <a:pt x="49" y="133"/>
                    <a:pt x="49" y="133"/>
                  </a:cubicBezTo>
                  <a:cubicBezTo>
                    <a:pt x="49" y="132"/>
                    <a:pt x="49" y="131"/>
                    <a:pt x="50" y="131"/>
                  </a:cubicBezTo>
                  <a:cubicBezTo>
                    <a:pt x="50" y="130"/>
                    <a:pt x="50" y="130"/>
                    <a:pt x="50" y="129"/>
                  </a:cubicBezTo>
                  <a:cubicBezTo>
                    <a:pt x="54" y="126"/>
                    <a:pt x="54" y="120"/>
                    <a:pt x="58" y="117"/>
                  </a:cubicBezTo>
                  <a:cubicBezTo>
                    <a:pt x="58" y="114"/>
                    <a:pt x="58" y="112"/>
                    <a:pt x="60" y="111"/>
                  </a:cubicBezTo>
                  <a:cubicBezTo>
                    <a:pt x="63" y="112"/>
                    <a:pt x="65" y="114"/>
                    <a:pt x="68" y="115"/>
                  </a:cubicBezTo>
                  <a:close/>
                  <a:moveTo>
                    <a:pt x="140" y="54"/>
                  </a:moveTo>
                  <a:cubicBezTo>
                    <a:pt x="131" y="55"/>
                    <a:pt x="122" y="52"/>
                    <a:pt x="114" y="50"/>
                  </a:cubicBezTo>
                  <a:cubicBezTo>
                    <a:pt x="114" y="50"/>
                    <a:pt x="114" y="51"/>
                    <a:pt x="114" y="51"/>
                  </a:cubicBezTo>
                  <a:cubicBezTo>
                    <a:pt x="115" y="82"/>
                    <a:pt x="113" y="115"/>
                    <a:pt x="114" y="142"/>
                  </a:cubicBezTo>
                  <a:cubicBezTo>
                    <a:pt x="115" y="141"/>
                    <a:pt x="117" y="142"/>
                    <a:pt x="117" y="142"/>
                  </a:cubicBezTo>
                  <a:cubicBezTo>
                    <a:pt x="119" y="141"/>
                    <a:pt x="119" y="142"/>
                    <a:pt x="121" y="143"/>
                  </a:cubicBezTo>
                  <a:cubicBezTo>
                    <a:pt x="122" y="143"/>
                    <a:pt x="123" y="142"/>
                    <a:pt x="124" y="143"/>
                  </a:cubicBezTo>
                  <a:cubicBezTo>
                    <a:pt x="125" y="143"/>
                    <a:pt x="126" y="143"/>
                    <a:pt x="126" y="143"/>
                  </a:cubicBezTo>
                  <a:cubicBezTo>
                    <a:pt x="135" y="145"/>
                    <a:pt x="145" y="144"/>
                    <a:pt x="153" y="143"/>
                  </a:cubicBezTo>
                  <a:cubicBezTo>
                    <a:pt x="153" y="132"/>
                    <a:pt x="154" y="121"/>
                    <a:pt x="153" y="110"/>
                  </a:cubicBezTo>
                  <a:cubicBezTo>
                    <a:pt x="152" y="101"/>
                    <a:pt x="153" y="91"/>
                    <a:pt x="152" y="82"/>
                  </a:cubicBezTo>
                  <a:cubicBezTo>
                    <a:pt x="152" y="73"/>
                    <a:pt x="150" y="62"/>
                    <a:pt x="151" y="53"/>
                  </a:cubicBezTo>
                  <a:cubicBezTo>
                    <a:pt x="147" y="52"/>
                    <a:pt x="144" y="54"/>
                    <a:pt x="140" y="54"/>
                  </a:cubicBezTo>
                  <a:close/>
                  <a:moveTo>
                    <a:pt x="197" y="51"/>
                  </a:moveTo>
                  <a:cubicBezTo>
                    <a:pt x="197" y="57"/>
                    <a:pt x="198" y="59"/>
                    <a:pt x="197" y="62"/>
                  </a:cubicBezTo>
                  <a:cubicBezTo>
                    <a:pt x="198" y="70"/>
                    <a:pt x="199" y="78"/>
                    <a:pt x="198" y="86"/>
                  </a:cubicBezTo>
                  <a:cubicBezTo>
                    <a:pt x="196" y="112"/>
                    <a:pt x="197" y="141"/>
                    <a:pt x="198" y="165"/>
                  </a:cubicBezTo>
                  <a:cubicBezTo>
                    <a:pt x="199" y="166"/>
                    <a:pt x="201" y="168"/>
                    <a:pt x="202" y="167"/>
                  </a:cubicBezTo>
                  <a:cubicBezTo>
                    <a:pt x="205" y="146"/>
                    <a:pt x="204" y="126"/>
                    <a:pt x="204" y="105"/>
                  </a:cubicBezTo>
                  <a:cubicBezTo>
                    <a:pt x="204" y="98"/>
                    <a:pt x="203" y="92"/>
                    <a:pt x="202" y="85"/>
                  </a:cubicBezTo>
                  <a:cubicBezTo>
                    <a:pt x="202" y="74"/>
                    <a:pt x="203" y="62"/>
                    <a:pt x="203" y="51"/>
                  </a:cubicBezTo>
                  <a:cubicBezTo>
                    <a:pt x="200" y="51"/>
                    <a:pt x="199" y="52"/>
                    <a:pt x="198" y="51"/>
                  </a:cubicBezTo>
                  <a:cubicBezTo>
                    <a:pt x="198" y="51"/>
                    <a:pt x="197" y="51"/>
                    <a:pt x="197" y="51"/>
                  </a:cubicBezTo>
                  <a:close/>
                  <a:moveTo>
                    <a:pt x="279" y="76"/>
                  </a:moveTo>
                  <a:cubicBezTo>
                    <a:pt x="284" y="75"/>
                    <a:pt x="291" y="72"/>
                    <a:pt x="294" y="68"/>
                  </a:cubicBezTo>
                  <a:cubicBezTo>
                    <a:pt x="296" y="65"/>
                    <a:pt x="293" y="62"/>
                    <a:pt x="292" y="60"/>
                  </a:cubicBezTo>
                  <a:cubicBezTo>
                    <a:pt x="291" y="58"/>
                    <a:pt x="290" y="55"/>
                    <a:pt x="288" y="54"/>
                  </a:cubicBezTo>
                  <a:cubicBezTo>
                    <a:pt x="287" y="54"/>
                    <a:pt x="284" y="54"/>
                    <a:pt x="281" y="54"/>
                  </a:cubicBezTo>
                  <a:cubicBezTo>
                    <a:pt x="279" y="55"/>
                    <a:pt x="276" y="55"/>
                    <a:pt x="275" y="55"/>
                  </a:cubicBezTo>
                  <a:cubicBezTo>
                    <a:pt x="272" y="56"/>
                    <a:pt x="269" y="59"/>
                    <a:pt x="267" y="60"/>
                  </a:cubicBezTo>
                  <a:cubicBezTo>
                    <a:pt x="268" y="61"/>
                    <a:pt x="266" y="62"/>
                    <a:pt x="267" y="63"/>
                  </a:cubicBezTo>
                  <a:cubicBezTo>
                    <a:pt x="266" y="63"/>
                    <a:pt x="265" y="63"/>
                    <a:pt x="265" y="64"/>
                  </a:cubicBezTo>
                  <a:cubicBezTo>
                    <a:pt x="265" y="69"/>
                    <a:pt x="268" y="73"/>
                    <a:pt x="270" y="77"/>
                  </a:cubicBezTo>
                  <a:cubicBezTo>
                    <a:pt x="273" y="76"/>
                    <a:pt x="275" y="76"/>
                    <a:pt x="279" y="76"/>
                  </a:cubicBezTo>
                  <a:close/>
                  <a:moveTo>
                    <a:pt x="73" y="56"/>
                  </a:moveTo>
                  <a:cubicBezTo>
                    <a:pt x="70" y="62"/>
                    <a:pt x="67" y="68"/>
                    <a:pt x="64" y="75"/>
                  </a:cubicBezTo>
                  <a:cubicBezTo>
                    <a:pt x="66" y="74"/>
                    <a:pt x="66" y="76"/>
                    <a:pt x="68" y="76"/>
                  </a:cubicBezTo>
                  <a:cubicBezTo>
                    <a:pt x="71" y="70"/>
                    <a:pt x="74" y="63"/>
                    <a:pt x="76" y="57"/>
                  </a:cubicBezTo>
                  <a:cubicBezTo>
                    <a:pt x="76" y="56"/>
                    <a:pt x="75" y="55"/>
                    <a:pt x="73" y="56"/>
                  </a:cubicBezTo>
                  <a:close/>
                  <a:moveTo>
                    <a:pt x="85" y="61"/>
                  </a:moveTo>
                  <a:cubicBezTo>
                    <a:pt x="83" y="63"/>
                    <a:pt x="82" y="66"/>
                    <a:pt x="80" y="70"/>
                  </a:cubicBezTo>
                  <a:cubicBezTo>
                    <a:pt x="79" y="73"/>
                    <a:pt x="76" y="76"/>
                    <a:pt x="76" y="78"/>
                  </a:cubicBezTo>
                  <a:cubicBezTo>
                    <a:pt x="77" y="81"/>
                    <a:pt x="80" y="81"/>
                    <a:pt x="81" y="83"/>
                  </a:cubicBezTo>
                  <a:cubicBezTo>
                    <a:pt x="86" y="77"/>
                    <a:pt x="88" y="70"/>
                    <a:pt x="91" y="64"/>
                  </a:cubicBezTo>
                  <a:cubicBezTo>
                    <a:pt x="89" y="62"/>
                    <a:pt x="87" y="61"/>
                    <a:pt x="85" y="61"/>
                  </a:cubicBezTo>
                  <a:close/>
                  <a:moveTo>
                    <a:pt x="93" y="64"/>
                  </a:moveTo>
                  <a:cubicBezTo>
                    <a:pt x="91" y="70"/>
                    <a:pt x="86" y="77"/>
                    <a:pt x="84" y="83"/>
                  </a:cubicBezTo>
                  <a:cubicBezTo>
                    <a:pt x="83" y="89"/>
                    <a:pt x="84" y="98"/>
                    <a:pt x="85" y="105"/>
                  </a:cubicBezTo>
                  <a:cubicBezTo>
                    <a:pt x="85" y="111"/>
                    <a:pt x="84" y="117"/>
                    <a:pt x="84" y="123"/>
                  </a:cubicBezTo>
                  <a:cubicBezTo>
                    <a:pt x="85" y="135"/>
                    <a:pt x="85" y="150"/>
                    <a:pt x="85" y="163"/>
                  </a:cubicBezTo>
                  <a:cubicBezTo>
                    <a:pt x="85" y="164"/>
                    <a:pt x="87" y="165"/>
                    <a:pt x="86" y="167"/>
                  </a:cubicBezTo>
                  <a:cubicBezTo>
                    <a:pt x="93" y="170"/>
                    <a:pt x="101" y="169"/>
                    <a:pt x="107" y="167"/>
                  </a:cubicBezTo>
                  <a:cubicBezTo>
                    <a:pt x="109" y="159"/>
                    <a:pt x="108" y="152"/>
                    <a:pt x="108" y="144"/>
                  </a:cubicBezTo>
                  <a:cubicBezTo>
                    <a:pt x="108" y="132"/>
                    <a:pt x="109" y="119"/>
                    <a:pt x="109" y="105"/>
                  </a:cubicBezTo>
                  <a:cubicBezTo>
                    <a:pt x="109" y="101"/>
                    <a:pt x="109" y="96"/>
                    <a:pt x="109" y="93"/>
                  </a:cubicBezTo>
                  <a:cubicBezTo>
                    <a:pt x="109" y="92"/>
                    <a:pt x="108" y="91"/>
                    <a:pt x="108" y="90"/>
                  </a:cubicBezTo>
                  <a:cubicBezTo>
                    <a:pt x="108" y="87"/>
                    <a:pt x="109" y="84"/>
                    <a:pt x="108" y="81"/>
                  </a:cubicBezTo>
                  <a:cubicBezTo>
                    <a:pt x="108" y="75"/>
                    <a:pt x="106" y="70"/>
                    <a:pt x="106" y="64"/>
                  </a:cubicBezTo>
                  <a:cubicBezTo>
                    <a:pt x="102" y="62"/>
                    <a:pt x="97" y="62"/>
                    <a:pt x="93" y="64"/>
                  </a:cubicBezTo>
                  <a:close/>
                  <a:moveTo>
                    <a:pt x="271" y="79"/>
                  </a:moveTo>
                  <a:cubicBezTo>
                    <a:pt x="271" y="82"/>
                    <a:pt x="272" y="83"/>
                    <a:pt x="273" y="84"/>
                  </a:cubicBezTo>
                  <a:cubicBezTo>
                    <a:pt x="274" y="84"/>
                    <a:pt x="274" y="83"/>
                    <a:pt x="276" y="83"/>
                  </a:cubicBezTo>
                  <a:cubicBezTo>
                    <a:pt x="285" y="87"/>
                    <a:pt x="306" y="80"/>
                    <a:pt x="296" y="69"/>
                  </a:cubicBezTo>
                  <a:cubicBezTo>
                    <a:pt x="292" y="77"/>
                    <a:pt x="281" y="78"/>
                    <a:pt x="271" y="79"/>
                  </a:cubicBezTo>
                  <a:close/>
                  <a:moveTo>
                    <a:pt x="265" y="96"/>
                  </a:moveTo>
                  <a:cubicBezTo>
                    <a:pt x="265" y="98"/>
                    <a:pt x="265" y="100"/>
                    <a:pt x="265" y="103"/>
                  </a:cubicBezTo>
                  <a:cubicBezTo>
                    <a:pt x="265" y="107"/>
                    <a:pt x="265" y="112"/>
                    <a:pt x="265" y="118"/>
                  </a:cubicBezTo>
                  <a:cubicBezTo>
                    <a:pt x="265" y="121"/>
                    <a:pt x="265" y="125"/>
                    <a:pt x="266" y="127"/>
                  </a:cubicBezTo>
                  <a:cubicBezTo>
                    <a:pt x="266" y="128"/>
                    <a:pt x="268" y="130"/>
                    <a:pt x="269" y="132"/>
                  </a:cubicBezTo>
                  <a:cubicBezTo>
                    <a:pt x="272" y="136"/>
                    <a:pt x="274" y="141"/>
                    <a:pt x="276" y="147"/>
                  </a:cubicBezTo>
                  <a:cubicBezTo>
                    <a:pt x="278" y="151"/>
                    <a:pt x="281" y="160"/>
                    <a:pt x="284" y="163"/>
                  </a:cubicBezTo>
                  <a:cubicBezTo>
                    <a:pt x="285" y="164"/>
                    <a:pt x="289" y="165"/>
                    <a:pt x="291" y="166"/>
                  </a:cubicBezTo>
                  <a:cubicBezTo>
                    <a:pt x="296" y="168"/>
                    <a:pt x="302" y="168"/>
                    <a:pt x="306" y="169"/>
                  </a:cubicBezTo>
                  <a:cubicBezTo>
                    <a:pt x="304" y="166"/>
                    <a:pt x="303" y="162"/>
                    <a:pt x="302" y="159"/>
                  </a:cubicBezTo>
                  <a:cubicBezTo>
                    <a:pt x="301" y="156"/>
                    <a:pt x="299" y="153"/>
                    <a:pt x="298" y="151"/>
                  </a:cubicBezTo>
                  <a:cubicBezTo>
                    <a:pt x="298" y="150"/>
                    <a:pt x="298" y="148"/>
                    <a:pt x="298" y="147"/>
                  </a:cubicBezTo>
                  <a:cubicBezTo>
                    <a:pt x="296" y="141"/>
                    <a:pt x="292" y="135"/>
                    <a:pt x="290" y="128"/>
                  </a:cubicBezTo>
                  <a:cubicBezTo>
                    <a:pt x="287" y="122"/>
                    <a:pt x="285" y="115"/>
                    <a:pt x="282" y="109"/>
                  </a:cubicBezTo>
                  <a:cubicBezTo>
                    <a:pt x="276" y="97"/>
                    <a:pt x="271" y="84"/>
                    <a:pt x="265" y="73"/>
                  </a:cubicBezTo>
                  <a:cubicBezTo>
                    <a:pt x="265" y="72"/>
                    <a:pt x="265" y="72"/>
                    <a:pt x="265" y="73"/>
                  </a:cubicBezTo>
                  <a:cubicBezTo>
                    <a:pt x="264" y="79"/>
                    <a:pt x="265" y="87"/>
                    <a:pt x="265" y="96"/>
                  </a:cubicBezTo>
                  <a:close/>
                  <a:moveTo>
                    <a:pt x="274" y="87"/>
                  </a:moveTo>
                  <a:cubicBezTo>
                    <a:pt x="276" y="89"/>
                    <a:pt x="276" y="92"/>
                    <a:pt x="278" y="94"/>
                  </a:cubicBezTo>
                  <a:cubicBezTo>
                    <a:pt x="278" y="93"/>
                    <a:pt x="278" y="93"/>
                    <a:pt x="278" y="93"/>
                  </a:cubicBezTo>
                  <a:cubicBezTo>
                    <a:pt x="280" y="93"/>
                    <a:pt x="283" y="93"/>
                    <a:pt x="285" y="93"/>
                  </a:cubicBezTo>
                  <a:cubicBezTo>
                    <a:pt x="291" y="93"/>
                    <a:pt x="299" y="87"/>
                    <a:pt x="301" y="83"/>
                  </a:cubicBezTo>
                  <a:cubicBezTo>
                    <a:pt x="302" y="81"/>
                    <a:pt x="302" y="79"/>
                    <a:pt x="300" y="78"/>
                  </a:cubicBezTo>
                  <a:cubicBezTo>
                    <a:pt x="295" y="87"/>
                    <a:pt x="283" y="86"/>
                    <a:pt x="274" y="87"/>
                  </a:cubicBezTo>
                  <a:close/>
                  <a:moveTo>
                    <a:pt x="278" y="96"/>
                  </a:moveTo>
                  <a:cubicBezTo>
                    <a:pt x="279" y="96"/>
                    <a:pt x="279" y="97"/>
                    <a:pt x="279" y="98"/>
                  </a:cubicBezTo>
                  <a:cubicBezTo>
                    <a:pt x="283" y="98"/>
                    <a:pt x="287" y="99"/>
                    <a:pt x="290" y="98"/>
                  </a:cubicBezTo>
                  <a:cubicBezTo>
                    <a:pt x="297" y="98"/>
                    <a:pt x="302" y="92"/>
                    <a:pt x="305" y="87"/>
                  </a:cubicBezTo>
                  <a:cubicBezTo>
                    <a:pt x="304" y="86"/>
                    <a:pt x="304" y="84"/>
                    <a:pt x="303" y="84"/>
                  </a:cubicBezTo>
                  <a:cubicBezTo>
                    <a:pt x="298" y="92"/>
                    <a:pt x="289" y="97"/>
                    <a:pt x="278" y="96"/>
                  </a:cubicBezTo>
                  <a:close/>
                  <a:moveTo>
                    <a:pt x="54" y="102"/>
                  </a:moveTo>
                  <a:cubicBezTo>
                    <a:pt x="55" y="102"/>
                    <a:pt x="56" y="103"/>
                    <a:pt x="57" y="102"/>
                  </a:cubicBezTo>
                  <a:cubicBezTo>
                    <a:pt x="57" y="100"/>
                    <a:pt x="60" y="96"/>
                    <a:pt x="61" y="92"/>
                  </a:cubicBezTo>
                  <a:cubicBezTo>
                    <a:pt x="62" y="90"/>
                    <a:pt x="65" y="84"/>
                    <a:pt x="60" y="84"/>
                  </a:cubicBezTo>
                  <a:cubicBezTo>
                    <a:pt x="59" y="91"/>
                    <a:pt x="56" y="95"/>
                    <a:pt x="54" y="102"/>
                  </a:cubicBezTo>
                  <a:close/>
                  <a:moveTo>
                    <a:pt x="72" y="88"/>
                  </a:moveTo>
                  <a:cubicBezTo>
                    <a:pt x="69" y="92"/>
                    <a:pt x="66" y="99"/>
                    <a:pt x="64" y="105"/>
                  </a:cubicBezTo>
                  <a:cubicBezTo>
                    <a:pt x="66" y="106"/>
                    <a:pt x="68" y="108"/>
                    <a:pt x="70" y="110"/>
                  </a:cubicBezTo>
                  <a:cubicBezTo>
                    <a:pt x="73" y="104"/>
                    <a:pt x="76" y="98"/>
                    <a:pt x="78" y="91"/>
                  </a:cubicBezTo>
                  <a:cubicBezTo>
                    <a:pt x="77" y="89"/>
                    <a:pt x="74" y="88"/>
                    <a:pt x="72" y="88"/>
                  </a:cubicBezTo>
                  <a:close/>
                  <a:moveTo>
                    <a:pt x="79" y="94"/>
                  </a:moveTo>
                  <a:cubicBezTo>
                    <a:pt x="79" y="95"/>
                    <a:pt x="79" y="96"/>
                    <a:pt x="79" y="97"/>
                  </a:cubicBezTo>
                  <a:cubicBezTo>
                    <a:pt x="77" y="101"/>
                    <a:pt x="74" y="105"/>
                    <a:pt x="73" y="109"/>
                  </a:cubicBezTo>
                  <a:cubicBezTo>
                    <a:pt x="72" y="113"/>
                    <a:pt x="72" y="118"/>
                    <a:pt x="71" y="123"/>
                  </a:cubicBezTo>
                  <a:cubicBezTo>
                    <a:pt x="71" y="135"/>
                    <a:pt x="72" y="143"/>
                    <a:pt x="70" y="154"/>
                  </a:cubicBezTo>
                  <a:cubicBezTo>
                    <a:pt x="74" y="157"/>
                    <a:pt x="78" y="160"/>
                    <a:pt x="82" y="163"/>
                  </a:cubicBezTo>
                  <a:cubicBezTo>
                    <a:pt x="83" y="155"/>
                    <a:pt x="83" y="148"/>
                    <a:pt x="83" y="139"/>
                  </a:cubicBezTo>
                  <a:cubicBezTo>
                    <a:pt x="83" y="131"/>
                    <a:pt x="82" y="123"/>
                    <a:pt x="82" y="117"/>
                  </a:cubicBezTo>
                  <a:cubicBezTo>
                    <a:pt x="82" y="109"/>
                    <a:pt x="83" y="97"/>
                    <a:pt x="82" y="89"/>
                  </a:cubicBezTo>
                  <a:cubicBezTo>
                    <a:pt x="81" y="91"/>
                    <a:pt x="80" y="92"/>
                    <a:pt x="79" y="94"/>
                  </a:cubicBezTo>
                  <a:close/>
                  <a:moveTo>
                    <a:pt x="280" y="100"/>
                  </a:moveTo>
                  <a:cubicBezTo>
                    <a:pt x="285" y="111"/>
                    <a:pt x="290" y="124"/>
                    <a:pt x="295" y="136"/>
                  </a:cubicBezTo>
                  <a:cubicBezTo>
                    <a:pt x="305" y="137"/>
                    <a:pt x="318" y="131"/>
                    <a:pt x="322" y="122"/>
                  </a:cubicBezTo>
                  <a:cubicBezTo>
                    <a:pt x="317" y="111"/>
                    <a:pt x="312" y="100"/>
                    <a:pt x="306" y="90"/>
                  </a:cubicBezTo>
                  <a:cubicBezTo>
                    <a:pt x="302" y="97"/>
                    <a:pt x="291" y="104"/>
                    <a:pt x="280" y="100"/>
                  </a:cubicBezTo>
                  <a:close/>
                  <a:moveTo>
                    <a:pt x="43" y="128"/>
                  </a:moveTo>
                  <a:cubicBezTo>
                    <a:pt x="44" y="129"/>
                    <a:pt x="44" y="129"/>
                    <a:pt x="45" y="129"/>
                  </a:cubicBezTo>
                  <a:cubicBezTo>
                    <a:pt x="47" y="123"/>
                    <a:pt x="50" y="117"/>
                    <a:pt x="52" y="111"/>
                  </a:cubicBezTo>
                  <a:cubicBezTo>
                    <a:pt x="51" y="112"/>
                    <a:pt x="51" y="111"/>
                    <a:pt x="50" y="111"/>
                  </a:cubicBezTo>
                  <a:cubicBezTo>
                    <a:pt x="48" y="117"/>
                    <a:pt x="45" y="122"/>
                    <a:pt x="43" y="128"/>
                  </a:cubicBezTo>
                  <a:close/>
                  <a:moveTo>
                    <a:pt x="62" y="115"/>
                  </a:moveTo>
                  <a:cubicBezTo>
                    <a:pt x="59" y="116"/>
                    <a:pt x="58" y="121"/>
                    <a:pt x="57" y="124"/>
                  </a:cubicBezTo>
                  <a:cubicBezTo>
                    <a:pt x="56" y="126"/>
                    <a:pt x="53" y="129"/>
                    <a:pt x="52" y="133"/>
                  </a:cubicBezTo>
                  <a:cubicBezTo>
                    <a:pt x="54" y="134"/>
                    <a:pt x="57" y="136"/>
                    <a:pt x="58" y="138"/>
                  </a:cubicBezTo>
                  <a:cubicBezTo>
                    <a:pt x="61" y="132"/>
                    <a:pt x="64" y="125"/>
                    <a:pt x="66" y="118"/>
                  </a:cubicBezTo>
                  <a:cubicBezTo>
                    <a:pt x="65" y="117"/>
                    <a:pt x="64" y="116"/>
                    <a:pt x="62" y="115"/>
                  </a:cubicBezTo>
                  <a:close/>
                  <a:moveTo>
                    <a:pt x="297" y="139"/>
                  </a:moveTo>
                  <a:cubicBezTo>
                    <a:pt x="297" y="140"/>
                    <a:pt x="297" y="141"/>
                    <a:pt x="298" y="142"/>
                  </a:cubicBezTo>
                  <a:cubicBezTo>
                    <a:pt x="298" y="141"/>
                    <a:pt x="298" y="141"/>
                    <a:pt x="299" y="140"/>
                  </a:cubicBezTo>
                  <a:cubicBezTo>
                    <a:pt x="302" y="141"/>
                    <a:pt x="306" y="140"/>
                    <a:pt x="308" y="140"/>
                  </a:cubicBezTo>
                  <a:cubicBezTo>
                    <a:pt x="314" y="139"/>
                    <a:pt x="320" y="135"/>
                    <a:pt x="323" y="132"/>
                  </a:cubicBezTo>
                  <a:cubicBezTo>
                    <a:pt x="324" y="130"/>
                    <a:pt x="326" y="127"/>
                    <a:pt x="323" y="125"/>
                  </a:cubicBezTo>
                  <a:cubicBezTo>
                    <a:pt x="317" y="134"/>
                    <a:pt x="308" y="138"/>
                    <a:pt x="297" y="139"/>
                  </a:cubicBezTo>
                  <a:close/>
                  <a:moveTo>
                    <a:pt x="326" y="131"/>
                  </a:moveTo>
                  <a:cubicBezTo>
                    <a:pt x="321" y="139"/>
                    <a:pt x="310" y="145"/>
                    <a:pt x="298" y="142"/>
                  </a:cubicBezTo>
                  <a:cubicBezTo>
                    <a:pt x="299" y="146"/>
                    <a:pt x="301" y="150"/>
                    <a:pt x="306" y="148"/>
                  </a:cubicBezTo>
                  <a:cubicBezTo>
                    <a:pt x="316" y="150"/>
                    <a:pt x="327" y="146"/>
                    <a:pt x="330" y="137"/>
                  </a:cubicBezTo>
                  <a:cubicBezTo>
                    <a:pt x="328" y="135"/>
                    <a:pt x="328" y="132"/>
                    <a:pt x="326" y="131"/>
                  </a:cubicBezTo>
                  <a:close/>
                  <a:moveTo>
                    <a:pt x="37" y="140"/>
                  </a:moveTo>
                  <a:cubicBezTo>
                    <a:pt x="36" y="142"/>
                    <a:pt x="35" y="145"/>
                    <a:pt x="34" y="147"/>
                  </a:cubicBezTo>
                  <a:cubicBezTo>
                    <a:pt x="38" y="148"/>
                    <a:pt x="41" y="147"/>
                    <a:pt x="45" y="149"/>
                  </a:cubicBezTo>
                  <a:cubicBezTo>
                    <a:pt x="47" y="150"/>
                    <a:pt x="49" y="153"/>
                    <a:pt x="51" y="154"/>
                  </a:cubicBezTo>
                  <a:cubicBezTo>
                    <a:pt x="52" y="151"/>
                    <a:pt x="53" y="150"/>
                    <a:pt x="54" y="147"/>
                  </a:cubicBezTo>
                  <a:cubicBezTo>
                    <a:pt x="50" y="143"/>
                    <a:pt x="44" y="140"/>
                    <a:pt x="37" y="140"/>
                  </a:cubicBezTo>
                  <a:close/>
                  <a:moveTo>
                    <a:pt x="313" y="160"/>
                  </a:moveTo>
                  <a:cubicBezTo>
                    <a:pt x="320" y="161"/>
                    <a:pt x="328" y="157"/>
                    <a:pt x="332" y="153"/>
                  </a:cubicBezTo>
                  <a:cubicBezTo>
                    <a:pt x="335" y="149"/>
                    <a:pt x="334" y="145"/>
                    <a:pt x="332" y="141"/>
                  </a:cubicBezTo>
                  <a:cubicBezTo>
                    <a:pt x="332" y="141"/>
                    <a:pt x="331" y="141"/>
                    <a:pt x="331" y="141"/>
                  </a:cubicBezTo>
                  <a:cubicBezTo>
                    <a:pt x="326" y="150"/>
                    <a:pt x="312" y="151"/>
                    <a:pt x="302" y="151"/>
                  </a:cubicBezTo>
                  <a:cubicBezTo>
                    <a:pt x="303" y="154"/>
                    <a:pt x="304" y="157"/>
                    <a:pt x="306" y="159"/>
                  </a:cubicBezTo>
                  <a:cubicBezTo>
                    <a:pt x="308" y="159"/>
                    <a:pt x="311" y="160"/>
                    <a:pt x="313" y="160"/>
                  </a:cubicBezTo>
                  <a:close/>
                  <a:moveTo>
                    <a:pt x="114" y="154"/>
                  </a:moveTo>
                  <a:cubicBezTo>
                    <a:pt x="125" y="157"/>
                    <a:pt x="139" y="158"/>
                    <a:pt x="153" y="156"/>
                  </a:cubicBezTo>
                  <a:cubicBezTo>
                    <a:pt x="153" y="152"/>
                    <a:pt x="153" y="149"/>
                    <a:pt x="153" y="145"/>
                  </a:cubicBezTo>
                  <a:cubicBezTo>
                    <a:pt x="139" y="147"/>
                    <a:pt x="124" y="147"/>
                    <a:pt x="115" y="144"/>
                  </a:cubicBezTo>
                  <a:cubicBezTo>
                    <a:pt x="114" y="147"/>
                    <a:pt x="114" y="150"/>
                    <a:pt x="114" y="154"/>
                  </a:cubicBezTo>
                  <a:close/>
                  <a:moveTo>
                    <a:pt x="32" y="153"/>
                  </a:moveTo>
                  <a:cubicBezTo>
                    <a:pt x="40" y="153"/>
                    <a:pt x="44" y="158"/>
                    <a:pt x="49" y="160"/>
                  </a:cubicBezTo>
                  <a:cubicBezTo>
                    <a:pt x="49" y="159"/>
                    <a:pt x="50" y="158"/>
                    <a:pt x="50" y="157"/>
                  </a:cubicBezTo>
                  <a:cubicBezTo>
                    <a:pt x="47" y="152"/>
                    <a:pt x="41" y="150"/>
                    <a:pt x="34" y="149"/>
                  </a:cubicBezTo>
                  <a:cubicBezTo>
                    <a:pt x="34" y="149"/>
                    <a:pt x="33" y="149"/>
                    <a:pt x="33" y="149"/>
                  </a:cubicBezTo>
                  <a:cubicBezTo>
                    <a:pt x="33" y="150"/>
                    <a:pt x="32" y="151"/>
                    <a:pt x="32" y="153"/>
                  </a:cubicBezTo>
                  <a:close/>
                  <a:moveTo>
                    <a:pt x="332" y="156"/>
                  </a:moveTo>
                  <a:cubicBezTo>
                    <a:pt x="326" y="163"/>
                    <a:pt x="317" y="163"/>
                    <a:pt x="307" y="162"/>
                  </a:cubicBezTo>
                  <a:cubicBezTo>
                    <a:pt x="309" y="166"/>
                    <a:pt x="310" y="171"/>
                    <a:pt x="314" y="172"/>
                  </a:cubicBezTo>
                  <a:cubicBezTo>
                    <a:pt x="316" y="173"/>
                    <a:pt x="321" y="173"/>
                    <a:pt x="323" y="173"/>
                  </a:cubicBezTo>
                  <a:cubicBezTo>
                    <a:pt x="331" y="172"/>
                    <a:pt x="337" y="168"/>
                    <a:pt x="339" y="162"/>
                  </a:cubicBezTo>
                  <a:cubicBezTo>
                    <a:pt x="341" y="158"/>
                    <a:pt x="338" y="154"/>
                    <a:pt x="336" y="150"/>
                  </a:cubicBezTo>
                  <a:cubicBezTo>
                    <a:pt x="335" y="152"/>
                    <a:pt x="333" y="155"/>
                    <a:pt x="332" y="156"/>
                  </a:cubicBezTo>
                  <a:close/>
                  <a:moveTo>
                    <a:pt x="30" y="160"/>
                  </a:moveTo>
                  <a:cubicBezTo>
                    <a:pt x="33" y="164"/>
                    <a:pt x="45" y="169"/>
                    <a:pt x="48" y="162"/>
                  </a:cubicBezTo>
                  <a:cubicBezTo>
                    <a:pt x="42" y="159"/>
                    <a:pt x="38" y="155"/>
                    <a:pt x="31" y="154"/>
                  </a:cubicBezTo>
                  <a:cubicBezTo>
                    <a:pt x="30" y="156"/>
                    <a:pt x="30" y="158"/>
                    <a:pt x="30" y="160"/>
                  </a:cubicBezTo>
                  <a:close/>
                  <a:moveTo>
                    <a:pt x="115" y="166"/>
                  </a:moveTo>
                  <a:cubicBezTo>
                    <a:pt x="119" y="167"/>
                    <a:pt x="125" y="169"/>
                    <a:pt x="132" y="169"/>
                  </a:cubicBezTo>
                  <a:cubicBezTo>
                    <a:pt x="138" y="170"/>
                    <a:pt x="149" y="171"/>
                    <a:pt x="152" y="167"/>
                  </a:cubicBezTo>
                  <a:cubicBezTo>
                    <a:pt x="153" y="165"/>
                    <a:pt x="152" y="160"/>
                    <a:pt x="152" y="159"/>
                  </a:cubicBezTo>
                  <a:cubicBezTo>
                    <a:pt x="139" y="159"/>
                    <a:pt x="125" y="160"/>
                    <a:pt x="114" y="156"/>
                  </a:cubicBezTo>
                  <a:cubicBezTo>
                    <a:pt x="114" y="160"/>
                    <a:pt x="113" y="164"/>
                    <a:pt x="115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9" name="Freeform 107"/>
            <p:cNvSpPr>
              <a:spLocks noEditPoints="1"/>
            </p:cNvSpPr>
            <p:nvPr/>
          </p:nvSpPr>
          <p:spPr bwMode="auto">
            <a:xfrm>
              <a:off x="7893218" y="3755274"/>
              <a:ext cx="97606" cy="368593"/>
            </a:xfrm>
            <a:custGeom>
              <a:avLst/>
              <a:gdLst>
                <a:gd name="T0" fmla="*/ 28 w 31"/>
                <a:gd name="T1" fmla="*/ 114 h 117"/>
                <a:gd name="T2" fmla="*/ 4 w 31"/>
                <a:gd name="T3" fmla="*/ 114 h 117"/>
                <a:gd name="T4" fmla="*/ 2 w 31"/>
                <a:gd name="T5" fmla="*/ 91 h 117"/>
                <a:gd name="T6" fmla="*/ 3 w 31"/>
                <a:gd name="T7" fmla="*/ 67 h 117"/>
                <a:gd name="T8" fmla="*/ 2 w 31"/>
                <a:gd name="T9" fmla="*/ 61 h 117"/>
                <a:gd name="T10" fmla="*/ 2 w 31"/>
                <a:gd name="T11" fmla="*/ 34 h 117"/>
                <a:gd name="T12" fmla="*/ 1 w 31"/>
                <a:gd name="T13" fmla="*/ 18 h 117"/>
                <a:gd name="T14" fmla="*/ 2 w 31"/>
                <a:gd name="T15" fmla="*/ 5 h 117"/>
                <a:gd name="T16" fmla="*/ 7 w 31"/>
                <a:gd name="T17" fmla="*/ 1 h 117"/>
                <a:gd name="T18" fmla="*/ 12 w 31"/>
                <a:gd name="T19" fmla="*/ 1 h 117"/>
                <a:gd name="T20" fmla="*/ 29 w 31"/>
                <a:gd name="T21" fmla="*/ 7 h 117"/>
                <a:gd name="T22" fmla="*/ 29 w 31"/>
                <a:gd name="T23" fmla="*/ 24 h 117"/>
                <a:gd name="T24" fmla="*/ 29 w 31"/>
                <a:gd name="T25" fmla="*/ 82 h 117"/>
                <a:gd name="T26" fmla="*/ 28 w 31"/>
                <a:gd name="T27" fmla="*/ 114 h 117"/>
                <a:gd name="T28" fmla="*/ 9 w 31"/>
                <a:gd name="T29" fmla="*/ 112 h 117"/>
                <a:gd name="T30" fmla="*/ 19 w 31"/>
                <a:gd name="T31" fmla="*/ 112 h 117"/>
                <a:gd name="T32" fmla="*/ 26 w 31"/>
                <a:gd name="T33" fmla="*/ 108 h 117"/>
                <a:gd name="T34" fmla="*/ 26 w 31"/>
                <a:gd name="T35" fmla="*/ 97 h 117"/>
                <a:gd name="T36" fmla="*/ 26 w 31"/>
                <a:gd name="T37" fmla="*/ 76 h 117"/>
                <a:gd name="T38" fmla="*/ 27 w 31"/>
                <a:gd name="T39" fmla="*/ 24 h 117"/>
                <a:gd name="T40" fmla="*/ 27 w 31"/>
                <a:gd name="T41" fmla="*/ 10 h 117"/>
                <a:gd name="T42" fmla="*/ 21 w 31"/>
                <a:gd name="T43" fmla="*/ 5 h 117"/>
                <a:gd name="T44" fmla="*/ 7 w 31"/>
                <a:gd name="T45" fmla="*/ 5 h 117"/>
                <a:gd name="T46" fmla="*/ 4 w 31"/>
                <a:gd name="T47" fmla="*/ 13 h 117"/>
                <a:gd name="T48" fmla="*/ 4 w 31"/>
                <a:gd name="T49" fmla="*/ 15 h 117"/>
                <a:gd name="T50" fmla="*/ 5 w 31"/>
                <a:gd name="T51" fmla="*/ 54 h 117"/>
                <a:gd name="T52" fmla="*/ 4 w 31"/>
                <a:gd name="T53" fmla="*/ 106 h 117"/>
                <a:gd name="T54" fmla="*/ 4 w 31"/>
                <a:gd name="T55" fmla="*/ 109 h 117"/>
                <a:gd name="T56" fmla="*/ 8 w 31"/>
                <a:gd name="T57" fmla="*/ 113 h 117"/>
                <a:gd name="T58" fmla="*/ 9 w 31"/>
                <a:gd name="T59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" h="117">
                  <a:moveTo>
                    <a:pt x="28" y="114"/>
                  </a:moveTo>
                  <a:cubicBezTo>
                    <a:pt x="22" y="117"/>
                    <a:pt x="12" y="117"/>
                    <a:pt x="4" y="114"/>
                  </a:cubicBezTo>
                  <a:cubicBezTo>
                    <a:pt x="0" y="108"/>
                    <a:pt x="2" y="100"/>
                    <a:pt x="2" y="91"/>
                  </a:cubicBezTo>
                  <a:cubicBezTo>
                    <a:pt x="2" y="83"/>
                    <a:pt x="3" y="75"/>
                    <a:pt x="3" y="67"/>
                  </a:cubicBezTo>
                  <a:cubicBezTo>
                    <a:pt x="3" y="65"/>
                    <a:pt x="2" y="63"/>
                    <a:pt x="2" y="61"/>
                  </a:cubicBezTo>
                  <a:cubicBezTo>
                    <a:pt x="3" y="51"/>
                    <a:pt x="2" y="42"/>
                    <a:pt x="2" y="34"/>
                  </a:cubicBezTo>
                  <a:cubicBezTo>
                    <a:pt x="1" y="28"/>
                    <a:pt x="1" y="23"/>
                    <a:pt x="1" y="18"/>
                  </a:cubicBezTo>
                  <a:cubicBezTo>
                    <a:pt x="2" y="14"/>
                    <a:pt x="0" y="9"/>
                    <a:pt x="2" y="5"/>
                  </a:cubicBezTo>
                  <a:cubicBezTo>
                    <a:pt x="3" y="3"/>
                    <a:pt x="6" y="1"/>
                    <a:pt x="7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9" y="1"/>
                    <a:pt x="26" y="0"/>
                    <a:pt x="29" y="7"/>
                  </a:cubicBezTo>
                  <a:cubicBezTo>
                    <a:pt x="31" y="13"/>
                    <a:pt x="29" y="19"/>
                    <a:pt x="29" y="24"/>
                  </a:cubicBezTo>
                  <a:cubicBezTo>
                    <a:pt x="28" y="41"/>
                    <a:pt x="29" y="64"/>
                    <a:pt x="29" y="82"/>
                  </a:cubicBezTo>
                  <a:cubicBezTo>
                    <a:pt x="29" y="94"/>
                    <a:pt x="30" y="104"/>
                    <a:pt x="28" y="114"/>
                  </a:cubicBezTo>
                  <a:close/>
                  <a:moveTo>
                    <a:pt x="9" y="112"/>
                  </a:moveTo>
                  <a:cubicBezTo>
                    <a:pt x="10" y="113"/>
                    <a:pt x="16" y="114"/>
                    <a:pt x="19" y="112"/>
                  </a:cubicBezTo>
                  <a:cubicBezTo>
                    <a:pt x="23" y="114"/>
                    <a:pt x="26" y="112"/>
                    <a:pt x="26" y="108"/>
                  </a:cubicBezTo>
                  <a:cubicBezTo>
                    <a:pt x="27" y="105"/>
                    <a:pt x="26" y="101"/>
                    <a:pt x="26" y="97"/>
                  </a:cubicBezTo>
                  <a:cubicBezTo>
                    <a:pt x="27" y="90"/>
                    <a:pt x="26" y="83"/>
                    <a:pt x="26" y="76"/>
                  </a:cubicBezTo>
                  <a:cubicBezTo>
                    <a:pt x="27" y="56"/>
                    <a:pt x="26" y="43"/>
                    <a:pt x="27" y="24"/>
                  </a:cubicBezTo>
                  <a:cubicBezTo>
                    <a:pt x="27" y="19"/>
                    <a:pt x="28" y="13"/>
                    <a:pt x="27" y="10"/>
                  </a:cubicBezTo>
                  <a:cubicBezTo>
                    <a:pt x="26" y="8"/>
                    <a:pt x="24" y="6"/>
                    <a:pt x="21" y="5"/>
                  </a:cubicBezTo>
                  <a:cubicBezTo>
                    <a:pt x="17" y="2"/>
                    <a:pt x="10" y="5"/>
                    <a:pt x="7" y="5"/>
                  </a:cubicBezTo>
                  <a:cubicBezTo>
                    <a:pt x="4" y="6"/>
                    <a:pt x="4" y="10"/>
                    <a:pt x="4" y="13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3" y="27"/>
                    <a:pt x="4" y="41"/>
                    <a:pt x="5" y="54"/>
                  </a:cubicBezTo>
                  <a:cubicBezTo>
                    <a:pt x="6" y="71"/>
                    <a:pt x="4" y="91"/>
                    <a:pt x="4" y="106"/>
                  </a:cubicBezTo>
                  <a:cubicBezTo>
                    <a:pt x="4" y="107"/>
                    <a:pt x="5" y="108"/>
                    <a:pt x="4" y="109"/>
                  </a:cubicBezTo>
                  <a:cubicBezTo>
                    <a:pt x="6" y="110"/>
                    <a:pt x="7" y="112"/>
                    <a:pt x="8" y="113"/>
                  </a:cubicBezTo>
                  <a:cubicBezTo>
                    <a:pt x="8" y="112"/>
                    <a:pt x="8" y="111"/>
                    <a:pt x="9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53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0">
            <a:extLst>
              <a:ext uri="{FF2B5EF4-FFF2-40B4-BE49-F238E27FC236}">
                <a16:creationId xmlns:a16="http://schemas.microsoft.com/office/drawing/2014/main" id="{8D5FAB66-9437-4C9B-A7EA-3484983A7995}"/>
              </a:ext>
            </a:extLst>
          </p:cNvPr>
          <p:cNvSpPr txBox="1"/>
          <p:nvPr/>
        </p:nvSpPr>
        <p:spPr>
          <a:xfrm>
            <a:off x="166470" y="278947"/>
            <a:ext cx="261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好的</a:t>
            </a:r>
            <a:r>
              <a:rPr kumimoji="1" lang="en-US" altLang="zh-TW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or</a:t>
            </a:r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不好的題目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3" name="组合 31">
            <a:extLst>
              <a:ext uri="{FF2B5EF4-FFF2-40B4-BE49-F238E27FC236}">
                <a16:creationId xmlns:a16="http://schemas.microsoft.com/office/drawing/2014/main" id="{91C85F07-D857-46C3-B137-EF0B4EEDDCB4}"/>
              </a:ext>
            </a:extLst>
          </p:cNvPr>
          <p:cNvGrpSpPr/>
          <p:nvPr/>
        </p:nvGrpSpPr>
        <p:grpSpPr>
          <a:xfrm>
            <a:off x="2906450" y="225285"/>
            <a:ext cx="636853" cy="393183"/>
            <a:chOff x="3610120" y="261689"/>
            <a:chExt cx="636853" cy="393183"/>
          </a:xfrm>
        </p:grpSpPr>
        <p:pic>
          <p:nvPicPr>
            <p:cNvPr id="4" name="图片 32">
              <a:extLst>
                <a:ext uri="{FF2B5EF4-FFF2-40B4-BE49-F238E27FC236}">
                  <a16:creationId xmlns:a16="http://schemas.microsoft.com/office/drawing/2014/main" id="{2588736A-890E-416D-B07A-6BC329901F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D9170CC0-3ADE-4402-B7EA-FB55EB87AC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14871B09-3CC7-447C-86CC-FB42AD5BCBAF}"/>
              </a:ext>
            </a:extLst>
          </p:cNvPr>
          <p:cNvSpPr/>
          <p:nvPr/>
        </p:nvSpPr>
        <p:spPr>
          <a:xfrm rot="20933923">
            <a:off x="7458173" y="2770910"/>
            <a:ext cx="4267200" cy="131618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Good or Bad?</a:t>
            </a:r>
            <a:endParaRPr lang="zh-TW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CFCE33C-8339-4FF5-BF70-E09B30C640E9}"/>
              </a:ext>
            </a:extLst>
          </p:cNvPr>
          <p:cNvSpPr/>
          <p:nvPr/>
        </p:nvSpPr>
        <p:spPr>
          <a:xfrm rot="20933401">
            <a:off x="7580722" y="4427377"/>
            <a:ext cx="4267200" cy="131618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Why?</a:t>
            </a:r>
            <a:endParaRPr lang="zh-TW" altLang="en-US" sz="44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AB50B71-1DC3-432E-A061-D0A6C6D50232}"/>
              </a:ext>
            </a:extLst>
          </p:cNvPr>
          <p:cNvSpPr/>
          <p:nvPr/>
        </p:nvSpPr>
        <p:spPr>
          <a:xfrm>
            <a:off x="688534" y="1542818"/>
            <a:ext cx="6032778" cy="4031873"/>
          </a:xfrm>
          <a:prstGeom prst="rect">
            <a:avLst/>
          </a:prstGeom>
          <a:ln>
            <a:solidFill>
              <a:srgbClr val="FF0066"/>
            </a:solidFill>
          </a:ln>
        </p:spPr>
        <p:txBody>
          <a:bodyPr wrap="square">
            <a:spAutoFit/>
          </a:bodyPr>
          <a:lstStyle/>
          <a:p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歷史老師上課正在講解新港文書，他說</a:t>
            </a:r>
            <a:r>
              <a:rPr lang="zh-TW" altLang="zh-TW" sz="3200" kern="1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「新港文書」是漢字以外，台灣最早的一種有系統的文字，</a:t>
            </a:r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請問下列對新港文字的描述，何者錯誤？　</a:t>
            </a:r>
            <a:r>
              <a:rPr lang="en-US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(A)</a:t>
            </a:r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以羅馬字拼音　</a:t>
            </a:r>
            <a:r>
              <a:rPr lang="en-US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(B)</a:t>
            </a:r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因新港社而得民　</a:t>
            </a:r>
            <a:r>
              <a:rPr lang="en-US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(C)</a:t>
            </a:r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是一種平埔族語　</a:t>
            </a:r>
            <a:r>
              <a:rPr lang="en-US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(D)</a:t>
            </a:r>
            <a:r>
              <a:rPr lang="zh-TW" altLang="zh-TW" sz="3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隨著荷蘭人離台，便遭到原住民棄用</a:t>
            </a:r>
            <a:r>
              <a:rPr lang="zh-TW" altLang="zh-TW" sz="32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1527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>
            <a:extLst>
              <a:ext uri="{FF2B5EF4-FFF2-40B4-BE49-F238E27FC236}">
                <a16:creationId xmlns:a16="http://schemas.microsoft.com/office/drawing/2014/main" id="{08DBF017-9AC4-4BEA-BCF8-9B32953D8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38" y="512662"/>
            <a:ext cx="9975639" cy="6061586"/>
          </a:xfrm>
          <a:prstGeom prst="rect">
            <a:avLst/>
          </a:prstGeom>
        </p:spPr>
      </p:pic>
      <p:sp>
        <p:nvSpPr>
          <p:cNvPr id="2" name="文本框 30">
            <a:extLst>
              <a:ext uri="{FF2B5EF4-FFF2-40B4-BE49-F238E27FC236}">
                <a16:creationId xmlns:a16="http://schemas.microsoft.com/office/drawing/2014/main" id="{8D5FAB66-9437-4C9B-A7EA-3484983A7995}"/>
              </a:ext>
            </a:extLst>
          </p:cNvPr>
          <p:cNvSpPr txBox="1"/>
          <p:nvPr/>
        </p:nvSpPr>
        <p:spPr>
          <a:xfrm>
            <a:off x="87094" y="172294"/>
            <a:ext cx="2613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好的</a:t>
            </a:r>
            <a:r>
              <a:rPr kumimoji="1" lang="en-US" altLang="zh-TW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or</a:t>
            </a:r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不好的題目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3" name="组合 31">
            <a:extLst>
              <a:ext uri="{FF2B5EF4-FFF2-40B4-BE49-F238E27FC236}">
                <a16:creationId xmlns:a16="http://schemas.microsoft.com/office/drawing/2014/main" id="{91C85F07-D857-46C3-B137-EF0B4EEDDCB4}"/>
              </a:ext>
            </a:extLst>
          </p:cNvPr>
          <p:cNvGrpSpPr/>
          <p:nvPr/>
        </p:nvGrpSpPr>
        <p:grpSpPr>
          <a:xfrm>
            <a:off x="2743170" y="172294"/>
            <a:ext cx="636853" cy="393183"/>
            <a:chOff x="3610120" y="261689"/>
            <a:chExt cx="636853" cy="393183"/>
          </a:xfrm>
        </p:grpSpPr>
        <p:pic>
          <p:nvPicPr>
            <p:cNvPr id="4" name="图片 32">
              <a:extLst>
                <a:ext uri="{FF2B5EF4-FFF2-40B4-BE49-F238E27FC236}">
                  <a16:creationId xmlns:a16="http://schemas.microsoft.com/office/drawing/2014/main" id="{2588736A-890E-416D-B07A-6BC329901F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D9170CC0-3ADE-4402-B7EA-FB55EB87AC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DF474959-5E8C-41ED-A91D-D57CEDA4C37D}"/>
              </a:ext>
            </a:extLst>
          </p:cNvPr>
          <p:cNvSpPr/>
          <p:nvPr/>
        </p:nvSpPr>
        <p:spPr>
          <a:xfrm rot="20933923">
            <a:off x="7693843" y="2252435"/>
            <a:ext cx="4267200" cy="131618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Good or Bad?</a:t>
            </a:r>
            <a:endParaRPr lang="zh-TW" altLang="en-US" sz="4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DF2F0AB-938C-44E7-80AD-80E0A42E7C2E}"/>
              </a:ext>
            </a:extLst>
          </p:cNvPr>
          <p:cNvSpPr/>
          <p:nvPr/>
        </p:nvSpPr>
        <p:spPr>
          <a:xfrm rot="20933401">
            <a:off x="7693878" y="3827796"/>
            <a:ext cx="4267200" cy="131618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Why?</a:t>
            </a:r>
            <a:endParaRPr lang="zh-TW" altLang="en-US" sz="44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8BC5D8AB-CB69-4DA4-8032-B3B340AC44D8}"/>
              </a:ext>
            </a:extLst>
          </p:cNvPr>
          <p:cNvSpPr/>
          <p:nvPr/>
        </p:nvSpPr>
        <p:spPr>
          <a:xfrm>
            <a:off x="87094" y="5769204"/>
            <a:ext cx="11497777" cy="9165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24000" indent="-324000"/>
            <a:r>
              <a:rPr lang="en-US" altLang="zh-TW" dirty="0"/>
              <a:t>2.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文中商鞅讓人貼出告示，能移動木杆至北門，便給予賞金，後來也依約履行。上述內容想強調的政治運作特色，若以現今民主政治的特色來看，下列敘述何者最符合其強調之精神？</a:t>
            </a:r>
          </a:p>
          <a:p>
            <a:pPr algn="ctr"/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未能執政者要監督執政者施政情形以求反映民意     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政府權力的運作須有明確的法律授權且依法行政</a:t>
            </a:r>
          </a:p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政府在制定政策前必須提供人民表達意見的機會    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政府若施政違背民意或引起民怨要負起相關責任</a:t>
            </a:r>
            <a:r>
              <a:rPr lang="zh-TW" altLang="en-US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74773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0">
            <a:extLst>
              <a:ext uri="{FF2B5EF4-FFF2-40B4-BE49-F238E27FC236}">
                <a16:creationId xmlns:a16="http://schemas.microsoft.com/office/drawing/2014/main" id="{8D5FAB66-9437-4C9B-A7EA-3484983A7995}"/>
              </a:ext>
            </a:extLst>
          </p:cNvPr>
          <p:cNvSpPr txBox="1"/>
          <p:nvPr/>
        </p:nvSpPr>
        <p:spPr>
          <a:xfrm>
            <a:off x="87094" y="150947"/>
            <a:ext cx="2613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好的</a:t>
            </a:r>
            <a:r>
              <a:rPr kumimoji="1" lang="en-US" altLang="zh-TW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or</a:t>
            </a:r>
            <a:r>
              <a:rPr kumimoji="1" lang="zh-TW" altLang="en-US" sz="2400" dirty="0">
                <a:solidFill>
                  <a:schemeClr val="tx2">
                    <a:lumMod val="75000"/>
                  </a:schemeClr>
                </a:solidFill>
                <a:cs typeface="DFPShaoNvW5-GB" charset="-122"/>
                <a:sym typeface="Arial"/>
              </a:rPr>
              <a:t>不好的題目</a:t>
            </a:r>
            <a:endParaRPr kumimoji="1" lang="zh-CN" altLang="en-US" sz="2400" dirty="0">
              <a:solidFill>
                <a:schemeClr val="tx2">
                  <a:lumMod val="75000"/>
                </a:schemeClr>
              </a:solidFill>
              <a:cs typeface="DFPShaoNvW5-GB" charset="-122"/>
              <a:sym typeface="Arial"/>
            </a:endParaRPr>
          </a:p>
        </p:txBody>
      </p:sp>
      <p:grpSp>
        <p:nvGrpSpPr>
          <p:cNvPr id="3" name="组合 31">
            <a:extLst>
              <a:ext uri="{FF2B5EF4-FFF2-40B4-BE49-F238E27FC236}">
                <a16:creationId xmlns:a16="http://schemas.microsoft.com/office/drawing/2014/main" id="{91C85F07-D857-46C3-B137-EF0B4EEDDCB4}"/>
              </a:ext>
            </a:extLst>
          </p:cNvPr>
          <p:cNvGrpSpPr/>
          <p:nvPr/>
        </p:nvGrpSpPr>
        <p:grpSpPr>
          <a:xfrm>
            <a:off x="2700310" y="150817"/>
            <a:ext cx="636853" cy="393183"/>
            <a:chOff x="3610120" y="261689"/>
            <a:chExt cx="636853" cy="393183"/>
          </a:xfrm>
        </p:grpSpPr>
        <p:pic>
          <p:nvPicPr>
            <p:cNvPr id="4" name="图片 32">
              <a:extLst>
                <a:ext uri="{FF2B5EF4-FFF2-40B4-BE49-F238E27FC236}">
                  <a16:creationId xmlns:a16="http://schemas.microsoft.com/office/drawing/2014/main" id="{2588736A-890E-416D-B07A-6BC329901F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D9170CC0-3ADE-4402-B7EA-FB55EB87AC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4C46CE02-2A3B-4A74-9749-454B178A5E87}"/>
              </a:ext>
            </a:extLst>
          </p:cNvPr>
          <p:cNvSpPr/>
          <p:nvPr/>
        </p:nvSpPr>
        <p:spPr>
          <a:xfrm>
            <a:off x="1087582" y="1448169"/>
            <a:ext cx="105938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Aft>
                <a:spcPts val="0"/>
              </a:spcAft>
              <a:buSzPts val="1200"/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在中國歷代帝王中，若以「北魏孝文帝」、「元世祖忽必烈」、「清聖祖康熙」三人為對象進行比較，下列哪一段比較結果是正確的？　</a:t>
            </a:r>
          </a:p>
          <a:p>
            <a:pPr marL="647700" fontAlgn="base">
              <a:spcAft>
                <a:spcPts val="0"/>
              </a:spcAft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(A)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他們都因為尊崇中國文化而全面徹底漢化　</a:t>
            </a:r>
          </a:p>
          <a:p>
            <a:pPr marL="647700" fontAlgn="base">
              <a:spcAft>
                <a:spcPts val="0"/>
              </a:spcAft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(B)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他們都是外族在中國所建之政權的統治者　</a:t>
            </a:r>
          </a:p>
          <a:p>
            <a:pPr marL="647700" fontAlgn="base">
              <a:spcAft>
                <a:spcPts val="0"/>
              </a:spcAft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(C)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他們都實施種族隔離政策以確保統治地位　</a:t>
            </a:r>
          </a:p>
          <a:p>
            <a:pPr marL="647700" fontAlgn="base">
              <a:spcAft>
                <a:spcPts val="0"/>
              </a:spcAft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(D)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他們都曾遷移首都，以利掌控擴大的疆域。</a:t>
            </a:r>
          </a:p>
          <a:p>
            <a:pPr marL="647700" fontAlgn="base">
              <a:spcAft>
                <a:spcPts val="0"/>
              </a:spcAft>
            </a:pPr>
            <a:r>
              <a:rPr lang="zh-TW" altLang="zh-TW" sz="2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en-US" altLang="zh-TW" sz="2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zh-TW" sz="2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基本學測一】</a:t>
            </a:r>
            <a:endParaRPr lang="zh-TW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7E613D3-7DD7-4303-91CB-F8B1C76BC2A2}"/>
              </a:ext>
            </a:extLst>
          </p:cNvPr>
          <p:cNvSpPr/>
          <p:nvPr/>
        </p:nvSpPr>
        <p:spPr>
          <a:xfrm rot="20933401">
            <a:off x="513277" y="5017079"/>
            <a:ext cx="13241584" cy="1316182"/>
          </a:xfrm>
          <a:prstGeom prst="rect">
            <a:avLst/>
          </a:prstGeom>
          <a:solidFill>
            <a:srgbClr val="FF0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/>
              <a:t>現在比較不會這樣出題</a:t>
            </a:r>
          </a:p>
        </p:txBody>
      </p:sp>
    </p:spTree>
    <p:extLst>
      <p:ext uri="{BB962C8B-B14F-4D97-AF65-F5344CB8AC3E}">
        <p14:creationId xmlns:p14="http://schemas.microsoft.com/office/powerpoint/2010/main" val="8314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2ADE8C4-6ED8-49D9-8D80-1A9FEB611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06" y="180412"/>
            <a:ext cx="9954042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zh-TW" altLang="zh-TW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慧慧在一本介紹魏晉南北朝歷史的書中，看到一幅插圖如附圖。這幅圖最可能是在說明下列哪一段史實？</a:t>
            </a: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endParaRPr kumimoji="0" lang="zh-TW" altLang="zh-TW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</a:t>
            </a:r>
            <a:endParaRPr kumimoji="0" lang="zh-TW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73" name="Picture 1" descr="101-14灰">
            <a:extLst>
              <a:ext uri="{FF2B5EF4-FFF2-40B4-BE49-F238E27FC236}">
                <a16:creationId xmlns:a16="http://schemas.microsoft.com/office/drawing/2014/main" id="{69E4232F-8A75-465E-8492-7D6C37562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258" y="1501330"/>
            <a:ext cx="4924360" cy="442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4A715868-ABE7-424E-A99A-8FF9716D8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905000"/>
            <a:ext cx="627610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(A)</a:t>
            </a: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蜀漢的建立    </a:t>
            </a:r>
            <a:r>
              <a:rPr kumimoji="0" lang="en-US" altLang="zh-TW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(B)</a:t>
            </a: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北魏的漢化</a:t>
            </a:r>
            <a:endParaRPr kumimoji="0" lang="zh-TW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(C)</a:t>
            </a: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東晉的南遷　  </a:t>
            </a:r>
            <a:r>
              <a:rPr kumimoji="0" lang="en-US" altLang="zh-TW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(D)</a:t>
            </a:r>
            <a:r>
              <a:rPr kumimoji="0" lang="zh-TW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crosoft JhengHei Light" panose="020B0304030504040204" pitchFamily="34" charset="-120"/>
                <a:ea typeface="Microsoft JhengHei Light" panose="020B0304030504040204" pitchFamily="34" charset="-120"/>
                <a:cs typeface="Times New Roman" panose="02020603050405020304" pitchFamily="18" charset="0"/>
              </a:rPr>
              <a:t>西晉的封建。</a:t>
            </a:r>
            <a:endParaRPr kumimoji="0" lang="zh-TW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00FD4F6-8A96-41C3-8EE8-DFB6C5698760}"/>
              </a:ext>
            </a:extLst>
          </p:cNvPr>
          <p:cNvSpPr/>
          <p:nvPr/>
        </p:nvSpPr>
        <p:spPr>
          <a:xfrm rot="20933401">
            <a:off x="513277" y="5017079"/>
            <a:ext cx="13241584" cy="1316182"/>
          </a:xfrm>
          <a:prstGeom prst="rect">
            <a:avLst/>
          </a:prstGeom>
          <a:solidFill>
            <a:srgbClr val="FF0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/>
              <a:t>比較容易這樣出題</a:t>
            </a:r>
          </a:p>
        </p:txBody>
      </p:sp>
    </p:spTree>
    <p:extLst>
      <p:ext uri="{BB962C8B-B14F-4D97-AF65-F5344CB8AC3E}">
        <p14:creationId xmlns:p14="http://schemas.microsoft.com/office/powerpoint/2010/main" val="290398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A_任意多边形 5"/>
          <p:cNvSpPr>
            <a:spLocks noEditPoints="1" noChangeArrowheads="1"/>
          </p:cNvSpPr>
          <p:nvPr>
            <p:custDataLst>
              <p:tags r:id="rId1"/>
            </p:custDataLst>
          </p:nvPr>
        </p:nvSpPr>
        <p:spPr bwMode="auto">
          <a:xfrm>
            <a:off x="3734536" y="1677440"/>
            <a:ext cx="4337233" cy="2102713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26374" y="3963227"/>
            <a:ext cx="4390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36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36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1" name="Group 70"/>
          <p:cNvGrpSpPr/>
          <p:nvPr/>
        </p:nvGrpSpPr>
        <p:grpSpPr>
          <a:xfrm>
            <a:off x="2769610" y="795534"/>
            <a:ext cx="6600172" cy="5135635"/>
            <a:chOff x="-1" y="0"/>
            <a:chExt cx="2335461" cy="1802808"/>
          </a:xfrm>
        </p:grpSpPr>
        <p:sp>
          <p:nvSpPr>
            <p:cNvPr id="32" name="chenying0907 66"/>
            <p:cNvSpPr/>
            <p:nvPr/>
          </p:nvSpPr>
          <p:spPr>
            <a:xfrm>
              <a:off x="88900" y="177800"/>
              <a:ext cx="2125877" cy="1425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550" extrusionOk="0">
                  <a:moveTo>
                    <a:pt x="21281" y="131"/>
                  </a:moveTo>
                  <a:cubicBezTo>
                    <a:pt x="20628" y="31"/>
                    <a:pt x="2649" y="215"/>
                    <a:pt x="166" y="0"/>
                  </a:cubicBezTo>
                  <a:cubicBezTo>
                    <a:pt x="70" y="3334"/>
                    <a:pt x="43" y="6398"/>
                    <a:pt x="99" y="9794"/>
                  </a:cubicBezTo>
                  <a:cubicBezTo>
                    <a:pt x="201" y="15985"/>
                    <a:pt x="-129" y="17592"/>
                    <a:pt x="60" y="21542"/>
                  </a:cubicBezTo>
                  <a:cubicBezTo>
                    <a:pt x="1560" y="21600"/>
                    <a:pt x="19091" y="21287"/>
                    <a:pt x="21090" y="21542"/>
                  </a:cubicBezTo>
                  <a:cubicBezTo>
                    <a:pt x="21175" y="18119"/>
                    <a:pt x="21202" y="17551"/>
                    <a:pt x="21175" y="14349"/>
                  </a:cubicBezTo>
                  <a:cubicBezTo>
                    <a:pt x="21134" y="9458"/>
                    <a:pt x="21471" y="5014"/>
                    <a:pt x="21281" y="131"/>
                  </a:cubicBezTo>
                  <a:close/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3" name="chenying0907 67"/>
            <p:cNvSpPr/>
            <p:nvPr/>
          </p:nvSpPr>
          <p:spPr>
            <a:xfrm>
              <a:off x="-1" y="0"/>
              <a:ext cx="2335461" cy="184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19061" extrusionOk="0">
                  <a:moveTo>
                    <a:pt x="902" y="18172"/>
                  </a:moveTo>
                  <a:cubicBezTo>
                    <a:pt x="357" y="17727"/>
                    <a:pt x="-200" y="12317"/>
                    <a:pt x="71" y="5707"/>
                  </a:cubicBezTo>
                  <a:cubicBezTo>
                    <a:pt x="379" y="-1823"/>
                    <a:pt x="1461" y="270"/>
                    <a:pt x="2010" y="259"/>
                  </a:cubicBezTo>
                  <a:cubicBezTo>
                    <a:pt x="7486" y="145"/>
                    <a:pt x="12959" y="733"/>
                    <a:pt x="18433" y="1907"/>
                  </a:cubicBezTo>
                  <a:cubicBezTo>
                    <a:pt x="19405" y="2115"/>
                    <a:pt x="21400" y="-2382"/>
                    <a:pt x="21308" y="14217"/>
                  </a:cubicBezTo>
                  <a:cubicBezTo>
                    <a:pt x="21311" y="19032"/>
                    <a:pt x="20486" y="19218"/>
                    <a:pt x="19999" y="19008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4" name="chenying0907 68"/>
            <p:cNvSpPr/>
            <p:nvPr/>
          </p:nvSpPr>
          <p:spPr>
            <a:xfrm>
              <a:off x="1130300" y="1600199"/>
              <a:ext cx="20498" cy="20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358" h="19845" extrusionOk="0">
                  <a:moveTo>
                    <a:pt x="0" y="0"/>
                  </a:moveTo>
                  <a:cubicBezTo>
                    <a:pt x="21600" y="4703"/>
                    <a:pt x="13319" y="10461"/>
                    <a:pt x="16331" y="15310"/>
                  </a:cubicBezTo>
                  <a:cubicBezTo>
                    <a:pt x="16793" y="16055"/>
                    <a:pt x="11256" y="21600"/>
                    <a:pt x="11542" y="19282"/>
                  </a:cubicBezTo>
                </a:path>
              </a:pathLst>
            </a:custGeom>
            <a:noFill/>
            <a:ln w="38100" cap="flat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" name="组 1"/>
          <p:cNvGrpSpPr/>
          <p:nvPr/>
        </p:nvGrpSpPr>
        <p:grpSpPr>
          <a:xfrm>
            <a:off x="5084257" y="1965052"/>
            <a:ext cx="1623568" cy="1509690"/>
            <a:chOff x="4431238" y="1508012"/>
            <a:chExt cx="2360904" cy="2195308"/>
          </a:xfrm>
        </p:grpSpPr>
        <p:sp>
          <p:nvSpPr>
            <p:cNvPr id="37" name="chenying0907 201"/>
            <p:cNvSpPr/>
            <p:nvPr/>
          </p:nvSpPr>
          <p:spPr>
            <a:xfrm>
              <a:off x="4431238" y="1508012"/>
              <a:ext cx="2360904" cy="219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10" y="4955"/>
                  </a:moveTo>
                  <a:cubicBezTo>
                    <a:pt x="18465" y="9425"/>
                    <a:pt x="18297" y="14113"/>
                    <a:pt x="21600" y="18296"/>
                  </a:cubicBezTo>
                  <a:cubicBezTo>
                    <a:pt x="14274" y="17484"/>
                    <a:pt x="12639" y="14333"/>
                    <a:pt x="6691" y="21600"/>
                  </a:cubicBezTo>
                  <a:cubicBezTo>
                    <a:pt x="10802" y="16578"/>
                    <a:pt x="3281" y="10613"/>
                    <a:pt x="0" y="8990"/>
                  </a:cubicBezTo>
                  <a:cubicBezTo>
                    <a:pt x="4976" y="11451"/>
                    <a:pt x="9737" y="4157"/>
                    <a:pt x="10108" y="0"/>
                  </a:cubicBezTo>
                  <a:cubicBezTo>
                    <a:pt x="12265" y="4785"/>
                    <a:pt x="16387" y="6388"/>
                    <a:pt x="21010" y="4955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8100">
              <a:solidFill>
                <a:schemeClr val="tx1">
                  <a:lumMod val="75000"/>
                  <a:lumOff val="25000"/>
                </a:schemeClr>
              </a:solidFill>
              <a:miter lim="400000"/>
            </a:ln>
          </p:spPr>
          <p:txBody>
            <a:bodyPr lIns="38100" tIns="38100" rIns="38100" bIns="38100" anchor="ctr"/>
            <a:lstStyle/>
            <a:p>
              <a:pPr defTabSz="457200">
                <a:defRPr sz="3000">
                  <a:solidFill>
                    <a:srgbClr val="FFFFFF"/>
                  </a:solidFill>
                  <a:effectLst>
                    <a:outerShdw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4292" y="1860569"/>
              <a:ext cx="858274" cy="13426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kumimoji="1"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ea typeface="微软雅黑"/>
                  <a:cs typeface="DFPShaoNvW5-GB" charset="-122"/>
                  <a:sym typeface="Arial"/>
                </a:rPr>
                <a:t>4</a:t>
              </a:r>
              <a:endParaRPr kumimoji="1"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DFPShaoNvW5-GB" charset="-122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341753" y="4141258"/>
            <a:ext cx="4390946" cy="577170"/>
            <a:chOff x="7637775" y="5530041"/>
            <a:chExt cx="4000129" cy="646029"/>
          </a:xfrm>
        </p:grpSpPr>
        <p:sp>
          <p:nvSpPr>
            <p:cNvPr id="22" name="任意多边形 21"/>
            <p:cNvSpPr/>
            <p:nvPr/>
          </p:nvSpPr>
          <p:spPr>
            <a:xfrm>
              <a:off x="7637775" y="6096678"/>
              <a:ext cx="2494104" cy="79392"/>
            </a:xfrm>
            <a:custGeom>
              <a:avLst/>
              <a:gdLst>
                <a:gd name="connsiteX0" fmla="*/ 2569580 w 2569580"/>
                <a:gd name="connsiteY0" fmla="*/ 13982 h 95004"/>
                <a:gd name="connsiteX1" fmla="*/ 2187616 w 2569580"/>
                <a:gd name="connsiteY1" fmla="*/ 13982 h 95004"/>
                <a:gd name="connsiteX2" fmla="*/ 2118167 w 2569580"/>
                <a:gd name="connsiteY2" fmla="*/ 37131 h 95004"/>
                <a:gd name="connsiteX3" fmla="*/ 1481560 w 2569580"/>
                <a:gd name="connsiteY3" fmla="*/ 60280 h 95004"/>
                <a:gd name="connsiteX4" fmla="*/ 1388962 w 2569580"/>
                <a:gd name="connsiteY4" fmla="*/ 71855 h 95004"/>
                <a:gd name="connsiteX5" fmla="*/ 1307940 w 2569580"/>
                <a:gd name="connsiteY5" fmla="*/ 83430 h 95004"/>
                <a:gd name="connsiteX6" fmla="*/ 844952 w 2569580"/>
                <a:gd name="connsiteY6" fmla="*/ 71855 h 95004"/>
                <a:gd name="connsiteX7" fmla="*/ 775504 w 2569580"/>
                <a:gd name="connsiteY7" fmla="*/ 48706 h 95004"/>
                <a:gd name="connsiteX8" fmla="*/ 740780 w 2569580"/>
                <a:gd name="connsiteY8" fmla="*/ 37131 h 95004"/>
                <a:gd name="connsiteX9" fmla="*/ 254643 w 2569580"/>
                <a:gd name="connsiteY9" fmla="*/ 48706 h 95004"/>
                <a:gd name="connsiteX10" fmla="*/ 219919 w 2569580"/>
                <a:gd name="connsiteY10" fmla="*/ 60280 h 95004"/>
                <a:gd name="connsiteX11" fmla="*/ 196770 w 2569580"/>
                <a:gd name="connsiteY11" fmla="*/ 95004 h 95004"/>
                <a:gd name="connsiteX12" fmla="*/ 0 w 2569580"/>
                <a:gd name="connsiteY12" fmla="*/ 83430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41747 w 2541747"/>
                <a:gd name="connsiteY0" fmla="*/ 13982 h 95004"/>
                <a:gd name="connsiteX1" fmla="*/ 2159783 w 2541747"/>
                <a:gd name="connsiteY1" fmla="*/ 13982 h 95004"/>
                <a:gd name="connsiteX2" fmla="*/ 2090334 w 2541747"/>
                <a:gd name="connsiteY2" fmla="*/ 37131 h 95004"/>
                <a:gd name="connsiteX3" fmla="*/ 1453727 w 2541747"/>
                <a:gd name="connsiteY3" fmla="*/ 60280 h 95004"/>
                <a:gd name="connsiteX4" fmla="*/ 1361129 w 2541747"/>
                <a:gd name="connsiteY4" fmla="*/ 71855 h 95004"/>
                <a:gd name="connsiteX5" fmla="*/ 1280107 w 2541747"/>
                <a:gd name="connsiteY5" fmla="*/ 83430 h 95004"/>
                <a:gd name="connsiteX6" fmla="*/ 817119 w 2541747"/>
                <a:gd name="connsiteY6" fmla="*/ 71855 h 95004"/>
                <a:gd name="connsiteX7" fmla="*/ 747671 w 2541747"/>
                <a:gd name="connsiteY7" fmla="*/ 48706 h 95004"/>
                <a:gd name="connsiteX8" fmla="*/ 712947 w 2541747"/>
                <a:gd name="connsiteY8" fmla="*/ 37131 h 95004"/>
                <a:gd name="connsiteX9" fmla="*/ 226810 w 2541747"/>
                <a:gd name="connsiteY9" fmla="*/ 48706 h 95004"/>
                <a:gd name="connsiteX10" fmla="*/ 192086 w 2541747"/>
                <a:gd name="connsiteY10" fmla="*/ 60280 h 95004"/>
                <a:gd name="connsiteX11" fmla="*/ 168937 w 2541747"/>
                <a:gd name="connsiteY11" fmla="*/ 95004 h 95004"/>
                <a:gd name="connsiteX12" fmla="*/ 0 w 2541747"/>
                <a:gd name="connsiteY12" fmla="*/ 24815 h 95004"/>
                <a:gd name="connsiteX0" fmla="*/ 2537771 w 2537771"/>
                <a:gd name="connsiteY0" fmla="*/ 13982 h 95004"/>
                <a:gd name="connsiteX1" fmla="*/ 2155807 w 2537771"/>
                <a:gd name="connsiteY1" fmla="*/ 13982 h 95004"/>
                <a:gd name="connsiteX2" fmla="*/ 2086358 w 2537771"/>
                <a:gd name="connsiteY2" fmla="*/ 37131 h 95004"/>
                <a:gd name="connsiteX3" fmla="*/ 1449751 w 2537771"/>
                <a:gd name="connsiteY3" fmla="*/ 60280 h 95004"/>
                <a:gd name="connsiteX4" fmla="*/ 1357153 w 2537771"/>
                <a:gd name="connsiteY4" fmla="*/ 71855 h 95004"/>
                <a:gd name="connsiteX5" fmla="*/ 1276131 w 2537771"/>
                <a:gd name="connsiteY5" fmla="*/ 83430 h 95004"/>
                <a:gd name="connsiteX6" fmla="*/ 813143 w 2537771"/>
                <a:gd name="connsiteY6" fmla="*/ 71855 h 95004"/>
                <a:gd name="connsiteX7" fmla="*/ 743695 w 2537771"/>
                <a:gd name="connsiteY7" fmla="*/ 48706 h 95004"/>
                <a:gd name="connsiteX8" fmla="*/ 708971 w 2537771"/>
                <a:gd name="connsiteY8" fmla="*/ 37131 h 95004"/>
                <a:gd name="connsiteX9" fmla="*/ 222834 w 2537771"/>
                <a:gd name="connsiteY9" fmla="*/ 48706 h 95004"/>
                <a:gd name="connsiteX10" fmla="*/ 188110 w 2537771"/>
                <a:gd name="connsiteY10" fmla="*/ 60280 h 95004"/>
                <a:gd name="connsiteX11" fmla="*/ 164961 w 2537771"/>
                <a:gd name="connsiteY11" fmla="*/ 95004 h 95004"/>
                <a:gd name="connsiteX12" fmla="*/ 0 w 2537771"/>
                <a:gd name="connsiteY12" fmla="*/ 1369 h 95004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22834 w 2537771"/>
                <a:gd name="connsiteY9" fmla="*/ 48706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8110 w 2537771"/>
                <a:gd name="connsiteY10" fmla="*/ 60280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708971 w 2537771"/>
                <a:gd name="connsiteY8" fmla="*/ 37131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3695 w 2537771"/>
                <a:gd name="connsiteY7" fmla="*/ 48706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605592 w 2537771"/>
                <a:gd name="connsiteY8" fmla="*/ 60577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430"/>
                <a:gd name="connsiteX1" fmla="*/ 2155807 w 2537771"/>
                <a:gd name="connsiteY1" fmla="*/ 13982 h 83430"/>
                <a:gd name="connsiteX2" fmla="*/ 2086358 w 2537771"/>
                <a:gd name="connsiteY2" fmla="*/ 37131 h 83430"/>
                <a:gd name="connsiteX3" fmla="*/ 1449751 w 2537771"/>
                <a:gd name="connsiteY3" fmla="*/ 60280 h 83430"/>
                <a:gd name="connsiteX4" fmla="*/ 1357153 w 2537771"/>
                <a:gd name="connsiteY4" fmla="*/ 71855 h 83430"/>
                <a:gd name="connsiteX5" fmla="*/ 1276131 w 2537771"/>
                <a:gd name="connsiteY5" fmla="*/ 83430 h 83430"/>
                <a:gd name="connsiteX6" fmla="*/ 813143 w 2537771"/>
                <a:gd name="connsiteY6" fmla="*/ 71855 h 83430"/>
                <a:gd name="connsiteX7" fmla="*/ 747671 w 2537771"/>
                <a:gd name="connsiteY7" fmla="*/ 60429 h 83430"/>
                <a:gd name="connsiteX8" fmla="*/ 526070 w 2537771"/>
                <a:gd name="connsiteY8" fmla="*/ 33224 h 83430"/>
                <a:gd name="connsiteX9" fmla="*/ 254643 w 2537771"/>
                <a:gd name="connsiteY9" fmla="*/ 72152 h 83430"/>
                <a:gd name="connsiteX10" fmla="*/ 180158 w 2537771"/>
                <a:gd name="connsiteY10" fmla="*/ 48557 h 83430"/>
                <a:gd name="connsiteX11" fmla="*/ 93392 w 2537771"/>
                <a:gd name="connsiteY11" fmla="*/ 83281 h 83430"/>
                <a:gd name="connsiteX12" fmla="*/ 0 w 2537771"/>
                <a:gd name="connsiteY12" fmla="*/ 1369 h 83430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3934"/>
                <a:gd name="connsiteX1" fmla="*/ 2155807 w 2537771"/>
                <a:gd name="connsiteY1" fmla="*/ 13982 h 83934"/>
                <a:gd name="connsiteX2" fmla="*/ 2086358 w 2537771"/>
                <a:gd name="connsiteY2" fmla="*/ 37131 h 83934"/>
                <a:gd name="connsiteX3" fmla="*/ 1449751 w 2537771"/>
                <a:gd name="connsiteY3" fmla="*/ 60280 h 83934"/>
                <a:gd name="connsiteX4" fmla="*/ 1357153 w 2537771"/>
                <a:gd name="connsiteY4" fmla="*/ 71855 h 83934"/>
                <a:gd name="connsiteX5" fmla="*/ 1276131 w 2537771"/>
                <a:gd name="connsiteY5" fmla="*/ 83430 h 83934"/>
                <a:gd name="connsiteX6" fmla="*/ 960259 w 2537771"/>
                <a:gd name="connsiteY6" fmla="*/ 79670 h 83934"/>
                <a:gd name="connsiteX7" fmla="*/ 747671 w 2537771"/>
                <a:gd name="connsiteY7" fmla="*/ 60429 h 83934"/>
                <a:gd name="connsiteX8" fmla="*/ 526070 w 2537771"/>
                <a:gd name="connsiteY8" fmla="*/ 33224 h 83934"/>
                <a:gd name="connsiteX9" fmla="*/ 254643 w 2537771"/>
                <a:gd name="connsiteY9" fmla="*/ 72152 h 83934"/>
                <a:gd name="connsiteX10" fmla="*/ 180158 w 2537771"/>
                <a:gd name="connsiteY10" fmla="*/ 48557 h 83934"/>
                <a:gd name="connsiteX11" fmla="*/ 93392 w 2537771"/>
                <a:gd name="connsiteY11" fmla="*/ 83281 h 83934"/>
                <a:gd name="connsiteX12" fmla="*/ 0 w 2537771"/>
                <a:gd name="connsiteY12" fmla="*/ 1369 h 83934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449751 w 2537771"/>
                <a:gd name="connsiteY3" fmla="*/ 60280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5357"/>
                <a:gd name="connsiteX1" fmla="*/ 2155807 w 2537771"/>
                <a:gd name="connsiteY1" fmla="*/ 13982 h 85357"/>
                <a:gd name="connsiteX2" fmla="*/ 2086358 w 2537771"/>
                <a:gd name="connsiteY2" fmla="*/ 37131 h 85357"/>
                <a:gd name="connsiteX3" fmla="*/ 1604819 w 2537771"/>
                <a:gd name="connsiteY3" fmla="*/ 72003 h 85357"/>
                <a:gd name="connsiteX4" fmla="*/ 1365106 w 2537771"/>
                <a:gd name="connsiteY4" fmla="*/ 52317 h 85357"/>
                <a:gd name="connsiteX5" fmla="*/ 1276131 w 2537771"/>
                <a:gd name="connsiteY5" fmla="*/ 83430 h 85357"/>
                <a:gd name="connsiteX6" fmla="*/ 960259 w 2537771"/>
                <a:gd name="connsiteY6" fmla="*/ 79670 h 85357"/>
                <a:gd name="connsiteX7" fmla="*/ 747671 w 2537771"/>
                <a:gd name="connsiteY7" fmla="*/ 60429 h 85357"/>
                <a:gd name="connsiteX8" fmla="*/ 526070 w 2537771"/>
                <a:gd name="connsiteY8" fmla="*/ 33224 h 85357"/>
                <a:gd name="connsiteX9" fmla="*/ 254643 w 2537771"/>
                <a:gd name="connsiteY9" fmla="*/ 72152 h 85357"/>
                <a:gd name="connsiteX10" fmla="*/ 180158 w 2537771"/>
                <a:gd name="connsiteY10" fmla="*/ 48557 h 85357"/>
                <a:gd name="connsiteX11" fmla="*/ 93392 w 2537771"/>
                <a:gd name="connsiteY11" fmla="*/ 83281 h 85357"/>
                <a:gd name="connsiteX12" fmla="*/ 0 w 2537771"/>
                <a:gd name="connsiteY12" fmla="*/ 1369 h 85357"/>
                <a:gd name="connsiteX0" fmla="*/ 2537771 w 2537771"/>
                <a:gd name="connsiteY0" fmla="*/ 13982 h 83281"/>
                <a:gd name="connsiteX1" fmla="*/ 2155807 w 2537771"/>
                <a:gd name="connsiteY1" fmla="*/ 13982 h 83281"/>
                <a:gd name="connsiteX2" fmla="*/ 2086358 w 2537771"/>
                <a:gd name="connsiteY2" fmla="*/ 37131 h 83281"/>
                <a:gd name="connsiteX3" fmla="*/ 1604819 w 2537771"/>
                <a:gd name="connsiteY3" fmla="*/ 72003 h 83281"/>
                <a:gd name="connsiteX4" fmla="*/ 1365106 w 2537771"/>
                <a:gd name="connsiteY4" fmla="*/ 52317 h 83281"/>
                <a:gd name="connsiteX5" fmla="*/ 1188657 w 2537771"/>
                <a:gd name="connsiteY5" fmla="*/ 71707 h 83281"/>
                <a:gd name="connsiteX6" fmla="*/ 960259 w 2537771"/>
                <a:gd name="connsiteY6" fmla="*/ 79670 h 83281"/>
                <a:gd name="connsiteX7" fmla="*/ 747671 w 2537771"/>
                <a:gd name="connsiteY7" fmla="*/ 60429 h 83281"/>
                <a:gd name="connsiteX8" fmla="*/ 526070 w 2537771"/>
                <a:gd name="connsiteY8" fmla="*/ 33224 h 83281"/>
                <a:gd name="connsiteX9" fmla="*/ 254643 w 2537771"/>
                <a:gd name="connsiteY9" fmla="*/ 72152 h 83281"/>
                <a:gd name="connsiteX10" fmla="*/ 180158 w 2537771"/>
                <a:gd name="connsiteY10" fmla="*/ 48557 h 83281"/>
                <a:gd name="connsiteX11" fmla="*/ 93392 w 2537771"/>
                <a:gd name="connsiteY11" fmla="*/ 83281 h 83281"/>
                <a:gd name="connsiteX12" fmla="*/ 0 w 2537771"/>
                <a:gd name="connsiteY12" fmla="*/ 1369 h 83281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86358 w 2537771"/>
                <a:gd name="connsiteY2" fmla="*/ 35762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81912"/>
                <a:gd name="connsiteX1" fmla="*/ 2191592 w 2537771"/>
                <a:gd name="connsiteY1" fmla="*/ 39967 h 81912"/>
                <a:gd name="connsiteX2" fmla="*/ 2054548 w 2537771"/>
                <a:gd name="connsiteY2" fmla="*/ 27946 h 81912"/>
                <a:gd name="connsiteX3" fmla="*/ 1604819 w 2537771"/>
                <a:gd name="connsiteY3" fmla="*/ 70634 h 81912"/>
                <a:gd name="connsiteX4" fmla="*/ 1365106 w 2537771"/>
                <a:gd name="connsiteY4" fmla="*/ 50948 h 81912"/>
                <a:gd name="connsiteX5" fmla="*/ 1188657 w 2537771"/>
                <a:gd name="connsiteY5" fmla="*/ 70338 h 81912"/>
                <a:gd name="connsiteX6" fmla="*/ 960259 w 2537771"/>
                <a:gd name="connsiteY6" fmla="*/ 78301 h 81912"/>
                <a:gd name="connsiteX7" fmla="*/ 747671 w 2537771"/>
                <a:gd name="connsiteY7" fmla="*/ 59060 h 81912"/>
                <a:gd name="connsiteX8" fmla="*/ 526070 w 2537771"/>
                <a:gd name="connsiteY8" fmla="*/ 31855 h 81912"/>
                <a:gd name="connsiteX9" fmla="*/ 254643 w 2537771"/>
                <a:gd name="connsiteY9" fmla="*/ 70783 h 81912"/>
                <a:gd name="connsiteX10" fmla="*/ 180158 w 2537771"/>
                <a:gd name="connsiteY10" fmla="*/ 47188 h 81912"/>
                <a:gd name="connsiteX11" fmla="*/ 93392 w 2537771"/>
                <a:gd name="connsiteY11" fmla="*/ 81912 h 81912"/>
                <a:gd name="connsiteX12" fmla="*/ 0 w 2537771"/>
                <a:gd name="connsiteY12" fmla="*/ 0 h 81912"/>
                <a:gd name="connsiteX0" fmla="*/ 2537771 w 2537771"/>
                <a:gd name="connsiteY0" fmla="*/ 12613 h 79392"/>
                <a:gd name="connsiteX1" fmla="*/ 2191592 w 2537771"/>
                <a:gd name="connsiteY1" fmla="*/ 39967 h 79392"/>
                <a:gd name="connsiteX2" fmla="*/ 2054548 w 2537771"/>
                <a:gd name="connsiteY2" fmla="*/ 27946 h 79392"/>
                <a:gd name="connsiteX3" fmla="*/ 1604819 w 2537771"/>
                <a:gd name="connsiteY3" fmla="*/ 70634 h 79392"/>
                <a:gd name="connsiteX4" fmla="*/ 1365106 w 2537771"/>
                <a:gd name="connsiteY4" fmla="*/ 50948 h 79392"/>
                <a:gd name="connsiteX5" fmla="*/ 1188657 w 2537771"/>
                <a:gd name="connsiteY5" fmla="*/ 70338 h 79392"/>
                <a:gd name="connsiteX6" fmla="*/ 960259 w 2537771"/>
                <a:gd name="connsiteY6" fmla="*/ 78301 h 79392"/>
                <a:gd name="connsiteX7" fmla="*/ 747671 w 2537771"/>
                <a:gd name="connsiteY7" fmla="*/ 59060 h 79392"/>
                <a:gd name="connsiteX8" fmla="*/ 526070 w 2537771"/>
                <a:gd name="connsiteY8" fmla="*/ 31855 h 79392"/>
                <a:gd name="connsiteX9" fmla="*/ 254643 w 2537771"/>
                <a:gd name="connsiteY9" fmla="*/ 70783 h 79392"/>
                <a:gd name="connsiteX10" fmla="*/ 180158 w 2537771"/>
                <a:gd name="connsiteY10" fmla="*/ 47188 h 79392"/>
                <a:gd name="connsiteX11" fmla="*/ 105320 w 2537771"/>
                <a:gd name="connsiteY11" fmla="*/ 62373 h 79392"/>
                <a:gd name="connsiteX12" fmla="*/ 0 w 2537771"/>
                <a:gd name="connsiteY12" fmla="*/ 0 h 79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7771" h="79392">
                  <a:moveTo>
                    <a:pt x="2537771" y="12613"/>
                  </a:moveTo>
                  <a:cubicBezTo>
                    <a:pt x="2372259" y="-2434"/>
                    <a:pt x="2272129" y="37412"/>
                    <a:pt x="2191592" y="39967"/>
                  </a:cubicBezTo>
                  <a:cubicBezTo>
                    <a:pt x="2111055" y="42522"/>
                    <a:pt x="2152344" y="22835"/>
                    <a:pt x="2054548" y="27946"/>
                  </a:cubicBezTo>
                  <a:cubicBezTo>
                    <a:pt x="1956753" y="33057"/>
                    <a:pt x="2056264" y="56072"/>
                    <a:pt x="1604819" y="70634"/>
                  </a:cubicBezTo>
                  <a:cubicBezTo>
                    <a:pt x="1524915" y="64072"/>
                    <a:pt x="1434466" y="50997"/>
                    <a:pt x="1365106" y="50948"/>
                  </a:cubicBezTo>
                  <a:cubicBezTo>
                    <a:pt x="1295746" y="50899"/>
                    <a:pt x="1256132" y="65779"/>
                    <a:pt x="1188657" y="70338"/>
                  </a:cubicBezTo>
                  <a:cubicBezTo>
                    <a:pt x="1121183" y="74897"/>
                    <a:pt x="1114588" y="82159"/>
                    <a:pt x="960259" y="78301"/>
                  </a:cubicBezTo>
                  <a:cubicBezTo>
                    <a:pt x="937110" y="70585"/>
                    <a:pt x="820036" y="66801"/>
                    <a:pt x="747671" y="59060"/>
                  </a:cubicBezTo>
                  <a:cubicBezTo>
                    <a:pt x="675306" y="51319"/>
                    <a:pt x="608241" y="29901"/>
                    <a:pt x="526070" y="31855"/>
                  </a:cubicBezTo>
                  <a:cubicBezTo>
                    <a:pt x="443899" y="33809"/>
                    <a:pt x="312295" y="68228"/>
                    <a:pt x="254643" y="70783"/>
                  </a:cubicBezTo>
                  <a:cubicBezTo>
                    <a:pt x="196991" y="73338"/>
                    <a:pt x="205045" y="48590"/>
                    <a:pt x="180158" y="47188"/>
                  </a:cubicBezTo>
                  <a:cubicBezTo>
                    <a:pt x="155271" y="45786"/>
                    <a:pt x="113036" y="50798"/>
                    <a:pt x="105320" y="62373"/>
                  </a:cubicBezTo>
                  <a:cubicBezTo>
                    <a:pt x="49008" y="38977"/>
                    <a:pt x="8599" y="82012"/>
                    <a:pt x="0" y="0"/>
                  </a:cubicBezTo>
                </a:path>
              </a:pathLst>
            </a:custGeom>
            <a:noFill/>
            <a:ln w="3492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Freeform 118"/>
            <p:cNvSpPr>
              <a:spLocks noEditPoints="1"/>
            </p:cNvSpPr>
            <p:nvPr/>
          </p:nvSpPr>
          <p:spPr bwMode="auto">
            <a:xfrm flipH="1">
              <a:off x="10124063" y="5530041"/>
              <a:ext cx="1513841" cy="619089"/>
            </a:xfrm>
            <a:custGeom>
              <a:avLst/>
              <a:gdLst>
                <a:gd name="T0" fmla="*/ 250 w 257"/>
                <a:gd name="T1" fmla="*/ 87 h 92"/>
                <a:gd name="T2" fmla="*/ 215 w 257"/>
                <a:gd name="T3" fmla="*/ 84 h 92"/>
                <a:gd name="T4" fmla="*/ 204 w 257"/>
                <a:gd name="T5" fmla="*/ 87 h 92"/>
                <a:gd name="T6" fmla="*/ 146 w 257"/>
                <a:gd name="T7" fmla="*/ 88 h 92"/>
                <a:gd name="T8" fmla="*/ 116 w 257"/>
                <a:gd name="T9" fmla="*/ 85 h 92"/>
                <a:gd name="T10" fmla="*/ 54 w 257"/>
                <a:gd name="T11" fmla="*/ 54 h 92"/>
                <a:gd name="T12" fmla="*/ 2 w 257"/>
                <a:gd name="T13" fmla="*/ 30 h 92"/>
                <a:gd name="T14" fmla="*/ 16 w 257"/>
                <a:gd name="T15" fmla="*/ 0 h 92"/>
                <a:gd name="T16" fmla="*/ 42 w 257"/>
                <a:gd name="T17" fmla="*/ 12 h 92"/>
                <a:gd name="T18" fmla="*/ 78 w 257"/>
                <a:gd name="T19" fmla="*/ 31 h 92"/>
                <a:gd name="T20" fmla="*/ 134 w 257"/>
                <a:gd name="T21" fmla="*/ 61 h 92"/>
                <a:gd name="T22" fmla="*/ 171 w 257"/>
                <a:gd name="T23" fmla="*/ 84 h 92"/>
                <a:gd name="T24" fmla="*/ 186 w 257"/>
                <a:gd name="T25" fmla="*/ 72 h 92"/>
                <a:gd name="T26" fmla="*/ 206 w 257"/>
                <a:gd name="T27" fmla="*/ 71 h 92"/>
                <a:gd name="T28" fmla="*/ 225 w 257"/>
                <a:gd name="T29" fmla="*/ 79 h 92"/>
                <a:gd name="T30" fmla="*/ 254 w 257"/>
                <a:gd name="T31" fmla="*/ 82 h 92"/>
                <a:gd name="T32" fmla="*/ 237 w 257"/>
                <a:gd name="T33" fmla="*/ 80 h 92"/>
                <a:gd name="T34" fmla="*/ 217 w 257"/>
                <a:gd name="T35" fmla="*/ 82 h 92"/>
                <a:gd name="T36" fmla="*/ 244 w 257"/>
                <a:gd name="T37" fmla="*/ 82 h 92"/>
                <a:gd name="T38" fmla="*/ 187 w 257"/>
                <a:gd name="T39" fmla="*/ 70 h 92"/>
                <a:gd name="T40" fmla="*/ 188 w 257"/>
                <a:gd name="T41" fmla="*/ 86 h 92"/>
                <a:gd name="T42" fmla="*/ 158 w 257"/>
                <a:gd name="T43" fmla="*/ 84 h 92"/>
                <a:gd name="T44" fmla="*/ 172 w 257"/>
                <a:gd name="T45" fmla="*/ 87 h 92"/>
                <a:gd name="T46" fmla="*/ 195 w 257"/>
                <a:gd name="T47" fmla="*/ 74 h 92"/>
                <a:gd name="T48" fmla="*/ 202 w 257"/>
                <a:gd name="T49" fmla="*/ 72 h 92"/>
                <a:gd name="T50" fmla="*/ 211 w 257"/>
                <a:gd name="T51" fmla="*/ 78 h 92"/>
                <a:gd name="T52" fmla="*/ 148 w 257"/>
                <a:gd name="T53" fmla="*/ 85 h 92"/>
                <a:gd name="T54" fmla="*/ 132 w 257"/>
                <a:gd name="T55" fmla="*/ 72 h 92"/>
                <a:gd name="T56" fmla="*/ 139 w 257"/>
                <a:gd name="T57" fmla="*/ 85 h 92"/>
                <a:gd name="T58" fmla="*/ 122 w 257"/>
                <a:gd name="T59" fmla="*/ 58 h 92"/>
                <a:gd name="T60" fmla="*/ 130 w 257"/>
                <a:gd name="T61" fmla="*/ 71 h 92"/>
                <a:gd name="T62" fmla="*/ 70 w 257"/>
                <a:gd name="T63" fmla="*/ 56 h 92"/>
                <a:gd name="T64" fmla="*/ 110 w 257"/>
                <a:gd name="T65" fmla="*/ 76 h 92"/>
                <a:gd name="T66" fmla="*/ 120 w 257"/>
                <a:gd name="T67" fmla="*/ 57 h 92"/>
                <a:gd name="T68" fmla="*/ 74 w 257"/>
                <a:gd name="T69" fmla="*/ 31 h 92"/>
                <a:gd name="T70" fmla="*/ 111 w 257"/>
                <a:gd name="T71" fmla="*/ 55 h 92"/>
                <a:gd name="T72" fmla="*/ 91 w 257"/>
                <a:gd name="T73" fmla="*/ 60 h 92"/>
                <a:gd name="T74" fmla="*/ 53 w 257"/>
                <a:gd name="T75" fmla="*/ 37 h 92"/>
                <a:gd name="T76" fmla="*/ 34 w 257"/>
                <a:gd name="T77" fmla="*/ 10 h 92"/>
                <a:gd name="T78" fmla="*/ 112 w 257"/>
                <a:gd name="T79" fmla="*/ 59 h 92"/>
                <a:gd name="T80" fmla="*/ 77 w 257"/>
                <a:gd name="T81" fmla="*/ 39 h 92"/>
                <a:gd name="T82" fmla="*/ 49 w 257"/>
                <a:gd name="T83" fmla="*/ 22 h 92"/>
                <a:gd name="T84" fmla="*/ 58 w 257"/>
                <a:gd name="T85" fmla="*/ 39 h 92"/>
                <a:gd name="T86" fmla="*/ 113 w 257"/>
                <a:gd name="T87" fmla="*/ 60 h 92"/>
                <a:gd name="T88" fmla="*/ 110 w 257"/>
                <a:gd name="T89" fmla="*/ 78 h 92"/>
                <a:gd name="T90" fmla="*/ 67 w 257"/>
                <a:gd name="T91" fmla="*/ 57 h 92"/>
                <a:gd name="T92" fmla="*/ 21 w 257"/>
                <a:gd name="T93" fmla="*/ 38 h 92"/>
                <a:gd name="T94" fmla="*/ 102 w 257"/>
                <a:gd name="T95" fmla="*/ 75 h 92"/>
                <a:gd name="T96" fmla="*/ 32 w 257"/>
                <a:gd name="T97" fmla="*/ 8 h 92"/>
                <a:gd name="T98" fmla="*/ 18 w 257"/>
                <a:gd name="T99" fmla="*/ 37 h 92"/>
                <a:gd name="T100" fmla="*/ 8 w 257"/>
                <a:gd name="T101" fmla="*/ 9 h 92"/>
                <a:gd name="T102" fmla="*/ 7 w 257"/>
                <a:gd name="T103" fmla="*/ 28 h 92"/>
                <a:gd name="T104" fmla="*/ 20 w 257"/>
                <a:gd name="T105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57" h="92">
                  <a:moveTo>
                    <a:pt x="256" y="83"/>
                  </a:moveTo>
                  <a:cubicBezTo>
                    <a:pt x="256" y="84"/>
                    <a:pt x="257" y="87"/>
                    <a:pt x="256" y="89"/>
                  </a:cubicBezTo>
                  <a:cubicBezTo>
                    <a:pt x="253" y="89"/>
                    <a:pt x="253" y="88"/>
                    <a:pt x="250" y="87"/>
                  </a:cubicBezTo>
                  <a:cubicBezTo>
                    <a:pt x="244" y="86"/>
                    <a:pt x="238" y="83"/>
                    <a:pt x="231" y="84"/>
                  </a:cubicBezTo>
                  <a:cubicBezTo>
                    <a:pt x="229" y="84"/>
                    <a:pt x="227" y="86"/>
                    <a:pt x="225" y="86"/>
                  </a:cubicBezTo>
                  <a:cubicBezTo>
                    <a:pt x="221" y="86"/>
                    <a:pt x="219" y="84"/>
                    <a:pt x="215" y="84"/>
                  </a:cubicBezTo>
                  <a:cubicBezTo>
                    <a:pt x="212" y="82"/>
                    <a:pt x="208" y="79"/>
                    <a:pt x="205" y="76"/>
                  </a:cubicBezTo>
                  <a:cubicBezTo>
                    <a:pt x="206" y="79"/>
                    <a:pt x="208" y="81"/>
                    <a:pt x="208" y="84"/>
                  </a:cubicBezTo>
                  <a:cubicBezTo>
                    <a:pt x="207" y="86"/>
                    <a:pt x="205" y="86"/>
                    <a:pt x="204" y="87"/>
                  </a:cubicBezTo>
                  <a:cubicBezTo>
                    <a:pt x="196" y="87"/>
                    <a:pt x="189" y="90"/>
                    <a:pt x="183" y="91"/>
                  </a:cubicBezTo>
                  <a:cubicBezTo>
                    <a:pt x="172" y="91"/>
                    <a:pt x="163" y="85"/>
                    <a:pt x="152" y="86"/>
                  </a:cubicBezTo>
                  <a:cubicBezTo>
                    <a:pt x="150" y="87"/>
                    <a:pt x="148" y="88"/>
                    <a:pt x="146" y="88"/>
                  </a:cubicBezTo>
                  <a:cubicBezTo>
                    <a:pt x="142" y="88"/>
                    <a:pt x="138" y="87"/>
                    <a:pt x="134" y="87"/>
                  </a:cubicBezTo>
                  <a:cubicBezTo>
                    <a:pt x="130" y="87"/>
                    <a:pt x="125" y="86"/>
                    <a:pt x="121" y="86"/>
                  </a:cubicBezTo>
                  <a:cubicBezTo>
                    <a:pt x="119" y="87"/>
                    <a:pt x="117" y="87"/>
                    <a:pt x="116" y="85"/>
                  </a:cubicBezTo>
                  <a:cubicBezTo>
                    <a:pt x="105" y="79"/>
                    <a:pt x="94" y="73"/>
                    <a:pt x="83" y="67"/>
                  </a:cubicBezTo>
                  <a:cubicBezTo>
                    <a:pt x="79" y="65"/>
                    <a:pt x="76" y="63"/>
                    <a:pt x="72" y="61"/>
                  </a:cubicBezTo>
                  <a:cubicBezTo>
                    <a:pt x="66" y="59"/>
                    <a:pt x="60" y="57"/>
                    <a:pt x="54" y="54"/>
                  </a:cubicBezTo>
                  <a:cubicBezTo>
                    <a:pt x="43" y="49"/>
                    <a:pt x="31" y="46"/>
                    <a:pt x="21" y="40"/>
                  </a:cubicBezTo>
                  <a:cubicBezTo>
                    <a:pt x="17" y="38"/>
                    <a:pt x="12" y="36"/>
                    <a:pt x="8" y="34"/>
                  </a:cubicBezTo>
                  <a:cubicBezTo>
                    <a:pt x="6" y="32"/>
                    <a:pt x="4" y="32"/>
                    <a:pt x="2" y="30"/>
                  </a:cubicBezTo>
                  <a:cubicBezTo>
                    <a:pt x="1" y="28"/>
                    <a:pt x="0" y="26"/>
                    <a:pt x="0" y="24"/>
                  </a:cubicBezTo>
                  <a:cubicBezTo>
                    <a:pt x="0" y="18"/>
                    <a:pt x="5" y="9"/>
                    <a:pt x="8" y="5"/>
                  </a:cubicBezTo>
                  <a:cubicBezTo>
                    <a:pt x="10" y="3"/>
                    <a:pt x="13" y="1"/>
                    <a:pt x="16" y="0"/>
                  </a:cubicBezTo>
                  <a:cubicBezTo>
                    <a:pt x="17" y="0"/>
                    <a:pt x="19" y="0"/>
                    <a:pt x="20" y="0"/>
                  </a:cubicBezTo>
                  <a:cubicBezTo>
                    <a:pt x="26" y="3"/>
                    <a:pt x="33" y="7"/>
                    <a:pt x="39" y="10"/>
                  </a:cubicBezTo>
                  <a:cubicBezTo>
                    <a:pt x="40" y="11"/>
                    <a:pt x="41" y="11"/>
                    <a:pt x="42" y="12"/>
                  </a:cubicBezTo>
                  <a:cubicBezTo>
                    <a:pt x="45" y="13"/>
                    <a:pt x="48" y="15"/>
                    <a:pt x="52" y="17"/>
                  </a:cubicBezTo>
                  <a:cubicBezTo>
                    <a:pt x="58" y="20"/>
                    <a:pt x="64" y="23"/>
                    <a:pt x="70" y="26"/>
                  </a:cubicBezTo>
                  <a:cubicBezTo>
                    <a:pt x="73" y="28"/>
                    <a:pt x="75" y="30"/>
                    <a:pt x="78" y="31"/>
                  </a:cubicBezTo>
                  <a:cubicBezTo>
                    <a:pt x="91" y="39"/>
                    <a:pt x="104" y="46"/>
                    <a:pt x="117" y="53"/>
                  </a:cubicBezTo>
                  <a:cubicBezTo>
                    <a:pt x="120" y="55"/>
                    <a:pt x="123" y="56"/>
                    <a:pt x="126" y="57"/>
                  </a:cubicBezTo>
                  <a:cubicBezTo>
                    <a:pt x="128" y="59"/>
                    <a:pt x="131" y="61"/>
                    <a:pt x="134" y="61"/>
                  </a:cubicBezTo>
                  <a:cubicBezTo>
                    <a:pt x="139" y="68"/>
                    <a:pt x="145" y="74"/>
                    <a:pt x="150" y="82"/>
                  </a:cubicBezTo>
                  <a:cubicBezTo>
                    <a:pt x="153" y="81"/>
                    <a:pt x="157" y="82"/>
                    <a:pt x="162" y="82"/>
                  </a:cubicBezTo>
                  <a:cubicBezTo>
                    <a:pt x="165" y="82"/>
                    <a:pt x="168" y="83"/>
                    <a:pt x="171" y="84"/>
                  </a:cubicBezTo>
                  <a:cubicBezTo>
                    <a:pt x="176" y="84"/>
                    <a:pt x="181" y="84"/>
                    <a:pt x="185" y="84"/>
                  </a:cubicBezTo>
                  <a:cubicBezTo>
                    <a:pt x="191" y="85"/>
                    <a:pt x="196" y="83"/>
                    <a:pt x="200" y="80"/>
                  </a:cubicBezTo>
                  <a:cubicBezTo>
                    <a:pt x="198" y="75"/>
                    <a:pt x="188" y="78"/>
                    <a:pt x="186" y="72"/>
                  </a:cubicBezTo>
                  <a:cubicBezTo>
                    <a:pt x="185" y="67"/>
                    <a:pt x="190" y="65"/>
                    <a:pt x="195" y="66"/>
                  </a:cubicBezTo>
                  <a:cubicBezTo>
                    <a:pt x="196" y="66"/>
                    <a:pt x="197" y="66"/>
                    <a:pt x="198" y="67"/>
                  </a:cubicBezTo>
                  <a:cubicBezTo>
                    <a:pt x="201" y="68"/>
                    <a:pt x="203" y="70"/>
                    <a:pt x="206" y="71"/>
                  </a:cubicBezTo>
                  <a:cubicBezTo>
                    <a:pt x="208" y="73"/>
                    <a:pt x="211" y="76"/>
                    <a:pt x="213" y="77"/>
                  </a:cubicBezTo>
                  <a:cubicBezTo>
                    <a:pt x="214" y="78"/>
                    <a:pt x="216" y="78"/>
                    <a:pt x="218" y="79"/>
                  </a:cubicBezTo>
                  <a:cubicBezTo>
                    <a:pt x="221" y="80"/>
                    <a:pt x="222" y="80"/>
                    <a:pt x="225" y="79"/>
                  </a:cubicBezTo>
                  <a:cubicBezTo>
                    <a:pt x="228" y="79"/>
                    <a:pt x="232" y="78"/>
                    <a:pt x="235" y="78"/>
                  </a:cubicBezTo>
                  <a:cubicBezTo>
                    <a:pt x="238" y="78"/>
                    <a:pt x="242" y="80"/>
                    <a:pt x="246" y="81"/>
                  </a:cubicBezTo>
                  <a:cubicBezTo>
                    <a:pt x="249" y="82"/>
                    <a:pt x="253" y="82"/>
                    <a:pt x="254" y="82"/>
                  </a:cubicBezTo>
                  <a:cubicBezTo>
                    <a:pt x="255" y="83"/>
                    <a:pt x="255" y="82"/>
                    <a:pt x="256" y="83"/>
                  </a:cubicBezTo>
                  <a:close/>
                  <a:moveTo>
                    <a:pt x="244" y="82"/>
                  </a:moveTo>
                  <a:cubicBezTo>
                    <a:pt x="242" y="82"/>
                    <a:pt x="239" y="81"/>
                    <a:pt x="237" y="80"/>
                  </a:cubicBezTo>
                  <a:cubicBezTo>
                    <a:pt x="231" y="80"/>
                    <a:pt x="226" y="82"/>
                    <a:pt x="221" y="82"/>
                  </a:cubicBezTo>
                  <a:cubicBezTo>
                    <a:pt x="217" y="81"/>
                    <a:pt x="215" y="80"/>
                    <a:pt x="212" y="79"/>
                  </a:cubicBezTo>
                  <a:cubicBezTo>
                    <a:pt x="213" y="80"/>
                    <a:pt x="215" y="82"/>
                    <a:pt x="217" y="82"/>
                  </a:cubicBezTo>
                  <a:cubicBezTo>
                    <a:pt x="223" y="84"/>
                    <a:pt x="227" y="82"/>
                    <a:pt x="232" y="82"/>
                  </a:cubicBezTo>
                  <a:cubicBezTo>
                    <a:pt x="241" y="81"/>
                    <a:pt x="247" y="85"/>
                    <a:pt x="254" y="86"/>
                  </a:cubicBezTo>
                  <a:cubicBezTo>
                    <a:pt x="254" y="82"/>
                    <a:pt x="249" y="83"/>
                    <a:pt x="244" y="82"/>
                  </a:cubicBezTo>
                  <a:close/>
                  <a:moveTo>
                    <a:pt x="205" y="74"/>
                  </a:moveTo>
                  <a:cubicBezTo>
                    <a:pt x="204" y="71"/>
                    <a:pt x="201" y="70"/>
                    <a:pt x="198" y="69"/>
                  </a:cubicBezTo>
                  <a:cubicBezTo>
                    <a:pt x="195" y="68"/>
                    <a:pt x="188" y="65"/>
                    <a:pt x="187" y="70"/>
                  </a:cubicBezTo>
                  <a:cubicBezTo>
                    <a:pt x="187" y="75"/>
                    <a:pt x="194" y="74"/>
                    <a:pt x="198" y="76"/>
                  </a:cubicBezTo>
                  <a:cubicBezTo>
                    <a:pt x="200" y="76"/>
                    <a:pt x="203" y="79"/>
                    <a:pt x="203" y="81"/>
                  </a:cubicBezTo>
                  <a:cubicBezTo>
                    <a:pt x="202" y="83"/>
                    <a:pt x="192" y="86"/>
                    <a:pt x="188" y="86"/>
                  </a:cubicBezTo>
                  <a:cubicBezTo>
                    <a:pt x="183" y="86"/>
                    <a:pt x="178" y="86"/>
                    <a:pt x="174" y="85"/>
                  </a:cubicBezTo>
                  <a:cubicBezTo>
                    <a:pt x="170" y="85"/>
                    <a:pt x="165" y="83"/>
                    <a:pt x="161" y="83"/>
                  </a:cubicBezTo>
                  <a:cubicBezTo>
                    <a:pt x="160" y="83"/>
                    <a:pt x="159" y="84"/>
                    <a:pt x="158" y="84"/>
                  </a:cubicBezTo>
                  <a:cubicBezTo>
                    <a:pt x="155" y="83"/>
                    <a:pt x="152" y="82"/>
                    <a:pt x="151" y="85"/>
                  </a:cubicBezTo>
                  <a:cubicBezTo>
                    <a:pt x="155" y="85"/>
                    <a:pt x="160" y="85"/>
                    <a:pt x="164" y="85"/>
                  </a:cubicBezTo>
                  <a:cubicBezTo>
                    <a:pt x="167" y="86"/>
                    <a:pt x="169" y="88"/>
                    <a:pt x="172" y="87"/>
                  </a:cubicBezTo>
                  <a:cubicBezTo>
                    <a:pt x="184" y="92"/>
                    <a:pt x="193" y="85"/>
                    <a:pt x="205" y="85"/>
                  </a:cubicBezTo>
                  <a:cubicBezTo>
                    <a:pt x="208" y="82"/>
                    <a:pt x="204" y="79"/>
                    <a:pt x="203" y="77"/>
                  </a:cubicBezTo>
                  <a:cubicBezTo>
                    <a:pt x="200" y="76"/>
                    <a:pt x="198" y="74"/>
                    <a:pt x="195" y="74"/>
                  </a:cubicBezTo>
                  <a:cubicBezTo>
                    <a:pt x="195" y="73"/>
                    <a:pt x="195" y="73"/>
                    <a:pt x="195" y="73"/>
                  </a:cubicBezTo>
                  <a:cubicBezTo>
                    <a:pt x="193" y="73"/>
                    <a:pt x="192" y="72"/>
                    <a:pt x="193" y="70"/>
                  </a:cubicBezTo>
                  <a:cubicBezTo>
                    <a:pt x="197" y="68"/>
                    <a:pt x="200" y="72"/>
                    <a:pt x="202" y="72"/>
                  </a:cubicBezTo>
                  <a:cubicBezTo>
                    <a:pt x="203" y="73"/>
                    <a:pt x="205" y="74"/>
                    <a:pt x="207" y="75"/>
                  </a:cubicBezTo>
                  <a:cubicBezTo>
                    <a:pt x="208" y="76"/>
                    <a:pt x="210" y="78"/>
                    <a:pt x="212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6"/>
                    <a:pt x="208" y="74"/>
                    <a:pt x="205" y="74"/>
                  </a:cubicBezTo>
                  <a:close/>
                  <a:moveTo>
                    <a:pt x="139" y="85"/>
                  </a:moveTo>
                  <a:cubicBezTo>
                    <a:pt x="142" y="85"/>
                    <a:pt x="147" y="87"/>
                    <a:pt x="148" y="85"/>
                  </a:cubicBezTo>
                  <a:cubicBezTo>
                    <a:pt x="148" y="84"/>
                    <a:pt x="148" y="84"/>
                    <a:pt x="148" y="84"/>
                  </a:cubicBezTo>
                  <a:cubicBezTo>
                    <a:pt x="144" y="77"/>
                    <a:pt x="140" y="69"/>
                    <a:pt x="133" y="64"/>
                  </a:cubicBezTo>
                  <a:cubicBezTo>
                    <a:pt x="132" y="67"/>
                    <a:pt x="133" y="69"/>
                    <a:pt x="132" y="72"/>
                  </a:cubicBezTo>
                  <a:cubicBezTo>
                    <a:pt x="132" y="77"/>
                    <a:pt x="128" y="80"/>
                    <a:pt x="126" y="83"/>
                  </a:cubicBezTo>
                  <a:cubicBezTo>
                    <a:pt x="125" y="83"/>
                    <a:pt x="123" y="84"/>
                    <a:pt x="124" y="85"/>
                  </a:cubicBezTo>
                  <a:cubicBezTo>
                    <a:pt x="128" y="85"/>
                    <a:pt x="134" y="84"/>
                    <a:pt x="139" y="85"/>
                  </a:cubicBezTo>
                  <a:close/>
                  <a:moveTo>
                    <a:pt x="130" y="71"/>
                  </a:moveTo>
                  <a:cubicBezTo>
                    <a:pt x="131" y="68"/>
                    <a:pt x="131" y="65"/>
                    <a:pt x="130" y="62"/>
                  </a:cubicBezTo>
                  <a:cubicBezTo>
                    <a:pt x="127" y="61"/>
                    <a:pt x="125" y="58"/>
                    <a:pt x="122" y="58"/>
                  </a:cubicBezTo>
                  <a:cubicBezTo>
                    <a:pt x="123" y="68"/>
                    <a:pt x="120" y="76"/>
                    <a:pt x="112" y="80"/>
                  </a:cubicBezTo>
                  <a:cubicBezTo>
                    <a:pt x="114" y="82"/>
                    <a:pt x="117" y="83"/>
                    <a:pt x="120" y="84"/>
                  </a:cubicBezTo>
                  <a:cubicBezTo>
                    <a:pt x="124" y="81"/>
                    <a:pt x="130" y="78"/>
                    <a:pt x="130" y="71"/>
                  </a:cubicBezTo>
                  <a:close/>
                  <a:moveTo>
                    <a:pt x="41" y="41"/>
                  </a:moveTo>
                  <a:cubicBezTo>
                    <a:pt x="45" y="43"/>
                    <a:pt x="49" y="45"/>
                    <a:pt x="54" y="47"/>
                  </a:cubicBezTo>
                  <a:cubicBezTo>
                    <a:pt x="59" y="50"/>
                    <a:pt x="64" y="54"/>
                    <a:pt x="70" y="56"/>
                  </a:cubicBezTo>
                  <a:cubicBezTo>
                    <a:pt x="75" y="58"/>
                    <a:pt x="80" y="61"/>
                    <a:pt x="86" y="64"/>
                  </a:cubicBezTo>
                  <a:cubicBezTo>
                    <a:pt x="91" y="66"/>
                    <a:pt x="96" y="69"/>
                    <a:pt x="102" y="71"/>
                  </a:cubicBezTo>
                  <a:cubicBezTo>
                    <a:pt x="105" y="73"/>
                    <a:pt x="108" y="75"/>
                    <a:pt x="110" y="76"/>
                  </a:cubicBezTo>
                  <a:cubicBezTo>
                    <a:pt x="111" y="76"/>
                    <a:pt x="113" y="76"/>
                    <a:pt x="113" y="76"/>
                  </a:cubicBezTo>
                  <a:cubicBezTo>
                    <a:pt x="115" y="76"/>
                    <a:pt x="118" y="73"/>
                    <a:pt x="119" y="71"/>
                  </a:cubicBezTo>
                  <a:cubicBezTo>
                    <a:pt x="121" y="66"/>
                    <a:pt x="121" y="61"/>
                    <a:pt x="120" y="57"/>
                  </a:cubicBezTo>
                  <a:cubicBezTo>
                    <a:pt x="112" y="52"/>
                    <a:pt x="104" y="48"/>
                    <a:pt x="97" y="44"/>
                  </a:cubicBezTo>
                  <a:cubicBezTo>
                    <a:pt x="94" y="43"/>
                    <a:pt x="92" y="41"/>
                    <a:pt x="89" y="39"/>
                  </a:cubicBezTo>
                  <a:cubicBezTo>
                    <a:pt x="84" y="37"/>
                    <a:pt x="79" y="34"/>
                    <a:pt x="74" y="31"/>
                  </a:cubicBezTo>
                  <a:cubicBezTo>
                    <a:pt x="68" y="28"/>
                    <a:pt x="62" y="24"/>
                    <a:pt x="56" y="21"/>
                  </a:cubicBezTo>
                  <a:cubicBezTo>
                    <a:pt x="55" y="21"/>
                    <a:pt x="54" y="20"/>
                    <a:pt x="53" y="20"/>
                  </a:cubicBezTo>
                  <a:cubicBezTo>
                    <a:pt x="71" y="34"/>
                    <a:pt x="90" y="45"/>
                    <a:pt x="111" y="55"/>
                  </a:cubicBezTo>
                  <a:cubicBezTo>
                    <a:pt x="111" y="56"/>
                    <a:pt x="112" y="56"/>
                    <a:pt x="113" y="56"/>
                  </a:cubicBezTo>
                  <a:cubicBezTo>
                    <a:pt x="113" y="58"/>
                    <a:pt x="114" y="59"/>
                    <a:pt x="115" y="60"/>
                  </a:cubicBezTo>
                  <a:cubicBezTo>
                    <a:pt x="112" y="70"/>
                    <a:pt x="98" y="64"/>
                    <a:pt x="91" y="60"/>
                  </a:cubicBezTo>
                  <a:cubicBezTo>
                    <a:pt x="84" y="57"/>
                    <a:pt x="77" y="53"/>
                    <a:pt x="70" y="49"/>
                  </a:cubicBezTo>
                  <a:cubicBezTo>
                    <a:pt x="66" y="47"/>
                    <a:pt x="62" y="45"/>
                    <a:pt x="60" y="43"/>
                  </a:cubicBezTo>
                  <a:cubicBezTo>
                    <a:pt x="58" y="42"/>
                    <a:pt x="55" y="39"/>
                    <a:pt x="53" y="37"/>
                  </a:cubicBezTo>
                  <a:cubicBezTo>
                    <a:pt x="51" y="35"/>
                    <a:pt x="48" y="33"/>
                    <a:pt x="46" y="31"/>
                  </a:cubicBezTo>
                  <a:cubicBezTo>
                    <a:pt x="42" y="26"/>
                    <a:pt x="46" y="19"/>
                    <a:pt x="51" y="18"/>
                  </a:cubicBezTo>
                  <a:cubicBezTo>
                    <a:pt x="45" y="16"/>
                    <a:pt x="40" y="12"/>
                    <a:pt x="34" y="10"/>
                  </a:cubicBezTo>
                  <a:cubicBezTo>
                    <a:pt x="37" y="19"/>
                    <a:pt x="31" y="26"/>
                    <a:pt x="27" y="33"/>
                  </a:cubicBezTo>
                  <a:cubicBezTo>
                    <a:pt x="31" y="36"/>
                    <a:pt x="37" y="38"/>
                    <a:pt x="41" y="41"/>
                  </a:cubicBezTo>
                  <a:close/>
                  <a:moveTo>
                    <a:pt x="112" y="59"/>
                  </a:moveTo>
                  <a:cubicBezTo>
                    <a:pt x="111" y="57"/>
                    <a:pt x="107" y="56"/>
                    <a:pt x="106" y="55"/>
                  </a:cubicBezTo>
                  <a:cubicBezTo>
                    <a:pt x="101" y="51"/>
                    <a:pt x="96" y="50"/>
                    <a:pt x="91" y="47"/>
                  </a:cubicBezTo>
                  <a:cubicBezTo>
                    <a:pt x="86" y="44"/>
                    <a:pt x="82" y="42"/>
                    <a:pt x="77" y="39"/>
                  </a:cubicBezTo>
                  <a:cubicBezTo>
                    <a:pt x="72" y="36"/>
                    <a:pt x="68" y="33"/>
                    <a:pt x="63" y="30"/>
                  </a:cubicBezTo>
                  <a:cubicBezTo>
                    <a:pt x="61" y="28"/>
                    <a:pt x="59" y="27"/>
                    <a:pt x="56" y="25"/>
                  </a:cubicBezTo>
                  <a:cubicBezTo>
                    <a:pt x="54" y="24"/>
                    <a:pt x="51" y="21"/>
                    <a:pt x="49" y="22"/>
                  </a:cubicBezTo>
                  <a:cubicBezTo>
                    <a:pt x="47" y="22"/>
                    <a:pt x="46" y="26"/>
                    <a:pt x="46" y="28"/>
                  </a:cubicBezTo>
                  <a:cubicBezTo>
                    <a:pt x="47" y="29"/>
                    <a:pt x="50" y="32"/>
                    <a:pt x="52" y="34"/>
                  </a:cubicBezTo>
                  <a:cubicBezTo>
                    <a:pt x="54" y="36"/>
                    <a:pt x="56" y="37"/>
                    <a:pt x="58" y="39"/>
                  </a:cubicBezTo>
                  <a:cubicBezTo>
                    <a:pt x="67" y="46"/>
                    <a:pt x="77" y="50"/>
                    <a:pt x="87" y="56"/>
                  </a:cubicBezTo>
                  <a:cubicBezTo>
                    <a:pt x="94" y="60"/>
                    <a:pt x="102" y="65"/>
                    <a:pt x="111" y="62"/>
                  </a:cubicBezTo>
                  <a:cubicBezTo>
                    <a:pt x="112" y="62"/>
                    <a:pt x="113" y="61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59"/>
                    <a:pt x="113" y="59"/>
                    <a:pt x="112" y="59"/>
                  </a:cubicBezTo>
                  <a:close/>
                  <a:moveTo>
                    <a:pt x="110" y="78"/>
                  </a:moveTo>
                  <a:cubicBezTo>
                    <a:pt x="107" y="76"/>
                    <a:pt x="103" y="74"/>
                    <a:pt x="99" y="72"/>
                  </a:cubicBezTo>
                  <a:cubicBezTo>
                    <a:pt x="95" y="71"/>
                    <a:pt x="91" y="69"/>
                    <a:pt x="88" y="67"/>
                  </a:cubicBezTo>
                  <a:cubicBezTo>
                    <a:pt x="81" y="63"/>
                    <a:pt x="74" y="60"/>
                    <a:pt x="67" y="57"/>
                  </a:cubicBezTo>
                  <a:cubicBezTo>
                    <a:pt x="60" y="53"/>
                    <a:pt x="53" y="49"/>
                    <a:pt x="46" y="46"/>
                  </a:cubicBezTo>
                  <a:cubicBezTo>
                    <a:pt x="39" y="42"/>
                    <a:pt x="33" y="38"/>
                    <a:pt x="26" y="35"/>
                  </a:cubicBezTo>
                  <a:cubicBezTo>
                    <a:pt x="25" y="35"/>
                    <a:pt x="22" y="37"/>
                    <a:pt x="21" y="38"/>
                  </a:cubicBezTo>
                  <a:cubicBezTo>
                    <a:pt x="32" y="44"/>
                    <a:pt x="45" y="48"/>
                    <a:pt x="56" y="53"/>
                  </a:cubicBezTo>
                  <a:cubicBezTo>
                    <a:pt x="64" y="57"/>
                    <a:pt x="73" y="59"/>
                    <a:pt x="80" y="63"/>
                  </a:cubicBezTo>
                  <a:cubicBezTo>
                    <a:pt x="88" y="67"/>
                    <a:pt x="95" y="71"/>
                    <a:pt x="102" y="75"/>
                  </a:cubicBezTo>
                  <a:cubicBezTo>
                    <a:pt x="105" y="77"/>
                    <a:pt x="107" y="79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lose/>
                  <a:moveTo>
                    <a:pt x="32" y="8"/>
                  </a:moveTo>
                  <a:cubicBezTo>
                    <a:pt x="28" y="7"/>
                    <a:pt x="25" y="5"/>
                    <a:pt x="22" y="3"/>
                  </a:cubicBezTo>
                  <a:cubicBezTo>
                    <a:pt x="23" y="16"/>
                    <a:pt x="15" y="26"/>
                    <a:pt x="7" y="31"/>
                  </a:cubicBezTo>
                  <a:cubicBezTo>
                    <a:pt x="11" y="33"/>
                    <a:pt x="15" y="35"/>
                    <a:pt x="18" y="37"/>
                  </a:cubicBezTo>
                  <a:cubicBezTo>
                    <a:pt x="27" y="32"/>
                    <a:pt x="35" y="20"/>
                    <a:pt x="32" y="8"/>
                  </a:cubicBezTo>
                  <a:close/>
                  <a:moveTo>
                    <a:pt x="9" y="8"/>
                  </a:moveTo>
                  <a:cubicBezTo>
                    <a:pt x="9" y="8"/>
                    <a:pt x="8" y="9"/>
                    <a:pt x="8" y="9"/>
                  </a:cubicBezTo>
                  <a:cubicBezTo>
                    <a:pt x="7" y="11"/>
                    <a:pt x="6" y="12"/>
                    <a:pt x="5" y="14"/>
                  </a:cubicBezTo>
                  <a:cubicBezTo>
                    <a:pt x="4" y="16"/>
                    <a:pt x="3" y="18"/>
                    <a:pt x="2" y="20"/>
                  </a:cubicBezTo>
                  <a:cubicBezTo>
                    <a:pt x="1" y="24"/>
                    <a:pt x="3" y="30"/>
                    <a:pt x="7" y="28"/>
                  </a:cubicBezTo>
                  <a:cubicBezTo>
                    <a:pt x="10" y="27"/>
                    <a:pt x="11" y="25"/>
                    <a:pt x="13" y="22"/>
                  </a:cubicBezTo>
                  <a:cubicBezTo>
                    <a:pt x="15" y="21"/>
                    <a:pt x="16" y="20"/>
                    <a:pt x="17" y="18"/>
                  </a:cubicBezTo>
                  <a:cubicBezTo>
                    <a:pt x="19" y="15"/>
                    <a:pt x="20" y="9"/>
                    <a:pt x="20" y="4"/>
                  </a:cubicBezTo>
                  <a:cubicBezTo>
                    <a:pt x="20" y="4"/>
                    <a:pt x="18" y="3"/>
                    <a:pt x="18" y="2"/>
                  </a:cubicBezTo>
                  <a:cubicBezTo>
                    <a:pt x="14" y="3"/>
                    <a:pt x="12" y="5"/>
                    <a:pt x="9" y="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PA_组合 33"/>
          <p:cNvGrpSpPr>
            <a:grpSpLocks/>
          </p:cNvGrpSpPr>
          <p:nvPr>
            <p:custDataLst>
              <p:tags r:id="rId2"/>
            </p:custDataLst>
          </p:nvPr>
        </p:nvGrpSpPr>
        <p:grpSpPr bwMode="auto">
          <a:xfrm>
            <a:off x="4904734" y="5774235"/>
            <a:ext cx="2142906" cy="1128218"/>
            <a:chOff x="7394576" y="3627438"/>
            <a:chExt cx="1077913" cy="566738"/>
          </a:xfrm>
          <a:solidFill>
            <a:schemeClr val="tx1"/>
          </a:solidFill>
        </p:grpSpPr>
        <p:sp>
          <p:nvSpPr>
            <p:cNvPr id="25" name="Freeform 100"/>
            <p:cNvSpPr>
              <a:spLocks/>
            </p:cNvSpPr>
            <p:nvPr/>
          </p:nvSpPr>
          <p:spPr bwMode="auto">
            <a:xfrm>
              <a:off x="8122380" y="3680704"/>
              <a:ext cx="97606" cy="17045"/>
            </a:xfrm>
            <a:custGeom>
              <a:avLst/>
              <a:gdLst>
                <a:gd name="T0" fmla="*/ 31 w 31"/>
                <a:gd name="T1" fmla="*/ 2 h 5"/>
                <a:gd name="T2" fmla="*/ 30 w 31"/>
                <a:gd name="T3" fmla="*/ 5 h 5"/>
                <a:gd name="T4" fmla="*/ 0 w 31"/>
                <a:gd name="T5" fmla="*/ 4 h 5"/>
                <a:gd name="T6" fmla="*/ 12 w 31"/>
                <a:gd name="T7" fmla="*/ 1 h 5"/>
                <a:gd name="T8" fmla="*/ 18 w 31"/>
                <a:gd name="T9" fmla="*/ 0 h 5"/>
                <a:gd name="T10" fmla="*/ 26 w 31"/>
                <a:gd name="T11" fmla="*/ 2 h 5"/>
                <a:gd name="T12" fmla="*/ 31 w 31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">
                  <a:moveTo>
                    <a:pt x="31" y="2"/>
                  </a:moveTo>
                  <a:cubicBezTo>
                    <a:pt x="31" y="3"/>
                    <a:pt x="31" y="4"/>
                    <a:pt x="30" y="5"/>
                  </a:cubicBezTo>
                  <a:cubicBezTo>
                    <a:pt x="21" y="2"/>
                    <a:pt x="11" y="3"/>
                    <a:pt x="0" y="4"/>
                  </a:cubicBezTo>
                  <a:cubicBezTo>
                    <a:pt x="1" y="0"/>
                    <a:pt x="8" y="1"/>
                    <a:pt x="12" y="1"/>
                  </a:cubicBezTo>
                  <a:cubicBezTo>
                    <a:pt x="14" y="1"/>
                    <a:pt x="16" y="0"/>
                    <a:pt x="18" y="0"/>
                  </a:cubicBezTo>
                  <a:cubicBezTo>
                    <a:pt x="20" y="0"/>
                    <a:pt x="23" y="1"/>
                    <a:pt x="26" y="2"/>
                  </a:cubicBezTo>
                  <a:cubicBezTo>
                    <a:pt x="28" y="2"/>
                    <a:pt x="30" y="0"/>
                    <a:pt x="3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6" name="Freeform 101"/>
            <p:cNvSpPr>
              <a:spLocks/>
            </p:cNvSpPr>
            <p:nvPr/>
          </p:nvSpPr>
          <p:spPr bwMode="auto">
            <a:xfrm>
              <a:off x="8128745" y="3706271"/>
              <a:ext cx="91241" cy="17045"/>
            </a:xfrm>
            <a:custGeom>
              <a:avLst/>
              <a:gdLst>
                <a:gd name="T0" fmla="*/ 28 w 29"/>
                <a:gd name="T1" fmla="*/ 2 h 5"/>
                <a:gd name="T2" fmla="*/ 29 w 29"/>
                <a:gd name="T3" fmla="*/ 5 h 5"/>
                <a:gd name="T4" fmla="*/ 21 w 29"/>
                <a:gd name="T5" fmla="*/ 3 h 5"/>
                <a:gd name="T6" fmla="*/ 0 w 29"/>
                <a:gd name="T7" fmla="*/ 5 h 5"/>
                <a:gd name="T8" fmla="*/ 0 w 29"/>
                <a:gd name="T9" fmla="*/ 3 h 5"/>
                <a:gd name="T10" fmla="*/ 18 w 29"/>
                <a:gd name="T11" fmla="*/ 0 h 5"/>
                <a:gd name="T12" fmla="*/ 28 w 29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5">
                  <a:moveTo>
                    <a:pt x="28" y="2"/>
                  </a:moveTo>
                  <a:cubicBezTo>
                    <a:pt x="28" y="2"/>
                    <a:pt x="29" y="3"/>
                    <a:pt x="29" y="5"/>
                  </a:cubicBezTo>
                  <a:cubicBezTo>
                    <a:pt x="26" y="5"/>
                    <a:pt x="23" y="3"/>
                    <a:pt x="21" y="3"/>
                  </a:cubicBezTo>
                  <a:cubicBezTo>
                    <a:pt x="13" y="2"/>
                    <a:pt x="7" y="3"/>
                    <a:pt x="0" y="5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0"/>
                    <a:pt x="13" y="0"/>
                    <a:pt x="18" y="0"/>
                  </a:cubicBezTo>
                  <a:cubicBezTo>
                    <a:pt x="22" y="1"/>
                    <a:pt x="24" y="1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7" name="Freeform 102"/>
            <p:cNvSpPr>
              <a:spLocks/>
            </p:cNvSpPr>
            <p:nvPr/>
          </p:nvSpPr>
          <p:spPr bwMode="auto">
            <a:xfrm>
              <a:off x="8145720" y="3885241"/>
              <a:ext cx="70023" cy="14913"/>
            </a:xfrm>
            <a:custGeom>
              <a:avLst/>
              <a:gdLst>
                <a:gd name="T0" fmla="*/ 21 w 22"/>
                <a:gd name="T1" fmla="*/ 1 h 5"/>
                <a:gd name="T2" fmla="*/ 22 w 22"/>
                <a:gd name="T3" fmla="*/ 3 h 5"/>
                <a:gd name="T4" fmla="*/ 20 w 22"/>
                <a:gd name="T5" fmla="*/ 5 h 5"/>
                <a:gd name="T6" fmla="*/ 0 w 22"/>
                <a:gd name="T7" fmla="*/ 3 h 5"/>
                <a:gd name="T8" fmla="*/ 5 w 22"/>
                <a:gd name="T9" fmla="*/ 1 h 5"/>
                <a:gd name="T10" fmla="*/ 21 w 22"/>
                <a:gd name="T11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">
                  <a:moveTo>
                    <a:pt x="21" y="1"/>
                  </a:moveTo>
                  <a:cubicBezTo>
                    <a:pt x="21" y="2"/>
                    <a:pt x="22" y="2"/>
                    <a:pt x="22" y="3"/>
                  </a:cubicBezTo>
                  <a:cubicBezTo>
                    <a:pt x="22" y="4"/>
                    <a:pt x="21" y="4"/>
                    <a:pt x="20" y="5"/>
                  </a:cubicBezTo>
                  <a:cubicBezTo>
                    <a:pt x="15" y="2"/>
                    <a:pt x="5" y="4"/>
                    <a:pt x="0" y="3"/>
                  </a:cubicBezTo>
                  <a:cubicBezTo>
                    <a:pt x="0" y="0"/>
                    <a:pt x="4" y="1"/>
                    <a:pt x="5" y="1"/>
                  </a:cubicBezTo>
                  <a:cubicBezTo>
                    <a:pt x="9" y="0"/>
                    <a:pt x="17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8" name="Freeform 103"/>
            <p:cNvSpPr>
              <a:spLocks/>
            </p:cNvSpPr>
            <p:nvPr/>
          </p:nvSpPr>
          <p:spPr bwMode="auto">
            <a:xfrm>
              <a:off x="8145720" y="3900154"/>
              <a:ext cx="72144" cy="21306"/>
            </a:xfrm>
            <a:custGeom>
              <a:avLst/>
              <a:gdLst>
                <a:gd name="T0" fmla="*/ 22 w 23"/>
                <a:gd name="T1" fmla="*/ 3 h 7"/>
                <a:gd name="T2" fmla="*/ 22 w 23"/>
                <a:gd name="T3" fmla="*/ 7 h 7"/>
                <a:gd name="T4" fmla="*/ 8 w 23"/>
                <a:gd name="T5" fmla="*/ 4 h 7"/>
                <a:gd name="T6" fmla="*/ 0 w 23"/>
                <a:gd name="T7" fmla="*/ 3 h 7"/>
                <a:gd name="T8" fmla="*/ 22 w 2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3" y="4"/>
                    <a:pt x="22" y="6"/>
                    <a:pt x="22" y="7"/>
                  </a:cubicBezTo>
                  <a:cubicBezTo>
                    <a:pt x="18" y="6"/>
                    <a:pt x="13" y="5"/>
                    <a:pt x="8" y="4"/>
                  </a:cubicBezTo>
                  <a:cubicBezTo>
                    <a:pt x="5" y="4"/>
                    <a:pt x="0" y="6"/>
                    <a:pt x="0" y="3"/>
                  </a:cubicBezTo>
                  <a:cubicBezTo>
                    <a:pt x="6" y="0"/>
                    <a:pt x="13" y="4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9" name="Freeform 104"/>
            <p:cNvSpPr>
              <a:spLocks/>
            </p:cNvSpPr>
            <p:nvPr/>
          </p:nvSpPr>
          <p:spPr bwMode="auto">
            <a:xfrm>
              <a:off x="8141476" y="4072733"/>
              <a:ext cx="78510" cy="19175"/>
            </a:xfrm>
            <a:custGeom>
              <a:avLst/>
              <a:gdLst>
                <a:gd name="T0" fmla="*/ 23 w 25"/>
                <a:gd name="T1" fmla="*/ 2 h 6"/>
                <a:gd name="T2" fmla="*/ 22 w 25"/>
                <a:gd name="T3" fmla="*/ 6 h 6"/>
                <a:gd name="T4" fmla="*/ 20 w 25"/>
                <a:gd name="T5" fmla="*/ 5 h 6"/>
                <a:gd name="T6" fmla="*/ 0 w 25"/>
                <a:gd name="T7" fmla="*/ 4 h 6"/>
                <a:gd name="T8" fmla="*/ 13 w 25"/>
                <a:gd name="T9" fmla="*/ 2 h 6"/>
                <a:gd name="T10" fmla="*/ 23 w 25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6">
                  <a:moveTo>
                    <a:pt x="23" y="2"/>
                  </a:moveTo>
                  <a:cubicBezTo>
                    <a:pt x="25" y="3"/>
                    <a:pt x="25" y="6"/>
                    <a:pt x="22" y="6"/>
                  </a:cubicBezTo>
                  <a:cubicBezTo>
                    <a:pt x="22" y="6"/>
                    <a:pt x="21" y="6"/>
                    <a:pt x="20" y="5"/>
                  </a:cubicBezTo>
                  <a:cubicBezTo>
                    <a:pt x="15" y="4"/>
                    <a:pt x="5" y="5"/>
                    <a:pt x="0" y="4"/>
                  </a:cubicBezTo>
                  <a:cubicBezTo>
                    <a:pt x="3" y="0"/>
                    <a:pt x="10" y="2"/>
                    <a:pt x="13" y="2"/>
                  </a:cubicBezTo>
                  <a:cubicBezTo>
                    <a:pt x="18" y="2"/>
                    <a:pt x="19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0" name="Freeform 105"/>
            <p:cNvSpPr>
              <a:spLocks/>
            </p:cNvSpPr>
            <p:nvPr/>
          </p:nvSpPr>
          <p:spPr bwMode="auto">
            <a:xfrm>
              <a:off x="8139355" y="4098300"/>
              <a:ext cx="80631" cy="23436"/>
            </a:xfrm>
            <a:custGeom>
              <a:avLst/>
              <a:gdLst>
                <a:gd name="T0" fmla="*/ 25 w 26"/>
                <a:gd name="T1" fmla="*/ 1 h 7"/>
                <a:gd name="T2" fmla="*/ 26 w 26"/>
                <a:gd name="T3" fmla="*/ 4 h 7"/>
                <a:gd name="T4" fmla="*/ 20 w 26"/>
                <a:gd name="T5" fmla="*/ 5 h 7"/>
                <a:gd name="T6" fmla="*/ 5 w 26"/>
                <a:gd name="T7" fmla="*/ 4 h 7"/>
                <a:gd name="T8" fmla="*/ 0 w 26"/>
                <a:gd name="T9" fmla="*/ 3 h 7"/>
                <a:gd name="T10" fmla="*/ 25 w 26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7">
                  <a:moveTo>
                    <a:pt x="25" y="1"/>
                  </a:moveTo>
                  <a:cubicBezTo>
                    <a:pt x="25" y="2"/>
                    <a:pt x="26" y="3"/>
                    <a:pt x="26" y="4"/>
                  </a:cubicBezTo>
                  <a:cubicBezTo>
                    <a:pt x="25" y="7"/>
                    <a:pt x="23" y="6"/>
                    <a:pt x="20" y="5"/>
                  </a:cubicBezTo>
                  <a:cubicBezTo>
                    <a:pt x="16" y="5"/>
                    <a:pt x="10" y="4"/>
                    <a:pt x="5" y="4"/>
                  </a:cubicBezTo>
                  <a:cubicBezTo>
                    <a:pt x="3" y="4"/>
                    <a:pt x="1" y="5"/>
                    <a:pt x="0" y="3"/>
                  </a:cubicBezTo>
                  <a:cubicBezTo>
                    <a:pt x="6" y="0"/>
                    <a:pt x="17" y="5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8" name="Freeform 106"/>
            <p:cNvSpPr>
              <a:spLocks noEditPoints="1"/>
            </p:cNvSpPr>
            <p:nvPr/>
          </p:nvSpPr>
          <p:spPr bwMode="auto">
            <a:xfrm>
              <a:off x="7394576" y="3627438"/>
              <a:ext cx="1077913" cy="566738"/>
            </a:xfrm>
            <a:custGeom>
              <a:avLst/>
              <a:gdLst>
                <a:gd name="T0" fmla="*/ 114 w 342"/>
                <a:gd name="T1" fmla="*/ 19 h 179"/>
                <a:gd name="T2" fmla="*/ 194 w 342"/>
                <a:gd name="T3" fmla="*/ 30 h 179"/>
                <a:gd name="T4" fmla="*/ 265 w 342"/>
                <a:gd name="T5" fmla="*/ 19 h 179"/>
                <a:gd name="T6" fmla="*/ 335 w 342"/>
                <a:gd name="T7" fmla="*/ 144 h 179"/>
                <a:gd name="T8" fmla="*/ 288 w 342"/>
                <a:gd name="T9" fmla="*/ 167 h 179"/>
                <a:gd name="T10" fmla="*/ 235 w 342"/>
                <a:gd name="T11" fmla="*/ 178 h 179"/>
                <a:gd name="T12" fmla="*/ 173 w 342"/>
                <a:gd name="T13" fmla="*/ 172 h 179"/>
                <a:gd name="T14" fmla="*/ 112 w 342"/>
                <a:gd name="T15" fmla="*/ 168 h 179"/>
                <a:gd name="T16" fmla="*/ 43 w 342"/>
                <a:gd name="T17" fmla="*/ 169 h 179"/>
                <a:gd name="T18" fmla="*/ 52 w 342"/>
                <a:gd name="T19" fmla="*/ 47 h 179"/>
                <a:gd name="T20" fmla="*/ 264 w 342"/>
                <a:gd name="T21" fmla="*/ 132 h 179"/>
                <a:gd name="T22" fmla="*/ 229 w 342"/>
                <a:gd name="T23" fmla="*/ 10 h 179"/>
                <a:gd name="T24" fmla="*/ 246 w 342"/>
                <a:gd name="T25" fmla="*/ 177 h 179"/>
                <a:gd name="T26" fmla="*/ 224 w 342"/>
                <a:gd name="T27" fmla="*/ 168 h 179"/>
                <a:gd name="T28" fmla="*/ 225 w 342"/>
                <a:gd name="T29" fmla="*/ 11 h 179"/>
                <a:gd name="T30" fmla="*/ 134 w 342"/>
                <a:gd name="T31" fmla="*/ 20 h 179"/>
                <a:gd name="T32" fmla="*/ 98 w 342"/>
                <a:gd name="T33" fmla="*/ 49 h 179"/>
                <a:gd name="T34" fmla="*/ 112 w 342"/>
                <a:gd name="T35" fmla="*/ 165 h 179"/>
                <a:gd name="T36" fmla="*/ 111 w 342"/>
                <a:gd name="T37" fmla="*/ 24 h 179"/>
                <a:gd name="T38" fmla="*/ 195 w 342"/>
                <a:gd name="T39" fmla="*/ 57 h 179"/>
                <a:gd name="T40" fmla="*/ 154 w 342"/>
                <a:gd name="T41" fmla="*/ 34 h 179"/>
                <a:gd name="T42" fmla="*/ 156 w 342"/>
                <a:gd name="T43" fmla="*/ 142 h 179"/>
                <a:gd name="T44" fmla="*/ 114 w 342"/>
                <a:gd name="T45" fmla="*/ 39 h 179"/>
                <a:gd name="T46" fmla="*/ 52 w 342"/>
                <a:gd name="T47" fmla="*/ 50 h 179"/>
                <a:gd name="T48" fmla="*/ 15 w 342"/>
                <a:gd name="T49" fmla="*/ 153 h 179"/>
                <a:gd name="T50" fmla="*/ 75 w 342"/>
                <a:gd name="T51" fmla="*/ 45 h 179"/>
                <a:gd name="T52" fmla="*/ 221 w 342"/>
                <a:gd name="T53" fmla="*/ 51 h 179"/>
                <a:gd name="T54" fmla="*/ 221 w 342"/>
                <a:gd name="T55" fmla="*/ 170 h 179"/>
                <a:gd name="T56" fmla="*/ 69 w 342"/>
                <a:gd name="T57" fmla="*/ 85 h 179"/>
                <a:gd name="T58" fmla="*/ 82 w 342"/>
                <a:gd name="T59" fmla="*/ 58 h 179"/>
                <a:gd name="T60" fmla="*/ 72 w 342"/>
                <a:gd name="T61" fmla="*/ 74 h 179"/>
                <a:gd name="T62" fmla="*/ 63 w 342"/>
                <a:gd name="T63" fmla="*/ 93 h 179"/>
                <a:gd name="T64" fmla="*/ 45 w 342"/>
                <a:gd name="T65" fmla="*/ 133 h 179"/>
                <a:gd name="T66" fmla="*/ 50 w 342"/>
                <a:gd name="T67" fmla="*/ 131 h 179"/>
                <a:gd name="T68" fmla="*/ 114 w 342"/>
                <a:gd name="T69" fmla="*/ 51 h 179"/>
                <a:gd name="T70" fmla="*/ 153 w 342"/>
                <a:gd name="T71" fmla="*/ 110 h 179"/>
                <a:gd name="T72" fmla="*/ 198 w 342"/>
                <a:gd name="T73" fmla="*/ 165 h 179"/>
                <a:gd name="T74" fmla="*/ 279 w 342"/>
                <a:gd name="T75" fmla="*/ 76 h 179"/>
                <a:gd name="T76" fmla="*/ 267 w 342"/>
                <a:gd name="T77" fmla="*/ 63 h 179"/>
                <a:gd name="T78" fmla="*/ 76 w 342"/>
                <a:gd name="T79" fmla="*/ 57 h 179"/>
                <a:gd name="T80" fmla="*/ 85 w 342"/>
                <a:gd name="T81" fmla="*/ 61 h 179"/>
                <a:gd name="T82" fmla="*/ 107 w 342"/>
                <a:gd name="T83" fmla="*/ 167 h 179"/>
                <a:gd name="T84" fmla="*/ 93 w 342"/>
                <a:gd name="T85" fmla="*/ 64 h 179"/>
                <a:gd name="T86" fmla="*/ 265 w 342"/>
                <a:gd name="T87" fmla="*/ 103 h 179"/>
                <a:gd name="T88" fmla="*/ 306 w 342"/>
                <a:gd name="T89" fmla="*/ 169 h 179"/>
                <a:gd name="T90" fmla="*/ 265 w 342"/>
                <a:gd name="T91" fmla="*/ 73 h 179"/>
                <a:gd name="T92" fmla="*/ 300 w 342"/>
                <a:gd name="T93" fmla="*/ 78 h 179"/>
                <a:gd name="T94" fmla="*/ 278 w 342"/>
                <a:gd name="T95" fmla="*/ 96 h 179"/>
                <a:gd name="T96" fmla="*/ 64 w 342"/>
                <a:gd name="T97" fmla="*/ 105 h 179"/>
                <a:gd name="T98" fmla="*/ 71 w 342"/>
                <a:gd name="T99" fmla="*/ 123 h 179"/>
                <a:gd name="T100" fmla="*/ 280 w 342"/>
                <a:gd name="T101" fmla="*/ 100 h 179"/>
                <a:gd name="T102" fmla="*/ 52 w 342"/>
                <a:gd name="T103" fmla="*/ 111 h 179"/>
                <a:gd name="T104" fmla="*/ 66 w 342"/>
                <a:gd name="T105" fmla="*/ 118 h 179"/>
                <a:gd name="T106" fmla="*/ 323 w 342"/>
                <a:gd name="T107" fmla="*/ 125 h 179"/>
                <a:gd name="T108" fmla="*/ 37 w 342"/>
                <a:gd name="T109" fmla="*/ 140 h 179"/>
                <a:gd name="T110" fmla="*/ 332 w 342"/>
                <a:gd name="T111" fmla="*/ 153 h 179"/>
                <a:gd name="T112" fmla="*/ 153 w 342"/>
                <a:gd name="T113" fmla="*/ 156 h 179"/>
                <a:gd name="T114" fmla="*/ 34 w 342"/>
                <a:gd name="T115" fmla="*/ 149 h 179"/>
                <a:gd name="T116" fmla="*/ 339 w 342"/>
                <a:gd name="T117" fmla="*/ 162 h 179"/>
                <a:gd name="T118" fmla="*/ 115 w 342"/>
                <a:gd name="T119" fmla="*/ 16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2" h="179">
                  <a:moveTo>
                    <a:pt x="79" y="39"/>
                  </a:moveTo>
                  <a:cubicBezTo>
                    <a:pt x="80" y="39"/>
                    <a:pt x="82" y="40"/>
                    <a:pt x="83" y="40"/>
                  </a:cubicBezTo>
                  <a:cubicBezTo>
                    <a:pt x="84" y="37"/>
                    <a:pt x="83" y="32"/>
                    <a:pt x="85" y="30"/>
                  </a:cubicBezTo>
                  <a:cubicBezTo>
                    <a:pt x="92" y="28"/>
                    <a:pt x="99" y="28"/>
                    <a:pt x="106" y="24"/>
                  </a:cubicBezTo>
                  <a:cubicBezTo>
                    <a:pt x="108" y="23"/>
                    <a:pt x="110" y="22"/>
                    <a:pt x="111" y="21"/>
                  </a:cubicBezTo>
                  <a:cubicBezTo>
                    <a:pt x="112" y="21"/>
                    <a:pt x="112" y="20"/>
                    <a:pt x="113" y="21"/>
                  </a:cubicBezTo>
                  <a:cubicBezTo>
                    <a:pt x="113" y="20"/>
                    <a:pt x="114" y="20"/>
                    <a:pt x="114" y="19"/>
                  </a:cubicBezTo>
                  <a:cubicBezTo>
                    <a:pt x="120" y="18"/>
                    <a:pt x="126" y="17"/>
                    <a:pt x="131" y="17"/>
                  </a:cubicBezTo>
                  <a:cubicBezTo>
                    <a:pt x="136" y="17"/>
                    <a:pt x="140" y="18"/>
                    <a:pt x="145" y="19"/>
                  </a:cubicBezTo>
                  <a:cubicBezTo>
                    <a:pt x="147" y="20"/>
                    <a:pt x="150" y="20"/>
                    <a:pt x="152" y="23"/>
                  </a:cubicBezTo>
                  <a:cubicBezTo>
                    <a:pt x="153" y="25"/>
                    <a:pt x="153" y="26"/>
                    <a:pt x="153" y="28"/>
                  </a:cubicBezTo>
                  <a:cubicBezTo>
                    <a:pt x="155" y="28"/>
                    <a:pt x="157" y="27"/>
                    <a:pt x="160" y="26"/>
                  </a:cubicBezTo>
                  <a:cubicBezTo>
                    <a:pt x="164" y="26"/>
                    <a:pt x="170" y="28"/>
                    <a:pt x="176" y="28"/>
                  </a:cubicBezTo>
                  <a:cubicBezTo>
                    <a:pt x="182" y="29"/>
                    <a:pt x="190" y="26"/>
                    <a:pt x="194" y="30"/>
                  </a:cubicBezTo>
                  <a:cubicBezTo>
                    <a:pt x="196" y="32"/>
                    <a:pt x="198" y="37"/>
                    <a:pt x="198" y="41"/>
                  </a:cubicBezTo>
                  <a:cubicBezTo>
                    <a:pt x="199" y="43"/>
                    <a:pt x="198" y="45"/>
                    <a:pt x="198" y="47"/>
                  </a:cubicBezTo>
                  <a:cubicBezTo>
                    <a:pt x="201" y="47"/>
                    <a:pt x="203" y="45"/>
                    <a:pt x="205" y="45"/>
                  </a:cubicBezTo>
                  <a:cubicBezTo>
                    <a:pt x="207" y="34"/>
                    <a:pt x="204" y="22"/>
                    <a:pt x="207" y="15"/>
                  </a:cubicBezTo>
                  <a:cubicBezTo>
                    <a:pt x="214" y="14"/>
                    <a:pt x="221" y="10"/>
                    <a:pt x="228" y="7"/>
                  </a:cubicBezTo>
                  <a:cubicBezTo>
                    <a:pt x="237" y="0"/>
                    <a:pt x="250" y="1"/>
                    <a:pt x="260" y="4"/>
                  </a:cubicBezTo>
                  <a:cubicBezTo>
                    <a:pt x="265" y="6"/>
                    <a:pt x="264" y="12"/>
                    <a:pt x="265" y="19"/>
                  </a:cubicBezTo>
                  <a:cubicBezTo>
                    <a:pt x="266" y="31"/>
                    <a:pt x="266" y="47"/>
                    <a:pt x="265" y="59"/>
                  </a:cubicBezTo>
                  <a:cubicBezTo>
                    <a:pt x="271" y="54"/>
                    <a:pt x="281" y="50"/>
                    <a:pt x="291" y="52"/>
                  </a:cubicBezTo>
                  <a:cubicBezTo>
                    <a:pt x="293" y="56"/>
                    <a:pt x="294" y="60"/>
                    <a:pt x="296" y="64"/>
                  </a:cubicBezTo>
                  <a:cubicBezTo>
                    <a:pt x="297" y="66"/>
                    <a:pt x="298" y="68"/>
                    <a:pt x="299" y="70"/>
                  </a:cubicBezTo>
                  <a:cubicBezTo>
                    <a:pt x="302" y="80"/>
                    <a:pt x="309" y="89"/>
                    <a:pt x="313" y="99"/>
                  </a:cubicBezTo>
                  <a:cubicBezTo>
                    <a:pt x="314" y="101"/>
                    <a:pt x="316" y="103"/>
                    <a:pt x="317" y="106"/>
                  </a:cubicBezTo>
                  <a:cubicBezTo>
                    <a:pt x="323" y="118"/>
                    <a:pt x="329" y="132"/>
                    <a:pt x="335" y="144"/>
                  </a:cubicBezTo>
                  <a:cubicBezTo>
                    <a:pt x="336" y="145"/>
                    <a:pt x="336" y="146"/>
                    <a:pt x="337" y="147"/>
                  </a:cubicBezTo>
                  <a:cubicBezTo>
                    <a:pt x="337" y="148"/>
                    <a:pt x="337" y="148"/>
                    <a:pt x="337" y="148"/>
                  </a:cubicBezTo>
                  <a:cubicBezTo>
                    <a:pt x="339" y="151"/>
                    <a:pt x="340" y="155"/>
                    <a:pt x="342" y="158"/>
                  </a:cubicBezTo>
                  <a:cubicBezTo>
                    <a:pt x="342" y="165"/>
                    <a:pt x="335" y="174"/>
                    <a:pt x="327" y="175"/>
                  </a:cubicBezTo>
                  <a:cubicBezTo>
                    <a:pt x="321" y="176"/>
                    <a:pt x="316" y="176"/>
                    <a:pt x="311" y="174"/>
                  </a:cubicBezTo>
                  <a:cubicBezTo>
                    <a:pt x="308" y="173"/>
                    <a:pt x="306" y="172"/>
                    <a:pt x="303" y="172"/>
                  </a:cubicBezTo>
                  <a:cubicBezTo>
                    <a:pt x="299" y="170"/>
                    <a:pt x="293" y="169"/>
                    <a:pt x="288" y="167"/>
                  </a:cubicBezTo>
                  <a:cubicBezTo>
                    <a:pt x="285" y="167"/>
                    <a:pt x="282" y="165"/>
                    <a:pt x="281" y="164"/>
                  </a:cubicBezTo>
                  <a:cubicBezTo>
                    <a:pt x="280" y="163"/>
                    <a:pt x="279" y="158"/>
                    <a:pt x="278" y="156"/>
                  </a:cubicBezTo>
                  <a:cubicBezTo>
                    <a:pt x="277" y="153"/>
                    <a:pt x="275" y="150"/>
                    <a:pt x="274" y="148"/>
                  </a:cubicBezTo>
                  <a:cubicBezTo>
                    <a:pt x="272" y="142"/>
                    <a:pt x="269" y="137"/>
                    <a:pt x="267" y="132"/>
                  </a:cubicBezTo>
                  <a:cubicBezTo>
                    <a:pt x="266" y="141"/>
                    <a:pt x="266" y="156"/>
                    <a:pt x="267" y="168"/>
                  </a:cubicBezTo>
                  <a:cubicBezTo>
                    <a:pt x="267" y="178"/>
                    <a:pt x="255" y="179"/>
                    <a:pt x="247" y="179"/>
                  </a:cubicBezTo>
                  <a:cubicBezTo>
                    <a:pt x="243" y="179"/>
                    <a:pt x="239" y="178"/>
                    <a:pt x="235" y="178"/>
                  </a:cubicBezTo>
                  <a:cubicBezTo>
                    <a:pt x="232" y="176"/>
                    <a:pt x="227" y="171"/>
                    <a:pt x="222" y="172"/>
                  </a:cubicBezTo>
                  <a:cubicBezTo>
                    <a:pt x="220" y="172"/>
                    <a:pt x="219" y="174"/>
                    <a:pt x="217" y="174"/>
                  </a:cubicBezTo>
                  <a:cubicBezTo>
                    <a:pt x="212" y="175"/>
                    <a:pt x="208" y="175"/>
                    <a:pt x="205" y="171"/>
                  </a:cubicBezTo>
                  <a:cubicBezTo>
                    <a:pt x="203" y="171"/>
                    <a:pt x="200" y="170"/>
                    <a:pt x="198" y="168"/>
                  </a:cubicBezTo>
                  <a:cubicBezTo>
                    <a:pt x="195" y="168"/>
                    <a:pt x="194" y="170"/>
                    <a:pt x="193" y="171"/>
                  </a:cubicBezTo>
                  <a:cubicBezTo>
                    <a:pt x="190" y="173"/>
                    <a:pt x="186" y="172"/>
                    <a:pt x="182" y="172"/>
                  </a:cubicBezTo>
                  <a:cubicBezTo>
                    <a:pt x="179" y="172"/>
                    <a:pt x="176" y="172"/>
                    <a:pt x="173" y="172"/>
                  </a:cubicBezTo>
                  <a:cubicBezTo>
                    <a:pt x="169" y="172"/>
                    <a:pt x="165" y="170"/>
                    <a:pt x="161" y="171"/>
                  </a:cubicBezTo>
                  <a:cubicBezTo>
                    <a:pt x="158" y="170"/>
                    <a:pt x="156" y="170"/>
                    <a:pt x="154" y="169"/>
                  </a:cubicBezTo>
                  <a:cubicBezTo>
                    <a:pt x="151" y="172"/>
                    <a:pt x="140" y="173"/>
                    <a:pt x="138" y="172"/>
                  </a:cubicBezTo>
                  <a:cubicBezTo>
                    <a:pt x="137" y="172"/>
                    <a:pt x="138" y="173"/>
                    <a:pt x="137" y="173"/>
                  </a:cubicBezTo>
                  <a:cubicBezTo>
                    <a:pt x="134" y="171"/>
                    <a:pt x="122" y="171"/>
                    <a:pt x="115" y="169"/>
                  </a:cubicBezTo>
                  <a:cubicBezTo>
                    <a:pt x="114" y="169"/>
                    <a:pt x="114" y="172"/>
                    <a:pt x="113" y="171"/>
                  </a:cubicBezTo>
                  <a:cubicBezTo>
                    <a:pt x="112" y="171"/>
                    <a:pt x="112" y="170"/>
                    <a:pt x="112" y="168"/>
                  </a:cubicBezTo>
                  <a:cubicBezTo>
                    <a:pt x="111" y="170"/>
                    <a:pt x="109" y="171"/>
                    <a:pt x="109" y="171"/>
                  </a:cubicBezTo>
                  <a:cubicBezTo>
                    <a:pt x="102" y="171"/>
                    <a:pt x="94" y="173"/>
                    <a:pt x="86" y="170"/>
                  </a:cubicBezTo>
                  <a:cubicBezTo>
                    <a:pt x="81" y="165"/>
                    <a:pt x="75" y="160"/>
                    <a:pt x="68" y="157"/>
                  </a:cubicBezTo>
                  <a:cubicBezTo>
                    <a:pt x="69" y="144"/>
                    <a:pt x="69" y="131"/>
                    <a:pt x="70" y="117"/>
                  </a:cubicBezTo>
                  <a:cubicBezTo>
                    <a:pt x="65" y="128"/>
                    <a:pt x="60" y="139"/>
                    <a:pt x="55" y="150"/>
                  </a:cubicBezTo>
                  <a:cubicBezTo>
                    <a:pt x="53" y="155"/>
                    <a:pt x="51" y="162"/>
                    <a:pt x="48" y="167"/>
                  </a:cubicBezTo>
                  <a:cubicBezTo>
                    <a:pt x="46" y="169"/>
                    <a:pt x="45" y="167"/>
                    <a:pt x="43" y="169"/>
                  </a:cubicBezTo>
                  <a:cubicBezTo>
                    <a:pt x="38" y="167"/>
                    <a:pt x="31" y="166"/>
                    <a:pt x="28" y="161"/>
                  </a:cubicBezTo>
                  <a:cubicBezTo>
                    <a:pt x="19" y="157"/>
                    <a:pt x="9" y="153"/>
                    <a:pt x="0" y="150"/>
                  </a:cubicBezTo>
                  <a:cubicBezTo>
                    <a:pt x="0" y="149"/>
                    <a:pt x="1" y="147"/>
                    <a:pt x="0" y="147"/>
                  </a:cubicBezTo>
                  <a:cubicBezTo>
                    <a:pt x="7" y="132"/>
                    <a:pt x="15" y="118"/>
                    <a:pt x="22" y="104"/>
                  </a:cubicBezTo>
                  <a:cubicBezTo>
                    <a:pt x="22" y="98"/>
                    <a:pt x="26" y="94"/>
                    <a:pt x="28" y="89"/>
                  </a:cubicBezTo>
                  <a:cubicBezTo>
                    <a:pt x="32" y="79"/>
                    <a:pt x="37" y="72"/>
                    <a:pt x="41" y="63"/>
                  </a:cubicBezTo>
                  <a:cubicBezTo>
                    <a:pt x="43" y="59"/>
                    <a:pt x="48" y="49"/>
                    <a:pt x="52" y="47"/>
                  </a:cubicBezTo>
                  <a:cubicBezTo>
                    <a:pt x="54" y="45"/>
                    <a:pt x="59" y="44"/>
                    <a:pt x="62" y="44"/>
                  </a:cubicBezTo>
                  <a:cubicBezTo>
                    <a:pt x="64" y="43"/>
                    <a:pt x="66" y="43"/>
                    <a:pt x="68" y="42"/>
                  </a:cubicBezTo>
                  <a:cubicBezTo>
                    <a:pt x="72" y="41"/>
                    <a:pt x="76" y="42"/>
                    <a:pt x="79" y="39"/>
                  </a:cubicBezTo>
                  <a:close/>
                  <a:moveTo>
                    <a:pt x="246" y="177"/>
                  </a:moveTo>
                  <a:cubicBezTo>
                    <a:pt x="252" y="177"/>
                    <a:pt x="262" y="175"/>
                    <a:pt x="264" y="171"/>
                  </a:cubicBezTo>
                  <a:cubicBezTo>
                    <a:pt x="264" y="169"/>
                    <a:pt x="264" y="164"/>
                    <a:pt x="264" y="161"/>
                  </a:cubicBezTo>
                  <a:cubicBezTo>
                    <a:pt x="264" y="153"/>
                    <a:pt x="264" y="141"/>
                    <a:pt x="264" y="132"/>
                  </a:cubicBezTo>
                  <a:cubicBezTo>
                    <a:pt x="264" y="127"/>
                    <a:pt x="263" y="121"/>
                    <a:pt x="263" y="115"/>
                  </a:cubicBezTo>
                  <a:cubicBezTo>
                    <a:pt x="263" y="103"/>
                    <a:pt x="262" y="92"/>
                    <a:pt x="262" y="80"/>
                  </a:cubicBezTo>
                  <a:cubicBezTo>
                    <a:pt x="263" y="53"/>
                    <a:pt x="264" y="32"/>
                    <a:pt x="262" y="10"/>
                  </a:cubicBezTo>
                  <a:cubicBezTo>
                    <a:pt x="261" y="10"/>
                    <a:pt x="261" y="8"/>
                    <a:pt x="261" y="8"/>
                  </a:cubicBezTo>
                  <a:cubicBezTo>
                    <a:pt x="257" y="5"/>
                    <a:pt x="253" y="5"/>
                    <a:pt x="249" y="5"/>
                  </a:cubicBezTo>
                  <a:cubicBezTo>
                    <a:pt x="246" y="4"/>
                    <a:pt x="243" y="4"/>
                    <a:pt x="241" y="4"/>
                  </a:cubicBezTo>
                  <a:cubicBezTo>
                    <a:pt x="237" y="5"/>
                    <a:pt x="230" y="6"/>
                    <a:pt x="229" y="10"/>
                  </a:cubicBezTo>
                  <a:cubicBezTo>
                    <a:pt x="227" y="15"/>
                    <a:pt x="229" y="27"/>
                    <a:pt x="229" y="32"/>
                  </a:cubicBezTo>
                  <a:cubicBezTo>
                    <a:pt x="229" y="38"/>
                    <a:pt x="229" y="45"/>
                    <a:pt x="230" y="52"/>
                  </a:cubicBezTo>
                  <a:cubicBezTo>
                    <a:pt x="231" y="60"/>
                    <a:pt x="233" y="69"/>
                    <a:pt x="233" y="79"/>
                  </a:cubicBezTo>
                  <a:cubicBezTo>
                    <a:pt x="233" y="94"/>
                    <a:pt x="234" y="112"/>
                    <a:pt x="233" y="128"/>
                  </a:cubicBezTo>
                  <a:cubicBezTo>
                    <a:pt x="232" y="131"/>
                    <a:pt x="233" y="133"/>
                    <a:pt x="233" y="137"/>
                  </a:cubicBezTo>
                  <a:cubicBezTo>
                    <a:pt x="233" y="149"/>
                    <a:pt x="232" y="161"/>
                    <a:pt x="231" y="173"/>
                  </a:cubicBezTo>
                  <a:cubicBezTo>
                    <a:pt x="235" y="175"/>
                    <a:pt x="240" y="177"/>
                    <a:pt x="246" y="177"/>
                  </a:cubicBezTo>
                  <a:close/>
                  <a:moveTo>
                    <a:pt x="208" y="19"/>
                  </a:moveTo>
                  <a:cubicBezTo>
                    <a:pt x="208" y="28"/>
                    <a:pt x="208" y="39"/>
                    <a:pt x="208" y="45"/>
                  </a:cubicBezTo>
                  <a:cubicBezTo>
                    <a:pt x="212" y="46"/>
                    <a:pt x="218" y="47"/>
                    <a:pt x="222" y="48"/>
                  </a:cubicBezTo>
                  <a:cubicBezTo>
                    <a:pt x="222" y="49"/>
                    <a:pt x="223" y="49"/>
                    <a:pt x="224" y="50"/>
                  </a:cubicBezTo>
                  <a:cubicBezTo>
                    <a:pt x="225" y="55"/>
                    <a:pt x="224" y="62"/>
                    <a:pt x="224" y="68"/>
                  </a:cubicBezTo>
                  <a:cubicBezTo>
                    <a:pt x="224" y="85"/>
                    <a:pt x="226" y="104"/>
                    <a:pt x="225" y="123"/>
                  </a:cubicBezTo>
                  <a:cubicBezTo>
                    <a:pt x="225" y="137"/>
                    <a:pt x="225" y="151"/>
                    <a:pt x="224" y="168"/>
                  </a:cubicBezTo>
                  <a:cubicBezTo>
                    <a:pt x="226" y="169"/>
                    <a:pt x="226" y="170"/>
                    <a:pt x="229" y="171"/>
                  </a:cubicBezTo>
                  <a:cubicBezTo>
                    <a:pt x="231" y="152"/>
                    <a:pt x="230" y="134"/>
                    <a:pt x="230" y="111"/>
                  </a:cubicBezTo>
                  <a:cubicBezTo>
                    <a:pt x="230" y="108"/>
                    <a:pt x="231" y="105"/>
                    <a:pt x="231" y="102"/>
                  </a:cubicBezTo>
                  <a:cubicBezTo>
                    <a:pt x="231" y="94"/>
                    <a:pt x="231" y="85"/>
                    <a:pt x="231" y="77"/>
                  </a:cubicBezTo>
                  <a:cubicBezTo>
                    <a:pt x="230" y="68"/>
                    <a:pt x="228" y="58"/>
                    <a:pt x="228" y="48"/>
                  </a:cubicBezTo>
                  <a:cubicBezTo>
                    <a:pt x="227" y="38"/>
                    <a:pt x="227" y="29"/>
                    <a:pt x="226" y="19"/>
                  </a:cubicBezTo>
                  <a:cubicBezTo>
                    <a:pt x="226" y="16"/>
                    <a:pt x="227" y="14"/>
                    <a:pt x="225" y="11"/>
                  </a:cubicBezTo>
                  <a:cubicBezTo>
                    <a:pt x="219" y="14"/>
                    <a:pt x="214" y="16"/>
                    <a:pt x="208" y="19"/>
                  </a:cubicBezTo>
                  <a:close/>
                  <a:moveTo>
                    <a:pt x="123" y="38"/>
                  </a:moveTo>
                  <a:cubicBezTo>
                    <a:pt x="128" y="39"/>
                    <a:pt x="132" y="40"/>
                    <a:pt x="137" y="40"/>
                  </a:cubicBezTo>
                  <a:cubicBezTo>
                    <a:pt x="140" y="40"/>
                    <a:pt x="145" y="39"/>
                    <a:pt x="146" y="39"/>
                  </a:cubicBezTo>
                  <a:cubicBezTo>
                    <a:pt x="147" y="39"/>
                    <a:pt x="149" y="38"/>
                    <a:pt x="150" y="37"/>
                  </a:cubicBezTo>
                  <a:cubicBezTo>
                    <a:pt x="150" y="32"/>
                    <a:pt x="150" y="27"/>
                    <a:pt x="149" y="23"/>
                  </a:cubicBezTo>
                  <a:cubicBezTo>
                    <a:pt x="145" y="22"/>
                    <a:pt x="140" y="20"/>
                    <a:pt x="134" y="20"/>
                  </a:cubicBezTo>
                  <a:cubicBezTo>
                    <a:pt x="128" y="20"/>
                    <a:pt x="117" y="20"/>
                    <a:pt x="115" y="23"/>
                  </a:cubicBezTo>
                  <a:cubicBezTo>
                    <a:pt x="113" y="25"/>
                    <a:pt x="114" y="28"/>
                    <a:pt x="114" y="31"/>
                  </a:cubicBezTo>
                  <a:cubicBezTo>
                    <a:pt x="114" y="34"/>
                    <a:pt x="113" y="36"/>
                    <a:pt x="114" y="38"/>
                  </a:cubicBezTo>
                  <a:cubicBezTo>
                    <a:pt x="116" y="35"/>
                    <a:pt x="120" y="38"/>
                    <a:pt x="123" y="38"/>
                  </a:cubicBezTo>
                  <a:close/>
                  <a:moveTo>
                    <a:pt x="86" y="34"/>
                  </a:moveTo>
                  <a:cubicBezTo>
                    <a:pt x="86" y="36"/>
                    <a:pt x="85" y="39"/>
                    <a:pt x="85" y="41"/>
                  </a:cubicBezTo>
                  <a:cubicBezTo>
                    <a:pt x="90" y="42"/>
                    <a:pt x="94" y="46"/>
                    <a:pt x="98" y="49"/>
                  </a:cubicBezTo>
                  <a:cubicBezTo>
                    <a:pt x="99" y="52"/>
                    <a:pt x="96" y="57"/>
                    <a:pt x="95" y="61"/>
                  </a:cubicBezTo>
                  <a:cubicBezTo>
                    <a:pt x="101" y="60"/>
                    <a:pt x="105" y="61"/>
                    <a:pt x="109" y="63"/>
                  </a:cubicBezTo>
                  <a:cubicBezTo>
                    <a:pt x="109" y="66"/>
                    <a:pt x="108" y="69"/>
                    <a:pt x="110" y="71"/>
                  </a:cubicBezTo>
                  <a:cubicBezTo>
                    <a:pt x="111" y="87"/>
                    <a:pt x="112" y="105"/>
                    <a:pt x="111" y="121"/>
                  </a:cubicBezTo>
                  <a:cubicBezTo>
                    <a:pt x="111" y="124"/>
                    <a:pt x="110" y="126"/>
                    <a:pt x="110" y="129"/>
                  </a:cubicBezTo>
                  <a:cubicBezTo>
                    <a:pt x="110" y="138"/>
                    <a:pt x="111" y="148"/>
                    <a:pt x="111" y="157"/>
                  </a:cubicBezTo>
                  <a:cubicBezTo>
                    <a:pt x="110" y="160"/>
                    <a:pt x="109" y="163"/>
                    <a:pt x="112" y="165"/>
                  </a:cubicBezTo>
                  <a:cubicBezTo>
                    <a:pt x="111" y="163"/>
                    <a:pt x="113" y="157"/>
                    <a:pt x="111" y="154"/>
                  </a:cubicBezTo>
                  <a:cubicBezTo>
                    <a:pt x="111" y="153"/>
                    <a:pt x="112" y="154"/>
                    <a:pt x="112" y="153"/>
                  </a:cubicBezTo>
                  <a:cubicBezTo>
                    <a:pt x="112" y="139"/>
                    <a:pt x="112" y="122"/>
                    <a:pt x="112" y="108"/>
                  </a:cubicBezTo>
                  <a:cubicBezTo>
                    <a:pt x="113" y="97"/>
                    <a:pt x="112" y="85"/>
                    <a:pt x="112" y="75"/>
                  </a:cubicBezTo>
                  <a:cubicBezTo>
                    <a:pt x="112" y="66"/>
                    <a:pt x="112" y="56"/>
                    <a:pt x="112" y="48"/>
                  </a:cubicBezTo>
                  <a:cubicBezTo>
                    <a:pt x="112" y="40"/>
                    <a:pt x="112" y="32"/>
                    <a:pt x="111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05" y="28"/>
                    <a:pt x="93" y="31"/>
                    <a:pt x="86" y="34"/>
                  </a:cubicBezTo>
                  <a:close/>
                  <a:moveTo>
                    <a:pt x="179" y="170"/>
                  </a:moveTo>
                  <a:cubicBezTo>
                    <a:pt x="186" y="171"/>
                    <a:pt x="192" y="169"/>
                    <a:pt x="194" y="165"/>
                  </a:cubicBezTo>
                  <a:cubicBezTo>
                    <a:pt x="195" y="157"/>
                    <a:pt x="194" y="147"/>
                    <a:pt x="194" y="139"/>
                  </a:cubicBezTo>
                  <a:cubicBezTo>
                    <a:pt x="194" y="120"/>
                    <a:pt x="194" y="103"/>
                    <a:pt x="195" y="87"/>
                  </a:cubicBezTo>
                  <a:cubicBezTo>
                    <a:pt x="196" y="79"/>
                    <a:pt x="195" y="70"/>
                    <a:pt x="195" y="61"/>
                  </a:cubicBezTo>
                  <a:cubicBezTo>
                    <a:pt x="195" y="60"/>
                    <a:pt x="195" y="58"/>
                    <a:pt x="195" y="57"/>
                  </a:cubicBezTo>
                  <a:cubicBezTo>
                    <a:pt x="195" y="55"/>
                    <a:pt x="195" y="54"/>
                    <a:pt x="195" y="52"/>
                  </a:cubicBezTo>
                  <a:cubicBezTo>
                    <a:pt x="195" y="48"/>
                    <a:pt x="197" y="39"/>
                    <a:pt x="194" y="35"/>
                  </a:cubicBezTo>
                  <a:cubicBezTo>
                    <a:pt x="193" y="33"/>
                    <a:pt x="188" y="31"/>
                    <a:pt x="185" y="31"/>
                  </a:cubicBezTo>
                  <a:cubicBezTo>
                    <a:pt x="180" y="30"/>
                    <a:pt x="176" y="31"/>
                    <a:pt x="171" y="30"/>
                  </a:cubicBezTo>
                  <a:cubicBezTo>
                    <a:pt x="166" y="29"/>
                    <a:pt x="161" y="28"/>
                    <a:pt x="158" y="29"/>
                  </a:cubicBezTo>
                  <a:cubicBezTo>
                    <a:pt x="157" y="29"/>
                    <a:pt x="154" y="30"/>
                    <a:pt x="154" y="32"/>
                  </a:cubicBezTo>
                  <a:cubicBezTo>
                    <a:pt x="153" y="32"/>
                    <a:pt x="154" y="33"/>
                    <a:pt x="154" y="34"/>
                  </a:cubicBezTo>
                  <a:cubicBezTo>
                    <a:pt x="154" y="36"/>
                    <a:pt x="154" y="40"/>
                    <a:pt x="154" y="43"/>
                  </a:cubicBezTo>
                  <a:cubicBezTo>
                    <a:pt x="154" y="44"/>
                    <a:pt x="153" y="45"/>
                    <a:pt x="153" y="46"/>
                  </a:cubicBezTo>
                  <a:cubicBezTo>
                    <a:pt x="153" y="50"/>
                    <a:pt x="153" y="54"/>
                    <a:pt x="153" y="57"/>
                  </a:cubicBezTo>
                  <a:cubicBezTo>
                    <a:pt x="153" y="66"/>
                    <a:pt x="155" y="77"/>
                    <a:pt x="155" y="88"/>
                  </a:cubicBezTo>
                  <a:cubicBezTo>
                    <a:pt x="155" y="93"/>
                    <a:pt x="155" y="98"/>
                    <a:pt x="155" y="103"/>
                  </a:cubicBezTo>
                  <a:cubicBezTo>
                    <a:pt x="155" y="108"/>
                    <a:pt x="156" y="113"/>
                    <a:pt x="156" y="118"/>
                  </a:cubicBezTo>
                  <a:cubicBezTo>
                    <a:pt x="156" y="126"/>
                    <a:pt x="156" y="134"/>
                    <a:pt x="156" y="142"/>
                  </a:cubicBezTo>
                  <a:cubicBezTo>
                    <a:pt x="155" y="150"/>
                    <a:pt x="154" y="159"/>
                    <a:pt x="156" y="167"/>
                  </a:cubicBezTo>
                  <a:cubicBezTo>
                    <a:pt x="162" y="167"/>
                    <a:pt x="171" y="169"/>
                    <a:pt x="179" y="170"/>
                  </a:cubicBezTo>
                  <a:close/>
                  <a:moveTo>
                    <a:pt x="114" y="47"/>
                  </a:moveTo>
                  <a:cubicBezTo>
                    <a:pt x="118" y="47"/>
                    <a:pt x="122" y="50"/>
                    <a:pt x="127" y="51"/>
                  </a:cubicBezTo>
                  <a:cubicBezTo>
                    <a:pt x="133" y="52"/>
                    <a:pt x="146" y="53"/>
                    <a:pt x="151" y="49"/>
                  </a:cubicBezTo>
                  <a:cubicBezTo>
                    <a:pt x="150" y="45"/>
                    <a:pt x="150" y="44"/>
                    <a:pt x="151" y="40"/>
                  </a:cubicBezTo>
                  <a:cubicBezTo>
                    <a:pt x="140" y="44"/>
                    <a:pt x="126" y="42"/>
                    <a:pt x="114" y="39"/>
                  </a:cubicBezTo>
                  <a:cubicBezTo>
                    <a:pt x="113" y="42"/>
                    <a:pt x="114" y="44"/>
                    <a:pt x="114" y="47"/>
                  </a:cubicBezTo>
                  <a:close/>
                  <a:moveTo>
                    <a:pt x="94" y="49"/>
                  </a:moveTo>
                  <a:cubicBezTo>
                    <a:pt x="90" y="47"/>
                    <a:pt x="86" y="43"/>
                    <a:pt x="80" y="43"/>
                  </a:cubicBezTo>
                  <a:cubicBezTo>
                    <a:pt x="79" y="44"/>
                    <a:pt x="77" y="45"/>
                    <a:pt x="77" y="47"/>
                  </a:cubicBezTo>
                  <a:cubicBezTo>
                    <a:pt x="84" y="47"/>
                    <a:pt x="88" y="52"/>
                    <a:pt x="94" y="55"/>
                  </a:cubicBezTo>
                  <a:cubicBezTo>
                    <a:pt x="95" y="52"/>
                    <a:pt x="96" y="51"/>
                    <a:pt x="94" y="49"/>
                  </a:cubicBezTo>
                  <a:close/>
                  <a:moveTo>
                    <a:pt x="52" y="50"/>
                  </a:moveTo>
                  <a:cubicBezTo>
                    <a:pt x="43" y="64"/>
                    <a:pt x="36" y="80"/>
                    <a:pt x="28" y="95"/>
                  </a:cubicBezTo>
                  <a:cubicBezTo>
                    <a:pt x="28" y="96"/>
                    <a:pt x="27" y="97"/>
                    <a:pt x="26" y="98"/>
                  </a:cubicBezTo>
                  <a:cubicBezTo>
                    <a:pt x="25" y="100"/>
                    <a:pt x="25" y="103"/>
                    <a:pt x="24" y="105"/>
                  </a:cubicBezTo>
                  <a:cubicBezTo>
                    <a:pt x="21" y="113"/>
                    <a:pt x="15" y="121"/>
                    <a:pt x="12" y="130"/>
                  </a:cubicBezTo>
                  <a:cubicBezTo>
                    <a:pt x="8" y="135"/>
                    <a:pt x="6" y="141"/>
                    <a:pt x="4" y="147"/>
                  </a:cubicBezTo>
                  <a:cubicBezTo>
                    <a:pt x="6" y="150"/>
                    <a:pt x="11" y="151"/>
                    <a:pt x="13" y="152"/>
                  </a:cubicBezTo>
                  <a:cubicBezTo>
                    <a:pt x="14" y="153"/>
                    <a:pt x="15" y="153"/>
                    <a:pt x="15" y="153"/>
                  </a:cubicBezTo>
                  <a:cubicBezTo>
                    <a:pt x="20" y="155"/>
                    <a:pt x="24" y="156"/>
                    <a:pt x="27" y="156"/>
                  </a:cubicBezTo>
                  <a:cubicBezTo>
                    <a:pt x="28" y="155"/>
                    <a:pt x="28" y="154"/>
                    <a:pt x="28" y="152"/>
                  </a:cubicBezTo>
                  <a:cubicBezTo>
                    <a:pt x="28" y="151"/>
                    <a:pt x="29" y="152"/>
                    <a:pt x="30" y="151"/>
                  </a:cubicBezTo>
                  <a:cubicBezTo>
                    <a:pt x="37" y="135"/>
                    <a:pt x="45" y="119"/>
                    <a:pt x="51" y="102"/>
                  </a:cubicBezTo>
                  <a:cubicBezTo>
                    <a:pt x="58" y="85"/>
                    <a:pt x="65" y="65"/>
                    <a:pt x="74" y="50"/>
                  </a:cubicBezTo>
                  <a:cubicBezTo>
                    <a:pt x="73" y="49"/>
                    <a:pt x="72" y="49"/>
                    <a:pt x="72" y="48"/>
                  </a:cubicBezTo>
                  <a:cubicBezTo>
                    <a:pt x="74" y="47"/>
                    <a:pt x="75" y="47"/>
                    <a:pt x="75" y="45"/>
                  </a:cubicBezTo>
                  <a:cubicBezTo>
                    <a:pt x="69" y="44"/>
                    <a:pt x="58" y="46"/>
                    <a:pt x="52" y="50"/>
                  </a:cubicBezTo>
                  <a:close/>
                  <a:moveTo>
                    <a:pt x="222" y="152"/>
                  </a:moveTo>
                  <a:cubicBezTo>
                    <a:pt x="223" y="137"/>
                    <a:pt x="223" y="119"/>
                    <a:pt x="223" y="105"/>
                  </a:cubicBezTo>
                  <a:cubicBezTo>
                    <a:pt x="223" y="100"/>
                    <a:pt x="222" y="96"/>
                    <a:pt x="222" y="93"/>
                  </a:cubicBezTo>
                  <a:cubicBezTo>
                    <a:pt x="222" y="91"/>
                    <a:pt x="222" y="90"/>
                    <a:pt x="222" y="88"/>
                  </a:cubicBezTo>
                  <a:cubicBezTo>
                    <a:pt x="222" y="82"/>
                    <a:pt x="222" y="76"/>
                    <a:pt x="222" y="70"/>
                  </a:cubicBezTo>
                  <a:cubicBezTo>
                    <a:pt x="222" y="65"/>
                    <a:pt x="223" y="53"/>
                    <a:pt x="221" y="51"/>
                  </a:cubicBezTo>
                  <a:cubicBezTo>
                    <a:pt x="220" y="50"/>
                    <a:pt x="211" y="48"/>
                    <a:pt x="208" y="48"/>
                  </a:cubicBezTo>
                  <a:cubicBezTo>
                    <a:pt x="208" y="48"/>
                    <a:pt x="206" y="48"/>
                    <a:pt x="205" y="49"/>
                  </a:cubicBezTo>
                  <a:cubicBezTo>
                    <a:pt x="206" y="53"/>
                    <a:pt x="205" y="58"/>
                    <a:pt x="205" y="63"/>
                  </a:cubicBezTo>
                  <a:cubicBezTo>
                    <a:pt x="205" y="68"/>
                    <a:pt x="205" y="73"/>
                    <a:pt x="205" y="77"/>
                  </a:cubicBezTo>
                  <a:cubicBezTo>
                    <a:pt x="205" y="87"/>
                    <a:pt x="206" y="97"/>
                    <a:pt x="206" y="107"/>
                  </a:cubicBezTo>
                  <a:cubicBezTo>
                    <a:pt x="207" y="128"/>
                    <a:pt x="206" y="149"/>
                    <a:pt x="205" y="169"/>
                  </a:cubicBezTo>
                  <a:cubicBezTo>
                    <a:pt x="209" y="174"/>
                    <a:pt x="217" y="172"/>
                    <a:pt x="221" y="170"/>
                  </a:cubicBezTo>
                  <a:cubicBezTo>
                    <a:pt x="223" y="164"/>
                    <a:pt x="222" y="158"/>
                    <a:pt x="222" y="152"/>
                  </a:cubicBezTo>
                  <a:close/>
                  <a:moveTo>
                    <a:pt x="68" y="115"/>
                  </a:moveTo>
                  <a:cubicBezTo>
                    <a:pt x="68" y="114"/>
                    <a:pt x="69" y="113"/>
                    <a:pt x="70" y="111"/>
                  </a:cubicBezTo>
                  <a:cubicBezTo>
                    <a:pt x="69" y="112"/>
                    <a:pt x="68" y="112"/>
                    <a:pt x="67" y="111"/>
                  </a:cubicBezTo>
                  <a:cubicBezTo>
                    <a:pt x="67" y="107"/>
                    <a:pt x="62" y="108"/>
                    <a:pt x="60" y="105"/>
                  </a:cubicBezTo>
                  <a:cubicBezTo>
                    <a:pt x="60" y="105"/>
                    <a:pt x="60" y="103"/>
                    <a:pt x="62" y="103"/>
                  </a:cubicBezTo>
                  <a:cubicBezTo>
                    <a:pt x="63" y="97"/>
                    <a:pt x="68" y="93"/>
                    <a:pt x="69" y="85"/>
                  </a:cubicBezTo>
                  <a:cubicBezTo>
                    <a:pt x="72" y="82"/>
                    <a:pt x="76" y="87"/>
                    <a:pt x="79" y="88"/>
                  </a:cubicBezTo>
                  <a:cubicBezTo>
                    <a:pt x="80" y="87"/>
                    <a:pt x="81" y="86"/>
                    <a:pt x="81" y="85"/>
                  </a:cubicBezTo>
                  <a:cubicBezTo>
                    <a:pt x="78" y="82"/>
                    <a:pt x="75" y="83"/>
                    <a:pt x="72" y="81"/>
                  </a:cubicBezTo>
                  <a:cubicBezTo>
                    <a:pt x="71" y="76"/>
                    <a:pt x="76" y="76"/>
                    <a:pt x="76" y="71"/>
                  </a:cubicBezTo>
                  <a:cubicBezTo>
                    <a:pt x="78" y="69"/>
                    <a:pt x="79" y="66"/>
                    <a:pt x="80" y="63"/>
                  </a:cubicBezTo>
                  <a:cubicBezTo>
                    <a:pt x="81" y="61"/>
                    <a:pt x="81" y="57"/>
                    <a:pt x="82" y="59"/>
                  </a:cubicBezTo>
                  <a:cubicBezTo>
                    <a:pt x="82" y="58"/>
                    <a:pt x="81" y="58"/>
                    <a:pt x="82" y="58"/>
                  </a:cubicBezTo>
                  <a:cubicBezTo>
                    <a:pt x="86" y="56"/>
                    <a:pt x="89" y="59"/>
                    <a:pt x="92" y="61"/>
                  </a:cubicBezTo>
                  <a:cubicBezTo>
                    <a:pt x="92" y="60"/>
                    <a:pt x="93" y="59"/>
                    <a:pt x="93" y="58"/>
                  </a:cubicBezTo>
                  <a:cubicBezTo>
                    <a:pt x="89" y="53"/>
                    <a:pt x="83" y="50"/>
                    <a:pt x="76" y="49"/>
                  </a:cubicBezTo>
                  <a:cubicBezTo>
                    <a:pt x="76" y="51"/>
                    <a:pt x="74" y="52"/>
                    <a:pt x="75" y="53"/>
                  </a:cubicBezTo>
                  <a:cubicBezTo>
                    <a:pt x="77" y="54"/>
                    <a:pt x="82" y="57"/>
                    <a:pt x="78" y="60"/>
                  </a:cubicBezTo>
                  <a:cubicBezTo>
                    <a:pt x="78" y="61"/>
                    <a:pt x="77" y="62"/>
                    <a:pt x="77" y="63"/>
                  </a:cubicBezTo>
                  <a:cubicBezTo>
                    <a:pt x="75" y="67"/>
                    <a:pt x="73" y="71"/>
                    <a:pt x="72" y="74"/>
                  </a:cubicBezTo>
                  <a:cubicBezTo>
                    <a:pt x="71" y="76"/>
                    <a:pt x="71" y="79"/>
                    <a:pt x="69" y="80"/>
                  </a:cubicBezTo>
                  <a:cubicBezTo>
                    <a:pt x="68" y="79"/>
                    <a:pt x="67" y="78"/>
                    <a:pt x="66" y="77"/>
                  </a:cubicBezTo>
                  <a:cubicBezTo>
                    <a:pt x="65" y="78"/>
                    <a:pt x="64" y="78"/>
                    <a:pt x="63" y="78"/>
                  </a:cubicBezTo>
                  <a:cubicBezTo>
                    <a:pt x="62" y="79"/>
                    <a:pt x="62" y="80"/>
                    <a:pt x="62" y="82"/>
                  </a:cubicBezTo>
                  <a:cubicBezTo>
                    <a:pt x="63" y="83"/>
                    <a:pt x="66" y="84"/>
                    <a:pt x="66" y="86"/>
                  </a:cubicBezTo>
                  <a:cubicBezTo>
                    <a:pt x="66" y="87"/>
                    <a:pt x="64" y="88"/>
                    <a:pt x="63" y="90"/>
                  </a:cubicBezTo>
                  <a:cubicBezTo>
                    <a:pt x="63" y="91"/>
                    <a:pt x="63" y="92"/>
                    <a:pt x="63" y="93"/>
                  </a:cubicBezTo>
                  <a:cubicBezTo>
                    <a:pt x="61" y="97"/>
                    <a:pt x="59" y="102"/>
                    <a:pt x="58" y="105"/>
                  </a:cubicBezTo>
                  <a:cubicBezTo>
                    <a:pt x="57" y="105"/>
                    <a:pt x="57" y="105"/>
                    <a:pt x="56" y="105"/>
                  </a:cubicBezTo>
                  <a:cubicBezTo>
                    <a:pt x="55" y="105"/>
                    <a:pt x="55" y="104"/>
                    <a:pt x="53" y="103"/>
                  </a:cubicBezTo>
                  <a:cubicBezTo>
                    <a:pt x="52" y="105"/>
                    <a:pt x="52" y="107"/>
                    <a:pt x="51" y="108"/>
                  </a:cubicBezTo>
                  <a:cubicBezTo>
                    <a:pt x="53" y="109"/>
                    <a:pt x="55" y="110"/>
                    <a:pt x="55" y="112"/>
                  </a:cubicBezTo>
                  <a:cubicBezTo>
                    <a:pt x="51" y="117"/>
                    <a:pt x="48" y="125"/>
                    <a:pt x="48" y="131"/>
                  </a:cubicBezTo>
                  <a:cubicBezTo>
                    <a:pt x="47" y="132"/>
                    <a:pt x="46" y="132"/>
                    <a:pt x="45" y="133"/>
                  </a:cubicBezTo>
                  <a:cubicBezTo>
                    <a:pt x="44" y="132"/>
                    <a:pt x="43" y="130"/>
                    <a:pt x="42" y="130"/>
                  </a:cubicBezTo>
                  <a:cubicBezTo>
                    <a:pt x="41" y="133"/>
                    <a:pt x="39" y="135"/>
                    <a:pt x="39" y="138"/>
                  </a:cubicBezTo>
                  <a:cubicBezTo>
                    <a:pt x="45" y="136"/>
                    <a:pt x="50" y="141"/>
                    <a:pt x="55" y="143"/>
                  </a:cubicBezTo>
                  <a:cubicBezTo>
                    <a:pt x="56" y="142"/>
                    <a:pt x="57" y="141"/>
                    <a:pt x="57" y="140"/>
                  </a:cubicBezTo>
                  <a:cubicBezTo>
                    <a:pt x="55" y="137"/>
                    <a:pt x="52" y="135"/>
                    <a:pt x="49" y="134"/>
                  </a:cubicBezTo>
                  <a:cubicBezTo>
                    <a:pt x="49" y="134"/>
                    <a:pt x="49" y="133"/>
                    <a:pt x="49" y="133"/>
                  </a:cubicBezTo>
                  <a:cubicBezTo>
                    <a:pt x="49" y="132"/>
                    <a:pt x="49" y="131"/>
                    <a:pt x="50" y="131"/>
                  </a:cubicBezTo>
                  <a:cubicBezTo>
                    <a:pt x="50" y="130"/>
                    <a:pt x="50" y="130"/>
                    <a:pt x="50" y="129"/>
                  </a:cubicBezTo>
                  <a:cubicBezTo>
                    <a:pt x="54" y="126"/>
                    <a:pt x="54" y="120"/>
                    <a:pt x="58" y="117"/>
                  </a:cubicBezTo>
                  <a:cubicBezTo>
                    <a:pt x="58" y="114"/>
                    <a:pt x="58" y="112"/>
                    <a:pt x="60" y="111"/>
                  </a:cubicBezTo>
                  <a:cubicBezTo>
                    <a:pt x="63" y="112"/>
                    <a:pt x="65" y="114"/>
                    <a:pt x="68" y="115"/>
                  </a:cubicBezTo>
                  <a:close/>
                  <a:moveTo>
                    <a:pt x="140" y="54"/>
                  </a:moveTo>
                  <a:cubicBezTo>
                    <a:pt x="131" y="55"/>
                    <a:pt x="122" y="52"/>
                    <a:pt x="114" y="50"/>
                  </a:cubicBezTo>
                  <a:cubicBezTo>
                    <a:pt x="114" y="50"/>
                    <a:pt x="114" y="51"/>
                    <a:pt x="114" y="51"/>
                  </a:cubicBezTo>
                  <a:cubicBezTo>
                    <a:pt x="115" y="82"/>
                    <a:pt x="113" y="115"/>
                    <a:pt x="114" y="142"/>
                  </a:cubicBezTo>
                  <a:cubicBezTo>
                    <a:pt x="115" y="141"/>
                    <a:pt x="117" y="142"/>
                    <a:pt x="117" y="142"/>
                  </a:cubicBezTo>
                  <a:cubicBezTo>
                    <a:pt x="119" y="141"/>
                    <a:pt x="119" y="142"/>
                    <a:pt x="121" y="143"/>
                  </a:cubicBezTo>
                  <a:cubicBezTo>
                    <a:pt x="122" y="143"/>
                    <a:pt x="123" y="142"/>
                    <a:pt x="124" y="143"/>
                  </a:cubicBezTo>
                  <a:cubicBezTo>
                    <a:pt x="125" y="143"/>
                    <a:pt x="126" y="143"/>
                    <a:pt x="126" y="143"/>
                  </a:cubicBezTo>
                  <a:cubicBezTo>
                    <a:pt x="135" y="145"/>
                    <a:pt x="145" y="144"/>
                    <a:pt x="153" y="143"/>
                  </a:cubicBezTo>
                  <a:cubicBezTo>
                    <a:pt x="153" y="132"/>
                    <a:pt x="154" y="121"/>
                    <a:pt x="153" y="110"/>
                  </a:cubicBezTo>
                  <a:cubicBezTo>
                    <a:pt x="152" y="101"/>
                    <a:pt x="153" y="91"/>
                    <a:pt x="152" y="82"/>
                  </a:cubicBezTo>
                  <a:cubicBezTo>
                    <a:pt x="152" y="73"/>
                    <a:pt x="150" y="62"/>
                    <a:pt x="151" y="53"/>
                  </a:cubicBezTo>
                  <a:cubicBezTo>
                    <a:pt x="147" y="52"/>
                    <a:pt x="144" y="54"/>
                    <a:pt x="140" y="54"/>
                  </a:cubicBezTo>
                  <a:close/>
                  <a:moveTo>
                    <a:pt x="197" y="51"/>
                  </a:moveTo>
                  <a:cubicBezTo>
                    <a:pt x="197" y="57"/>
                    <a:pt x="198" y="59"/>
                    <a:pt x="197" y="62"/>
                  </a:cubicBezTo>
                  <a:cubicBezTo>
                    <a:pt x="198" y="70"/>
                    <a:pt x="199" y="78"/>
                    <a:pt x="198" y="86"/>
                  </a:cubicBezTo>
                  <a:cubicBezTo>
                    <a:pt x="196" y="112"/>
                    <a:pt x="197" y="141"/>
                    <a:pt x="198" y="165"/>
                  </a:cubicBezTo>
                  <a:cubicBezTo>
                    <a:pt x="199" y="166"/>
                    <a:pt x="201" y="168"/>
                    <a:pt x="202" y="167"/>
                  </a:cubicBezTo>
                  <a:cubicBezTo>
                    <a:pt x="205" y="146"/>
                    <a:pt x="204" y="126"/>
                    <a:pt x="204" y="105"/>
                  </a:cubicBezTo>
                  <a:cubicBezTo>
                    <a:pt x="204" y="98"/>
                    <a:pt x="203" y="92"/>
                    <a:pt x="202" y="85"/>
                  </a:cubicBezTo>
                  <a:cubicBezTo>
                    <a:pt x="202" y="74"/>
                    <a:pt x="203" y="62"/>
                    <a:pt x="203" y="51"/>
                  </a:cubicBezTo>
                  <a:cubicBezTo>
                    <a:pt x="200" y="51"/>
                    <a:pt x="199" y="52"/>
                    <a:pt x="198" y="51"/>
                  </a:cubicBezTo>
                  <a:cubicBezTo>
                    <a:pt x="198" y="51"/>
                    <a:pt x="197" y="51"/>
                    <a:pt x="197" y="51"/>
                  </a:cubicBezTo>
                  <a:close/>
                  <a:moveTo>
                    <a:pt x="279" y="76"/>
                  </a:moveTo>
                  <a:cubicBezTo>
                    <a:pt x="284" y="75"/>
                    <a:pt x="291" y="72"/>
                    <a:pt x="294" y="68"/>
                  </a:cubicBezTo>
                  <a:cubicBezTo>
                    <a:pt x="296" y="65"/>
                    <a:pt x="293" y="62"/>
                    <a:pt x="292" y="60"/>
                  </a:cubicBezTo>
                  <a:cubicBezTo>
                    <a:pt x="291" y="58"/>
                    <a:pt x="290" y="55"/>
                    <a:pt x="288" y="54"/>
                  </a:cubicBezTo>
                  <a:cubicBezTo>
                    <a:pt x="287" y="54"/>
                    <a:pt x="284" y="54"/>
                    <a:pt x="281" y="54"/>
                  </a:cubicBezTo>
                  <a:cubicBezTo>
                    <a:pt x="279" y="55"/>
                    <a:pt x="276" y="55"/>
                    <a:pt x="275" y="55"/>
                  </a:cubicBezTo>
                  <a:cubicBezTo>
                    <a:pt x="272" y="56"/>
                    <a:pt x="269" y="59"/>
                    <a:pt x="267" y="60"/>
                  </a:cubicBezTo>
                  <a:cubicBezTo>
                    <a:pt x="268" y="61"/>
                    <a:pt x="266" y="62"/>
                    <a:pt x="267" y="63"/>
                  </a:cubicBezTo>
                  <a:cubicBezTo>
                    <a:pt x="266" y="63"/>
                    <a:pt x="265" y="63"/>
                    <a:pt x="265" y="64"/>
                  </a:cubicBezTo>
                  <a:cubicBezTo>
                    <a:pt x="265" y="69"/>
                    <a:pt x="268" y="73"/>
                    <a:pt x="270" y="77"/>
                  </a:cubicBezTo>
                  <a:cubicBezTo>
                    <a:pt x="273" y="76"/>
                    <a:pt x="275" y="76"/>
                    <a:pt x="279" y="76"/>
                  </a:cubicBezTo>
                  <a:close/>
                  <a:moveTo>
                    <a:pt x="73" y="56"/>
                  </a:moveTo>
                  <a:cubicBezTo>
                    <a:pt x="70" y="62"/>
                    <a:pt x="67" y="68"/>
                    <a:pt x="64" y="75"/>
                  </a:cubicBezTo>
                  <a:cubicBezTo>
                    <a:pt x="66" y="74"/>
                    <a:pt x="66" y="76"/>
                    <a:pt x="68" y="76"/>
                  </a:cubicBezTo>
                  <a:cubicBezTo>
                    <a:pt x="71" y="70"/>
                    <a:pt x="74" y="63"/>
                    <a:pt x="76" y="57"/>
                  </a:cubicBezTo>
                  <a:cubicBezTo>
                    <a:pt x="76" y="56"/>
                    <a:pt x="75" y="55"/>
                    <a:pt x="73" y="56"/>
                  </a:cubicBezTo>
                  <a:close/>
                  <a:moveTo>
                    <a:pt x="85" y="61"/>
                  </a:moveTo>
                  <a:cubicBezTo>
                    <a:pt x="83" y="63"/>
                    <a:pt x="82" y="66"/>
                    <a:pt x="80" y="70"/>
                  </a:cubicBezTo>
                  <a:cubicBezTo>
                    <a:pt x="79" y="73"/>
                    <a:pt x="76" y="76"/>
                    <a:pt x="76" y="78"/>
                  </a:cubicBezTo>
                  <a:cubicBezTo>
                    <a:pt x="77" y="81"/>
                    <a:pt x="80" y="81"/>
                    <a:pt x="81" y="83"/>
                  </a:cubicBezTo>
                  <a:cubicBezTo>
                    <a:pt x="86" y="77"/>
                    <a:pt x="88" y="70"/>
                    <a:pt x="91" y="64"/>
                  </a:cubicBezTo>
                  <a:cubicBezTo>
                    <a:pt x="89" y="62"/>
                    <a:pt x="87" y="61"/>
                    <a:pt x="85" y="61"/>
                  </a:cubicBezTo>
                  <a:close/>
                  <a:moveTo>
                    <a:pt x="93" y="64"/>
                  </a:moveTo>
                  <a:cubicBezTo>
                    <a:pt x="91" y="70"/>
                    <a:pt x="86" y="77"/>
                    <a:pt x="84" y="83"/>
                  </a:cubicBezTo>
                  <a:cubicBezTo>
                    <a:pt x="83" y="89"/>
                    <a:pt x="84" y="98"/>
                    <a:pt x="85" y="105"/>
                  </a:cubicBezTo>
                  <a:cubicBezTo>
                    <a:pt x="85" y="111"/>
                    <a:pt x="84" y="117"/>
                    <a:pt x="84" y="123"/>
                  </a:cubicBezTo>
                  <a:cubicBezTo>
                    <a:pt x="85" y="135"/>
                    <a:pt x="85" y="150"/>
                    <a:pt x="85" y="163"/>
                  </a:cubicBezTo>
                  <a:cubicBezTo>
                    <a:pt x="85" y="164"/>
                    <a:pt x="87" y="165"/>
                    <a:pt x="86" y="167"/>
                  </a:cubicBezTo>
                  <a:cubicBezTo>
                    <a:pt x="93" y="170"/>
                    <a:pt x="101" y="169"/>
                    <a:pt x="107" y="167"/>
                  </a:cubicBezTo>
                  <a:cubicBezTo>
                    <a:pt x="109" y="159"/>
                    <a:pt x="108" y="152"/>
                    <a:pt x="108" y="144"/>
                  </a:cubicBezTo>
                  <a:cubicBezTo>
                    <a:pt x="108" y="132"/>
                    <a:pt x="109" y="119"/>
                    <a:pt x="109" y="105"/>
                  </a:cubicBezTo>
                  <a:cubicBezTo>
                    <a:pt x="109" y="101"/>
                    <a:pt x="109" y="96"/>
                    <a:pt x="109" y="93"/>
                  </a:cubicBezTo>
                  <a:cubicBezTo>
                    <a:pt x="109" y="92"/>
                    <a:pt x="108" y="91"/>
                    <a:pt x="108" y="90"/>
                  </a:cubicBezTo>
                  <a:cubicBezTo>
                    <a:pt x="108" y="87"/>
                    <a:pt x="109" y="84"/>
                    <a:pt x="108" y="81"/>
                  </a:cubicBezTo>
                  <a:cubicBezTo>
                    <a:pt x="108" y="75"/>
                    <a:pt x="106" y="70"/>
                    <a:pt x="106" y="64"/>
                  </a:cubicBezTo>
                  <a:cubicBezTo>
                    <a:pt x="102" y="62"/>
                    <a:pt x="97" y="62"/>
                    <a:pt x="93" y="64"/>
                  </a:cubicBezTo>
                  <a:close/>
                  <a:moveTo>
                    <a:pt x="271" y="79"/>
                  </a:moveTo>
                  <a:cubicBezTo>
                    <a:pt x="271" y="82"/>
                    <a:pt x="272" y="83"/>
                    <a:pt x="273" y="84"/>
                  </a:cubicBezTo>
                  <a:cubicBezTo>
                    <a:pt x="274" y="84"/>
                    <a:pt x="274" y="83"/>
                    <a:pt x="276" y="83"/>
                  </a:cubicBezTo>
                  <a:cubicBezTo>
                    <a:pt x="285" y="87"/>
                    <a:pt x="306" y="80"/>
                    <a:pt x="296" y="69"/>
                  </a:cubicBezTo>
                  <a:cubicBezTo>
                    <a:pt x="292" y="77"/>
                    <a:pt x="281" y="78"/>
                    <a:pt x="271" y="79"/>
                  </a:cubicBezTo>
                  <a:close/>
                  <a:moveTo>
                    <a:pt x="265" y="96"/>
                  </a:moveTo>
                  <a:cubicBezTo>
                    <a:pt x="265" y="98"/>
                    <a:pt x="265" y="100"/>
                    <a:pt x="265" y="103"/>
                  </a:cubicBezTo>
                  <a:cubicBezTo>
                    <a:pt x="265" y="107"/>
                    <a:pt x="265" y="112"/>
                    <a:pt x="265" y="118"/>
                  </a:cubicBezTo>
                  <a:cubicBezTo>
                    <a:pt x="265" y="121"/>
                    <a:pt x="265" y="125"/>
                    <a:pt x="266" y="127"/>
                  </a:cubicBezTo>
                  <a:cubicBezTo>
                    <a:pt x="266" y="128"/>
                    <a:pt x="268" y="130"/>
                    <a:pt x="269" y="132"/>
                  </a:cubicBezTo>
                  <a:cubicBezTo>
                    <a:pt x="272" y="136"/>
                    <a:pt x="274" y="141"/>
                    <a:pt x="276" y="147"/>
                  </a:cubicBezTo>
                  <a:cubicBezTo>
                    <a:pt x="278" y="151"/>
                    <a:pt x="281" y="160"/>
                    <a:pt x="284" y="163"/>
                  </a:cubicBezTo>
                  <a:cubicBezTo>
                    <a:pt x="285" y="164"/>
                    <a:pt x="289" y="165"/>
                    <a:pt x="291" y="166"/>
                  </a:cubicBezTo>
                  <a:cubicBezTo>
                    <a:pt x="296" y="168"/>
                    <a:pt x="302" y="168"/>
                    <a:pt x="306" y="169"/>
                  </a:cubicBezTo>
                  <a:cubicBezTo>
                    <a:pt x="304" y="166"/>
                    <a:pt x="303" y="162"/>
                    <a:pt x="302" y="159"/>
                  </a:cubicBezTo>
                  <a:cubicBezTo>
                    <a:pt x="301" y="156"/>
                    <a:pt x="299" y="153"/>
                    <a:pt x="298" y="151"/>
                  </a:cubicBezTo>
                  <a:cubicBezTo>
                    <a:pt x="298" y="150"/>
                    <a:pt x="298" y="148"/>
                    <a:pt x="298" y="147"/>
                  </a:cubicBezTo>
                  <a:cubicBezTo>
                    <a:pt x="296" y="141"/>
                    <a:pt x="292" y="135"/>
                    <a:pt x="290" y="128"/>
                  </a:cubicBezTo>
                  <a:cubicBezTo>
                    <a:pt x="287" y="122"/>
                    <a:pt x="285" y="115"/>
                    <a:pt x="282" y="109"/>
                  </a:cubicBezTo>
                  <a:cubicBezTo>
                    <a:pt x="276" y="97"/>
                    <a:pt x="271" y="84"/>
                    <a:pt x="265" y="73"/>
                  </a:cubicBezTo>
                  <a:cubicBezTo>
                    <a:pt x="265" y="72"/>
                    <a:pt x="265" y="72"/>
                    <a:pt x="265" y="73"/>
                  </a:cubicBezTo>
                  <a:cubicBezTo>
                    <a:pt x="264" y="79"/>
                    <a:pt x="265" y="87"/>
                    <a:pt x="265" y="96"/>
                  </a:cubicBezTo>
                  <a:close/>
                  <a:moveTo>
                    <a:pt x="274" y="87"/>
                  </a:moveTo>
                  <a:cubicBezTo>
                    <a:pt x="276" y="89"/>
                    <a:pt x="276" y="92"/>
                    <a:pt x="278" y="94"/>
                  </a:cubicBezTo>
                  <a:cubicBezTo>
                    <a:pt x="278" y="93"/>
                    <a:pt x="278" y="93"/>
                    <a:pt x="278" y="93"/>
                  </a:cubicBezTo>
                  <a:cubicBezTo>
                    <a:pt x="280" y="93"/>
                    <a:pt x="283" y="93"/>
                    <a:pt x="285" y="93"/>
                  </a:cubicBezTo>
                  <a:cubicBezTo>
                    <a:pt x="291" y="93"/>
                    <a:pt x="299" y="87"/>
                    <a:pt x="301" y="83"/>
                  </a:cubicBezTo>
                  <a:cubicBezTo>
                    <a:pt x="302" y="81"/>
                    <a:pt x="302" y="79"/>
                    <a:pt x="300" y="78"/>
                  </a:cubicBezTo>
                  <a:cubicBezTo>
                    <a:pt x="295" y="87"/>
                    <a:pt x="283" y="86"/>
                    <a:pt x="274" y="87"/>
                  </a:cubicBezTo>
                  <a:close/>
                  <a:moveTo>
                    <a:pt x="278" y="96"/>
                  </a:moveTo>
                  <a:cubicBezTo>
                    <a:pt x="279" y="96"/>
                    <a:pt x="279" y="97"/>
                    <a:pt x="279" y="98"/>
                  </a:cubicBezTo>
                  <a:cubicBezTo>
                    <a:pt x="283" y="98"/>
                    <a:pt x="287" y="99"/>
                    <a:pt x="290" y="98"/>
                  </a:cubicBezTo>
                  <a:cubicBezTo>
                    <a:pt x="297" y="98"/>
                    <a:pt x="302" y="92"/>
                    <a:pt x="305" y="87"/>
                  </a:cubicBezTo>
                  <a:cubicBezTo>
                    <a:pt x="304" y="86"/>
                    <a:pt x="304" y="84"/>
                    <a:pt x="303" y="84"/>
                  </a:cubicBezTo>
                  <a:cubicBezTo>
                    <a:pt x="298" y="92"/>
                    <a:pt x="289" y="97"/>
                    <a:pt x="278" y="96"/>
                  </a:cubicBezTo>
                  <a:close/>
                  <a:moveTo>
                    <a:pt x="54" y="102"/>
                  </a:moveTo>
                  <a:cubicBezTo>
                    <a:pt x="55" y="102"/>
                    <a:pt x="56" y="103"/>
                    <a:pt x="57" y="102"/>
                  </a:cubicBezTo>
                  <a:cubicBezTo>
                    <a:pt x="57" y="100"/>
                    <a:pt x="60" y="96"/>
                    <a:pt x="61" y="92"/>
                  </a:cubicBezTo>
                  <a:cubicBezTo>
                    <a:pt x="62" y="90"/>
                    <a:pt x="65" y="84"/>
                    <a:pt x="60" y="84"/>
                  </a:cubicBezTo>
                  <a:cubicBezTo>
                    <a:pt x="59" y="91"/>
                    <a:pt x="56" y="95"/>
                    <a:pt x="54" y="102"/>
                  </a:cubicBezTo>
                  <a:close/>
                  <a:moveTo>
                    <a:pt x="72" y="88"/>
                  </a:moveTo>
                  <a:cubicBezTo>
                    <a:pt x="69" y="92"/>
                    <a:pt x="66" y="99"/>
                    <a:pt x="64" y="105"/>
                  </a:cubicBezTo>
                  <a:cubicBezTo>
                    <a:pt x="66" y="106"/>
                    <a:pt x="68" y="108"/>
                    <a:pt x="70" y="110"/>
                  </a:cubicBezTo>
                  <a:cubicBezTo>
                    <a:pt x="73" y="104"/>
                    <a:pt x="76" y="98"/>
                    <a:pt x="78" y="91"/>
                  </a:cubicBezTo>
                  <a:cubicBezTo>
                    <a:pt x="77" y="89"/>
                    <a:pt x="74" y="88"/>
                    <a:pt x="72" y="88"/>
                  </a:cubicBezTo>
                  <a:close/>
                  <a:moveTo>
                    <a:pt x="79" y="94"/>
                  </a:moveTo>
                  <a:cubicBezTo>
                    <a:pt x="79" y="95"/>
                    <a:pt x="79" y="96"/>
                    <a:pt x="79" y="97"/>
                  </a:cubicBezTo>
                  <a:cubicBezTo>
                    <a:pt x="77" y="101"/>
                    <a:pt x="74" y="105"/>
                    <a:pt x="73" y="109"/>
                  </a:cubicBezTo>
                  <a:cubicBezTo>
                    <a:pt x="72" y="113"/>
                    <a:pt x="72" y="118"/>
                    <a:pt x="71" y="123"/>
                  </a:cubicBezTo>
                  <a:cubicBezTo>
                    <a:pt x="71" y="135"/>
                    <a:pt x="72" y="143"/>
                    <a:pt x="70" y="154"/>
                  </a:cubicBezTo>
                  <a:cubicBezTo>
                    <a:pt x="74" y="157"/>
                    <a:pt x="78" y="160"/>
                    <a:pt x="82" y="163"/>
                  </a:cubicBezTo>
                  <a:cubicBezTo>
                    <a:pt x="83" y="155"/>
                    <a:pt x="83" y="148"/>
                    <a:pt x="83" y="139"/>
                  </a:cubicBezTo>
                  <a:cubicBezTo>
                    <a:pt x="83" y="131"/>
                    <a:pt x="82" y="123"/>
                    <a:pt x="82" y="117"/>
                  </a:cubicBezTo>
                  <a:cubicBezTo>
                    <a:pt x="82" y="109"/>
                    <a:pt x="83" y="97"/>
                    <a:pt x="82" y="89"/>
                  </a:cubicBezTo>
                  <a:cubicBezTo>
                    <a:pt x="81" y="91"/>
                    <a:pt x="80" y="92"/>
                    <a:pt x="79" y="94"/>
                  </a:cubicBezTo>
                  <a:close/>
                  <a:moveTo>
                    <a:pt x="280" y="100"/>
                  </a:moveTo>
                  <a:cubicBezTo>
                    <a:pt x="285" y="111"/>
                    <a:pt x="290" y="124"/>
                    <a:pt x="295" y="136"/>
                  </a:cubicBezTo>
                  <a:cubicBezTo>
                    <a:pt x="305" y="137"/>
                    <a:pt x="318" y="131"/>
                    <a:pt x="322" y="122"/>
                  </a:cubicBezTo>
                  <a:cubicBezTo>
                    <a:pt x="317" y="111"/>
                    <a:pt x="312" y="100"/>
                    <a:pt x="306" y="90"/>
                  </a:cubicBezTo>
                  <a:cubicBezTo>
                    <a:pt x="302" y="97"/>
                    <a:pt x="291" y="104"/>
                    <a:pt x="280" y="100"/>
                  </a:cubicBezTo>
                  <a:close/>
                  <a:moveTo>
                    <a:pt x="43" y="128"/>
                  </a:moveTo>
                  <a:cubicBezTo>
                    <a:pt x="44" y="129"/>
                    <a:pt x="44" y="129"/>
                    <a:pt x="45" y="129"/>
                  </a:cubicBezTo>
                  <a:cubicBezTo>
                    <a:pt x="47" y="123"/>
                    <a:pt x="50" y="117"/>
                    <a:pt x="52" y="111"/>
                  </a:cubicBezTo>
                  <a:cubicBezTo>
                    <a:pt x="51" y="112"/>
                    <a:pt x="51" y="111"/>
                    <a:pt x="50" y="111"/>
                  </a:cubicBezTo>
                  <a:cubicBezTo>
                    <a:pt x="48" y="117"/>
                    <a:pt x="45" y="122"/>
                    <a:pt x="43" y="128"/>
                  </a:cubicBezTo>
                  <a:close/>
                  <a:moveTo>
                    <a:pt x="62" y="115"/>
                  </a:moveTo>
                  <a:cubicBezTo>
                    <a:pt x="59" y="116"/>
                    <a:pt x="58" y="121"/>
                    <a:pt x="57" y="124"/>
                  </a:cubicBezTo>
                  <a:cubicBezTo>
                    <a:pt x="56" y="126"/>
                    <a:pt x="53" y="129"/>
                    <a:pt x="52" y="133"/>
                  </a:cubicBezTo>
                  <a:cubicBezTo>
                    <a:pt x="54" y="134"/>
                    <a:pt x="57" y="136"/>
                    <a:pt x="58" y="138"/>
                  </a:cubicBezTo>
                  <a:cubicBezTo>
                    <a:pt x="61" y="132"/>
                    <a:pt x="64" y="125"/>
                    <a:pt x="66" y="118"/>
                  </a:cubicBezTo>
                  <a:cubicBezTo>
                    <a:pt x="65" y="117"/>
                    <a:pt x="64" y="116"/>
                    <a:pt x="62" y="115"/>
                  </a:cubicBezTo>
                  <a:close/>
                  <a:moveTo>
                    <a:pt x="297" y="139"/>
                  </a:moveTo>
                  <a:cubicBezTo>
                    <a:pt x="297" y="140"/>
                    <a:pt x="297" y="141"/>
                    <a:pt x="298" y="142"/>
                  </a:cubicBezTo>
                  <a:cubicBezTo>
                    <a:pt x="298" y="141"/>
                    <a:pt x="298" y="141"/>
                    <a:pt x="299" y="140"/>
                  </a:cubicBezTo>
                  <a:cubicBezTo>
                    <a:pt x="302" y="141"/>
                    <a:pt x="306" y="140"/>
                    <a:pt x="308" y="140"/>
                  </a:cubicBezTo>
                  <a:cubicBezTo>
                    <a:pt x="314" y="139"/>
                    <a:pt x="320" y="135"/>
                    <a:pt x="323" y="132"/>
                  </a:cubicBezTo>
                  <a:cubicBezTo>
                    <a:pt x="324" y="130"/>
                    <a:pt x="326" y="127"/>
                    <a:pt x="323" y="125"/>
                  </a:cubicBezTo>
                  <a:cubicBezTo>
                    <a:pt x="317" y="134"/>
                    <a:pt x="308" y="138"/>
                    <a:pt x="297" y="139"/>
                  </a:cubicBezTo>
                  <a:close/>
                  <a:moveTo>
                    <a:pt x="326" y="131"/>
                  </a:moveTo>
                  <a:cubicBezTo>
                    <a:pt x="321" y="139"/>
                    <a:pt x="310" y="145"/>
                    <a:pt x="298" y="142"/>
                  </a:cubicBezTo>
                  <a:cubicBezTo>
                    <a:pt x="299" y="146"/>
                    <a:pt x="301" y="150"/>
                    <a:pt x="306" y="148"/>
                  </a:cubicBezTo>
                  <a:cubicBezTo>
                    <a:pt x="316" y="150"/>
                    <a:pt x="327" y="146"/>
                    <a:pt x="330" y="137"/>
                  </a:cubicBezTo>
                  <a:cubicBezTo>
                    <a:pt x="328" y="135"/>
                    <a:pt x="328" y="132"/>
                    <a:pt x="326" y="131"/>
                  </a:cubicBezTo>
                  <a:close/>
                  <a:moveTo>
                    <a:pt x="37" y="140"/>
                  </a:moveTo>
                  <a:cubicBezTo>
                    <a:pt x="36" y="142"/>
                    <a:pt x="35" y="145"/>
                    <a:pt x="34" y="147"/>
                  </a:cubicBezTo>
                  <a:cubicBezTo>
                    <a:pt x="38" y="148"/>
                    <a:pt x="41" y="147"/>
                    <a:pt x="45" y="149"/>
                  </a:cubicBezTo>
                  <a:cubicBezTo>
                    <a:pt x="47" y="150"/>
                    <a:pt x="49" y="153"/>
                    <a:pt x="51" y="154"/>
                  </a:cubicBezTo>
                  <a:cubicBezTo>
                    <a:pt x="52" y="151"/>
                    <a:pt x="53" y="150"/>
                    <a:pt x="54" y="147"/>
                  </a:cubicBezTo>
                  <a:cubicBezTo>
                    <a:pt x="50" y="143"/>
                    <a:pt x="44" y="140"/>
                    <a:pt x="37" y="140"/>
                  </a:cubicBezTo>
                  <a:close/>
                  <a:moveTo>
                    <a:pt x="313" y="160"/>
                  </a:moveTo>
                  <a:cubicBezTo>
                    <a:pt x="320" y="161"/>
                    <a:pt x="328" y="157"/>
                    <a:pt x="332" y="153"/>
                  </a:cubicBezTo>
                  <a:cubicBezTo>
                    <a:pt x="335" y="149"/>
                    <a:pt x="334" y="145"/>
                    <a:pt x="332" y="141"/>
                  </a:cubicBezTo>
                  <a:cubicBezTo>
                    <a:pt x="332" y="141"/>
                    <a:pt x="331" y="141"/>
                    <a:pt x="331" y="141"/>
                  </a:cubicBezTo>
                  <a:cubicBezTo>
                    <a:pt x="326" y="150"/>
                    <a:pt x="312" y="151"/>
                    <a:pt x="302" y="151"/>
                  </a:cubicBezTo>
                  <a:cubicBezTo>
                    <a:pt x="303" y="154"/>
                    <a:pt x="304" y="157"/>
                    <a:pt x="306" y="159"/>
                  </a:cubicBezTo>
                  <a:cubicBezTo>
                    <a:pt x="308" y="159"/>
                    <a:pt x="311" y="160"/>
                    <a:pt x="313" y="160"/>
                  </a:cubicBezTo>
                  <a:close/>
                  <a:moveTo>
                    <a:pt x="114" y="154"/>
                  </a:moveTo>
                  <a:cubicBezTo>
                    <a:pt x="125" y="157"/>
                    <a:pt x="139" y="158"/>
                    <a:pt x="153" y="156"/>
                  </a:cubicBezTo>
                  <a:cubicBezTo>
                    <a:pt x="153" y="152"/>
                    <a:pt x="153" y="149"/>
                    <a:pt x="153" y="145"/>
                  </a:cubicBezTo>
                  <a:cubicBezTo>
                    <a:pt x="139" y="147"/>
                    <a:pt x="124" y="147"/>
                    <a:pt x="115" y="144"/>
                  </a:cubicBezTo>
                  <a:cubicBezTo>
                    <a:pt x="114" y="147"/>
                    <a:pt x="114" y="150"/>
                    <a:pt x="114" y="154"/>
                  </a:cubicBezTo>
                  <a:close/>
                  <a:moveTo>
                    <a:pt x="32" y="153"/>
                  </a:moveTo>
                  <a:cubicBezTo>
                    <a:pt x="40" y="153"/>
                    <a:pt x="44" y="158"/>
                    <a:pt x="49" y="160"/>
                  </a:cubicBezTo>
                  <a:cubicBezTo>
                    <a:pt x="49" y="159"/>
                    <a:pt x="50" y="158"/>
                    <a:pt x="50" y="157"/>
                  </a:cubicBezTo>
                  <a:cubicBezTo>
                    <a:pt x="47" y="152"/>
                    <a:pt x="41" y="150"/>
                    <a:pt x="34" y="149"/>
                  </a:cubicBezTo>
                  <a:cubicBezTo>
                    <a:pt x="34" y="149"/>
                    <a:pt x="33" y="149"/>
                    <a:pt x="33" y="149"/>
                  </a:cubicBezTo>
                  <a:cubicBezTo>
                    <a:pt x="33" y="150"/>
                    <a:pt x="32" y="151"/>
                    <a:pt x="32" y="153"/>
                  </a:cubicBezTo>
                  <a:close/>
                  <a:moveTo>
                    <a:pt x="332" y="156"/>
                  </a:moveTo>
                  <a:cubicBezTo>
                    <a:pt x="326" y="163"/>
                    <a:pt x="317" y="163"/>
                    <a:pt x="307" y="162"/>
                  </a:cubicBezTo>
                  <a:cubicBezTo>
                    <a:pt x="309" y="166"/>
                    <a:pt x="310" y="171"/>
                    <a:pt x="314" y="172"/>
                  </a:cubicBezTo>
                  <a:cubicBezTo>
                    <a:pt x="316" y="173"/>
                    <a:pt x="321" y="173"/>
                    <a:pt x="323" y="173"/>
                  </a:cubicBezTo>
                  <a:cubicBezTo>
                    <a:pt x="331" y="172"/>
                    <a:pt x="337" y="168"/>
                    <a:pt x="339" y="162"/>
                  </a:cubicBezTo>
                  <a:cubicBezTo>
                    <a:pt x="341" y="158"/>
                    <a:pt x="338" y="154"/>
                    <a:pt x="336" y="150"/>
                  </a:cubicBezTo>
                  <a:cubicBezTo>
                    <a:pt x="335" y="152"/>
                    <a:pt x="333" y="155"/>
                    <a:pt x="332" y="156"/>
                  </a:cubicBezTo>
                  <a:close/>
                  <a:moveTo>
                    <a:pt x="30" y="160"/>
                  </a:moveTo>
                  <a:cubicBezTo>
                    <a:pt x="33" y="164"/>
                    <a:pt x="45" y="169"/>
                    <a:pt x="48" y="162"/>
                  </a:cubicBezTo>
                  <a:cubicBezTo>
                    <a:pt x="42" y="159"/>
                    <a:pt x="38" y="155"/>
                    <a:pt x="31" y="154"/>
                  </a:cubicBezTo>
                  <a:cubicBezTo>
                    <a:pt x="30" y="156"/>
                    <a:pt x="30" y="158"/>
                    <a:pt x="30" y="160"/>
                  </a:cubicBezTo>
                  <a:close/>
                  <a:moveTo>
                    <a:pt x="115" y="166"/>
                  </a:moveTo>
                  <a:cubicBezTo>
                    <a:pt x="119" y="167"/>
                    <a:pt x="125" y="169"/>
                    <a:pt x="132" y="169"/>
                  </a:cubicBezTo>
                  <a:cubicBezTo>
                    <a:pt x="138" y="170"/>
                    <a:pt x="149" y="171"/>
                    <a:pt x="152" y="167"/>
                  </a:cubicBezTo>
                  <a:cubicBezTo>
                    <a:pt x="153" y="165"/>
                    <a:pt x="152" y="160"/>
                    <a:pt x="152" y="159"/>
                  </a:cubicBezTo>
                  <a:cubicBezTo>
                    <a:pt x="139" y="159"/>
                    <a:pt x="125" y="160"/>
                    <a:pt x="114" y="156"/>
                  </a:cubicBezTo>
                  <a:cubicBezTo>
                    <a:pt x="114" y="160"/>
                    <a:pt x="113" y="164"/>
                    <a:pt x="115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9" name="Freeform 107"/>
            <p:cNvSpPr>
              <a:spLocks noEditPoints="1"/>
            </p:cNvSpPr>
            <p:nvPr/>
          </p:nvSpPr>
          <p:spPr bwMode="auto">
            <a:xfrm>
              <a:off x="7893218" y="3755274"/>
              <a:ext cx="97606" cy="368593"/>
            </a:xfrm>
            <a:custGeom>
              <a:avLst/>
              <a:gdLst>
                <a:gd name="T0" fmla="*/ 28 w 31"/>
                <a:gd name="T1" fmla="*/ 114 h 117"/>
                <a:gd name="T2" fmla="*/ 4 w 31"/>
                <a:gd name="T3" fmla="*/ 114 h 117"/>
                <a:gd name="T4" fmla="*/ 2 w 31"/>
                <a:gd name="T5" fmla="*/ 91 h 117"/>
                <a:gd name="T6" fmla="*/ 3 w 31"/>
                <a:gd name="T7" fmla="*/ 67 h 117"/>
                <a:gd name="T8" fmla="*/ 2 w 31"/>
                <a:gd name="T9" fmla="*/ 61 h 117"/>
                <a:gd name="T10" fmla="*/ 2 w 31"/>
                <a:gd name="T11" fmla="*/ 34 h 117"/>
                <a:gd name="T12" fmla="*/ 1 w 31"/>
                <a:gd name="T13" fmla="*/ 18 h 117"/>
                <a:gd name="T14" fmla="*/ 2 w 31"/>
                <a:gd name="T15" fmla="*/ 5 h 117"/>
                <a:gd name="T16" fmla="*/ 7 w 31"/>
                <a:gd name="T17" fmla="*/ 1 h 117"/>
                <a:gd name="T18" fmla="*/ 12 w 31"/>
                <a:gd name="T19" fmla="*/ 1 h 117"/>
                <a:gd name="T20" fmla="*/ 29 w 31"/>
                <a:gd name="T21" fmla="*/ 7 h 117"/>
                <a:gd name="T22" fmla="*/ 29 w 31"/>
                <a:gd name="T23" fmla="*/ 24 h 117"/>
                <a:gd name="T24" fmla="*/ 29 w 31"/>
                <a:gd name="T25" fmla="*/ 82 h 117"/>
                <a:gd name="T26" fmla="*/ 28 w 31"/>
                <a:gd name="T27" fmla="*/ 114 h 117"/>
                <a:gd name="T28" fmla="*/ 9 w 31"/>
                <a:gd name="T29" fmla="*/ 112 h 117"/>
                <a:gd name="T30" fmla="*/ 19 w 31"/>
                <a:gd name="T31" fmla="*/ 112 h 117"/>
                <a:gd name="T32" fmla="*/ 26 w 31"/>
                <a:gd name="T33" fmla="*/ 108 h 117"/>
                <a:gd name="T34" fmla="*/ 26 w 31"/>
                <a:gd name="T35" fmla="*/ 97 h 117"/>
                <a:gd name="T36" fmla="*/ 26 w 31"/>
                <a:gd name="T37" fmla="*/ 76 h 117"/>
                <a:gd name="T38" fmla="*/ 27 w 31"/>
                <a:gd name="T39" fmla="*/ 24 h 117"/>
                <a:gd name="T40" fmla="*/ 27 w 31"/>
                <a:gd name="T41" fmla="*/ 10 h 117"/>
                <a:gd name="T42" fmla="*/ 21 w 31"/>
                <a:gd name="T43" fmla="*/ 5 h 117"/>
                <a:gd name="T44" fmla="*/ 7 w 31"/>
                <a:gd name="T45" fmla="*/ 5 h 117"/>
                <a:gd name="T46" fmla="*/ 4 w 31"/>
                <a:gd name="T47" fmla="*/ 13 h 117"/>
                <a:gd name="T48" fmla="*/ 4 w 31"/>
                <a:gd name="T49" fmla="*/ 15 h 117"/>
                <a:gd name="T50" fmla="*/ 5 w 31"/>
                <a:gd name="T51" fmla="*/ 54 h 117"/>
                <a:gd name="T52" fmla="*/ 4 w 31"/>
                <a:gd name="T53" fmla="*/ 106 h 117"/>
                <a:gd name="T54" fmla="*/ 4 w 31"/>
                <a:gd name="T55" fmla="*/ 109 h 117"/>
                <a:gd name="T56" fmla="*/ 8 w 31"/>
                <a:gd name="T57" fmla="*/ 113 h 117"/>
                <a:gd name="T58" fmla="*/ 9 w 31"/>
                <a:gd name="T59" fmla="*/ 11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" h="117">
                  <a:moveTo>
                    <a:pt x="28" y="114"/>
                  </a:moveTo>
                  <a:cubicBezTo>
                    <a:pt x="22" y="117"/>
                    <a:pt x="12" y="117"/>
                    <a:pt x="4" y="114"/>
                  </a:cubicBezTo>
                  <a:cubicBezTo>
                    <a:pt x="0" y="108"/>
                    <a:pt x="2" y="100"/>
                    <a:pt x="2" y="91"/>
                  </a:cubicBezTo>
                  <a:cubicBezTo>
                    <a:pt x="2" y="83"/>
                    <a:pt x="3" y="75"/>
                    <a:pt x="3" y="67"/>
                  </a:cubicBezTo>
                  <a:cubicBezTo>
                    <a:pt x="3" y="65"/>
                    <a:pt x="2" y="63"/>
                    <a:pt x="2" y="61"/>
                  </a:cubicBezTo>
                  <a:cubicBezTo>
                    <a:pt x="3" y="51"/>
                    <a:pt x="2" y="42"/>
                    <a:pt x="2" y="34"/>
                  </a:cubicBezTo>
                  <a:cubicBezTo>
                    <a:pt x="1" y="28"/>
                    <a:pt x="1" y="23"/>
                    <a:pt x="1" y="18"/>
                  </a:cubicBezTo>
                  <a:cubicBezTo>
                    <a:pt x="2" y="14"/>
                    <a:pt x="0" y="9"/>
                    <a:pt x="2" y="5"/>
                  </a:cubicBezTo>
                  <a:cubicBezTo>
                    <a:pt x="3" y="3"/>
                    <a:pt x="6" y="1"/>
                    <a:pt x="7" y="1"/>
                  </a:cubicBezTo>
                  <a:cubicBezTo>
                    <a:pt x="8" y="1"/>
                    <a:pt x="10" y="1"/>
                    <a:pt x="12" y="1"/>
                  </a:cubicBezTo>
                  <a:cubicBezTo>
                    <a:pt x="19" y="1"/>
                    <a:pt x="26" y="0"/>
                    <a:pt x="29" y="7"/>
                  </a:cubicBezTo>
                  <a:cubicBezTo>
                    <a:pt x="31" y="13"/>
                    <a:pt x="29" y="19"/>
                    <a:pt x="29" y="24"/>
                  </a:cubicBezTo>
                  <a:cubicBezTo>
                    <a:pt x="28" y="41"/>
                    <a:pt x="29" y="64"/>
                    <a:pt x="29" y="82"/>
                  </a:cubicBezTo>
                  <a:cubicBezTo>
                    <a:pt x="29" y="94"/>
                    <a:pt x="30" y="104"/>
                    <a:pt x="28" y="114"/>
                  </a:cubicBezTo>
                  <a:close/>
                  <a:moveTo>
                    <a:pt x="9" y="112"/>
                  </a:moveTo>
                  <a:cubicBezTo>
                    <a:pt x="10" y="113"/>
                    <a:pt x="16" y="114"/>
                    <a:pt x="19" y="112"/>
                  </a:cubicBezTo>
                  <a:cubicBezTo>
                    <a:pt x="23" y="114"/>
                    <a:pt x="26" y="112"/>
                    <a:pt x="26" y="108"/>
                  </a:cubicBezTo>
                  <a:cubicBezTo>
                    <a:pt x="27" y="105"/>
                    <a:pt x="26" y="101"/>
                    <a:pt x="26" y="97"/>
                  </a:cubicBezTo>
                  <a:cubicBezTo>
                    <a:pt x="27" y="90"/>
                    <a:pt x="26" y="83"/>
                    <a:pt x="26" y="76"/>
                  </a:cubicBezTo>
                  <a:cubicBezTo>
                    <a:pt x="27" y="56"/>
                    <a:pt x="26" y="43"/>
                    <a:pt x="27" y="24"/>
                  </a:cubicBezTo>
                  <a:cubicBezTo>
                    <a:pt x="27" y="19"/>
                    <a:pt x="28" y="13"/>
                    <a:pt x="27" y="10"/>
                  </a:cubicBezTo>
                  <a:cubicBezTo>
                    <a:pt x="26" y="8"/>
                    <a:pt x="24" y="6"/>
                    <a:pt x="21" y="5"/>
                  </a:cubicBezTo>
                  <a:cubicBezTo>
                    <a:pt x="17" y="2"/>
                    <a:pt x="10" y="5"/>
                    <a:pt x="7" y="5"/>
                  </a:cubicBezTo>
                  <a:cubicBezTo>
                    <a:pt x="4" y="6"/>
                    <a:pt x="4" y="10"/>
                    <a:pt x="4" y="13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3" y="27"/>
                    <a:pt x="4" y="41"/>
                    <a:pt x="5" y="54"/>
                  </a:cubicBezTo>
                  <a:cubicBezTo>
                    <a:pt x="6" y="71"/>
                    <a:pt x="4" y="91"/>
                    <a:pt x="4" y="106"/>
                  </a:cubicBezTo>
                  <a:cubicBezTo>
                    <a:pt x="4" y="107"/>
                    <a:pt x="5" y="108"/>
                    <a:pt x="4" y="109"/>
                  </a:cubicBezTo>
                  <a:cubicBezTo>
                    <a:pt x="6" y="110"/>
                    <a:pt x="7" y="112"/>
                    <a:pt x="8" y="113"/>
                  </a:cubicBezTo>
                  <a:cubicBezTo>
                    <a:pt x="8" y="112"/>
                    <a:pt x="8" y="111"/>
                    <a:pt x="9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62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文本框 54"/>
          <p:cNvSpPr txBox="1"/>
          <p:nvPr/>
        </p:nvSpPr>
        <p:spPr>
          <a:xfrm>
            <a:off x="701572" y="1982164"/>
            <a:ext cx="2417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800" spc="-5" dirty="0">
                <a:solidFill>
                  <a:srgbClr val="FF000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選擇學習表現</a:t>
            </a:r>
            <a:endParaRPr lang="zh-CN" altLang="en-US" sz="2800" dirty="0">
              <a:solidFill>
                <a:srgbClr val="FF0000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08834" y="3158024"/>
            <a:ext cx="2310485" cy="113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zh-TW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設定評量目標 </a:t>
            </a:r>
            <a:r>
              <a:rPr lang="en-US" altLang="zh-TW" sz="2400" spc="-30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 </a:t>
            </a:r>
            <a:r>
              <a:rPr lang="zh-TW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選擇學習表現</a:t>
            </a:r>
            <a:r>
              <a:rPr lang="en-US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)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895709" y="2060817"/>
            <a:ext cx="2088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核心問題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3862325" y="3554801"/>
            <a:ext cx="2040279" cy="113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  <a:sym typeface="Arial"/>
              </a:rPr>
              <a:t>你覺得重要的問題</a:t>
            </a:r>
            <a:endParaRPr lang="zh-CN" altLang="en-US" sz="2400" spc="-5" dirty="0">
              <a:solidFill>
                <a:srgbClr val="41404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968720" y="2128120"/>
            <a:ext cx="2088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800" spc="-5" dirty="0">
                <a:solidFill>
                  <a:srgbClr val="FF000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情境出發</a:t>
            </a:r>
            <a:endParaRPr lang="zh-CN" altLang="en-US" sz="2800" spc="-5" dirty="0">
              <a:solidFill>
                <a:srgbClr val="FF0000"/>
              </a:solidFill>
              <a:latin typeface="新細明體" panose="02020500000000000000" pitchFamily="18" charset="-120"/>
              <a:ea typeface="Arial Unicode MS" panose="020B060402020202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729457" y="3260773"/>
            <a:ext cx="2040279" cy="1135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尋找相關素材並進行統整</a:t>
            </a:r>
            <a:endParaRPr lang="zh-CN" altLang="en-US" sz="2400" spc="-5" dirty="0">
              <a:solidFill>
                <a:srgbClr val="41404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688399" y="2054502"/>
            <a:ext cx="1697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800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設計題</a:t>
            </a:r>
            <a:r>
              <a:rPr lang="zh-TW" altLang="en-US" sz="2800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目</a:t>
            </a:r>
            <a:endParaRPr lang="zh-CN" altLang="en-US" sz="2800" spc="-5" dirty="0">
              <a:solidFill>
                <a:srgbClr val="0070C0"/>
              </a:solidFill>
              <a:latin typeface="新細明體" panose="02020500000000000000" pitchFamily="18" charset="-120"/>
              <a:ea typeface="Arial Unicode MS" panose="020B060402020202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9410071" y="3863587"/>
            <a:ext cx="2675104" cy="1686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將某些</a:t>
            </a:r>
            <a:r>
              <a:rPr lang="zh-TW" altLang="en-US" sz="2400" b="1" spc="-5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文字轉化為圖表</a:t>
            </a:r>
            <a:endParaRPr lang="en-US" altLang="zh-TW" sz="2400" b="1" spc="-5" dirty="0">
              <a:solidFill>
                <a:srgbClr val="FF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 </a:t>
            </a:r>
            <a:r>
              <a:rPr lang="en-US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</a:t>
            </a:r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依據圖表分析</a:t>
            </a:r>
            <a:r>
              <a:rPr lang="en-US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……)</a:t>
            </a:r>
            <a:endParaRPr lang="zh-TW" altLang="en-US" sz="2400" spc="-5" dirty="0">
              <a:solidFill>
                <a:srgbClr val="41404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474997" y="2604976"/>
            <a:ext cx="9223862" cy="504967"/>
            <a:chOff x="1486014" y="2924465"/>
            <a:chExt cx="9223862" cy="504967"/>
          </a:xfrm>
        </p:grpSpPr>
        <p:grpSp>
          <p:nvGrpSpPr>
            <p:cNvPr id="2" name="Group 4"/>
            <p:cNvGrpSpPr>
              <a:grpSpLocks noChangeAspect="1"/>
            </p:cNvGrpSpPr>
            <p:nvPr/>
          </p:nvGrpSpPr>
          <p:grpSpPr bwMode="auto">
            <a:xfrm>
              <a:off x="1581204" y="3121659"/>
              <a:ext cx="9128672" cy="117793"/>
              <a:chOff x="2667" y="3648"/>
              <a:chExt cx="959" cy="49"/>
            </a:xfrm>
            <a:solidFill>
              <a:schemeClr val="bg1"/>
            </a:solidFill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3262" y="3659"/>
                <a:ext cx="33" cy="38"/>
              </a:xfrm>
              <a:custGeom>
                <a:avLst/>
                <a:gdLst>
                  <a:gd name="T0" fmla="*/ 14 w 14"/>
                  <a:gd name="T1" fmla="*/ 3 h 13"/>
                  <a:gd name="T2" fmla="*/ 8 w 14"/>
                  <a:gd name="T3" fmla="*/ 3 h 13"/>
                  <a:gd name="T4" fmla="*/ 6 w 14"/>
                  <a:gd name="T5" fmla="*/ 0 h 13"/>
                  <a:gd name="T6" fmla="*/ 4 w 14"/>
                  <a:gd name="T7" fmla="*/ 0 h 13"/>
                  <a:gd name="T8" fmla="*/ 4 w 14"/>
                  <a:gd name="T9" fmla="*/ 0 h 13"/>
                  <a:gd name="T10" fmla="*/ 3 w 14"/>
                  <a:gd name="T11" fmla="*/ 3 h 13"/>
                  <a:gd name="T12" fmla="*/ 0 w 14"/>
                  <a:gd name="T13" fmla="*/ 2 h 13"/>
                  <a:gd name="T14" fmla="*/ 3 w 14"/>
                  <a:gd name="T15" fmla="*/ 7 h 13"/>
                  <a:gd name="T16" fmla="*/ 1 w 14"/>
                  <a:gd name="T17" fmla="*/ 7 h 13"/>
                  <a:gd name="T18" fmla="*/ 3 w 14"/>
                  <a:gd name="T19" fmla="*/ 11 h 13"/>
                  <a:gd name="T20" fmla="*/ 5 w 14"/>
                  <a:gd name="T21" fmla="*/ 7 h 13"/>
                  <a:gd name="T22" fmla="*/ 5 w 14"/>
                  <a:gd name="T23" fmla="*/ 9 h 13"/>
                  <a:gd name="T24" fmla="*/ 7 w 14"/>
                  <a:gd name="T25" fmla="*/ 10 h 13"/>
                  <a:gd name="T26" fmla="*/ 7 w 14"/>
                  <a:gd name="T27" fmla="*/ 8 h 13"/>
                  <a:gd name="T28" fmla="*/ 11 w 14"/>
                  <a:gd name="T29" fmla="*/ 11 h 13"/>
                  <a:gd name="T30" fmla="*/ 10 w 14"/>
                  <a:gd name="T31" fmla="*/ 8 h 13"/>
                  <a:gd name="T32" fmla="*/ 6 w 14"/>
                  <a:gd name="T33" fmla="*/ 6 h 13"/>
                  <a:gd name="T34" fmla="*/ 7 w 14"/>
                  <a:gd name="T35" fmla="*/ 3 h 13"/>
                  <a:gd name="T36" fmla="*/ 11 w 14"/>
                  <a:gd name="T37" fmla="*/ 7 h 13"/>
                  <a:gd name="T38" fmla="*/ 13 w 14"/>
                  <a:gd name="T39" fmla="*/ 8 h 13"/>
                  <a:gd name="T40" fmla="*/ 13 w 14"/>
                  <a:gd name="T41" fmla="*/ 6 h 13"/>
                  <a:gd name="T42" fmla="*/ 14 w 14"/>
                  <a:gd name="T4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13">
                    <a:moveTo>
                      <a:pt x="14" y="3"/>
                    </a:moveTo>
                    <a:cubicBezTo>
                      <a:pt x="11" y="4"/>
                      <a:pt x="10" y="2"/>
                      <a:pt x="8" y="3"/>
                    </a:cubicBezTo>
                    <a:cubicBezTo>
                      <a:pt x="6" y="2"/>
                      <a:pt x="7" y="0"/>
                      <a:pt x="6" y="0"/>
                    </a:cubicBezTo>
                    <a:cubicBezTo>
                      <a:pt x="6" y="0"/>
                      <a:pt x="5" y="3"/>
                      <a:pt x="4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3" y="1"/>
                      <a:pt x="2" y="1"/>
                      <a:pt x="3" y="3"/>
                    </a:cubicBezTo>
                    <a:cubicBezTo>
                      <a:pt x="2" y="2"/>
                      <a:pt x="2" y="0"/>
                      <a:pt x="0" y="2"/>
                    </a:cubicBezTo>
                    <a:cubicBezTo>
                      <a:pt x="0" y="5"/>
                      <a:pt x="3" y="5"/>
                      <a:pt x="3" y="7"/>
                    </a:cubicBezTo>
                    <a:cubicBezTo>
                      <a:pt x="2" y="7"/>
                      <a:pt x="2" y="7"/>
                      <a:pt x="1" y="7"/>
                    </a:cubicBezTo>
                    <a:cubicBezTo>
                      <a:pt x="1" y="9"/>
                      <a:pt x="2" y="10"/>
                      <a:pt x="3" y="11"/>
                    </a:cubicBezTo>
                    <a:cubicBezTo>
                      <a:pt x="3" y="8"/>
                      <a:pt x="3" y="6"/>
                      <a:pt x="5" y="7"/>
                    </a:cubicBezTo>
                    <a:cubicBezTo>
                      <a:pt x="5" y="8"/>
                      <a:pt x="4" y="9"/>
                      <a:pt x="5" y="9"/>
                    </a:cubicBezTo>
                    <a:cubicBezTo>
                      <a:pt x="5" y="7"/>
                      <a:pt x="6" y="10"/>
                      <a:pt x="7" y="10"/>
                    </a:cubicBezTo>
                    <a:cubicBezTo>
                      <a:pt x="7" y="10"/>
                      <a:pt x="6" y="8"/>
                      <a:pt x="7" y="8"/>
                    </a:cubicBezTo>
                    <a:cubicBezTo>
                      <a:pt x="8" y="10"/>
                      <a:pt x="10" y="13"/>
                      <a:pt x="11" y="11"/>
                    </a:cubicBezTo>
                    <a:cubicBezTo>
                      <a:pt x="10" y="10"/>
                      <a:pt x="10" y="10"/>
                      <a:pt x="10" y="8"/>
                    </a:cubicBezTo>
                    <a:cubicBezTo>
                      <a:pt x="8" y="8"/>
                      <a:pt x="7" y="7"/>
                      <a:pt x="6" y="6"/>
                    </a:cubicBezTo>
                    <a:cubicBezTo>
                      <a:pt x="6" y="5"/>
                      <a:pt x="6" y="4"/>
                      <a:pt x="7" y="3"/>
                    </a:cubicBezTo>
                    <a:cubicBezTo>
                      <a:pt x="8" y="5"/>
                      <a:pt x="10" y="5"/>
                      <a:pt x="11" y="7"/>
                    </a:cubicBezTo>
                    <a:cubicBezTo>
                      <a:pt x="14" y="4"/>
                      <a:pt x="10" y="10"/>
                      <a:pt x="13" y="8"/>
                    </a:cubicBezTo>
                    <a:cubicBezTo>
                      <a:pt x="14" y="8"/>
                      <a:pt x="13" y="7"/>
                      <a:pt x="13" y="6"/>
                    </a:cubicBezTo>
                    <a:cubicBezTo>
                      <a:pt x="14" y="6"/>
                      <a:pt x="14" y="5"/>
                      <a:pt x="14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3300" y="3674"/>
                <a:ext cx="17" cy="17"/>
              </a:xfrm>
              <a:custGeom>
                <a:avLst/>
                <a:gdLst>
                  <a:gd name="T0" fmla="*/ 2 w 7"/>
                  <a:gd name="T1" fmla="*/ 0 h 6"/>
                  <a:gd name="T2" fmla="*/ 3 w 7"/>
                  <a:gd name="T3" fmla="*/ 5 h 6"/>
                  <a:gd name="T4" fmla="*/ 5 w 7"/>
                  <a:gd name="T5" fmla="*/ 5 h 6"/>
                  <a:gd name="T6" fmla="*/ 7 w 7"/>
                  <a:gd name="T7" fmla="*/ 3 h 6"/>
                  <a:gd name="T8" fmla="*/ 5 w 7"/>
                  <a:gd name="T9" fmla="*/ 2 h 6"/>
                  <a:gd name="T10" fmla="*/ 6 w 7"/>
                  <a:gd name="T11" fmla="*/ 1 h 6"/>
                  <a:gd name="T12" fmla="*/ 2 w 7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6">
                    <a:moveTo>
                      <a:pt x="2" y="0"/>
                    </a:moveTo>
                    <a:cubicBezTo>
                      <a:pt x="1" y="1"/>
                      <a:pt x="0" y="6"/>
                      <a:pt x="3" y="5"/>
                    </a:cubicBezTo>
                    <a:cubicBezTo>
                      <a:pt x="3" y="2"/>
                      <a:pt x="4" y="5"/>
                      <a:pt x="5" y="5"/>
                    </a:cubicBezTo>
                    <a:cubicBezTo>
                      <a:pt x="5" y="4"/>
                      <a:pt x="6" y="4"/>
                      <a:pt x="7" y="3"/>
                    </a:cubicBezTo>
                    <a:cubicBezTo>
                      <a:pt x="6" y="3"/>
                      <a:pt x="5" y="3"/>
                      <a:pt x="5" y="2"/>
                    </a:cubicBezTo>
                    <a:cubicBezTo>
                      <a:pt x="5" y="2"/>
                      <a:pt x="6" y="2"/>
                      <a:pt x="6" y="1"/>
                    </a:cubicBezTo>
                    <a:cubicBezTo>
                      <a:pt x="3" y="2"/>
                      <a:pt x="4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3321" y="3674"/>
                <a:ext cx="3" cy="14"/>
              </a:xfrm>
              <a:custGeom>
                <a:avLst/>
                <a:gdLst>
                  <a:gd name="T0" fmla="*/ 0 w 1"/>
                  <a:gd name="T1" fmla="*/ 3 h 5"/>
                  <a:gd name="T2" fmla="*/ 1 w 1"/>
                  <a:gd name="T3" fmla="*/ 5 h 5"/>
                  <a:gd name="T4" fmla="*/ 0 w 1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5">
                    <a:moveTo>
                      <a:pt x="0" y="3"/>
                    </a:move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3388" y="3665"/>
                <a:ext cx="17" cy="32"/>
              </a:xfrm>
              <a:custGeom>
                <a:avLst/>
                <a:gdLst>
                  <a:gd name="T0" fmla="*/ 0 w 7"/>
                  <a:gd name="T1" fmla="*/ 3 h 11"/>
                  <a:gd name="T2" fmla="*/ 2 w 7"/>
                  <a:gd name="T3" fmla="*/ 6 h 11"/>
                  <a:gd name="T4" fmla="*/ 3 w 7"/>
                  <a:gd name="T5" fmla="*/ 7 h 11"/>
                  <a:gd name="T6" fmla="*/ 2 w 7"/>
                  <a:gd name="T7" fmla="*/ 9 h 11"/>
                  <a:gd name="T8" fmla="*/ 5 w 7"/>
                  <a:gd name="T9" fmla="*/ 9 h 11"/>
                  <a:gd name="T10" fmla="*/ 4 w 7"/>
                  <a:gd name="T11" fmla="*/ 9 h 11"/>
                  <a:gd name="T12" fmla="*/ 4 w 7"/>
                  <a:gd name="T13" fmla="*/ 5 h 11"/>
                  <a:gd name="T14" fmla="*/ 6 w 7"/>
                  <a:gd name="T15" fmla="*/ 8 h 11"/>
                  <a:gd name="T16" fmla="*/ 5 w 7"/>
                  <a:gd name="T17" fmla="*/ 4 h 11"/>
                  <a:gd name="T18" fmla="*/ 4 w 7"/>
                  <a:gd name="T19" fmla="*/ 3 h 11"/>
                  <a:gd name="T20" fmla="*/ 6 w 7"/>
                  <a:gd name="T21" fmla="*/ 1 h 11"/>
                  <a:gd name="T22" fmla="*/ 3 w 7"/>
                  <a:gd name="T23" fmla="*/ 1 h 11"/>
                  <a:gd name="T24" fmla="*/ 1 w 7"/>
                  <a:gd name="T25" fmla="*/ 0 h 11"/>
                  <a:gd name="T26" fmla="*/ 0 w 7"/>
                  <a:gd name="T2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11">
                    <a:moveTo>
                      <a:pt x="0" y="3"/>
                    </a:moveTo>
                    <a:cubicBezTo>
                      <a:pt x="3" y="2"/>
                      <a:pt x="2" y="6"/>
                      <a:pt x="2" y="6"/>
                    </a:cubicBezTo>
                    <a:cubicBezTo>
                      <a:pt x="2" y="7"/>
                      <a:pt x="3" y="6"/>
                      <a:pt x="3" y="7"/>
                    </a:cubicBezTo>
                    <a:cubicBezTo>
                      <a:pt x="3" y="8"/>
                      <a:pt x="2" y="8"/>
                      <a:pt x="2" y="9"/>
                    </a:cubicBezTo>
                    <a:cubicBezTo>
                      <a:pt x="4" y="8"/>
                      <a:pt x="5" y="11"/>
                      <a:pt x="5" y="9"/>
                    </a:cubicBezTo>
                    <a:cubicBezTo>
                      <a:pt x="5" y="9"/>
                      <a:pt x="4" y="9"/>
                      <a:pt x="4" y="9"/>
                    </a:cubicBezTo>
                    <a:cubicBezTo>
                      <a:pt x="5" y="7"/>
                      <a:pt x="2" y="6"/>
                      <a:pt x="4" y="5"/>
                    </a:cubicBezTo>
                    <a:cubicBezTo>
                      <a:pt x="5" y="6"/>
                      <a:pt x="4" y="8"/>
                      <a:pt x="6" y="8"/>
                    </a:cubicBezTo>
                    <a:cubicBezTo>
                      <a:pt x="7" y="5"/>
                      <a:pt x="7" y="5"/>
                      <a:pt x="5" y="4"/>
                    </a:cubicBezTo>
                    <a:cubicBezTo>
                      <a:pt x="6" y="5"/>
                      <a:pt x="1" y="3"/>
                      <a:pt x="4" y="3"/>
                    </a:cubicBezTo>
                    <a:cubicBezTo>
                      <a:pt x="5" y="5"/>
                      <a:pt x="6" y="2"/>
                      <a:pt x="6" y="1"/>
                    </a:cubicBezTo>
                    <a:cubicBezTo>
                      <a:pt x="5" y="0"/>
                      <a:pt x="4" y="2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1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3369" y="3657"/>
                <a:ext cx="17" cy="11"/>
              </a:xfrm>
              <a:custGeom>
                <a:avLst/>
                <a:gdLst>
                  <a:gd name="T0" fmla="*/ 5 w 7"/>
                  <a:gd name="T1" fmla="*/ 1 h 4"/>
                  <a:gd name="T2" fmla="*/ 6 w 7"/>
                  <a:gd name="T3" fmla="*/ 4 h 4"/>
                  <a:gd name="T4" fmla="*/ 7 w 7"/>
                  <a:gd name="T5" fmla="*/ 1 h 4"/>
                  <a:gd name="T6" fmla="*/ 2 w 7"/>
                  <a:gd name="T7" fmla="*/ 2 h 4"/>
                  <a:gd name="T8" fmla="*/ 5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5" y="1"/>
                    </a:moveTo>
                    <a:cubicBezTo>
                      <a:pt x="5" y="2"/>
                      <a:pt x="5" y="4"/>
                      <a:pt x="6" y="4"/>
                    </a:cubicBezTo>
                    <a:cubicBezTo>
                      <a:pt x="6" y="2"/>
                      <a:pt x="7" y="2"/>
                      <a:pt x="7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3" y="2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3371" y="3668"/>
                <a:ext cx="22" cy="23"/>
              </a:xfrm>
              <a:custGeom>
                <a:avLst/>
                <a:gdLst>
                  <a:gd name="T0" fmla="*/ 1 w 9"/>
                  <a:gd name="T1" fmla="*/ 4 h 8"/>
                  <a:gd name="T2" fmla="*/ 1 w 9"/>
                  <a:gd name="T3" fmla="*/ 6 h 8"/>
                  <a:gd name="T4" fmla="*/ 3 w 9"/>
                  <a:gd name="T5" fmla="*/ 7 h 8"/>
                  <a:gd name="T6" fmla="*/ 7 w 9"/>
                  <a:gd name="T7" fmla="*/ 7 h 8"/>
                  <a:gd name="T8" fmla="*/ 7 w 9"/>
                  <a:gd name="T9" fmla="*/ 8 h 8"/>
                  <a:gd name="T10" fmla="*/ 8 w 9"/>
                  <a:gd name="T11" fmla="*/ 4 h 8"/>
                  <a:gd name="T12" fmla="*/ 6 w 9"/>
                  <a:gd name="T13" fmla="*/ 1 h 8"/>
                  <a:gd name="T14" fmla="*/ 5 w 9"/>
                  <a:gd name="T15" fmla="*/ 0 h 8"/>
                  <a:gd name="T16" fmla="*/ 0 w 9"/>
                  <a:gd name="T17" fmla="*/ 4 h 8"/>
                  <a:gd name="T18" fmla="*/ 1 w 9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8">
                    <a:moveTo>
                      <a:pt x="1" y="4"/>
                    </a:moveTo>
                    <a:cubicBezTo>
                      <a:pt x="1" y="5"/>
                      <a:pt x="0" y="6"/>
                      <a:pt x="1" y="6"/>
                    </a:cubicBezTo>
                    <a:cubicBezTo>
                      <a:pt x="2" y="4"/>
                      <a:pt x="2" y="7"/>
                      <a:pt x="3" y="7"/>
                    </a:cubicBezTo>
                    <a:cubicBezTo>
                      <a:pt x="3" y="5"/>
                      <a:pt x="7" y="5"/>
                      <a:pt x="7" y="7"/>
                    </a:cubicBezTo>
                    <a:cubicBezTo>
                      <a:pt x="7" y="7"/>
                      <a:pt x="7" y="7"/>
                      <a:pt x="7" y="8"/>
                    </a:cubicBezTo>
                    <a:cubicBezTo>
                      <a:pt x="8" y="7"/>
                      <a:pt x="9" y="6"/>
                      <a:pt x="8" y="4"/>
                    </a:cubicBezTo>
                    <a:cubicBezTo>
                      <a:pt x="5" y="6"/>
                      <a:pt x="8" y="1"/>
                      <a:pt x="6" y="1"/>
                    </a:cubicBezTo>
                    <a:cubicBezTo>
                      <a:pt x="6" y="2"/>
                      <a:pt x="5" y="2"/>
                      <a:pt x="5" y="0"/>
                    </a:cubicBezTo>
                    <a:cubicBezTo>
                      <a:pt x="3" y="0"/>
                      <a:pt x="1" y="2"/>
                      <a:pt x="0" y="4"/>
                    </a:cubicBezTo>
                    <a:cubicBezTo>
                      <a:pt x="0" y="3"/>
                      <a:pt x="1" y="4"/>
                      <a:pt x="1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3305" y="3657"/>
                <a:ext cx="31" cy="23"/>
              </a:xfrm>
              <a:custGeom>
                <a:avLst/>
                <a:gdLst>
                  <a:gd name="T0" fmla="*/ 13 w 13"/>
                  <a:gd name="T1" fmla="*/ 3 h 8"/>
                  <a:gd name="T2" fmla="*/ 8 w 13"/>
                  <a:gd name="T3" fmla="*/ 1 h 8"/>
                  <a:gd name="T4" fmla="*/ 6 w 13"/>
                  <a:gd name="T5" fmla="*/ 4 h 8"/>
                  <a:gd name="T6" fmla="*/ 5 w 13"/>
                  <a:gd name="T7" fmla="*/ 3 h 8"/>
                  <a:gd name="T8" fmla="*/ 1 w 13"/>
                  <a:gd name="T9" fmla="*/ 2 h 8"/>
                  <a:gd name="T10" fmla="*/ 1 w 13"/>
                  <a:gd name="T11" fmla="*/ 4 h 8"/>
                  <a:gd name="T12" fmla="*/ 2 w 13"/>
                  <a:gd name="T13" fmla="*/ 3 h 8"/>
                  <a:gd name="T14" fmla="*/ 3 w 13"/>
                  <a:gd name="T15" fmla="*/ 6 h 8"/>
                  <a:gd name="T16" fmla="*/ 12 w 13"/>
                  <a:gd name="T17" fmla="*/ 6 h 8"/>
                  <a:gd name="T18" fmla="*/ 13 w 13"/>
                  <a:gd name="T1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13" y="3"/>
                    </a:moveTo>
                    <a:cubicBezTo>
                      <a:pt x="9" y="4"/>
                      <a:pt x="11" y="0"/>
                      <a:pt x="8" y="1"/>
                    </a:cubicBezTo>
                    <a:cubicBezTo>
                      <a:pt x="9" y="3"/>
                      <a:pt x="7" y="3"/>
                      <a:pt x="6" y="4"/>
                    </a:cubicBezTo>
                    <a:cubicBezTo>
                      <a:pt x="6" y="0"/>
                      <a:pt x="6" y="2"/>
                      <a:pt x="5" y="3"/>
                    </a:cubicBezTo>
                    <a:cubicBezTo>
                      <a:pt x="3" y="3"/>
                      <a:pt x="2" y="2"/>
                      <a:pt x="1" y="2"/>
                    </a:cubicBezTo>
                    <a:cubicBezTo>
                      <a:pt x="0" y="2"/>
                      <a:pt x="0" y="7"/>
                      <a:pt x="1" y="4"/>
                    </a:cubicBezTo>
                    <a:cubicBezTo>
                      <a:pt x="2" y="4"/>
                      <a:pt x="1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7" y="4"/>
                      <a:pt x="7" y="8"/>
                      <a:pt x="12" y="6"/>
                    </a:cubicBezTo>
                    <a:cubicBezTo>
                      <a:pt x="11" y="4"/>
                      <a:pt x="13" y="4"/>
                      <a:pt x="1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3228" y="3662"/>
                <a:ext cx="34" cy="23"/>
              </a:xfrm>
              <a:custGeom>
                <a:avLst/>
                <a:gdLst>
                  <a:gd name="T0" fmla="*/ 1 w 14"/>
                  <a:gd name="T1" fmla="*/ 8 h 8"/>
                  <a:gd name="T2" fmla="*/ 6 w 14"/>
                  <a:gd name="T3" fmla="*/ 6 h 8"/>
                  <a:gd name="T4" fmla="*/ 6 w 14"/>
                  <a:gd name="T5" fmla="*/ 7 h 8"/>
                  <a:gd name="T6" fmla="*/ 7 w 14"/>
                  <a:gd name="T7" fmla="*/ 6 h 8"/>
                  <a:gd name="T8" fmla="*/ 10 w 14"/>
                  <a:gd name="T9" fmla="*/ 8 h 8"/>
                  <a:gd name="T10" fmla="*/ 10 w 14"/>
                  <a:gd name="T11" fmla="*/ 6 h 8"/>
                  <a:gd name="T12" fmla="*/ 11 w 14"/>
                  <a:gd name="T13" fmla="*/ 6 h 8"/>
                  <a:gd name="T14" fmla="*/ 10 w 14"/>
                  <a:gd name="T15" fmla="*/ 6 h 8"/>
                  <a:gd name="T16" fmla="*/ 11 w 14"/>
                  <a:gd name="T17" fmla="*/ 0 h 8"/>
                  <a:gd name="T18" fmla="*/ 5 w 14"/>
                  <a:gd name="T19" fmla="*/ 6 h 8"/>
                  <a:gd name="T20" fmla="*/ 2 w 14"/>
                  <a:gd name="T21" fmla="*/ 2 h 8"/>
                  <a:gd name="T22" fmla="*/ 1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1" y="8"/>
                    </a:moveTo>
                    <a:cubicBezTo>
                      <a:pt x="3" y="8"/>
                      <a:pt x="4" y="7"/>
                      <a:pt x="6" y="6"/>
                    </a:cubicBezTo>
                    <a:cubicBezTo>
                      <a:pt x="5" y="6"/>
                      <a:pt x="6" y="7"/>
                      <a:pt x="6" y="7"/>
                    </a:cubicBezTo>
                    <a:cubicBezTo>
                      <a:pt x="8" y="7"/>
                      <a:pt x="6" y="6"/>
                      <a:pt x="7" y="6"/>
                    </a:cubicBezTo>
                    <a:cubicBezTo>
                      <a:pt x="9" y="5"/>
                      <a:pt x="8" y="8"/>
                      <a:pt x="10" y="8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6"/>
                      <a:pt x="10" y="6"/>
                    </a:cubicBezTo>
                    <a:cubicBezTo>
                      <a:pt x="14" y="6"/>
                      <a:pt x="11" y="1"/>
                      <a:pt x="11" y="0"/>
                    </a:cubicBezTo>
                    <a:cubicBezTo>
                      <a:pt x="7" y="0"/>
                      <a:pt x="9" y="6"/>
                      <a:pt x="5" y="6"/>
                    </a:cubicBezTo>
                    <a:cubicBezTo>
                      <a:pt x="5" y="3"/>
                      <a:pt x="4" y="3"/>
                      <a:pt x="2" y="2"/>
                    </a:cubicBezTo>
                    <a:cubicBezTo>
                      <a:pt x="2" y="4"/>
                      <a:pt x="0" y="5"/>
                      <a:pt x="1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3336" y="3659"/>
                <a:ext cx="33" cy="32"/>
              </a:xfrm>
              <a:custGeom>
                <a:avLst/>
                <a:gdLst>
                  <a:gd name="T0" fmla="*/ 14 w 14"/>
                  <a:gd name="T1" fmla="*/ 4 h 11"/>
                  <a:gd name="T2" fmla="*/ 13 w 14"/>
                  <a:gd name="T3" fmla="*/ 3 h 11"/>
                  <a:gd name="T4" fmla="*/ 12 w 14"/>
                  <a:gd name="T5" fmla="*/ 0 h 11"/>
                  <a:gd name="T6" fmla="*/ 6 w 14"/>
                  <a:gd name="T7" fmla="*/ 3 h 11"/>
                  <a:gd name="T8" fmla="*/ 4 w 14"/>
                  <a:gd name="T9" fmla="*/ 3 h 11"/>
                  <a:gd name="T10" fmla="*/ 6 w 14"/>
                  <a:gd name="T11" fmla="*/ 4 h 11"/>
                  <a:gd name="T12" fmla="*/ 0 w 14"/>
                  <a:gd name="T13" fmla="*/ 6 h 11"/>
                  <a:gd name="T14" fmla="*/ 3 w 14"/>
                  <a:gd name="T15" fmla="*/ 9 h 11"/>
                  <a:gd name="T16" fmla="*/ 4 w 14"/>
                  <a:gd name="T17" fmla="*/ 7 h 11"/>
                  <a:gd name="T18" fmla="*/ 6 w 14"/>
                  <a:gd name="T19" fmla="*/ 8 h 11"/>
                  <a:gd name="T20" fmla="*/ 6 w 14"/>
                  <a:gd name="T21" fmla="*/ 5 h 11"/>
                  <a:gd name="T22" fmla="*/ 7 w 14"/>
                  <a:gd name="T23" fmla="*/ 6 h 11"/>
                  <a:gd name="T24" fmla="*/ 10 w 14"/>
                  <a:gd name="T25" fmla="*/ 5 h 11"/>
                  <a:gd name="T26" fmla="*/ 7 w 14"/>
                  <a:gd name="T27" fmla="*/ 7 h 11"/>
                  <a:gd name="T28" fmla="*/ 8 w 14"/>
                  <a:gd name="T29" fmla="*/ 9 h 11"/>
                  <a:gd name="T30" fmla="*/ 12 w 14"/>
                  <a:gd name="T31" fmla="*/ 11 h 11"/>
                  <a:gd name="T32" fmla="*/ 14 w 14"/>
                  <a:gd name="T33" fmla="*/ 4 h 11"/>
                  <a:gd name="T34" fmla="*/ 7 w 14"/>
                  <a:gd name="T35" fmla="*/ 3 h 11"/>
                  <a:gd name="T36" fmla="*/ 11 w 14"/>
                  <a:gd name="T37" fmla="*/ 3 h 11"/>
                  <a:gd name="T38" fmla="*/ 7 w 14"/>
                  <a:gd name="T39" fmla="*/ 3 h 11"/>
                  <a:gd name="T40" fmla="*/ 11 w 14"/>
                  <a:gd name="T41" fmla="*/ 7 h 11"/>
                  <a:gd name="T42" fmla="*/ 11 w 14"/>
                  <a:gd name="T43" fmla="*/ 5 h 11"/>
                  <a:gd name="T44" fmla="*/ 11 w 14"/>
                  <a:gd name="T45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" h="11">
                    <a:moveTo>
                      <a:pt x="14" y="4"/>
                    </a:moveTo>
                    <a:cubicBezTo>
                      <a:pt x="14" y="5"/>
                      <a:pt x="13" y="3"/>
                      <a:pt x="13" y="3"/>
                    </a:cubicBezTo>
                    <a:cubicBezTo>
                      <a:pt x="12" y="2"/>
                      <a:pt x="11" y="1"/>
                      <a:pt x="12" y="0"/>
                    </a:cubicBezTo>
                    <a:cubicBezTo>
                      <a:pt x="10" y="0"/>
                      <a:pt x="8" y="1"/>
                      <a:pt x="6" y="3"/>
                    </a:cubicBezTo>
                    <a:cubicBezTo>
                      <a:pt x="6" y="2"/>
                      <a:pt x="4" y="2"/>
                      <a:pt x="4" y="3"/>
                    </a:cubicBezTo>
                    <a:cubicBezTo>
                      <a:pt x="5" y="3"/>
                      <a:pt x="5" y="4"/>
                      <a:pt x="6" y="4"/>
                    </a:cubicBezTo>
                    <a:cubicBezTo>
                      <a:pt x="3" y="5"/>
                      <a:pt x="3" y="5"/>
                      <a:pt x="0" y="6"/>
                    </a:cubicBezTo>
                    <a:cubicBezTo>
                      <a:pt x="0" y="8"/>
                      <a:pt x="1" y="8"/>
                      <a:pt x="3" y="9"/>
                    </a:cubicBezTo>
                    <a:cubicBezTo>
                      <a:pt x="3" y="8"/>
                      <a:pt x="3" y="7"/>
                      <a:pt x="4" y="7"/>
                    </a:cubicBezTo>
                    <a:cubicBezTo>
                      <a:pt x="4" y="8"/>
                      <a:pt x="4" y="9"/>
                      <a:pt x="6" y="8"/>
                    </a:cubicBezTo>
                    <a:cubicBezTo>
                      <a:pt x="7" y="6"/>
                      <a:pt x="4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5" y="4"/>
                      <a:pt x="10" y="4"/>
                      <a:pt x="10" y="5"/>
                    </a:cubicBezTo>
                    <a:cubicBezTo>
                      <a:pt x="9" y="6"/>
                      <a:pt x="8" y="6"/>
                      <a:pt x="7" y="7"/>
                    </a:cubicBezTo>
                    <a:cubicBezTo>
                      <a:pt x="8" y="8"/>
                      <a:pt x="8" y="8"/>
                      <a:pt x="8" y="9"/>
                    </a:cubicBezTo>
                    <a:cubicBezTo>
                      <a:pt x="11" y="7"/>
                      <a:pt x="10" y="10"/>
                      <a:pt x="12" y="11"/>
                    </a:cubicBezTo>
                    <a:cubicBezTo>
                      <a:pt x="13" y="8"/>
                      <a:pt x="14" y="7"/>
                      <a:pt x="14" y="4"/>
                    </a:cubicBezTo>
                    <a:close/>
                    <a:moveTo>
                      <a:pt x="7" y="3"/>
                    </a:moveTo>
                    <a:cubicBezTo>
                      <a:pt x="7" y="1"/>
                      <a:pt x="12" y="1"/>
                      <a:pt x="11" y="3"/>
                    </a:cubicBezTo>
                    <a:cubicBezTo>
                      <a:pt x="9" y="4"/>
                      <a:pt x="9" y="3"/>
                      <a:pt x="7" y="3"/>
                    </a:cubicBezTo>
                    <a:close/>
                    <a:moveTo>
                      <a:pt x="11" y="7"/>
                    </a:moveTo>
                    <a:cubicBezTo>
                      <a:pt x="9" y="7"/>
                      <a:pt x="10" y="6"/>
                      <a:pt x="11" y="5"/>
                    </a:cubicBezTo>
                    <a:cubicBezTo>
                      <a:pt x="12" y="6"/>
                      <a:pt x="11" y="7"/>
                      <a:pt x="1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" name="Freeform 14"/>
              <p:cNvSpPr>
                <a:spLocks/>
              </p:cNvSpPr>
              <p:nvPr/>
            </p:nvSpPr>
            <p:spPr bwMode="auto">
              <a:xfrm>
                <a:off x="3543" y="3680"/>
                <a:ext cx="4" cy="8"/>
              </a:xfrm>
              <a:custGeom>
                <a:avLst/>
                <a:gdLst>
                  <a:gd name="T0" fmla="*/ 1 w 2"/>
                  <a:gd name="T1" fmla="*/ 0 h 3"/>
                  <a:gd name="T2" fmla="*/ 2 w 2"/>
                  <a:gd name="T3" fmla="*/ 3 h 3"/>
                  <a:gd name="T4" fmla="*/ 1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0" y="2"/>
                      <a:pt x="1" y="2"/>
                      <a:pt x="2" y="3"/>
                    </a:cubicBezTo>
                    <a:cubicBezTo>
                      <a:pt x="2" y="2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3547" y="3651"/>
                <a:ext cx="43" cy="40"/>
              </a:xfrm>
              <a:custGeom>
                <a:avLst/>
                <a:gdLst>
                  <a:gd name="T0" fmla="*/ 11 w 18"/>
                  <a:gd name="T1" fmla="*/ 10 h 14"/>
                  <a:gd name="T2" fmla="*/ 14 w 18"/>
                  <a:gd name="T3" fmla="*/ 10 h 14"/>
                  <a:gd name="T4" fmla="*/ 14 w 18"/>
                  <a:gd name="T5" fmla="*/ 3 h 14"/>
                  <a:gd name="T6" fmla="*/ 10 w 18"/>
                  <a:gd name="T7" fmla="*/ 4 h 14"/>
                  <a:gd name="T8" fmla="*/ 9 w 18"/>
                  <a:gd name="T9" fmla="*/ 6 h 14"/>
                  <a:gd name="T10" fmla="*/ 9 w 18"/>
                  <a:gd name="T11" fmla="*/ 4 h 14"/>
                  <a:gd name="T12" fmla="*/ 7 w 18"/>
                  <a:gd name="T13" fmla="*/ 6 h 14"/>
                  <a:gd name="T14" fmla="*/ 6 w 18"/>
                  <a:gd name="T15" fmla="*/ 9 h 14"/>
                  <a:gd name="T16" fmla="*/ 4 w 18"/>
                  <a:gd name="T17" fmla="*/ 4 h 14"/>
                  <a:gd name="T18" fmla="*/ 3 w 18"/>
                  <a:gd name="T19" fmla="*/ 5 h 14"/>
                  <a:gd name="T20" fmla="*/ 3 w 18"/>
                  <a:gd name="T21" fmla="*/ 7 h 14"/>
                  <a:gd name="T22" fmla="*/ 0 w 18"/>
                  <a:gd name="T23" fmla="*/ 9 h 14"/>
                  <a:gd name="T24" fmla="*/ 2 w 18"/>
                  <a:gd name="T25" fmla="*/ 12 h 14"/>
                  <a:gd name="T26" fmla="*/ 4 w 18"/>
                  <a:gd name="T27" fmla="*/ 10 h 14"/>
                  <a:gd name="T28" fmla="*/ 5 w 18"/>
                  <a:gd name="T29" fmla="*/ 14 h 14"/>
                  <a:gd name="T30" fmla="*/ 6 w 18"/>
                  <a:gd name="T31" fmla="*/ 11 h 14"/>
                  <a:gd name="T32" fmla="*/ 7 w 18"/>
                  <a:gd name="T33" fmla="*/ 13 h 14"/>
                  <a:gd name="T34" fmla="*/ 9 w 18"/>
                  <a:gd name="T35" fmla="*/ 8 h 14"/>
                  <a:gd name="T36" fmla="*/ 11 w 18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4">
                    <a:moveTo>
                      <a:pt x="11" y="10"/>
                    </a:moveTo>
                    <a:cubicBezTo>
                      <a:pt x="11" y="8"/>
                      <a:pt x="13" y="9"/>
                      <a:pt x="14" y="10"/>
                    </a:cubicBezTo>
                    <a:cubicBezTo>
                      <a:pt x="13" y="6"/>
                      <a:pt x="18" y="4"/>
                      <a:pt x="14" y="3"/>
                    </a:cubicBezTo>
                    <a:cubicBezTo>
                      <a:pt x="15" y="7"/>
                      <a:pt x="13" y="4"/>
                      <a:pt x="10" y="4"/>
                    </a:cubicBezTo>
                    <a:cubicBezTo>
                      <a:pt x="10" y="5"/>
                      <a:pt x="11" y="7"/>
                      <a:pt x="9" y="6"/>
                    </a:cubicBezTo>
                    <a:cubicBezTo>
                      <a:pt x="9" y="6"/>
                      <a:pt x="10" y="5"/>
                      <a:pt x="9" y="4"/>
                    </a:cubicBezTo>
                    <a:cubicBezTo>
                      <a:pt x="9" y="8"/>
                      <a:pt x="7" y="3"/>
                      <a:pt x="7" y="6"/>
                    </a:cubicBezTo>
                    <a:cubicBezTo>
                      <a:pt x="9" y="6"/>
                      <a:pt x="8" y="9"/>
                      <a:pt x="6" y="9"/>
                    </a:cubicBezTo>
                    <a:cubicBezTo>
                      <a:pt x="5" y="8"/>
                      <a:pt x="5" y="5"/>
                      <a:pt x="4" y="4"/>
                    </a:cubicBezTo>
                    <a:cubicBezTo>
                      <a:pt x="4" y="5"/>
                      <a:pt x="4" y="5"/>
                      <a:pt x="3" y="5"/>
                    </a:cubicBezTo>
                    <a:cubicBezTo>
                      <a:pt x="3" y="0"/>
                      <a:pt x="3" y="5"/>
                      <a:pt x="3" y="7"/>
                    </a:cubicBezTo>
                    <a:cubicBezTo>
                      <a:pt x="2" y="7"/>
                      <a:pt x="2" y="9"/>
                      <a:pt x="0" y="9"/>
                    </a:cubicBezTo>
                    <a:cubicBezTo>
                      <a:pt x="0" y="11"/>
                      <a:pt x="1" y="11"/>
                      <a:pt x="2" y="12"/>
                    </a:cubicBezTo>
                    <a:cubicBezTo>
                      <a:pt x="2" y="11"/>
                      <a:pt x="3" y="10"/>
                      <a:pt x="4" y="10"/>
                    </a:cubicBezTo>
                    <a:cubicBezTo>
                      <a:pt x="5" y="11"/>
                      <a:pt x="3" y="14"/>
                      <a:pt x="5" y="14"/>
                    </a:cubicBezTo>
                    <a:cubicBezTo>
                      <a:pt x="7" y="12"/>
                      <a:pt x="4" y="12"/>
                      <a:pt x="6" y="11"/>
                    </a:cubicBezTo>
                    <a:cubicBezTo>
                      <a:pt x="6" y="12"/>
                      <a:pt x="7" y="12"/>
                      <a:pt x="7" y="13"/>
                    </a:cubicBezTo>
                    <a:cubicBezTo>
                      <a:pt x="7" y="11"/>
                      <a:pt x="8" y="9"/>
                      <a:pt x="9" y="8"/>
                    </a:cubicBezTo>
                    <a:cubicBezTo>
                      <a:pt x="9" y="9"/>
                      <a:pt x="10" y="10"/>
                      <a:pt x="11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" name="Freeform 16"/>
              <p:cNvSpPr>
                <a:spLocks noEditPoints="1"/>
              </p:cNvSpPr>
              <p:nvPr/>
            </p:nvSpPr>
            <p:spPr bwMode="auto">
              <a:xfrm>
                <a:off x="3512" y="3654"/>
                <a:ext cx="38" cy="37"/>
              </a:xfrm>
              <a:custGeom>
                <a:avLst/>
                <a:gdLst>
                  <a:gd name="T0" fmla="*/ 1 w 16"/>
                  <a:gd name="T1" fmla="*/ 11 h 13"/>
                  <a:gd name="T2" fmla="*/ 4 w 16"/>
                  <a:gd name="T3" fmla="*/ 10 h 13"/>
                  <a:gd name="T4" fmla="*/ 5 w 16"/>
                  <a:gd name="T5" fmla="*/ 12 h 13"/>
                  <a:gd name="T6" fmla="*/ 7 w 16"/>
                  <a:gd name="T7" fmla="*/ 9 h 13"/>
                  <a:gd name="T8" fmla="*/ 7 w 16"/>
                  <a:gd name="T9" fmla="*/ 6 h 13"/>
                  <a:gd name="T10" fmla="*/ 10 w 16"/>
                  <a:gd name="T11" fmla="*/ 6 h 13"/>
                  <a:gd name="T12" fmla="*/ 10 w 16"/>
                  <a:gd name="T13" fmla="*/ 10 h 13"/>
                  <a:gd name="T14" fmla="*/ 10 w 16"/>
                  <a:gd name="T15" fmla="*/ 12 h 13"/>
                  <a:gd name="T16" fmla="*/ 11 w 16"/>
                  <a:gd name="T17" fmla="*/ 10 h 13"/>
                  <a:gd name="T18" fmla="*/ 13 w 16"/>
                  <a:gd name="T19" fmla="*/ 10 h 13"/>
                  <a:gd name="T20" fmla="*/ 12 w 16"/>
                  <a:gd name="T21" fmla="*/ 7 h 13"/>
                  <a:gd name="T22" fmla="*/ 15 w 16"/>
                  <a:gd name="T23" fmla="*/ 5 h 13"/>
                  <a:gd name="T24" fmla="*/ 16 w 16"/>
                  <a:gd name="T25" fmla="*/ 4 h 13"/>
                  <a:gd name="T26" fmla="*/ 13 w 16"/>
                  <a:gd name="T27" fmla="*/ 3 h 13"/>
                  <a:gd name="T28" fmla="*/ 12 w 16"/>
                  <a:gd name="T29" fmla="*/ 2 h 13"/>
                  <a:gd name="T30" fmla="*/ 13 w 16"/>
                  <a:gd name="T31" fmla="*/ 1 h 13"/>
                  <a:gd name="T32" fmla="*/ 11 w 16"/>
                  <a:gd name="T33" fmla="*/ 3 h 13"/>
                  <a:gd name="T34" fmla="*/ 9 w 16"/>
                  <a:gd name="T35" fmla="*/ 4 h 13"/>
                  <a:gd name="T36" fmla="*/ 8 w 16"/>
                  <a:gd name="T37" fmla="*/ 6 h 13"/>
                  <a:gd name="T38" fmla="*/ 4 w 16"/>
                  <a:gd name="T39" fmla="*/ 2 h 13"/>
                  <a:gd name="T40" fmla="*/ 3 w 16"/>
                  <a:gd name="T41" fmla="*/ 5 h 13"/>
                  <a:gd name="T42" fmla="*/ 6 w 16"/>
                  <a:gd name="T43" fmla="*/ 6 h 13"/>
                  <a:gd name="T44" fmla="*/ 5 w 16"/>
                  <a:gd name="T45" fmla="*/ 8 h 13"/>
                  <a:gd name="T46" fmla="*/ 2 w 16"/>
                  <a:gd name="T47" fmla="*/ 10 h 13"/>
                  <a:gd name="T48" fmla="*/ 1 w 16"/>
                  <a:gd name="T49" fmla="*/ 11 h 13"/>
                  <a:gd name="T50" fmla="*/ 11 w 16"/>
                  <a:gd name="T51" fmla="*/ 6 h 13"/>
                  <a:gd name="T52" fmla="*/ 10 w 16"/>
                  <a:gd name="T53" fmla="*/ 5 h 13"/>
                  <a:gd name="T54" fmla="*/ 11 w 16"/>
                  <a:gd name="T55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" h="13">
                    <a:moveTo>
                      <a:pt x="1" y="11"/>
                    </a:moveTo>
                    <a:cubicBezTo>
                      <a:pt x="2" y="13"/>
                      <a:pt x="2" y="10"/>
                      <a:pt x="4" y="10"/>
                    </a:cubicBezTo>
                    <a:cubicBezTo>
                      <a:pt x="4" y="10"/>
                      <a:pt x="4" y="12"/>
                      <a:pt x="5" y="12"/>
                    </a:cubicBezTo>
                    <a:cubicBezTo>
                      <a:pt x="4" y="9"/>
                      <a:pt x="7" y="11"/>
                      <a:pt x="7" y="9"/>
                    </a:cubicBezTo>
                    <a:cubicBezTo>
                      <a:pt x="6" y="10"/>
                      <a:pt x="6" y="6"/>
                      <a:pt x="7" y="6"/>
                    </a:cubicBezTo>
                    <a:cubicBezTo>
                      <a:pt x="8" y="7"/>
                      <a:pt x="9" y="7"/>
                      <a:pt x="10" y="6"/>
                    </a:cubicBezTo>
                    <a:cubicBezTo>
                      <a:pt x="9" y="9"/>
                      <a:pt x="11" y="8"/>
                      <a:pt x="10" y="10"/>
                    </a:cubicBezTo>
                    <a:cubicBezTo>
                      <a:pt x="10" y="10"/>
                      <a:pt x="9" y="12"/>
                      <a:pt x="10" y="12"/>
                    </a:cubicBezTo>
                    <a:cubicBezTo>
                      <a:pt x="11" y="11"/>
                      <a:pt x="10" y="10"/>
                      <a:pt x="11" y="10"/>
                    </a:cubicBezTo>
                    <a:cubicBezTo>
                      <a:pt x="11" y="11"/>
                      <a:pt x="13" y="11"/>
                      <a:pt x="13" y="10"/>
                    </a:cubicBezTo>
                    <a:cubicBezTo>
                      <a:pt x="12" y="10"/>
                      <a:pt x="12" y="8"/>
                      <a:pt x="12" y="7"/>
                    </a:cubicBezTo>
                    <a:cubicBezTo>
                      <a:pt x="14" y="8"/>
                      <a:pt x="14" y="5"/>
                      <a:pt x="15" y="5"/>
                    </a:cubicBezTo>
                    <a:cubicBezTo>
                      <a:pt x="16" y="5"/>
                      <a:pt x="16" y="5"/>
                      <a:pt x="16" y="4"/>
                    </a:cubicBezTo>
                    <a:cubicBezTo>
                      <a:pt x="15" y="4"/>
                      <a:pt x="13" y="4"/>
                      <a:pt x="13" y="3"/>
                    </a:cubicBezTo>
                    <a:cubicBezTo>
                      <a:pt x="14" y="3"/>
                      <a:pt x="12" y="2"/>
                      <a:pt x="12" y="2"/>
                    </a:cubicBezTo>
                    <a:cubicBezTo>
                      <a:pt x="12" y="1"/>
                      <a:pt x="13" y="1"/>
                      <a:pt x="13" y="1"/>
                    </a:cubicBezTo>
                    <a:cubicBezTo>
                      <a:pt x="11" y="0"/>
                      <a:pt x="12" y="2"/>
                      <a:pt x="11" y="3"/>
                    </a:cubicBezTo>
                    <a:cubicBezTo>
                      <a:pt x="11" y="4"/>
                      <a:pt x="9" y="3"/>
                      <a:pt x="9" y="4"/>
                    </a:cubicBezTo>
                    <a:cubicBezTo>
                      <a:pt x="8" y="5"/>
                      <a:pt x="9" y="6"/>
                      <a:pt x="8" y="6"/>
                    </a:cubicBezTo>
                    <a:cubicBezTo>
                      <a:pt x="7" y="4"/>
                      <a:pt x="7" y="1"/>
                      <a:pt x="4" y="2"/>
                    </a:cubicBezTo>
                    <a:cubicBezTo>
                      <a:pt x="4" y="3"/>
                      <a:pt x="4" y="5"/>
                      <a:pt x="3" y="5"/>
                    </a:cubicBezTo>
                    <a:cubicBezTo>
                      <a:pt x="4" y="6"/>
                      <a:pt x="6" y="5"/>
                      <a:pt x="6" y="6"/>
                    </a:cubicBezTo>
                    <a:cubicBezTo>
                      <a:pt x="5" y="6"/>
                      <a:pt x="6" y="8"/>
                      <a:pt x="5" y="8"/>
                    </a:cubicBezTo>
                    <a:cubicBezTo>
                      <a:pt x="4" y="4"/>
                      <a:pt x="0" y="8"/>
                      <a:pt x="2" y="10"/>
                    </a:cubicBezTo>
                    <a:cubicBezTo>
                      <a:pt x="1" y="10"/>
                      <a:pt x="1" y="9"/>
                      <a:pt x="1" y="11"/>
                    </a:cubicBezTo>
                    <a:close/>
                    <a:moveTo>
                      <a:pt x="11" y="6"/>
                    </a:moveTo>
                    <a:cubicBezTo>
                      <a:pt x="11" y="6"/>
                      <a:pt x="10" y="4"/>
                      <a:pt x="10" y="5"/>
                    </a:cubicBezTo>
                    <a:cubicBezTo>
                      <a:pt x="10" y="3"/>
                      <a:pt x="13" y="4"/>
                      <a:pt x="1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" name="Freeform 17"/>
              <p:cNvSpPr>
                <a:spLocks/>
              </p:cNvSpPr>
              <p:nvPr/>
            </p:nvSpPr>
            <p:spPr bwMode="auto">
              <a:xfrm>
                <a:off x="3574" y="3680"/>
                <a:ext cx="9" cy="11"/>
              </a:xfrm>
              <a:custGeom>
                <a:avLst/>
                <a:gdLst>
                  <a:gd name="T0" fmla="*/ 0 w 4"/>
                  <a:gd name="T1" fmla="*/ 1 h 4"/>
                  <a:gd name="T2" fmla="*/ 1 w 4"/>
                  <a:gd name="T3" fmla="*/ 4 h 4"/>
                  <a:gd name="T4" fmla="*/ 2 w 4"/>
                  <a:gd name="T5" fmla="*/ 0 h 4"/>
                  <a:gd name="T6" fmla="*/ 0 w 4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0" y="1"/>
                    </a:moveTo>
                    <a:cubicBezTo>
                      <a:pt x="0" y="2"/>
                      <a:pt x="0" y="3"/>
                      <a:pt x="1" y="4"/>
                    </a:cubicBezTo>
                    <a:cubicBezTo>
                      <a:pt x="1" y="3"/>
                      <a:pt x="4" y="1"/>
                      <a:pt x="2" y="0"/>
                    </a:cubicBezTo>
                    <a:cubicBezTo>
                      <a:pt x="2" y="1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6" name="Freeform 18"/>
              <p:cNvSpPr>
                <a:spLocks/>
              </p:cNvSpPr>
              <p:nvPr/>
            </p:nvSpPr>
            <p:spPr bwMode="auto">
              <a:xfrm>
                <a:off x="3586" y="3648"/>
                <a:ext cx="40" cy="46"/>
              </a:xfrm>
              <a:custGeom>
                <a:avLst/>
                <a:gdLst>
                  <a:gd name="T0" fmla="*/ 17 w 17"/>
                  <a:gd name="T1" fmla="*/ 7 h 16"/>
                  <a:gd name="T2" fmla="*/ 17 w 17"/>
                  <a:gd name="T3" fmla="*/ 4 h 16"/>
                  <a:gd name="T4" fmla="*/ 13 w 17"/>
                  <a:gd name="T5" fmla="*/ 7 h 16"/>
                  <a:gd name="T6" fmla="*/ 13 w 17"/>
                  <a:gd name="T7" fmla="*/ 5 h 16"/>
                  <a:gd name="T8" fmla="*/ 9 w 17"/>
                  <a:gd name="T9" fmla="*/ 6 h 16"/>
                  <a:gd name="T10" fmla="*/ 7 w 17"/>
                  <a:gd name="T11" fmla="*/ 7 h 16"/>
                  <a:gd name="T12" fmla="*/ 6 w 17"/>
                  <a:gd name="T13" fmla="*/ 9 h 16"/>
                  <a:gd name="T14" fmla="*/ 3 w 17"/>
                  <a:gd name="T15" fmla="*/ 3 h 16"/>
                  <a:gd name="T16" fmla="*/ 3 w 17"/>
                  <a:gd name="T17" fmla="*/ 2 h 16"/>
                  <a:gd name="T18" fmla="*/ 2 w 17"/>
                  <a:gd name="T19" fmla="*/ 3 h 16"/>
                  <a:gd name="T20" fmla="*/ 3 w 17"/>
                  <a:gd name="T21" fmla="*/ 7 h 16"/>
                  <a:gd name="T22" fmla="*/ 1 w 17"/>
                  <a:gd name="T23" fmla="*/ 6 h 16"/>
                  <a:gd name="T24" fmla="*/ 2 w 17"/>
                  <a:gd name="T25" fmla="*/ 9 h 16"/>
                  <a:gd name="T26" fmla="*/ 1 w 17"/>
                  <a:gd name="T27" fmla="*/ 14 h 16"/>
                  <a:gd name="T28" fmla="*/ 6 w 17"/>
                  <a:gd name="T29" fmla="*/ 11 h 16"/>
                  <a:gd name="T30" fmla="*/ 5 w 17"/>
                  <a:gd name="T31" fmla="*/ 15 h 16"/>
                  <a:gd name="T32" fmla="*/ 7 w 17"/>
                  <a:gd name="T33" fmla="*/ 13 h 16"/>
                  <a:gd name="T34" fmla="*/ 7 w 17"/>
                  <a:gd name="T35" fmla="*/ 12 h 16"/>
                  <a:gd name="T36" fmla="*/ 11 w 17"/>
                  <a:gd name="T37" fmla="*/ 13 h 16"/>
                  <a:gd name="T38" fmla="*/ 9 w 17"/>
                  <a:gd name="T39" fmla="*/ 10 h 16"/>
                  <a:gd name="T40" fmla="*/ 13 w 17"/>
                  <a:gd name="T41" fmla="*/ 11 h 16"/>
                  <a:gd name="T42" fmla="*/ 14 w 17"/>
                  <a:gd name="T43" fmla="*/ 7 h 16"/>
                  <a:gd name="T44" fmla="*/ 17 w 17"/>
                  <a:gd name="T45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" h="16">
                    <a:moveTo>
                      <a:pt x="17" y="7"/>
                    </a:moveTo>
                    <a:cubicBezTo>
                      <a:pt x="17" y="6"/>
                      <a:pt x="17" y="4"/>
                      <a:pt x="17" y="4"/>
                    </a:cubicBezTo>
                    <a:cubicBezTo>
                      <a:pt x="16" y="6"/>
                      <a:pt x="15" y="7"/>
                      <a:pt x="13" y="7"/>
                    </a:cubicBezTo>
                    <a:cubicBezTo>
                      <a:pt x="13" y="7"/>
                      <a:pt x="13" y="6"/>
                      <a:pt x="13" y="5"/>
                    </a:cubicBezTo>
                    <a:cubicBezTo>
                      <a:pt x="10" y="4"/>
                      <a:pt x="11" y="8"/>
                      <a:pt x="9" y="6"/>
                    </a:cubicBezTo>
                    <a:cubicBezTo>
                      <a:pt x="9" y="7"/>
                      <a:pt x="8" y="8"/>
                      <a:pt x="7" y="7"/>
                    </a:cubicBezTo>
                    <a:cubicBezTo>
                      <a:pt x="7" y="8"/>
                      <a:pt x="7" y="9"/>
                      <a:pt x="6" y="9"/>
                    </a:cubicBezTo>
                    <a:cubicBezTo>
                      <a:pt x="5" y="7"/>
                      <a:pt x="3" y="6"/>
                      <a:pt x="3" y="3"/>
                    </a:cubicBezTo>
                    <a:cubicBezTo>
                      <a:pt x="4" y="3"/>
                      <a:pt x="4" y="0"/>
                      <a:pt x="3" y="2"/>
                    </a:cubicBezTo>
                    <a:cubicBezTo>
                      <a:pt x="3" y="3"/>
                      <a:pt x="2" y="1"/>
                      <a:pt x="2" y="3"/>
                    </a:cubicBezTo>
                    <a:cubicBezTo>
                      <a:pt x="3" y="3"/>
                      <a:pt x="3" y="5"/>
                      <a:pt x="3" y="7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0" y="8"/>
                      <a:pt x="2" y="7"/>
                      <a:pt x="2" y="9"/>
                    </a:cubicBezTo>
                    <a:cubicBezTo>
                      <a:pt x="0" y="11"/>
                      <a:pt x="2" y="12"/>
                      <a:pt x="1" y="14"/>
                    </a:cubicBezTo>
                    <a:cubicBezTo>
                      <a:pt x="4" y="14"/>
                      <a:pt x="3" y="11"/>
                      <a:pt x="6" y="11"/>
                    </a:cubicBezTo>
                    <a:cubicBezTo>
                      <a:pt x="6" y="13"/>
                      <a:pt x="3" y="14"/>
                      <a:pt x="5" y="15"/>
                    </a:cubicBezTo>
                    <a:cubicBezTo>
                      <a:pt x="5" y="13"/>
                      <a:pt x="7" y="14"/>
                      <a:pt x="7" y="13"/>
                    </a:cubicBezTo>
                    <a:cubicBezTo>
                      <a:pt x="7" y="13"/>
                      <a:pt x="6" y="12"/>
                      <a:pt x="7" y="12"/>
                    </a:cubicBezTo>
                    <a:cubicBezTo>
                      <a:pt x="9" y="11"/>
                      <a:pt x="10" y="16"/>
                      <a:pt x="11" y="13"/>
                    </a:cubicBezTo>
                    <a:cubicBezTo>
                      <a:pt x="10" y="13"/>
                      <a:pt x="11" y="10"/>
                      <a:pt x="9" y="10"/>
                    </a:cubicBezTo>
                    <a:cubicBezTo>
                      <a:pt x="11" y="10"/>
                      <a:pt x="11" y="11"/>
                      <a:pt x="13" y="11"/>
                    </a:cubicBezTo>
                    <a:cubicBezTo>
                      <a:pt x="14" y="10"/>
                      <a:pt x="13" y="9"/>
                      <a:pt x="14" y="7"/>
                    </a:cubicBezTo>
                    <a:cubicBezTo>
                      <a:pt x="15" y="7"/>
                      <a:pt x="16" y="7"/>
                      <a:pt x="17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7" name="Freeform 19"/>
              <p:cNvSpPr>
                <a:spLocks/>
              </p:cNvSpPr>
              <p:nvPr/>
            </p:nvSpPr>
            <p:spPr bwMode="auto">
              <a:xfrm>
                <a:off x="3609" y="3657"/>
                <a:ext cx="12" cy="5"/>
              </a:xfrm>
              <a:custGeom>
                <a:avLst/>
                <a:gdLst>
                  <a:gd name="T0" fmla="*/ 2 w 5"/>
                  <a:gd name="T1" fmla="*/ 0 h 2"/>
                  <a:gd name="T2" fmla="*/ 0 w 5"/>
                  <a:gd name="T3" fmla="*/ 1 h 2"/>
                  <a:gd name="T4" fmla="*/ 2 w 5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cubicBezTo>
                      <a:pt x="2" y="0"/>
                      <a:pt x="0" y="1"/>
                      <a:pt x="0" y="1"/>
                    </a:cubicBezTo>
                    <a:cubicBezTo>
                      <a:pt x="1" y="2"/>
                      <a:pt x="5" y="1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" name="Freeform 20"/>
              <p:cNvSpPr>
                <a:spLocks/>
              </p:cNvSpPr>
              <p:nvPr/>
            </p:nvSpPr>
            <p:spPr bwMode="auto">
              <a:xfrm>
                <a:off x="3597" y="3651"/>
                <a:ext cx="8" cy="11"/>
              </a:xfrm>
              <a:custGeom>
                <a:avLst/>
                <a:gdLst>
                  <a:gd name="T0" fmla="*/ 1 w 3"/>
                  <a:gd name="T1" fmla="*/ 3 h 4"/>
                  <a:gd name="T2" fmla="*/ 3 w 3"/>
                  <a:gd name="T3" fmla="*/ 1 h 4"/>
                  <a:gd name="T4" fmla="*/ 1 w 3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1" y="3"/>
                    </a:moveTo>
                    <a:cubicBezTo>
                      <a:pt x="1" y="2"/>
                      <a:pt x="3" y="3"/>
                      <a:pt x="3" y="1"/>
                    </a:cubicBezTo>
                    <a:cubicBezTo>
                      <a:pt x="1" y="0"/>
                      <a:pt x="0" y="4"/>
                      <a:pt x="1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" name="Freeform 21"/>
              <p:cNvSpPr>
                <a:spLocks/>
              </p:cNvSpPr>
              <p:nvPr/>
            </p:nvSpPr>
            <p:spPr bwMode="auto">
              <a:xfrm>
                <a:off x="3209" y="3662"/>
                <a:ext cx="17" cy="15"/>
              </a:xfrm>
              <a:custGeom>
                <a:avLst/>
                <a:gdLst>
                  <a:gd name="T0" fmla="*/ 1 w 7"/>
                  <a:gd name="T1" fmla="*/ 0 h 5"/>
                  <a:gd name="T2" fmla="*/ 0 w 7"/>
                  <a:gd name="T3" fmla="*/ 3 h 5"/>
                  <a:gd name="T4" fmla="*/ 4 w 7"/>
                  <a:gd name="T5" fmla="*/ 5 h 5"/>
                  <a:gd name="T6" fmla="*/ 6 w 7"/>
                  <a:gd name="T7" fmla="*/ 2 h 5"/>
                  <a:gd name="T8" fmla="*/ 7 w 7"/>
                  <a:gd name="T9" fmla="*/ 2 h 5"/>
                  <a:gd name="T10" fmla="*/ 1 w 7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1" y="0"/>
                    </a:moveTo>
                    <a:cubicBezTo>
                      <a:pt x="1" y="1"/>
                      <a:pt x="1" y="3"/>
                      <a:pt x="0" y="3"/>
                    </a:cubicBezTo>
                    <a:cubicBezTo>
                      <a:pt x="3" y="3"/>
                      <a:pt x="2" y="5"/>
                      <a:pt x="4" y="5"/>
                    </a:cubicBezTo>
                    <a:cubicBezTo>
                      <a:pt x="5" y="4"/>
                      <a:pt x="5" y="2"/>
                      <a:pt x="6" y="2"/>
                    </a:cubicBezTo>
                    <a:cubicBezTo>
                      <a:pt x="6" y="2"/>
                      <a:pt x="7" y="3"/>
                      <a:pt x="7" y="2"/>
                    </a:cubicBezTo>
                    <a:cubicBezTo>
                      <a:pt x="6" y="1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" name="Freeform 22"/>
              <p:cNvSpPr>
                <a:spLocks/>
              </p:cNvSpPr>
              <p:nvPr/>
            </p:nvSpPr>
            <p:spPr bwMode="auto">
              <a:xfrm>
                <a:off x="3214" y="3680"/>
                <a:ext cx="12" cy="11"/>
              </a:xfrm>
              <a:custGeom>
                <a:avLst/>
                <a:gdLst>
                  <a:gd name="T0" fmla="*/ 3 w 5"/>
                  <a:gd name="T1" fmla="*/ 4 h 4"/>
                  <a:gd name="T2" fmla="*/ 2 w 5"/>
                  <a:gd name="T3" fmla="*/ 1 h 4"/>
                  <a:gd name="T4" fmla="*/ 4 w 5"/>
                  <a:gd name="T5" fmla="*/ 0 h 4"/>
                  <a:gd name="T6" fmla="*/ 1 w 5"/>
                  <a:gd name="T7" fmla="*/ 0 h 4"/>
                  <a:gd name="T8" fmla="*/ 3 w 5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3" y="3"/>
                      <a:pt x="2" y="2"/>
                      <a:pt x="2" y="1"/>
                    </a:cubicBezTo>
                    <a:cubicBezTo>
                      <a:pt x="3" y="1"/>
                      <a:pt x="5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2" y="1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" name="Freeform 23"/>
              <p:cNvSpPr>
                <a:spLocks/>
              </p:cNvSpPr>
              <p:nvPr/>
            </p:nvSpPr>
            <p:spPr bwMode="auto">
              <a:xfrm>
                <a:off x="3174" y="3659"/>
                <a:ext cx="14" cy="15"/>
              </a:xfrm>
              <a:custGeom>
                <a:avLst/>
                <a:gdLst>
                  <a:gd name="T0" fmla="*/ 2 w 6"/>
                  <a:gd name="T1" fmla="*/ 3 h 5"/>
                  <a:gd name="T2" fmla="*/ 1 w 6"/>
                  <a:gd name="T3" fmla="*/ 2 h 5"/>
                  <a:gd name="T4" fmla="*/ 4 w 6"/>
                  <a:gd name="T5" fmla="*/ 3 h 5"/>
                  <a:gd name="T6" fmla="*/ 5 w 6"/>
                  <a:gd name="T7" fmla="*/ 5 h 5"/>
                  <a:gd name="T8" fmla="*/ 6 w 6"/>
                  <a:gd name="T9" fmla="*/ 1 h 5"/>
                  <a:gd name="T10" fmla="*/ 2 w 6"/>
                  <a:gd name="T11" fmla="*/ 0 h 5"/>
                  <a:gd name="T12" fmla="*/ 2 w 6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5">
                    <a:moveTo>
                      <a:pt x="2" y="3"/>
                    </a:moveTo>
                    <a:cubicBezTo>
                      <a:pt x="2" y="2"/>
                      <a:pt x="1" y="2"/>
                      <a:pt x="1" y="2"/>
                    </a:cubicBezTo>
                    <a:cubicBezTo>
                      <a:pt x="0" y="5"/>
                      <a:pt x="3" y="3"/>
                      <a:pt x="4" y="3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6" y="4"/>
                      <a:pt x="6" y="2"/>
                      <a:pt x="6" y="1"/>
                    </a:cubicBezTo>
                    <a:cubicBezTo>
                      <a:pt x="3" y="2"/>
                      <a:pt x="4" y="2"/>
                      <a:pt x="2" y="0"/>
                    </a:cubicBezTo>
                    <a:cubicBezTo>
                      <a:pt x="1" y="1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" name="Freeform 24"/>
              <p:cNvSpPr>
                <a:spLocks/>
              </p:cNvSpPr>
              <p:nvPr/>
            </p:nvSpPr>
            <p:spPr bwMode="auto">
              <a:xfrm>
                <a:off x="3188" y="3662"/>
                <a:ext cx="17" cy="26"/>
              </a:xfrm>
              <a:custGeom>
                <a:avLst/>
                <a:gdLst>
                  <a:gd name="T0" fmla="*/ 2 w 7"/>
                  <a:gd name="T1" fmla="*/ 6 h 9"/>
                  <a:gd name="T2" fmla="*/ 0 w 7"/>
                  <a:gd name="T3" fmla="*/ 7 h 9"/>
                  <a:gd name="T4" fmla="*/ 2 w 7"/>
                  <a:gd name="T5" fmla="*/ 9 h 9"/>
                  <a:gd name="T6" fmla="*/ 5 w 7"/>
                  <a:gd name="T7" fmla="*/ 8 h 9"/>
                  <a:gd name="T8" fmla="*/ 7 w 7"/>
                  <a:gd name="T9" fmla="*/ 6 h 9"/>
                  <a:gd name="T10" fmla="*/ 7 w 7"/>
                  <a:gd name="T11" fmla="*/ 2 h 9"/>
                  <a:gd name="T12" fmla="*/ 4 w 7"/>
                  <a:gd name="T13" fmla="*/ 1 h 9"/>
                  <a:gd name="T14" fmla="*/ 4 w 7"/>
                  <a:gd name="T15" fmla="*/ 6 h 9"/>
                  <a:gd name="T16" fmla="*/ 2 w 7"/>
                  <a:gd name="T1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9">
                    <a:moveTo>
                      <a:pt x="2" y="6"/>
                    </a:moveTo>
                    <a:cubicBezTo>
                      <a:pt x="2" y="8"/>
                      <a:pt x="0" y="4"/>
                      <a:pt x="0" y="7"/>
                    </a:cubicBezTo>
                    <a:cubicBezTo>
                      <a:pt x="1" y="7"/>
                      <a:pt x="1" y="9"/>
                      <a:pt x="2" y="9"/>
                    </a:cubicBezTo>
                    <a:cubicBezTo>
                      <a:pt x="3" y="5"/>
                      <a:pt x="4" y="8"/>
                      <a:pt x="5" y="8"/>
                    </a:cubicBezTo>
                    <a:cubicBezTo>
                      <a:pt x="5" y="8"/>
                      <a:pt x="6" y="6"/>
                      <a:pt x="7" y="6"/>
                    </a:cubicBezTo>
                    <a:cubicBezTo>
                      <a:pt x="7" y="5"/>
                      <a:pt x="7" y="4"/>
                      <a:pt x="7" y="2"/>
                    </a:cubicBezTo>
                    <a:cubicBezTo>
                      <a:pt x="5" y="3"/>
                      <a:pt x="6" y="0"/>
                      <a:pt x="4" y="1"/>
                    </a:cubicBezTo>
                    <a:cubicBezTo>
                      <a:pt x="3" y="3"/>
                      <a:pt x="5" y="6"/>
                      <a:pt x="4" y="6"/>
                    </a:cubicBezTo>
                    <a:cubicBezTo>
                      <a:pt x="3" y="6"/>
                      <a:pt x="2" y="4"/>
                      <a:pt x="2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Freeform 25"/>
              <p:cNvSpPr>
                <a:spLocks/>
              </p:cNvSpPr>
              <p:nvPr/>
            </p:nvSpPr>
            <p:spPr bwMode="auto">
              <a:xfrm>
                <a:off x="3181" y="3671"/>
                <a:ext cx="7" cy="14"/>
              </a:xfrm>
              <a:custGeom>
                <a:avLst/>
                <a:gdLst>
                  <a:gd name="T0" fmla="*/ 0 w 3"/>
                  <a:gd name="T1" fmla="*/ 3 h 5"/>
                  <a:gd name="T2" fmla="*/ 2 w 3"/>
                  <a:gd name="T3" fmla="*/ 5 h 5"/>
                  <a:gd name="T4" fmla="*/ 0 w 3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0" y="3"/>
                    </a:moveTo>
                    <a:cubicBezTo>
                      <a:pt x="0" y="2"/>
                      <a:pt x="2" y="5"/>
                      <a:pt x="2" y="5"/>
                    </a:cubicBezTo>
                    <a:cubicBezTo>
                      <a:pt x="3" y="4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" name="Freeform 26"/>
              <p:cNvSpPr>
                <a:spLocks/>
              </p:cNvSpPr>
              <p:nvPr/>
            </p:nvSpPr>
            <p:spPr bwMode="auto">
              <a:xfrm>
                <a:off x="3009" y="3668"/>
                <a:ext cx="24" cy="23"/>
              </a:xfrm>
              <a:custGeom>
                <a:avLst/>
                <a:gdLst>
                  <a:gd name="T0" fmla="*/ 10 w 10"/>
                  <a:gd name="T1" fmla="*/ 2 h 8"/>
                  <a:gd name="T2" fmla="*/ 6 w 10"/>
                  <a:gd name="T3" fmla="*/ 3 h 8"/>
                  <a:gd name="T4" fmla="*/ 7 w 10"/>
                  <a:gd name="T5" fmla="*/ 0 h 8"/>
                  <a:gd name="T6" fmla="*/ 3 w 10"/>
                  <a:gd name="T7" fmla="*/ 0 h 8"/>
                  <a:gd name="T8" fmla="*/ 2 w 10"/>
                  <a:gd name="T9" fmla="*/ 2 h 8"/>
                  <a:gd name="T10" fmla="*/ 4 w 10"/>
                  <a:gd name="T11" fmla="*/ 5 h 8"/>
                  <a:gd name="T12" fmla="*/ 0 w 10"/>
                  <a:gd name="T13" fmla="*/ 5 h 8"/>
                  <a:gd name="T14" fmla="*/ 4 w 10"/>
                  <a:gd name="T15" fmla="*/ 7 h 8"/>
                  <a:gd name="T16" fmla="*/ 6 w 10"/>
                  <a:gd name="T17" fmla="*/ 8 h 8"/>
                  <a:gd name="T18" fmla="*/ 10 w 10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8">
                    <a:moveTo>
                      <a:pt x="10" y="2"/>
                    </a:moveTo>
                    <a:cubicBezTo>
                      <a:pt x="8" y="0"/>
                      <a:pt x="9" y="3"/>
                      <a:pt x="6" y="3"/>
                    </a:cubicBezTo>
                    <a:cubicBezTo>
                      <a:pt x="6" y="2"/>
                      <a:pt x="7" y="1"/>
                      <a:pt x="7" y="0"/>
                    </a:cubicBezTo>
                    <a:cubicBezTo>
                      <a:pt x="5" y="1"/>
                      <a:pt x="5" y="2"/>
                      <a:pt x="3" y="0"/>
                    </a:cubicBezTo>
                    <a:cubicBezTo>
                      <a:pt x="3" y="1"/>
                      <a:pt x="3" y="2"/>
                      <a:pt x="2" y="2"/>
                    </a:cubicBezTo>
                    <a:cubicBezTo>
                      <a:pt x="2" y="4"/>
                      <a:pt x="4" y="4"/>
                      <a:pt x="4" y="5"/>
                    </a:cubicBezTo>
                    <a:cubicBezTo>
                      <a:pt x="2" y="4"/>
                      <a:pt x="1" y="3"/>
                      <a:pt x="0" y="5"/>
                    </a:cubicBezTo>
                    <a:cubicBezTo>
                      <a:pt x="2" y="6"/>
                      <a:pt x="2" y="6"/>
                      <a:pt x="4" y="7"/>
                    </a:cubicBezTo>
                    <a:cubicBezTo>
                      <a:pt x="5" y="7"/>
                      <a:pt x="5" y="8"/>
                      <a:pt x="6" y="8"/>
                    </a:cubicBezTo>
                    <a:cubicBezTo>
                      <a:pt x="8" y="6"/>
                      <a:pt x="10" y="5"/>
                      <a:pt x="10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" name="Freeform 27"/>
              <p:cNvSpPr>
                <a:spLocks noEditPoints="1"/>
              </p:cNvSpPr>
              <p:nvPr/>
            </p:nvSpPr>
            <p:spPr bwMode="auto">
              <a:xfrm>
                <a:off x="3102" y="3662"/>
                <a:ext cx="36" cy="29"/>
              </a:xfrm>
              <a:custGeom>
                <a:avLst/>
                <a:gdLst>
                  <a:gd name="T0" fmla="*/ 0 w 15"/>
                  <a:gd name="T1" fmla="*/ 2 h 10"/>
                  <a:gd name="T2" fmla="*/ 1 w 15"/>
                  <a:gd name="T3" fmla="*/ 4 h 10"/>
                  <a:gd name="T4" fmla="*/ 3 w 15"/>
                  <a:gd name="T5" fmla="*/ 5 h 10"/>
                  <a:gd name="T6" fmla="*/ 5 w 15"/>
                  <a:gd name="T7" fmla="*/ 7 h 10"/>
                  <a:gd name="T8" fmla="*/ 8 w 15"/>
                  <a:gd name="T9" fmla="*/ 6 h 10"/>
                  <a:gd name="T10" fmla="*/ 9 w 15"/>
                  <a:gd name="T11" fmla="*/ 6 h 10"/>
                  <a:gd name="T12" fmla="*/ 7 w 15"/>
                  <a:gd name="T13" fmla="*/ 9 h 10"/>
                  <a:gd name="T14" fmla="*/ 11 w 15"/>
                  <a:gd name="T15" fmla="*/ 7 h 10"/>
                  <a:gd name="T16" fmla="*/ 10 w 15"/>
                  <a:gd name="T17" fmla="*/ 10 h 10"/>
                  <a:gd name="T18" fmla="*/ 13 w 15"/>
                  <a:gd name="T19" fmla="*/ 6 h 10"/>
                  <a:gd name="T20" fmla="*/ 14 w 15"/>
                  <a:gd name="T21" fmla="*/ 8 h 10"/>
                  <a:gd name="T22" fmla="*/ 15 w 15"/>
                  <a:gd name="T23" fmla="*/ 6 h 10"/>
                  <a:gd name="T24" fmla="*/ 11 w 15"/>
                  <a:gd name="T25" fmla="*/ 2 h 10"/>
                  <a:gd name="T26" fmla="*/ 9 w 15"/>
                  <a:gd name="T27" fmla="*/ 5 h 10"/>
                  <a:gd name="T28" fmla="*/ 7 w 15"/>
                  <a:gd name="T29" fmla="*/ 2 h 10"/>
                  <a:gd name="T30" fmla="*/ 0 w 15"/>
                  <a:gd name="T31" fmla="*/ 2 h 10"/>
                  <a:gd name="T32" fmla="*/ 5 w 15"/>
                  <a:gd name="T33" fmla="*/ 6 h 10"/>
                  <a:gd name="T34" fmla="*/ 5 w 15"/>
                  <a:gd name="T35" fmla="*/ 4 h 10"/>
                  <a:gd name="T36" fmla="*/ 5 w 15"/>
                  <a:gd name="T37" fmla="*/ 3 h 10"/>
                  <a:gd name="T38" fmla="*/ 5 w 15"/>
                  <a:gd name="T3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" h="10">
                    <a:moveTo>
                      <a:pt x="0" y="2"/>
                    </a:moveTo>
                    <a:cubicBezTo>
                      <a:pt x="1" y="2"/>
                      <a:pt x="1" y="4"/>
                      <a:pt x="1" y="4"/>
                    </a:cubicBezTo>
                    <a:cubicBezTo>
                      <a:pt x="2" y="5"/>
                      <a:pt x="3" y="4"/>
                      <a:pt x="3" y="5"/>
                    </a:cubicBezTo>
                    <a:cubicBezTo>
                      <a:pt x="3" y="6"/>
                      <a:pt x="4" y="6"/>
                      <a:pt x="5" y="7"/>
                    </a:cubicBezTo>
                    <a:cubicBezTo>
                      <a:pt x="7" y="8"/>
                      <a:pt x="6" y="6"/>
                      <a:pt x="8" y="6"/>
                    </a:cubicBezTo>
                    <a:cubicBezTo>
                      <a:pt x="8" y="7"/>
                      <a:pt x="9" y="6"/>
                      <a:pt x="9" y="6"/>
                    </a:cubicBezTo>
                    <a:cubicBezTo>
                      <a:pt x="9" y="7"/>
                      <a:pt x="7" y="7"/>
                      <a:pt x="7" y="9"/>
                    </a:cubicBezTo>
                    <a:cubicBezTo>
                      <a:pt x="9" y="9"/>
                      <a:pt x="9" y="7"/>
                      <a:pt x="11" y="7"/>
                    </a:cubicBezTo>
                    <a:cubicBezTo>
                      <a:pt x="11" y="8"/>
                      <a:pt x="10" y="8"/>
                      <a:pt x="10" y="10"/>
                    </a:cubicBezTo>
                    <a:cubicBezTo>
                      <a:pt x="13" y="10"/>
                      <a:pt x="11" y="7"/>
                      <a:pt x="13" y="6"/>
                    </a:cubicBezTo>
                    <a:cubicBezTo>
                      <a:pt x="13" y="7"/>
                      <a:pt x="13" y="8"/>
                      <a:pt x="14" y="8"/>
                    </a:cubicBezTo>
                    <a:cubicBezTo>
                      <a:pt x="14" y="7"/>
                      <a:pt x="15" y="6"/>
                      <a:pt x="15" y="6"/>
                    </a:cubicBezTo>
                    <a:cubicBezTo>
                      <a:pt x="11" y="7"/>
                      <a:pt x="14" y="1"/>
                      <a:pt x="11" y="2"/>
                    </a:cubicBezTo>
                    <a:cubicBezTo>
                      <a:pt x="9" y="1"/>
                      <a:pt x="12" y="5"/>
                      <a:pt x="9" y="5"/>
                    </a:cubicBezTo>
                    <a:cubicBezTo>
                      <a:pt x="8" y="4"/>
                      <a:pt x="6" y="4"/>
                      <a:pt x="7" y="2"/>
                    </a:cubicBezTo>
                    <a:cubicBezTo>
                      <a:pt x="5" y="1"/>
                      <a:pt x="1" y="0"/>
                      <a:pt x="0" y="2"/>
                    </a:cubicBezTo>
                    <a:close/>
                    <a:moveTo>
                      <a:pt x="5" y="6"/>
                    </a:moveTo>
                    <a:cubicBezTo>
                      <a:pt x="5" y="6"/>
                      <a:pt x="5" y="4"/>
                      <a:pt x="5" y="4"/>
                    </a:cubicBezTo>
                    <a:cubicBezTo>
                      <a:pt x="5" y="4"/>
                      <a:pt x="5" y="3"/>
                      <a:pt x="5" y="3"/>
                    </a:cubicBezTo>
                    <a:cubicBezTo>
                      <a:pt x="8" y="3"/>
                      <a:pt x="5" y="7"/>
                      <a:pt x="5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" name="Freeform 28"/>
              <p:cNvSpPr>
                <a:spLocks/>
              </p:cNvSpPr>
              <p:nvPr/>
            </p:nvSpPr>
            <p:spPr bwMode="auto">
              <a:xfrm>
                <a:off x="3064" y="3662"/>
                <a:ext cx="41" cy="35"/>
              </a:xfrm>
              <a:custGeom>
                <a:avLst/>
                <a:gdLst>
                  <a:gd name="T0" fmla="*/ 0 w 17"/>
                  <a:gd name="T1" fmla="*/ 7 h 12"/>
                  <a:gd name="T2" fmla="*/ 3 w 17"/>
                  <a:gd name="T3" fmla="*/ 8 h 12"/>
                  <a:gd name="T4" fmla="*/ 4 w 17"/>
                  <a:gd name="T5" fmla="*/ 6 h 12"/>
                  <a:gd name="T6" fmla="*/ 3 w 17"/>
                  <a:gd name="T7" fmla="*/ 9 h 12"/>
                  <a:gd name="T8" fmla="*/ 7 w 17"/>
                  <a:gd name="T9" fmla="*/ 7 h 12"/>
                  <a:gd name="T10" fmla="*/ 12 w 17"/>
                  <a:gd name="T11" fmla="*/ 10 h 12"/>
                  <a:gd name="T12" fmla="*/ 15 w 17"/>
                  <a:gd name="T13" fmla="*/ 8 h 12"/>
                  <a:gd name="T14" fmla="*/ 16 w 17"/>
                  <a:gd name="T15" fmla="*/ 10 h 12"/>
                  <a:gd name="T16" fmla="*/ 16 w 17"/>
                  <a:gd name="T17" fmla="*/ 3 h 12"/>
                  <a:gd name="T18" fmla="*/ 13 w 17"/>
                  <a:gd name="T19" fmla="*/ 6 h 12"/>
                  <a:gd name="T20" fmla="*/ 13 w 17"/>
                  <a:gd name="T21" fmla="*/ 2 h 12"/>
                  <a:gd name="T22" fmla="*/ 10 w 17"/>
                  <a:gd name="T23" fmla="*/ 2 h 12"/>
                  <a:gd name="T24" fmla="*/ 10 w 17"/>
                  <a:gd name="T25" fmla="*/ 7 h 12"/>
                  <a:gd name="T26" fmla="*/ 6 w 17"/>
                  <a:gd name="T27" fmla="*/ 6 h 12"/>
                  <a:gd name="T28" fmla="*/ 5 w 17"/>
                  <a:gd name="T29" fmla="*/ 4 h 12"/>
                  <a:gd name="T30" fmla="*/ 7 w 17"/>
                  <a:gd name="T31" fmla="*/ 0 h 12"/>
                  <a:gd name="T32" fmla="*/ 2 w 17"/>
                  <a:gd name="T33" fmla="*/ 3 h 12"/>
                  <a:gd name="T34" fmla="*/ 4 w 17"/>
                  <a:gd name="T35" fmla="*/ 2 h 12"/>
                  <a:gd name="T36" fmla="*/ 3 w 17"/>
                  <a:gd name="T37" fmla="*/ 6 h 12"/>
                  <a:gd name="T38" fmla="*/ 2 w 17"/>
                  <a:gd name="T39" fmla="*/ 5 h 12"/>
                  <a:gd name="T40" fmla="*/ 0 w 17"/>
                  <a:gd name="T41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" h="12">
                    <a:moveTo>
                      <a:pt x="0" y="7"/>
                    </a:moveTo>
                    <a:cubicBezTo>
                      <a:pt x="1" y="7"/>
                      <a:pt x="2" y="8"/>
                      <a:pt x="3" y="8"/>
                    </a:cubicBezTo>
                    <a:cubicBezTo>
                      <a:pt x="3" y="7"/>
                      <a:pt x="3" y="6"/>
                      <a:pt x="4" y="6"/>
                    </a:cubicBezTo>
                    <a:cubicBezTo>
                      <a:pt x="4" y="8"/>
                      <a:pt x="4" y="8"/>
                      <a:pt x="3" y="9"/>
                    </a:cubicBezTo>
                    <a:cubicBezTo>
                      <a:pt x="6" y="7"/>
                      <a:pt x="9" y="12"/>
                      <a:pt x="7" y="7"/>
                    </a:cubicBezTo>
                    <a:cubicBezTo>
                      <a:pt x="10" y="7"/>
                      <a:pt x="10" y="9"/>
                      <a:pt x="12" y="10"/>
                    </a:cubicBezTo>
                    <a:cubicBezTo>
                      <a:pt x="12" y="8"/>
                      <a:pt x="15" y="9"/>
                      <a:pt x="15" y="8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6"/>
                      <a:pt x="17" y="7"/>
                      <a:pt x="16" y="3"/>
                    </a:cubicBezTo>
                    <a:cubicBezTo>
                      <a:pt x="13" y="2"/>
                      <a:pt x="16" y="7"/>
                      <a:pt x="13" y="6"/>
                    </a:cubicBezTo>
                    <a:cubicBezTo>
                      <a:pt x="13" y="5"/>
                      <a:pt x="14" y="4"/>
                      <a:pt x="13" y="2"/>
                    </a:cubicBezTo>
                    <a:cubicBezTo>
                      <a:pt x="12" y="2"/>
                      <a:pt x="11" y="2"/>
                      <a:pt x="10" y="2"/>
                    </a:cubicBezTo>
                    <a:cubicBezTo>
                      <a:pt x="9" y="5"/>
                      <a:pt x="8" y="5"/>
                      <a:pt x="10" y="7"/>
                    </a:cubicBezTo>
                    <a:cubicBezTo>
                      <a:pt x="8" y="6"/>
                      <a:pt x="8" y="6"/>
                      <a:pt x="6" y="6"/>
                    </a:cubicBezTo>
                    <a:cubicBezTo>
                      <a:pt x="6" y="5"/>
                      <a:pt x="5" y="5"/>
                      <a:pt x="5" y="4"/>
                    </a:cubicBezTo>
                    <a:cubicBezTo>
                      <a:pt x="7" y="3"/>
                      <a:pt x="5" y="2"/>
                      <a:pt x="7" y="0"/>
                    </a:cubicBezTo>
                    <a:cubicBezTo>
                      <a:pt x="5" y="1"/>
                      <a:pt x="1" y="0"/>
                      <a:pt x="2" y="3"/>
                    </a:cubicBezTo>
                    <a:cubicBezTo>
                      <a:pt x="3" y="4"/>
                      <a:pt x="3" y="2"/>
                      <a:pt x="4" y="2"/>
                    </a:cubicBezTo>
                    <a:cubicBezTo>
                      <a:pt x="4" y="3"/>
                      <a:pt x="5" y="6"/>
                      <a:pt x="3" y="6"/>
                    </a:cubicBezTo>
                    <a:cubicBezTo>
                      <a:pt x="3" y="5"/>
                      <a:pt x="3" y="5"/>
                      <a:pt x="2" y="5"/>
                    </a:cubicBezTo>
                    <a:cubicBezTo>
                      <a:pt x="4" y="8"/>
                      <a:pt x="0" y="5"/>
                      <a:pt x="0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3107" y="3682"/>
                <a:ext cx="12" cy="6"/>
              </a:xfrm>
              <a:custGeom>
                <a:avLst/>
                <a:gdLst>
                  <a:gd name="T0" fmla="*/ 0 w 5"/>
                  <a:gd name="T1" fmla="*/ 1 h 2"/>
                  <a:gd name="T2" fmla="*/ 3 w 5"/>
                  <a:gd name="T3" fmla="*/ 0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0" y="2"/>
                      <a:pt x="5" y="2"/>
                      <a:pt x="3" y="0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3138" y="3665"/>
                <a:ext cx="19" cy="26"/>
              </a:xfrm>
              <a:custGeom>
                <a:avLst/>
                <a:gdLst>
                  <a:gd name="T0" fmla="*/ 0 w 8"/>
                  <a:gd name="T1" fmla="*/ 8 h 9"/>
                  <a:gd name="T2" fmla="*/ 3 w 8"/>
                  <a:gd name="T3" fmla="*/ 9 h 9"/>
                  <a:gd name="T4" fmla="*/ 5 w 8"/>
                  <a:gd name="T5" fmla="*/ 6 h 9"/>
                  <a:gd name="T6" fmla="*/ 7 w 8"/>
                  <a:gd name="T7" fmla="*/ 5 h 9"/>
                  <a:gd name="T8" fmla="*/ 2 w 8"/>
                  <a:gd name="T9" fmla="*/ 5 h 9"/>
                  <a:gd name="T10" fmla="*/ 7 w 8"/>
                  <a:gd name="T11" fmla="*/ 2 h 9"/>
                  <a:gd name="T12" fmla="*/ 7 w 8"/>
                  <a:gd name="T13" fmla="*/ 0 h 9"/>
                  <a:gd name="T14" fmla="*/ 3 w 8"/>
                  <a:gd name="T15" fmla="*/ 1 h 9"/>
                  <a:gd name="T16" fmla="*/ 2 w 8"/>
                  <a:gd name="T17" fmla="*/ 0 h 9"/>
                  <a:gd name="T18" fmla="*/ 2 w 8"/>
                  <a:gd name="T19" fmla="*/ 4 h 9"/>
                  <a:gd name="T20" fmla="*/ 0 w 8"/>
                  <a:gd name="T21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0" y="8"/>
                    </a:moveTo>
                    <a:cubicBezTo>
                      <a:pt x="2" y="7"/>
                      <a:pt x="2" y="7"/>
                      <a:pt x="3" y="9"/>
                    </a:cubicBezTo>
                    <a:cubicBezTo>
                      <a:pt x="3" y="8"/>
                      <a:pt x="4" y="7"/>
                      <a:pt x="5" y="6"/>
                    </a:cubicBezTo>
                    <a:cubicBezTo>
                      <a:pt x="6" y="7"/>
                      <a:pt x="7" y="7"/>
                      <a:pt x="7" y="5"/>
                    </a:cubicBezTo>
                    <a:cubicBezTo>
                      <a:pt x="4" y="3"/>
                      <a:pt x="4" y="8"/>
                      <a:pt x="2" y="5"/>
                    </a:cubicBezTo>
                    <a:cubicBezTo>
                      <a:pt x="6" y="5"/>
                      <a:pt x="2" y="1"/>
                      <a:pt x="7" y="2"/>
                    </a:cubicBezTo>
                    <a:cubicBezTo>
                      <a:pt x="7" y="1"/>
                      <a:pt x="8" y="0"/>
                      <a:pt x="7" y="0"/>
                    </a:cubicBezTo>
                    <a:cubicBezTo>
                      <a:pt x="6" y="3"/>
                      <a:pt x="4" y="0"/>
                      <a:pt x="3" y="1"/>
                    </a:cubicBezTo>
                    <a:cubicBezTo>
                      <a:pt x="3" y="1"/>
                      <a:pt x="3" y="0"/>
                      <a:pt x="2" y="0"/>
                    </a:cubicBezTo>
                    <a:cubicBezTo>
                      <a:pt x="1" y="2"/>
                      <a:pt x="2" y="3"/>
                      <a:pt x="2" y="4"/>
                    </a:cubicBezTo>
                    <a:cubicBezTo>
                      <a:pt x="1" y="4"/>
                      <a:pt x="0" y="6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" name="Freeform 31"/>
              <p:cNvSpPr>
                <a:spLocks/>
              </p:cNvSpPr>
              <p:nvPr/>
            </p:nvSpPr>
            <p:spPr bwMode="auto">
              <a:xfrm>
                <a:off x="3133" y="3665"/>
                <a:ext cx="7" cy="9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1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3"/>
                      <a:pt x="3" y="2"/>
                      <a:pt x="3" y="1"/>
                    </a:cubicBezTo>
                    <a:cubicBezTo>
                      <a:pt x="2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3028" y="3677"/>
                <a:ext cx="15" cy="14"/>
              </a:xfrm>
              <a:custGeom>
                <a:avLst/>
                <a:gdLst>
                  <a:gd name="T0" fmla="*/ 2 w 6"/>
                  <a:gd name="T1" fmla="*/ 3 h 5"/>
                  <a:gd name="T2" fmla="*/ 6 w 6"/>
                  <a:gd name="T3" fmla="*/ 2 h 5"/>
                  <a:gd name="T4" fmla="*/ 6 w 6"/>
                  <a:gd name="T5" fmla="*/ 0 h 5"/>
                  <a:gd name="T6" fmla="*/ 2 w 6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2" y="3"/>
                    </a:moveTo>
                    <a:cubicBezTo>
                      <a:pt x="2" y="1"/>
                      <a:pt x="6" y="5"/>
                      <a:pt x="6" y="2"/>
                    </a:cubicBezTo>
                    <a:cubicBezTo>
                      <a:pt x="5" y="2"/>
                      <a:pt x="6" y="1"/>
                      <a:pt x="6" y="0"/>
                    </a:cubicBezTo>
                    <a:cubicBezTo>
                      <a:pt x="5" y="0"/>
                      <a:pt x="0" y="1"/>
                      <a:pt x="2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3155" y="3662"/>
                <a:ext cx="21" cy="26"/>
              </a:xfrm>
              <a:custGeom>
                <a:avLst/>
                <a:gdLst>
                  <a:gd name="T0" fmla="*/ 6 w 9"/>
                  <a:gd name="T1" fmla="*/ 9 h 9"/>
                  <a:gd name="T2" fmla="*/ 7 w 9"/>
                  <a:gd name="T3" fmla="*/ 6 h 9"/>
                  <a:gd name="T4" fmla="*/ 6 w 9"/>
                  <a:gd name="T5" fmla="*/ 5 h 9"/>
                  <a:gd name="T6" fmla="*/ 9 w 9"/>
                  <a:gd name="T7" fmla="*/ 6 h 9"/>
                  <a:gd name="T8" fmla="*/ 6 w 9"/>
                  <a:gd name="T9" fmla="*/ 3 h 9"/>
                  <a:gd name="T10" fmla="*/ 4 w 9"/>
                  <a:gd name="T11" fmla="*/ 0 h 9"/>
                  <a:gd name="T12" fmla="*/ 4 w 9"/>
                  <a:gd name="T13" fmla="*/ 3 h 9"/>
                  <a:gd name="T14" fmla="*/ 2 w 9"/>
                  <a:gd name="T15" fmla="*/ 8 h 9"/>
                  <a:gd name="T16" fmla="*/ 6 w 9"/>
                  <a:gd name="T1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6" y="9"/>
                    </a:moveTo>
                    <a:cubicBezTo>
                      <a:pt x="6" y="8"/>
                      <a:pt x="7" y="7"/>
                      <a:pt x="7" y="6"/>
                    </a:cubicBezTo>
                    <a:cubicBezTo>
                      <a:pt x="6" y="6"/>
                      <a:pt x="5" y="6"/>
                      <a:pt x="6" y="5"/>
                    </a:cubicBezTo>
                    <a:cubicBezTo>
                      <a:pt x="8" y="4"/>
                      <a:pt x="7" y="6"/>
                      <a:pt x="9" y="6"/>
                    </a:cubicBezTo>
                    <a:cubicBezTo>
                      <a:pt x="9" y="4"/>
                      <a:pt x="7" y="5"/>
                      <a:pt x="6" y="3"/>
                    </a:cubicBezTo>
                    <a:cubicBezTo>
                      <a:pt x="6" y="2"/>
                      <a:pt x="6" y="0"/>
                      <a:pt x="4" y="0"/>
                    </a:cubicBezTo>
                    <a:cubicBezTo>
                      <a:pt x="3" y="2"/>
                      <a:pt x="4" y="1"/>
                      <a:pt x="4" y="3"/>
                    </a:cubicBezTo>
                    <a:cubicBezTo>
                      <a:pt x="0" y="3"/>
                      <a:pt x="3" y="7"/>
                      <a:pt x="2" y="8"/>
                    </a:cubicBezTo>
                    <a:cubicBezTo>
                      <a:pt x="4" y="7"/>
                      <a:pt x="4" y="9"/>
                      <a:pt x="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3033" y="3665"/>
                <a:ext cx="14" cy="15"/>
              </a:xfrm>
              <a:custGeom>
                <a:avLst/>
                <a:gdLst>
                  <a:gd name="T0" fmla="*/ 3 w 6"/>
                  <a:gd name="T1" fmla="*/ 0 h 5"/>
                  <a:gd name="T2" fmla="*/ 3 w 6"/>
                  <a:gd name="T3" fmla="*/ 1 h 5"/>
                  <a:gd name="T4" fmla="*/ 0 w 6"/>
                  <a:gd name="T5" fmla="*/ 1 h 5"/>
                  <a:gd name="T6" fmla="*/ 3 w 6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0"/>
                    </a:moveTo>
                    <a:cubicBezTo>
                      <a:pt x="3" y="0"/>
                      <a:pt x="3" y="1"/>
                      <a:pt x="3" y="1"/>
                    </a:cubicBezTo>
                    <a:cubicBezTo>
                      <a:pt x="2" y="2"/>
                      <a:pt x="2" y="1"/>
                      <a:pt x="0" y="1"/>
                    </a:cubicBezTo>
                    <a:cubicBezTo>
                      <a:pt x="0" y="5"/>
                      <a:pt x="6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2978" y="3665"/>
                <a:ext cx="36" cy="26"/>
              </a:xfrm>
              <a:custGeom>
                <a:avLst/>
                <a:gdLst>
                  <a:gd name="T0" fmla="*/ 10 w 15"/>
                  <a:gd name="T1" fmla="*/ 5 h 9"/>
                  <a:gd name="T2" fmla="*/ 11 w 15"/>
                  <a:gd name="T3" fmla="*/ 7 h 9"/>
                  <a:gd name="T4" fmla="*/ 7 w 15"/>
                  <a:gd name="T5" fmla="*/ 2 h 9"/>
                  <a:gd name="T6" fmla="*/ 7 w 15"/>
                  <a:gd name="T7" fmla="*/ 2 h 9"/>
                  <a:gd name="T8" fmla="*/ 3 w 15"/>
                  <a:gd name="T9" fmla="*/ 1 h 9"/>
                  <a:gd name="T10" fmla="*/ 0 w 15"/>
                  <a:gd name="T11" fmla="*/ 4 h 9"/>
                  <a:gd name="T12" fmla="*/ 3 w 15"/>
                  <a:gd name="T13" fmla="*/ 6 h 9"/>
                  <a:gd name="T14" fmla="*/ 2 w 15"/>
                  <a:gd name="T15" fmla="*/ 8 h 9"/>
                  <a:gd name="T16" fmla="*/ 3 w 15"/>
                  <a:gd name="T17" fmla="*/ 8 h 9"/>
                  <a:gd name="T18" fmla="*/ 6 w 15"/>
                  <a:gd name="T19" fmla="*/ 7 h 9"/>
                  <a:gd name="T20" fmla="*/ 6 w 15"/>
                  <a:gd name="T21" fmla="*/ 8 h 9"/>
                  <a:gd name="T22" fmla="*/ 8 w 15"/>
                  <a:gd name="T23" fmla="*/ 9 h 9"/>
                  <a:gd name="T24" fmla="*/ 10 w 15"/>
                  <a:gd name="T25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9">
                    <a:moveTo>
                      <a:pt x="10" y="5"/>
                    </a:moveTo>
                    <a:cubicBezTo>
                      <a:pt x="10" y="6"/>
                      <a:pt x="11" y="6"/>
                      <a:pt x="11" y="7"/>
                    </a:cubicBezTo>
                    <a:cubicBezTo>
                      <a:pt x="15" y="2"/>
                      <a:pt x="4" y="4"/>
                      <a:pt x="7" y="2"/>
                    </a:cubicBezTo>
                    <a:cubicBezTo>
                      <a:pt x="7" y="3"/>
                      <a:pt x="7" y="3"/>
                      <a:pt x="7" y="2"/>
                    </a:cubicBezTo>
                    <a:cubicBezTo>
                      <a:pt x="6" y="0"/>
                      <a:pt x="4" y="3"/>
                      <a:pt x="3" y="1"/>
                    </a:cubicBezTo>
                    <a:cubicBezTo>
                      <a:pt x="4" y="4"/>
                      <a:pt x="0" y="2"/>
                      <a:pt x="0" y="4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2" y="7"/>
                      <a:pt x="3" y="7"/>
                      <a:pt x="3" y="8"/>
                    </a:cubicBezTo>
                    <a:cubicBezTo>
                      <a:pt x="6" y="9"/>
                      <a:pt x="4" y="7"/>
                      <a:pt x="6" y="7"/>
                    </a:cubicBezTo>
                    <a:cubicBezTo>
                      <a:pt x="6" y="7"/>
                      <a:pt x="6" y="8"/>
                      <a:pt x="6" y="8"/>
                    </a:cubicBezTo>
                    <a:cubicBezTo>
                      <a:pt x="6" y="8"/>
                      <a:pt x="7" y="8"/>
                      <a:pt x="8" y="9"/>
                    </a:cubicBezTo>
                    <a:cubicBezTo>
                      <a:pt x="10" y="8"/>
                      <a:pt x="8" y="5"/>
                      <a:pt x="1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2938" y="3668"/>
                <a:ext cx="43" cy="26"/>
              </a:xfrm>
              <a:custGeom>
                <a:avLst/>
                <a:gdLst>
                  <a:gd name="T0" fmla="*/ 17 w 18"/>
                  <a:gd name="T1" fmla="*/ 6 h 9"/>
                  <a:gd name="T2" fmla="*/ 15 w 18"/>
                  <a:gd name="T3" fmla="*/ 2 h 9"/>
                  <a:gd name="T4" fmla="*/ 14 w 18"/>
                  <a:gd name="T5" fmla="*/ 1 h 9"/>
                  <a:gd name="T6" fmla="*/ 13 w 18"/>
                  <a:gd name="T7" fmla="*/ 3 h 9"/>
                  <a:gd name="T8" fmla="*/ 9 w 18"/>
                  <a:gd name="T9" fmla="*/ 3 h 9"/>
                  <a:gd name="T10" fmla="*/ 9 w 18"/>
                  <a:gd name="T11" fmla="*/ 4 h 9"/>
                  <a:gd name="T12" fmla="*/ 8 w 18"/>
                  <a:gd name="T13" fmla="*/ 1 h 9"/>
                  <a:gd name="T14" fmla="*/ 5 w 18"/>
                  <a:gd name="T15" fmla="*/ 0 h 9"/>
                  <a:gd name="T16" fmla="*/ 2 w 18"/>
                  <a:gd name="T17" fmla="*/ 2 h 9"/>
                  <a:gd name="T18" fmla="*/ 5 w 18"/>
                  <a:gd name="T19" fmla="*/ 4 h 9"/>
                  <a:gd name="T20" fmla="*/ 4 w 18"/>
                  <a:gd name="T21" fmla="*/ 6 h 9"/>
                  <a:gd name="T22" fmla="*/ 0 w 18"/>
                  <a:gd name="T23" fmla="*/ 4 h 9"/>
                  <a:gd name="T24" fmla="*/ 1 w 18"/>
                  <a:gd name="T25" fmla="*/ 7 h 9"/>
                  <a:gd name="T26" fmla="*/ 3 w 18"/>
                  <a:gd name="T27" fmla="*/ 8 h 9"/>
                  <a:gd name="T28" fmla="*/ 6 w 18"/>
                  <a:gd name="T29" fmla="*/ 8 h 9"/>
                  <a:gd name="T30" fmla="*/ 9 w 18"/>
                  <a:gd name="T31" fmla="*/ 5 h 9"/>
                  <a:gd name="T32" fmla="*/ 10 w 18"/>
                  <a:gd name="T33" fmla="*/ 8 h 9"/>
                  <a:gd name="T34" fmla="*/ 13 w 18"/>
                  <a:gd name="T35" fmla="*/ 5 h 9"/>
                  <a:gd name="T36" fmla="*/ 17 w 18"/>
                  <a:gd name="T3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9">
                    <a:moveTo>
                      <a:pt x="17" y="6"/>
                    </a:moveTo>
                    <a:cubicBezTo>
                      <a:pt x="18" y="3"/>
                      <a:pt x="16" y="3"/>
                      <a:pt x="15" y="2"/>
                    </a:cubicBezTo>
                    <a:cubicBezTo>
                      <a:pt x="15" y="2"/>
                      <a:pt x="15" y="1"/>
                      <a:pt x="14" y="1"/>
                    </a:cubicBezTo>
                    <a:cubicBezTo>
                      <a:pt x="15" y="2"/>
                      <a:pt x="13" y="4"/>
                      <a:pt x="13" y="3"/>
                    </a:cubicBezTo>
                    <a:cubicBezTo>
                      <a:pt x="13" y="1"/>
                      <a:pt x="10" y="2"/>
                      <a:pt x="9" y="3"/>
                    </a:cubicBezTo>
                    <a:cubicBezTo>
                      <a:pt x="10" y="3"/>
                      <a:pt x="10" y="4"/>
                      <a:pt x="9" y="4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5" y="2"/>
                      <a:pt x="6" y="2"/>
                      <a:pt x="5" y="0"/>
                    </a:cubicBezTo>
                    <a:cubicBezTo>
                      <a:pt x="5" y="2"/>
                      <a:pt x="2" y="1"/>
                      <a:pt x="2" y="2"/>
                    </a:cubicBezTo>
                    <a:cubicBezTo>
                      <a:pt x="3" y="3"/>
                      <a:pt x="5" y="2"/>
                      <a:pt x="5" y="4"/>
                    </a:cubicBezTo>
                    <a:cubicBezTo>
                      <a:pt x="5" y="5"/>
                      <a:pt x="5" y="6"/>
                      <a:pt x="4" y="6"/>
                    </a:cubicBezTo>
                    <a:cubicBezTo>
                      <a:pt x="4" y="5"/>
                      <a:pt x="1" y="1"/>
                      <a:pt x="0" y="4"/>
                    </a:cubicBezTo>
                    <a:cubicBezTo>
                      <a:pt x="2" y="3"/>
                      <a:pt x="1" y="5"/>
                      <a:pt x="1" y="7"/>
                    </a:cubicBezTo>
                    <a:cubicBezTo>
                      <a:pt x="2" y="7"/>
                      <a:pt x="3" y="7"/>
                      <a:pt x="3" y="8"/>
                    </a:cubicBezTo>
                    <a:cubicBezTo>
                      <a:pt x="5" y="8"/>
                      <a:pt x="8" y="4"/>
                      <a:pt x="6" y="8"/>
                    </a:cubicBezTo>
                    <a:cubicBezTo>
                      <a:pt x="9" y="9"/>
                      <a:pt x="7" y="5"/>
                      <a:pt x="9" y="5"/>
                    </a:cubicBezTo>
                    <a:cubicBezTo>
                      <a:pt x="9" y="7"/>
                      <a:pt x="9" y="7"/>
                      <a:pt x="10" y="8"/>
                    </a:cubicBezTo>
                    <a:cubicBezTo>
                      <a:pt x="11" y="6"/>
                      <a:pt x="11" y="5"/>
                      <a:pt x="13" y="5"/>
                    </a:cubicBezTo>
                    <a:cubicBezTo>
                      <a:pt x="12" y="9"/>
                      <a:pt x="15" y="4"/>
                      <a:pt x="1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Freeform 37"/>
              <p:cNvSpPr>
                <a:spLocks/>
              </p:cNvSpPr>
              <p:nvPr/>
            </p:nvSpPr>
            <p:spPr bwMode="auto">
              <a:xfrm>
                <a:off x="2997" y="3662"/>
                <a:ext cx="8" cy="15"/>
              </a:xfrm>
              <a:custGeom>
                <a:avLst/>
                <a:gdLst>
                  <a:gd name="T0" fmla="*/ 3 w 3"/>
                  <a:gd name="T1" fmla="*/ 2 h 5"/>
                  <a:gd name="T2" fmla="*/ 3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cubicBezTo>
                      <a:pt x="0" y="0"/>
                      <a:pt x="2" y="5"/>
                      <a:pt x="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" name="Freeform 38"/>
              <p:cNvSpPr>
                <a:spLocks/>
              </p:cNvSpPr>
              <p:nvPr/>
            </p:nvSpPr>
            <p:spPr bwMode="auto">
              <a:xfrm>
                <a:off x="3045" y="3668"/>
                <a:ext cx="19" cy="29"/>
              </a:xfrm>
              <a:custGeom>
                <a:avLst/>
                <a:gdLst>
                  <a:gd name="T0" fmla="*/ 1 w 8"/>
                  <a:gd name="T1" fmla="*/ 7 h 10"/>
                  <a:gd name="T2" fmla="*/ 5 w 8"/>
                  <a:gd name="T3" fmla="*/ 6 h 10"/>
                  <a:gd name="T4" fmla="*/ 7 w 8"/>
                  <a:gd name="T5" fmla="*/ 6 h 10"/>
                  <a:gd name="T6" fmla="*/ 8 w 8"/>
                  <a:gd name="T7" fmla="*/ 7 h 10"/>
                  <a:gd name="T8" fmla="*/ 8 w 8"/>
                  <a:gd name="T9" fmla="*/ 2 h 10"/>
                  <a:gd name="T10" fmla="*/ 4 w 8"/>
                  <a:gd name="T11" fmla="*/ 0 h 10"/>
                  <a:gd name="T12" fmla="*/ 1 w 8"/>
                  <a:gd name="T13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1" y="7"/>
                    </a:moveTo>
                    <a:cubicBezTo>
                      <a:pt x="3" y="8"/>
                      <a:pt x="3" y="7"/>
                      <a:pt x="5" y="6"/>
                    </a:cubicBezTo>
                    <a:cubicBezTo>
                      <a:pt x="5" y="10"/>
                      <a:pt x="6" y="6"/>
                      <a:pt x="7" y="6"/>
                    </a:cubicBezTo>
                    <a:cubicBezTo>
                      <a:pt x="7" y="6"/>
                      <a:pt x="7" y="7"/>
                      <a:pt x="8" y="7"/>
                    </a:cubicBezTo>
                    <a:cubicBezTo>
                      <a:pt x="7" y="4"/>
                      <a:pt x="8" y="5"/>
                      <a:pt x="8" y="2"/>
                    </a:cubicBezTo>
                    <a:cubicBezTo>
                      <a:pt x="6" y="2"/>
                      <a:pt x="6" y="1"/>
                      <a:pt x="4" y="0"/>
                    </a:cubicBezTo>
                    <a:cubicBezTo>
                      <a:pt x="3" y="2"/>
                      <a:pt x="0" y="3"/>
                      <a:pt x="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" name="Freeform 39"/>
              <p:cNvSpPr>
                <a:spLocks/>
              </p:cNvSpPr>
              <p:nvPr/>
            </p:nvSpPr>
            <p:spPr bwMode="auto">
              <a:xfrm>
                <a:off x="3424" y="3648"/>
                <a:ext cx="52" cy="43"/>
              </a:xfrm>
              <a:custGeom>
                <a:avLst/>
                <a:gdLst>
                  <a:gd name="T0" fmla="*/ 21 w 22"/>
                  <a:gd name="T1" fmla="*/ 5 h 15"/>
                  <a:gd name="T2" fmla="*/ 19 w 22"/>
                  <a:gd name="T3" fmla="*/ 5 h 15"/>
                  <a:gd name="T4" fmla="*/ 20 w 22"/>
                  <a:gd name="T5" fmla="*/ 3 h 15"/>
                  <a:gd name="T6" fmla="*/ 20 w 22"/>
                  <a:gd name="T7" fmla="*/ 4 h 15"/>
                  <a:gd name="T8" fmla="*/ 17 w 22"/>
                  <a:gd name="T9" fmla="*/ 7 h 15"/>
                  <a:gd name="T10" fmla="*/ 14 w 22"/>
                  <a:gd name="T11" fmla="*/ 6 h 15"/>
                  <a:gd name="T12" fmla="*/ 12 w 22"/>
                  <a:gd name="T13" fmla="*/ 4 h 15"/>
                  <a:gd name="T14" fmla="*/ 12 w 22"/>
                  <a:gd name="T15" fmla="*/ 7 h 15"/>
                  <a:gd name="T16" fmla="*/ 13 w 22"/>
                  <a:gd name="T17" fmla="*/ 7 h 15"/>
                  <a:gd name="T18" fmla="*/ 9 w 22"/>
                  <a:gd name="T19" fmla="*/ 9 h 15"/>
                  <a:gd name="T20" fmla="*/ 8 w 22"/>
                  <a:gd name="T21" fmla="*/ 11 h 15"/>
                  <a:gd name="T22" fmla="*/ 5 w 22"/>
                  <a:gd name="T23" fmla="*/ 8 h 15"/>
                  <a:gd name="T24" fmla="*/ 4 w 22"/>
                  <a:gd name="T25" fmla="*/ 6 h 15"/>
                  <a:gd name="T26" fmla="*/ 0 w 22"/>
                  <a:gd name="T27" fmla="*/ 8 h 15"/>
                  <a:gd name="T28" fmla="*/ 1 w 22"/>
                  <a:gd name="T29" fmla="*/ 14 h 15"/>
                  <a:gd name="T30" fmla="*/ 4 w 22"/>
                  <a:gd name="T31" fmla="*/ 13 h 15"/>
                  <a:gd name="T32" fmla="*/ 6 w 22"/>
                  <a:gd name="T33" fmla="*/ 11 h 15"/>
                  <a:gd name="T34" fmla="*/ 8 w 22"/>
                  <a:gd name="T35" fmla="*/ 14 h 15"/>
                  <a:gd name="T36" fmla="*/ 9 w 22"/>
                  <a:gd name="T37" fmla="*/ 12 h 15"/>
                  <a:gd name="T38" fmla="*/ 13 w 22"/>
                  <a:gd name="T39" fmla="*/ 14 h 15"/>
                  <a:gd name="T40" fmla="*/ 13 w 22"/>
                  <a:gd name="T41" fmla="*/ 10 h 15"/>
                  <a:gd name="T42" fmla="*/ 15 w 22"/>
                  <a:gd name="T43" fmla="*/ 10 h 15"/>
                  <a:gd name="T44" fmla="*/ 15 w 22"/>
                  <a:gd name="T45" fmla="*/ 9 h 15"/>
                  <a:gd name="T46" fmla="*/ 20 w 22"/>
                  <a:gd name="T47" fmla="*/ 11 h 15"/>
                  <a:gd name="T48" fmla="*/ 20 w 22"/>
                  <a:gd name="T49" fmla="*/ 7 h 15"/>
                  <a:gd name="T50" fmla="*/ 22 w 22"/>
                  <a:gd name="T51" fmla="*/ 7 h 15"/>
                  <a:gd name="T52" fmla="*/ 21 w 22"/>
                  <a:gd name="T53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" h="15">
                    <a:moveTo>
                      <a:pt x="21" y="5"/>
                    </a:moveTo>
                    <a:cubicBezTo>
                      <a:pt x="21" y="6"/>
                      <a:pt x="19" y="6"/>
                      <a:pt x="19" y="5"/>
                    </a:cubicBezTo>
                    <a:cubicBezTo>
                      <a:pt x="21" y="6"/>
                      <a:pt x="21" y="0"/>
                      <a:pt x="20" y="3"/>
                    </a:cubicBezTo>
                    <a:cubicBezTo>
                      <a:pt x="20" y="3"/>
                      <a:pt x="20" y="4"/>
                      <a:pt x="20" y="4"/>
                    </a:cubicBezTo>
                    <a:cubicBezTo>
                      <a:pt x="17" y="4"/>
                      <a:pt x="19" y="7"/>
                      <a:pt x="17" y="7"/>
                    </a:cubicBezTo>
                    <a:cubicBezTo>
                      <a:pt x="16" y="7"/>
                      <a:pt x="16" y="5"/>
                      <a:pt x="14" y="6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1" y="6"/>
                      <a:pt x="10" y="7"/>
                      <a:pt x="12" y="7"/>
                    </a:cubicBezTo>
                    <a:cubicBezTo>
                      <a:pt x="12" y="7"/>
                      <a:pt x="13" y="5"/>
                      <a:pt x="13" y="7"/>
                    </a:cubicBezTo>
                    <a:cubicBezTo>
                      <a:pt x="12" y="7"/>
                      <a:pt x="11" y="9"/>
                      <a:pt x="9" y="9"/>
                    </a:cubicBezTo>
                    <a:cubicBezTo>
                      <a:pt x="9" y="10"/>
                      <a:pt x="8" y="11"/>
                      <a:pt x="8" y="11"/>
                    </a:cubicBezTo>
                    <a:cubicBezTo>
                      <a:pt x="7" y="11"/>
                      <a:pt x="6" y="9"/>
                      <a:pt x="5" y="8"/>
                    </a:cubicBezTo>
                    <a:cubicBezTo>
                      <a:pt x="5" y="8"/>
                      <a:pt x="7" y="5"/>
                      <a:pt x="4" y="6"/>
                    </a:cubicBezTo>
                    <a:cubicBezTo>
                      <a:pt x="4" y="9"/>
                      <a:pt x="1" y="7"/>
                      <a:pt x="0" y="8"/>
                    </a:cubicBezTo>
                    <a:cubicBezTo>
                      <a:pt x="3" y="9"/>
                      <a:pt x="0" y="11"/>
                      <a:pt x="1" y="14"/>
                    </a:cubicBezTo>
                    <a:cubicBezTo>
                      <a:pt x="2" y="13"/>
                      <a:pt x="5" y="15"/>
                      <a:pt x="4" y="13"/>
                    </a:cubicBezTo>
                    <a:cubicBezTo>
                      <a:pt x="2" y="13"/>
                      <a:pt x="6" y="12"/>
                      <a:pt x="6" y="11"/>
                    </a:cubicBezTo>
                    <a:cubicBezTo>
                      <a:pt x="7" y="12"/>
                      <a:pt x="6" y="14"/>
                      <a:pt x="8" y="14"/>
                    </a:cubicBezTo>
                    <a:cubicBezTo>
                      <a:pt x="9" y="13"/>
                      <a:pt x="8" y="12"/>
                      <a:pt x="9" y="12"/>
                    </a:cubicBezTo>
                    <a:cubicBezTo>
                      <a:pt x="12" y="11"/>
                      <a:pt x="11" y="14"/>
                      <a:pt x="13" y="14"/>
                    </a:cubicBezTo>
                    <a:cubicBezTo>
                      <a:pt x="14" y="12"/>
                      <a:pt x="11" y="10"/>
                      <a:pt x="13" y="10"/>
                    </a:cubicBezTo>
                    <a:cubicBezTo>
                      <a:pt x="13" y="11"/>
                      <a:pt x="15" y="11"/>
                      <a:pt x="15" y="10"/>
                    </a:cubicBezTo>
                    <a:cubicBezTo>
                      <a:pt x="14" y="10"/>
                      <a:pt x="14" y="9"/>
                      <a:pt x="15" y="9"/>
                    </a:cubicBezTo>
                    <a:cubicBezTo>
                      <a:pt x="17" y="10"/>
                      <a:pt x="16" y="12"/>
                      <a:pt x="20" y="11"/>
                    </a:cubicBezTo>
                    <a:cubicBezTo>
                      <a:pt x="20" y="10"/>
                      <a:pt x="20" y="9"/>
                      <a:pt x="20" y="7"/>
                    </a:cubicBezTo>
                    <a:cubicBezTo>
                      <a:pt x="21" y="7"/>
                      <a:pt x="22" y="8"/>
                      <a:pt x="22" y="7"/>
                    </a:cubicBezTo>
                    <a:cubicBezTo>
                      <a:pt x="22" y="6"/>
                      <a:pt x="22" y="5"/>
                      <a:pt x="21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" name="Freeform 40"/>
              <p:cNvSpPr>
                <a:spLocks/>
              </p:cNvSpPr>
              <p:nvPr/>
            </p:nvSpPr>
            <p:spPr bwMode="auto">
              <a:xfrm>
                <a:off x="3495" y="3654"/>
                <a:ext cx="14" cy="14"/>
              </a:xfrm>
              <a:custGeom>
                <a:avLst/>
                <a:gdLst>
                  <a:gd name="T0" fmla="*/ 3 w 6"/>
                  <a:gd name="T1" fmla="*/ 2 h 5"/>
                  <a:gd name="T2" fmla="*/ 6 w 6"/>
                  <a:gd name="T3" fmla="*/ 2 h 5"/>
                  <a:gd name="T4" fmla="*/ 2 w 6"/>
                  <a:gd name="T5" fmla="*/ 1 h 5"/>
                  <a:gd name="T6" fmla="*/ 2 w 6"/>
                  <a:gd name="T7" fmla="*/ 4 h 5"/>
                  <a:gd name="T8" fmla="*/ 3 w 6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3" y="2"/>
                    </a:moveTo>
                    <a:cubicBezTo>
                      <a:pt x="5" y="0"/>
                      <a:pt x="5" y="5"/>
                      <a:pt x="6" y="2"/>
                    </a:cubicBezTo>
                    <a:cubicBezTo>
                      <a:pt x="5" y="2"/>
                      <a:pt x="4" y="0"/>
                      <a:pt x="2" y="1"/>
                    </a:cubicBezTo>
                    <a:cubicBezTo>
                      <a:pt x="2" y="1"/>
                      <a:pt x="0" y="3"/>
                      <a:pt x="2" y="4"/>
                    </a:cubicBezTo>
                    <a:cubicBezTo>
                      <a:pt x="2" y="3"/>
                      <a:pt x="2" y="2"/>
                      <a:pt x="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" name="Freeform 41"/>
              <p:cNvSpPr>
                <a:spLocks/>
              </p:cNvSpPr>
              <p:nvPr/>
            </p:nvSpPr>
            <p:spPr bwMode="auto">
              <a:xfrm>
                <a:off x="3493" y="3665"/>
                <a:ext cx="19" cy="26"/>
              </a:xfrm>
              <a:custGeom>
                <a:avLst/>
                <a:gdLst>
                  <a:gd name="T0" fmla="*/ 6 w 8"/>
                  <a:gd name="T1" fmla="*/ 7 h 9"/>
                  <a:gd name="T2" fmla="*/ 5 w 8"/>
                  <a:gd name="T3" fmla="*/ 6 h 9"/>
                  <a:gd name="T4" fmla="*/ 4 w 8"/>
                  <a:gd name="T5" fmla="*/ 3 h 9"/>
                  <a:gd name="T6" fmla="*/ 6 w 8"/>
                  <a:gd name="T7" fmla="*/ 3 h 9"/>
                  <a:gd name="T8" fmla="*/ 6 w 8"/>
                  <a:gd name="T9" fmla="*/ 0 h 9"/>
                  <a:gd name="T10" fmla="*/ 1 w 8"/>
                  <a:gd name="T11" fmla="*/ 4 h 9"/>
                  <a:gd name="T12" fmla="*/ 4 w 8"/>
                  <a:gd name="T13" fmla="*/ 9 h 9"/>
                  <a:gd name="T14" fmla="*/ 8 w 8"/>
                  <a:gd name="T15" fmla="*/ 5 h 9"/>
                  <a:gd name="T16" fmla="*/ 6 w 8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">
                    <a:moveTo>
                      <a:pt x="6" y="7"/>
                    </a:moveTo>
                    <a:cubicBezTo>
                      <a:pt x="5" y="7"/>
                      <a:pt x="5" y="6"/>
                      <a:pt x="5" y="6"/>
                    </a:cubicBezTo>
                    <a:cubicBezTo>
                      <a:pt x="6" y="7"/>
                      <a:pt x="4" y="4"/>
                      <a:pt x="4" y="3"/>
                    </a:cubicBezTo>
                    <a:cubicBezTo>
                      <a:pt x="5" y="3"/>
                      <a:pt x="6" y="3"/>
                      <a:pt x="6" y="3"/>
                    </a:cubicBezTo>
                    <a:cubicBezTo>
                      <a:pt x="6" y="2"/>
                      <a:pt x="7" y="0"/>
                      <a:pt x="6" y="0"/>
                    </a:cubicBezTo>
                    <a:cubicBezTo>
                      <a:pt x="6" y="3"/>
                      <a:pt x="0" y="0"/>
                      <a:pt x="1" y="4"/>
                    </a:cubicBezTo>
                    <a:cubicBezTo>
                      <a:pt x="3" y="4"/>
                      <a:pt x="4" y="6"/>
                      <a:pt x="4" y="9"/>
                    </a:cubicBezTo>
                    <a:cubicBezTo>
                      <a:pt x="6" y="9"/>
                      <a:pt x="7" y="7"/>
                      <a:pt x="8" y="5"/>
                    </a:cubicBezTo>
                    <a:cubicBezTo>
                      <a:pt x="7" y="5"/>
                      <a:pt x="6" y="7"/>
                      <a:pt x="6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" name="Freeform 42"/>
              <p:cNvSpPr>
                <a:spLocks/>
              </p:cNvSpPr>
              <p:nvPr/>
            </p:nvSpPr>
            <p:spPr bwMode="auto">
              <a:xfrm>
                <a:off x="3407" y="3659"/>
                <a:ext cx="17" cy="29"/>
              </a:xfrm>
              <a:custGeom>
                <a:avLst/>
                <a:gdLst>
                  <a:gd name="T0" fmla="*/ 6 w 7"/>
                  <a:gd name="T1" fmla="*/ 2 h 10"/>
                  <a:gd name="T2" fmla="*/ 5 w 7"/>
                  <a:gd name="T3" fmla="*/ 0 h 10"/>
                  <a:gd name="T4" fmla="*/ 3 w 7"/>
                  <a:gd name="T5" fmla="*/ 0 h 10"/>
                  <a:gd name="T6" fmla="*/ 4 w 7"/>
                  <a:gd name="T7" fmla="*/ 3 h 10"/>
                  <a:gd name="T8" fmla="*/ 0 w 7"/>
                  <a:gd name="T9" fmla="*/ 3 h 10"/>
                  <a:gd name="T10" fmla="*/ 0 w 7"/>
                  <a:gd name="T11" fmla="*/ 7 h 10"/>
                  <a:gd name="T12" fmla="*/ 4 w 7"/>
                  <a:gd name="T13" fmla="*/ 5 h 10"/>
                  <a:gd name="T14" fmla="*/ 2 w 7"/>
                  <a:gd name="T15" fmla="*/ 7 h 10"/>
                  <a:gd name="T16" fmla="*/ 4 w 7"/>
                  <a:gd name="T17" fmla="*/ 7 h 10"/>
                  <a:gd name="T18" fmla="*/ 4 w 7"/>
                  <a:gd name="T19" fmla="*/ 10 h 10"/>
                  <a:gd name="T20" fmla="*/ 6 w 7"/>
                  <a:gd name="T21" fmla="*/ 7 h 10"/>
                  <a:gd name="T22" fmla="*/ 4 w 7"/>
                  <a:gd name="T23" fmla="*/ 3 h 10"/>
                  <a:gd name="T24" fmla="*/ 6 w 7"/>
                  <a:gd name="T25" fmla="*/ 4 h 10"/>
                  <a:gd name="T26" fmla="*/ 6 w 7"/>
                  <a:gd name="T2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10">
                    <a:moveTo>
                      <a:pt x="6" y="2"/>
                    </a:moveTo>
                    <a:cubicBezTo>
                      <a:pt x="6" y="3"/>
                      <a:pt x="5" y="2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2" y="1"/>
                      <a:pt x="4" y="2"/>
                      <a:pt x="4" y="3"/>
                    </a:cubicBezTo>
                    <a:cubicBezTo>
                      <a:pt x="3" y="3"/>
                      <a:pt x="1" y="3"/>
                      <a:pt x="0" y="3"/>
                    </a:cubicBezTo>
                    <a:cubicBezTo>
                      <a:pt x="0" y="4"/>
                      <a:pt x="1" y="6"/>
                      <a:pt x="0" y="7"/>
                    </a:cubicBezTo>
                    <a:cubicBezTo>
                      <a:pt x="2" y="7"/>
                      <a:pt x="2" y="5"/>
                      <a:pt x="4" y="5"/>
                    </a:cubicBezTo>
                    <a:cubicBezTo>
                      <a:pt x="4" y="6"/>
                      <a:pt x="2" y="7"/>
                      <a:pt x="2" y="7"/>
                    </a:cubicBezTo>
                    <a:cubicBezTo>
                      <a:pt x="2" y="8"/>
                      <a:pt x="5" y="6"/>
                      <a:pt x="4" y="7"/>
                    </a:cubicBezTo>
                    <a:cubicBezTo>
                      <a:pt x="4" y="8"/>
                      <a:pt x="1" y="9"/>
                      <a:pt x="4" y="10"/>
                    </a:cubicBezTo>
                    <a:cubicBezTo>
                      <a:pt x="4" y="8"/>
                      <a:pt x="6" y="9"/>
                      <a:pt x="6" y="7"/>
                    </a:cubicBezTo>
                    <a:cubicBezTo>
                      <a:pt x="5" y="7"/>
                      <a:pt x="4" y="5"/>
                      <a:pt x="4" y="3"/>
                    </a:cubicBezTo>
                    <a:cubicBezTo>
                      <a:pt x="5" y="3"/>
                      <a:pt x="5" y="4"/>
                      <a:pt x="6" y="4"/>
                    </a:cubicBezTo>
                    <a:cubicBezTo>
                      <a:pt x="6" y="3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" name="Freeform 43"/>
              <p:cNvSpPr>
                <a:spLocks/>
              </p:cNvSpPr>
              <p:nvPr/>
            </p:nvSpPr>
            <p:spPr bwMode="auto">
              <a:xfrm>
                <a:off x="3402" y="3680"/>
                <a:ext cx="10" cy="8"/>
              </a:xfrm>
              <a:custGeom>
                <a:avLst/>
                <a:gdLst>
                  <a:gd name="T0" fmla="*/ 4 w 4"/>
                  <a:gd name="T1" fmla="*/ 1 h 3"/>
                  <a:gd name="T2" fmla="*/ 2 w 4"/>
                  <a:gd name="T3" fmla="*/ 0 h 3"/>
                  <a:gd name="T4" fmla="*/ 4 w 4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cubicBezTo>
                      <a:pt x="3" y="1"/>
                      <a:pt x="3" y="0"/>
                      <a:pt x="2" y="0"/>
                    </a:cubicBezTo>
                    <a:cubicBezTo>
                      <a:pt x="0" y="2"/>
                      <a:pt x="4" y="3"/>
                      <a:pt x="4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2" name="Freeform 44"/>
              <p:cNvSpPr>
                <a:spLocks/>
              </p:cNvSpPr>
              <p:nvPr/>
            </p:nvSpPr>
            <p:spPr bwMode="auto">
              <a:xfrm>
                <a:off x="3469" y="3680"/>
                <a:ext cx="7" cy="11"/>
              </a:xfrm>
              <a:custGeom>
                <a:avLst/>
                <a:gdLst>
                  <a:gd name="T0" fmla="*/ 2 w 3"/>
                  <a:gd name="T1" fmla="*/ 0 h 4"/>
                  <a:gd name="T2" fmla="*/ 1 w 3"/>
                  <a:gd name="T3" fmla="*/ 2 h 4"/>
                  <a:gd name="T4" fmla="*/ 0 w 3"/>
                  <a:gd name="T5" fmla="*/ 1 h 4"/>
                  <a:gd name="T6" fmla="*/ 1 w 3"/>
                  <a:gd name="T7" fmla="*/ 4 h 4"/>
                  <a:gd name="T8" fmla="*/ 2 w 3"/>
                  <a:gd name="T9" fmla="*/ 2 h 4"/>
                  <a:gd name="T10" fmla="*/ 3 w 3"/>
                  <a:gd name="T11" fmla="*/ 2 h 4"/>
                  <a:gd name="T12" fmla="*/ 2 w 3"/>
                  <a:gd name="T13" fmla="*/ 1 h 4"/>
                  <a:gd name="T14" fmla="*/ 2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2" y="1"/>
                      <a:pt x="1" y="2"/>
                      <a:pt x="1" y="2"/>
                    </a:cubicBezTo>
                    <a:cubicBezTo>
                      <a:pt x="1" y="2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1" y="3"/>
                      <a:pt x="1" y="2"/>
                      <a:pt x="2" y="2"/>
                    </a:cubicBezTo>
                    <a:cubicBezTo>
                      <a:pt x="2" y="2"/>
                      <a:pt x="3" y="3"/>
                      <a:pt x="3" y="2"/>
                    </a:cubicBezTo>
                    <a:cubicBezTo>
                      <a:pt x="2" y="2"/>
                      <a:pt x="2" y="2"/>
                      <a:pt x="2" y="1"/>
                    </a:cubicBezTo>
                    <a:cubicBezTo>
                      <a:pt x="3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3" name="Freeform 45"/>
              <p:cNvSpPr>
                <a:spLocks/>
              </p:cNvSpPr>
              <p:nvPr/>
            </p:nvSpPr>
            <p:spPr bwMode="auto">
              <a:xfrm>
                <a:off x="3481" y="3657"/>
                <a:ext cx="14" cy="34"/>
              </a:xfrm>
              <a:custGeom>
                <a:avLst/>
                <a:gdLst>
                  <a:gd name="T0" fmla="*/ 2 w 6"/>
                  <a:gd name="T1" fmla="*/ 5 h 12"/>
                  <a:gd name="T2" fmla="*/ 1 w 6"/>
                  <a:gd name="T3" fmla="*/ 3 h 12"/>
                  <a:gd name="T4" fmla="*/ 2 w 6"/>
                  <a:gd name="T5" fmla="*/ 0 h 12"/>
                  <a:gd name="T6" fmla="*/ 0 w 6"/>
                  <a:gd name="T7" fmla="*/ 1 h 12"/>
                  <a:gd name="T8" fmla="*/ 1 w 6"/>
                  <a:gd name="T9" fmla="*/ 8 h 12"/>
                  <a:gd name="T10" fmla="*/ 2 w 6"/>
                  <a:gd name="T11" fmla="*/ 11 h 12"/>
                  <a:gd name="T12" fmla="*/ 6 w 6"/>
                  <a:gd name="T13" fmla="*/ 12 h 12"/>
                  <a:gd name="T14" fmla="*/ 2 w 6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2" y="5"/>
                    </a:moveTo>
                    <a:cubicBezTo>
                      <a:pt x="2" y="3"/>
                      <a:pt x="4" y="1"/>
                      <a:pt x="1" y="3"/>
                    </a:cubicBezTo>
                    <a:cubicBezTo>
                      <a:pt x="0" y="1"/>
                      <a:pt x="5" y="1"/>
                      <a:pt x="2" y="0"/>
                    </a:cubicBezTo>
                    <a:cubicBezTo>
                      <a:pt x="2" y="1"/>
                      <a:pt x="0" y="1"/>
                      <a:pt x="0" y="1"/>
                    </a:cubicBezTo>
                    <a:cubicBezTo>
                      <a:pt x="0" y="3"/>
                      <a:pt x="0" y="6"/>
                      <a:pt x="1" y="8"/>
                    </a:cubicBezTo>
                    <a:cubicBezTo>
                      <a:pt x="1" y="9"/>
                      <a:pt x="1" y="11"/>
                      <a:pt x="2" y="11"/>
                    </a:cubicBezTo>
                    <a:cubicBezTo>
                      <a:pt x="3" y="10"/>
                      <a:pt x="4" y="10"/>
                      <a:pt x="6" y="12"/>
                    </a:cubicBezTo>
                    <a:cubicBezTo>
                      <a:pt x="6" y="8"/>
                      <a:pt x="3" y="8"/>
                      <a:pt x="2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4" name="Freeform 46"/>
              <p:cNvSpPr>
                <a:spLocks noEditPoints="1"/>
              </p:cNvSpPr>
              <p:nvPr/>
            </p:nvSpPr>
            <p:spPr bwMode="auto">
              <a:xfrm>
                <a:off x="2862" y="3665"/>
                <a:ext cx="74" cy="26"/>
              </a:xfrm>
              <a:custGeom>
                <a:avLst/>
                <a:gdLst>
                  <a:gd name="T0" fmla="*/ 8 w 31"/>
                  <a:gd name="T1" fmla="*/ 1 h 9"/>
                  <a:gd name="T2" fmla="*/ 4 w 31"/>
                  <a:gd name="T3" fmla="*/ 1 h 9"/>
                  <a:gd name="T4" fmla="*/ 2 w 31"/>
                  <a:gd name="T5" fmla="*/ 6 h 9"/>
                  <a:gd name="T6" fmla="*/ 4 w 31"/>
                  <a:gd name="T7" fmla="*/ 5 h 9"/>
                  <a:gd name="T8" fmla="*/ 9 w 31"/>
                  <a:gd name="T9" fmla="*/ 7 h 9"/>
                  <a:gd name="T10" fmla="*/ 10 w 31"/>
                  <a:gd name="T11" fmla="*/ 5 h 9"/>
                  <a:gd name="T12" fmla="*/ 15 w 31"/>
                  <a:gd name="T13" fmla="*/ 5 h 9"/>
                  <a:gd name="T14" fmla="*/ 15 w 31"/>
                  <a:gd name="T15" fmla="*/ 7 h 9"/>
                  <a:gd name="T16" fmla="*/ 18 w 31"/>
                  <a:gd name="T17" fmla="*/ 6 h 9"/>
                  <a:gd name="T18" fmla="*/ 18 w 31"/>
                  <a:gd name="T19" fmla="*/ 4 h 9"/>
                  <a:gd name="T20" fmla="*/ 20 w 31"/>
                  <a:gd name="T21" fmla="*/ 5 h 9"/>
                  <a:gd name="T22" fmla="*/ 23 w 31"/>
                  <a:gd name="T23" fmla="*/ 3 h 9"/>
                  <a:gd name="T24" fmla="*/ 21 w 31"/>
                  <a:gd name="T25" fmla="*/ 7 h 9"/>
                  <a:gd name="T26" fmla="*/ 19 w 31"/>
                  <a:gd name="T27" fmla="*/ 8 h 9"/>
                  <a:gd name="T28" fmla="*/ 22 w 31"/>
                  <a:gd name="T29" fmla="*/ 9 h 9"/>
                  <a:gd name="T30" fmla="*/ 30 w 31"/>
                  <a:gd name="T31" fmla="*/ 6 h 9"/>
                  <a:gd name="T32" fmla="*/ 28 w 31"/>
                  <a:gd name="T33" fmla="*/ 1 h 9"/>
                  <a:gd name="T34" fmla="*/ 26 w 31"/>
                  <a:gd name="T35" fmla="*/ 5 h 9"/>
                  <a:gd name="T36" fmla="*/ 27 w 31"/>
                  <a:gd name="T37" fmla="*/ 1 h 9"/>
                  <a:gd name="T38" fmla="*/ 25 w 31"/>
                  <a:gd name="T39" fmla="*/ 5 h 9"/>
                  <a:gd name="T40" fmla="*/ 24 w 31"/>
                  <a:gd name="T41" fmla="*/ 1 h 9"/>
                  <a:gd name="T42" fmla="*/ 20 w 31"/>
                  <a:gd name="T43" fmla="*/ 3 h 9"/>
                  <a:gd name="T44" fmla="*/ 18 w 31"/>
                  <a:gd name="T45" fmla="*/ 1 h 9"/>
                  <a:gd name="T46" fmla="*/ 19 w 31"/>
                  <a:gd name="T47" fmla="*/ 3 h 9"/>
                  <a:gd name="T48" fmla="*/ 18 w 31"/>
                  <a:gd name="T49" fmla="*/ 1 h 9"/>
                  <a:gd name="T50" fmla="*/ 14 w 31"/>
                  <a:gd name="T51" fmla="*/ 5 h 9"/>
                  <a:gd name="T52" fmla="*/ 8 w 31"/>
                  <a:gd name="T53" fmla="*/ 3 h 9"/>
                  <a:gd name="T54" fmla="*/ 8 w 31"/>
                  <a:gd name="T55" fmla="*/ 1 h 9"/>
                  <a:gd name="T56" fmla="*/ 8 w 31"/>
                  <a:gd name="T57" fmla="*/ 6 h 9"/>
                  <a:gd name="T58" fmla="*/ 7 w 31"/>
                  <a:gd name="T59" fmla="*/ 2 h 9"/>
                  <a:gd name="T60" fmla="*/ 8 w 31"/>
                  <a:gd name="T61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1" h="9">
                    <a:moveTo>
                      <a:pt x="8" y="1"/>
                    </a:moveTo>
                    <a:cubicBezTo>
                      <a:pt x="7" y="1"/>
                      <a:pt x="5" y="2"/>
                      <a:pt x="4" y="1"/>
                    </a:cubicBezTo>
                    <a:cubicBezTo>
                      <a:pt x="6" y="5"/>
                      <a:pt x="0" y="4"/>
                      <a:pt x="2" y="6"/>
                    </a:cubicBezTo>
                    <a:cubicBezTo>
                      <a:pt x="2" y="5"/>
                      <a:pt x="4" y="5"/>
                      <a:pt x="4" y="5"/>
                    </a:cubicBezTo>
                    <a:cubicBezTo>
                      <a:pt x="2" y="8"/>
                      <a:pt x="8" y="8"/>
                      <a:pt x="9" y="7"/>
                    </a:cubicBezTo>
                    <a:cubicBezTo>
                      <a:pt x="9" y="7"/>
                      <a:pt x="9" y="5"/>
                      <a:pt x="10" y="5"/>
                    </a:cubicBezTo>
                    <a:cubicBezTo>
                      <a:pt x="12" y="9"/>
                      <a:pt x="12" y="5"/>
                      <a:pt x="15" y="5"/>
                    </a:cubicBezTo>
                    <a:cubicBezTo>
                      <a:pt x="15" y="6"/>
                      <a:pt x="14" y="7"/>
                      <a:pt x="15" y="7"/>
                    </a:cubicBezTo>
                    <a:cubicBezTo>
                      <a:pt x="15" y="4"/>
                      <a:pt x="19" y="8"/>
                      <a:pt x="18" y="6"/>
                    </a:cubicBezTo>
                    <a:cubicBezTo>
                      <a:pt x="18" y="6"/>
                      <a:pt x="16" y="4"/>
                      <a:pt x="18" y="4"/>
                    </a:cubicBezTo>
                    <a:cubicBezTo>
                      <a:pt x="19" y="4"/>
                      <a:pt x="18" y="6"/>
                      <a:pt x="20" y="5"/>
                    </a:cubicBezTo>
                    <a:cubicBezTo>
                      <a:pt x="22" y="5"/>
                      <a:pt x="21" y="3"/>
                      <a:pt x="23" y="3"/>
                    </a:cubicBezTo>
                    <a:cubicBezTo>
                      <a:pt x="22" y="4"/>
                      <a:pt x="22" y="6"/>
                      <a:pt x="21" y="7"/>
                    </a:cubicBezTo>
                    <a:cubicBezTo>
                      <a:pt x="21" y="6"/>
                      <a:pt x="19" y="7"/>
                      <a:pt x="19" y="8"/>
                    </a:cubicBezTo>
                    <a:cubicBezTo>
                      <a:pt x="21" y="8"/>
                      <a:pt x="21" y="9"/>
                      <a:pt x="22" y="9"/>
                    </a:cubicBezTo>
                    <a:cubicBezTo>
                      <a:pt x="23" y="7"/>
                      <a:pt x="27" y="5"/>
                      <a:pt x="30" y="6"/>
                    </a:cubicBezTo>
                    <a:cubicBezTo>
                      <a:pt x="31" y="3"/>
                      <a:pt x="30" y="1"/>
                      <a:pt x="28" y="1"/>
                    </a:cubicBezTo>
                    <a:cubicBezTo>
                      <a:pt x="27" y="2"/>
                      <a:pt x="28" y="5"/>
                      <a:pt x="26" y="5"/>
                    </a:cubicBezTo>
                    <a:cubicBezTo>
                      <a:pt x="26" y="4"/>
                      <a:pt x="26" y="2"/>
                      <a:pt x="27" y="1"/>
                    </a:cubicBezTo>
                    <a:cubicBezTo>
                      <a:pt x="24" y="0"/>
                      <a:pt x="27" y="5"/>
                      <a:pt x="25" y="5"/>
                    </a:cubicBezTo>
                    <a:cubicBezTo>
                      <a:pt x="24" y="4"/>
                      <a:pt x="26" y="1"/>
                      <a:pt x="24" y="1"/>
                    </a:cubicBezTo>
                    <a:cubicBezTo>
                      <a:pt x="24" y="3"/>
                      <a:pt x="21" y="2"/>
                      <a:pt x="20" y="3"/>
                    </a:cubicBezTo>
                    <a:cubicBezTo>
                      <a:pt x="22" y="1"/>
                      <a:pt x="20" y="1"/>
                      <a:pt x="18" y="1"/>
                    </a:cubicBezTo>
                    <a:cubicBezTo>
                      <a:pt x="18" y="2"/>
                      <a:pt x="19" y="2"/>
                      <a:pt x="19" y="3"/>
                    </a:cubicBezTo>
                    <a:cubicBezTo>
                      <a:pt x="18" y="2"/>
                      <a:pt x="15" y="4"/>
                      <a:pt x="18" y="1"/>
                    </a:cubicBezTo>
                    <a:cubicBezTo>
                      <a:pt x="15" y="1"/>
                      <a:pt x="16" y="5"/>
                      <a:pt x="14" y="5"/>
                    </a:cubicBezTo>
                    <a:cubicBezTo>
                      <a:pt x="16" y="0"/>
                      <a:pt x="11" y="4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lose/>
                    <a:moveTo>
                      <a:pt x="8" y="6"/>
                    </a:moveTo>
                    <a:cubicBezTo>
                      <a:pt x="7" y="7"/>
                      <a:pt x="3" y="2"/>
                      <a:pt x="7" y="2"/>
                    </a:cubicBezTo>
                    <a:cubicBezTo>
                      <a:pt x="4" y="4"/>
                      <a:pt x="9" y="5"/>
                      <a:pt x="8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Freeform 47"/>
              <p:cNvSpPr>
                <a:spLocks/>
              </p:cNvSpPr>
              <p:nvPr/>
            </p:nvSpPr>
            <p:spPr bwMode="auto">
              <a:xfrm>
                <a:off x="2667" y="3665"/>
                <a:ext cx="54" cy="32"/>
              </a:xfrm>
              <a:custGeom>
                <a:avLst/>
                <a:gdLst>
                  <a:gd name="T0" fmla="*/ 19 w 23"/>
                  <a:gd name="T1" fmla="*/ 6 h 11"/>
                  <a:gd name="T2" fmla="*/ 23 w 23"/>
                  <a:gd name="T3" fmla="*/ 2 h 11"/>
                  <a:gd name="T4" fmla="*/ 17 w 23"/>
                  <a:gd name="T5" fmla="*/ 3 h 11"/>
                  <a:gd name="T6" fmla="*/ 15 w 23"/>
                  <a:gd name="T7" fmla="*/ 2 h 11"/>
                  <a:gd name="T8" fmla="*/ 15 w 23"/>
                  <a:gd name="T9" fmla="*/ 1 h 11"/>
                  <a:gd name="T10" fmla="*/ 12 w 23"/>
                  <a:gd name="T11" fmla="*/ 2 h 11"/>
                  <a:gd name="T12" fmla="*/ 10 w 23"/>
                  <a:gd name="T13" fmla="*/ 1 h 11"/>
                  <a:gd name="T14" fmla="*/ 8 w 23"/>
                  <a:gd name="T15" fmla="*/ 2 h 11"/>
                  <a:gd name="T16" fmla="*/ 8 w 23"/>
                  <a:gd name="T17" fmla="*/ 4 h 11"/>
                  <a:gd name="T18" fmla="*/ 1 w 23"/>
                  <a:gd name="T19" fmla="*/ 3 h 11"/>
                  <a:gd name="T20" fmla="*/ 2 w 23"/>
                  <a:gd name="T21" fmla="*/ 1 h 11"/>
                  <a:gd name="T22" fmla="*/ 0 w 23"/>
                  <a:gd name="T23" fmla="*/ 1 h 11"/>
                  <a:gd name="T24" fmla="*/ 0 w 23"/>
                  <a:gd name="T25" fmla="*/ 5 h 11"/>
                  <a:gd name="T26" fmla="*/ 0 w 23"/>
                  <a:gd name="T27" fmla="*/ 5 h 11"/>
                  <a:gd name="T28" fmla="*/ 3 w 23"/>
                  <a:gd name="T29" fmla="*/ 6 h 11"/>
                  <a:gd name="T30" fmla="*/ 5 w 23"/>
                  <a:gd name="T31" fmla="*/ 5 h 11"/>
                  <a:gd name="T32" fmla="*/ 6 w 23"/>
                  <a:gd name="T33" fmla="*/ 3 h 11"/>
                  <a:gd name="T34" fmla="*/ 6 w 23"/>
                  <a:gd name="T35" fmla="*/ 5 h 11"/>
                  <a:gd name="T36" fmla="*/ 15 w 23"/>
                  <a:gd name="T37" fmla="*/ 7 h 11"/>
                  <a:gd name="T38" fmla="*/ 18 w 23"/>
                  <a:gd name="T39" fmla="*/ 5 h 11"/>
                  <a:gd name="T40" fmla="*/ 23 w 23"/>
                  <a:gd name="T41" fmla="*/ 9 h 11"/>
                  <a:gd name="T42" fmla="*/ 19 w 23"/>
                  <a:gd name="T4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" h="11">
                    <a:moveTo>
                      <a:pt x="19" y="6"/>
                    </a:moveTo>
                    <a:cubicBezTo>
                      <a:pt x="22" y="6"/>
                      <a:pt x="22" y="4"/>
                      <a:pt x="23" y="2"/>
                    </a:cubicBezTo>
                    <a:cubicBezTo>
                      <a:pt x="19" y="2"/>
                      <a:pt x="20" y="2"/>
                      <a:pt x="17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5" y="2"/>
                      <a:pt x="15" y="1"/>
                      <a:pt x="15" y="1"/>
                    </a:cubicBezTo>
                    <a:cubicBezTo>
                      <a:pt x="14" y="1"/>
                      <a:pt x="13" y="2"/>
                      <a:pt x="12" y="2"/>
                    </a:cubicBezTo>
                    <a:cubicBezTo>
                      <a:pt x="12" y="2"/>
                      <a:pt x="11" y="0"/>
                      <a:pt x="10" y="1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9" y="2"/>
                      <a:pt x="9" y="4"/>
                      <a:pt x="8" y="4"/>
                    </a:cubicBezTo>
                    <a:cubicBezTo>
                      <a:pt x="8" y="0"/>
                      <a:pt x="3" y="3"/>
                      <a:pt x="1" y="3"/>
                    </a:cubicBezTo>
                    <a:cubicBezTo>
                      <a:pt x="1" y="3"/>
                      <a:pt x="2" y="1"/>
                      <a:pt x="2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1" y="7"/>
                      <a:pt x="3" y="6"/>
                    </a:cubicBezTo>
                    <a:cubicBezTo>
                      <a:pt x="4" y="6"/>
                      <a:pt x="4" y="5"/>
                      <a:pt x="5" y="5"/>
                    </a:cubicBezTo>
                    <a:cubicBezTo>
                      <a:pt x="5" y="5"/>
                      <a:pt x="5" y="3"/>
                      <a:pt x="6" y="3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10" y="5"/>
                      <a:pt x="12" y="6"/>
                      <a:pt x="15" y="7"/>
                    </a:cubicBezTo>
                    <a:cubicBezTo>
                      <a:pt x="15" y="6"/>
                      <a:pt x="17" y="5"/>
                      <a:pt x="18" y="5"/>
                    </a:cubicBezTo>
                    <a:cubicBezTo>
                      <a:pt x="19" y="6"/>
                      <a:pt x="21" y="11"/>
                      <a:pt x="23" y="9"/>
                    </a:cubicBezTo>
                    <a:cubicBezTo>
                      <a:pt x="22" y="8"/>
                      <a:pt x="20" y="8"/>
                      <a:pt x="19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6" name="Freeform 48"/>
              <p:cNvSpPr>
                <a:spLocks/>
              </p:cNvSpPr>
              <p:nvPr/>
            </p:nvSpPr>
            <p:spPr bwMode="auto">
              <a:xfrm>
                <a:off x="2926" y="3685"/>
                <a:ext cx="7" cy="12"/>
              </a:xfrm>
              <a:custGeom>
                <a:avLst/>
                <a:gdLst>
                  <a:gd name="T0" fmla="*/ 2 w 3"/>
                  <a:gd name="T1" fmla="*/ 2 h 4"/>
                  <a:gd name="T2" fmla="*/ 2 w 3"/>
                  <a:gd name="T3" fmla="*/ 3 h 4"/>
                  <a:gd name="T4" fmla="*/ 0 w 3"/>
                  <a:gd name="T5" fmla="*/ 1 h 4"/>
                  <a:gd name="T6" fmla="*/ 0 w 3"/>
                  <a:gd name="T7" fmla="*/ 3 h 4"/>
                  <a:gd name="T8" fmla="*/ 2 w 3"/>
                  <a:gd name="T9" fmla="*/ 4 h 4"/>
                  <a:gd name="T10" fmla="*/ 2 w 3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2" y="2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0"/>
                      <a:pt x="0" y="1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1" y="3"/>
                      <a:pt x="2" y="4"/>
                      <a:pt x="2" y="4"/>
                    </a:cubicBezTo>
                    <a:cubicBezTo>
                      <a:pt x="3" y="4"/>
                      <a:pt x="3" y="0"/>
                      <a:pt x="2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Freeform 49"/>
              <p:cNvSpPr>
                <a:spLocks/>
              </p:cNvSpPr>
              <p:nvPr/>
            </p:nvSpPr>
            <p:spPr bwMode="auto">
              <a:xfrm>
                <a:off x="2795" y="3668"/>
                <a:ext cx="26" cy="20"/>
              </a:xfrm>
              <a:custGeom>
                <a:avLst/>
                <a:gdLst>
                  <a:gd name="T0" fmla="*/ 11 w 11"/>
                  <a:gd name="T1" fmla="*/ 5 h 7"/>
                  <a:gd name="T2" fmla="*/ 11 w 11"/>
                  <a:gd name="T3" fmla="*/ 3 h 7"/>
                  <a:gd name="T4" fmla="*/ 4 w 11"/>
                  <a:gd name="T5" fmla="*/ 0 h 7"/>
                  <a:gd name="T6" fmla="*/ 3 w 11"/>
                  <a:gd name="T7" fmla="*/ 2 h 7"/>
                  <a:gd name="T8" fmla="*/ 1 w 11"/>
                  <a:gd name="T9" fmla="*/ 4 h 7"/>
                  <a:gd name="T10" fmla="*/ 3 w 11"/>
                  <a:gd name="T11" fmla="*/ 4 h 7"/>
                  <a:gd name="T12" fmla="*/ 3 w 11"/>
                  <a:gd name="T13" fmla="*/ 6 h 7"/>
                  <a:gd name="T14" fmla="*/ 11 w 11"/>
                  <a:gd name="T1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11" y="5"/>
                    </a:moveTo>
                    <a:cubicBezTo>
                      <a:pt x="11" y="4"/>
                      <a:pt x="11" y="4"/>
                      <a:pt x="11" y="3"/>
                    </a:cubicBezTo>
                    <a:cubicBezTo>
                      <a:pt x="7" y="3"/>
                      <a:pt x="7" y="3"/>
                      <a:pt x="4" y="0"/>
                    </a:cubicBezTo>
                    <a:cubicBezTo>
                      <a:pt x="4" y="2"/>
                      <a:pt x="2" y="1"/>
                      <a:pt x="3" y="2"/>
                    </a:cubicBezTo>
                    <a:cubicBezTo>
                      <a:pt x="5" y="3"/>
                      <a:pt x="1" y="1"/>
                      <a:pt x="1" y="4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0" y="6"/>
                      <a:pt x="5" y="3"/>
                      <a:pt x="3" y="6"/>
                    </a:cubicBezTo>
                    <a:cubicBezTo>
                      <a:pt x="7" y="7"/>
                      <a:pt x="8" y="5"/>
                      <a:pt x="11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8" name="Freeform 50"/>
              <p:cNvSpPr>
                <a:spLocks/>
              </p:cNvSpPr>
              <p:nvPr/>
            </p:nvSpPr>
            <p:spPr bwMode="auto">
              <a:xfrm>
                <a:off x="2852" y="3671"/>
                <a:ext cx="7" cy="9"/>
              </a:xfrm>
              <a:custGeom>
                <a:avLst/>
                <a:gdLst>
                  <a:gd name="T0" fmla="*/ 3 w 3"/>
                  <a:gd name="T1" fmla="*/ 0 h 3"/>
                  <a:gd name="T2" fmla="*/ 1 w 3"/>
                  <a:gd name="T3" fmla="*/ 0 h 3"/>
                  <a:gd name="T4" fmla="*/ 0 w 3"/>
                  <a:gd name="T5" fmla="*/ 3 h 3"/>
                  <a:gd name="T6" fmla="*/ 2 w 3"/>
                  <a:gd name="T7" fmla="*/ 3 h 3"/>
                  <a:gd name="T8" fmla="*/ 3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3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2" y="2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9" name="Freeform 51"/>
              <p:cNvSpPr>
                <a:spLocks/>
              </p:cNvSpPr>
              <p:nvPr/>
            </p:nvSpPr>
            <p:spPr bwMode="auto">
              <a:xfrm>
                <a:off x="2821" y="3668"/>
                <a:ext cx="46" cy="26"/>
              </a:xfrm>
              <a:custGeom>
                <a:avLst/>
                <a:gdLst>
                  <a:gd name="T0" fmla="*/ 16 w 19"/>
                  <a:gd name="T1" fmla="*/ 6 h 9"/>
                  <a:gd name="T2" fmla="*/ 18 w 19"/>
                  <a:gd name="T3" fmla="*/ 2 h 9"/>
                  <a:gd name="T4" fmla="*/ 16 w 19"/>
                  <a:gd name="T5" fmla="*/ 4 h 9"/>
                  <a:gd name="T6" fmla="*/ 10 w 19"/>
                  <a:gd name="T7" fmla="*/ 0 h 9"/>
                  <a:gd name="T8" fmla="*/ 6 w 19"/>
                  <a:gd name="T9" fmla="*/ 1 h 9"/>
                  <a:gd name="T10" fmla="*/ 3 w 19"/>
                  <a:gd name="T11" fmla="*/ 2 h 9"/>
                  <a:gd name="T12" fmla="*/ 0 w 19"/>
                  <a:gd name="T13" fmla="*/ 1 h 9"/>
                  <a:gd name="T14" fmla="*/ 0 w 19"/>
                  <a:gd name="T15" fmla="*/ 5 h 9"/>
                  <a:gd name="T16" fmla="*/ 5 w 19"/>
                  <a:gd name="T17" fmla="*/ 4 h 9"/>
                  <a:gd name="T18" fmla="*/ 7 w 19"/>
                  <a:gd name="T19" fmla="*/ 8 h 9"/>
                  <a:gd name="T20" fmla="*/ 10 w 19"/>
                  <a:gd name="T21" fmla="*/ 8 h 9"/>
                  <a:gd name="T22" fmla="*/ 11 w 19"/>
                  <a:gd name="T23" fmla="*/ 4 h 9"/>
                  <a:gd name="T24" fmla="*/ 14 w 19"/>
                  <a:gd name="T25" fmla="*/ 8 h 9"/>
                  <a:gd name="T26" fmla="*/ 15 w 19"/>
                  <a:gd name="T27" fmla="*/ 9 h 9"/>
                  <a:gd name="T28" fmla="*/ 16 w 19"/>
                  <a:gd name="T2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" h="9">
                    <a:moveTo>
                      <a:pt x="16" y="6"/>
                    </a:moveTo>
                    <a:cubicBezTo>
                      <a:pt x="19" y="6"/>
                      <a:pt x="17" y="3"/>
                      <a:pt x="18" y="2"/>
                    </a:cubicBezTo>
                    <a:cubicBezTo>
                      <a:pt x="15" y="1"/>
                      <a:pt x="17" y="5"/>
                      <a:pt x="16" y="4"/>
                    </a:cubicBezTo>
                    <a:cubicBezTo>
                      <a:pt x="13" y="6"/>
                      <a:pt x="11" y="2"/>
                      <a:pt x="10" y="0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6" y="2"/>
                      <a:pt x="3" y="2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6"/>
                      <a:pt x="5" y="6"/>
                      <a:pt x="7" y="8"/>
                    </a:cubicBezTo>
                    <a:cubicBezTo>
                      <a:pt x="9" y="8"/>
                      <a:pt x="8" y="6"/>
                      <a:pt x="10" y="8"/>
                    </a:cubicBezTo>
                    <a:cubicBezTo>
                      <a:pt x="10" y="5"/>
                      <a:pt x="10" y="4"/>
                      <a:pt x="11" y="4"/>
                    </a:cubicBezTo>
                    <a:cubicBezTo>
                      <a:pt x="11" y="6"/>
                      <a:pt x="14" y="6"/>
                      <a:pt x="14" y="8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8"/>
                      <a:pt x="14" y="6"/>
                      <a:pt x="1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0" name="Freeform 52"/>
              <p:cNvSpPr>
                <a:spLocks/>
              </p:cNvSpPr>
              <p:nvPr/>
            </p:nvSpPr>
            <p:spPr bwMode="auto">
              <a:xfrm>
                <a:off x="2762" y="3665"/>
                <a:ext cx="33" cy="26"/>
              </a:xfrm>
              <a:custGeom>
                <a:avLst/>
                <a:gdLst>
                  <a:gd name="T0" fmla="*/ 14 w 14"/>
                  <a:gd name="T1" fmla="*/ 5 h 9"/>
                  <a:gd name="T2" fmla="*/ 11 w 14"/>
                  <a:gd name="T3" fmla="*/ 3 h 9"/>
                  <a:gd name="T4" fmla="*/ 10 w 14"/>
                  <a:gd name="T5" fmla="*/ 5 h 9"/>
                  <a:gd name="T6" fmla="*/ 8 w 14"/>
                  <a:gd name="T7" fmla="*/ 2 h 9"/>
                  <a:gd name="T8" fmla="*/ 5 w 14"/>
                  <a:gd name="T9" fmla="*/ 5 h 9"/>
                  <a:gd name="T10" fmla="*/ 5 w 14"/>
                  <a:gd name="T11" fmla="*/ 5 h 9"/>
                  <a:gd name="T12" fmla="*/ 6 w 14"/>
                  <a:gd name="T13" fmla="*/ 2 h 9"/>
                  <a:gd name="T14" fmla="*/ 2 w 14"/>
                  <a:gd name="T15" fmla="*/ 5 h 9"/>
                  <a:gd name="T16" fmla="*/ 0 w 14"/>
                  <a:gd name="T17" fmla="*/ 3 h 9"/>
                  <a:gd name="T18" fmla="*/ 1 w 14"/>
                  <a:gd name="T19" fmla="*/ 7 h 9"/>
                  <a:gd name="T20" fmla="*/ 5 w 14"/>
                  <a:gd name="T21" fmla="*/ 8 h 9"/>
                  <a:gd name="T22" fmla="*/ 9 w 14"/>
                  <a:gd name="T23" fmla="*/ 6 h 9"/>
                  <a:gd name="T24" fmla="*/ 10 w 14"/>
                  <a:gd name="T25" fmla="*/ 8 h 9"/>
                  <a:gd name="T26" fmla="*/ 14 w 14"/>
                  <a:gd name="T27" fmla="*/ 6 h 9"/>
                  <a:gd name="T28" fmla="*/ 14 w 14"/>
                  <a:gd name="T2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9">
                    <a:moveTo>
                      <a:pt x="14" y="5"/>
                    </a:moveTo>
                    <a:cubicBezTo>
                      <a:pt x="13" y="4"/>
                      <a:pt x="12" y="0"/>
                      <a:pt x="11" y="3"/>
                    </a:cubicBezTo>
                    <a:cubicBezTo>
                      <a:pt x="13" y="3"/>
                      <a:pt x="11" y="6"/>
                      <a:pt x="10" y="5"/>
                    </a:cubicBezTo>
                    <a:cubicBezTo>
                      <a:pt x="11" y="3"/>
                      <a:pt x="9" y="3"/>
                      <a:pt x="8" y="2"/>
                    </a:cubicBezTo>
                    <a:cubicBezTo>
                      <a:pt x="8" y="4"/>
                      <a:pt x="5" y="3"/>
                      <a:pt x="5" y="5"/>
                    </a:cubicBezTo>
                    <a:cubicBezTo>
                      <a:pt x="5" y="5"/>
                      <a:pt x="6" y="5"/>
                      <a:pt x="5" y="5"/>
                    </a:cubicBezTo>
                    <a:cubicBezTo>
                      <a:pt x="2" y="5"/>
                      <a:pt x="6" y="3"/>
                      <a:pt x="6" y="2"/>
                    </a:cubicBezTo>
                    <a:cubicBezTo>
                      <a:pt x="3" y="1"/>
                      <a:pt x="4" y="5"/>
                      <a:pt x="2" y="5"/>
                    </a:cubicBezTo>
                    <a:cubicBezTo>
                      <a:pt x="3" y="3"/>
                      <a:pt x="0" y="1"/>
                      <a:pt x="0" y="3"/>
                    </a:cubicBezTo>
                    <a:cubicBezTo>
                      <a:pt x="1" y="4"/>
                      <a:pt x="0" y="5"/>
                      <a:pt x="1" y="7"/>
                    </a:cubicBezTo>
                    <a:cubicBezTo>
                      <a:pt x="3" y="7"/>
                      <a:pt x="4" y="7"/>
                      <a:pt x="5" y="8"/>
                    </a:cubicBezTo>
                    <a:cubicBezTo>
                      <a:pt x="4" y="5"/>
                      <a:pt x="7" y="7"/>
                      <a:pt x="9" y="6"/>
                    </a:cubicBezTo>
                    <a:cubicBezTo>
                      <a:pt x="9" y="7"/>
                      <a:pt x="9" y="8"/>
                      <a:pt x="10" y="8"/>
                    </a:cubicBezTo>
                    <a:cubicBezTo>
                      <a:pt x="9" y="4"/>
                      <a:pt x="13" y="9"/>
                      <a:pt x="14" y="6"/>
                    </a:cubicBezTo>
                    <a:cubicBezTo>
                      <a:pt x="12" y="6"/>
                      <a:pt x="14" y="5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1" name="Freeform 53"/>
              <p:cNvSpPr>
                <a:spLocks/>
              </p:cNvSpPr>
              <p:nvPr/>
            </p:nvSpPr>
            <p:spPr bwMode="auto">
              <a:xfrm>
                <a:off x="2890" y="3688"/>
                <a:ext cx="7" cy="6"/>
              </a:xfrm>
              <a:custGeom>
                <a:avLst/>
                <a:gdLst>
                  <a:gd name="T0" fmla="*/ 2 w 3"/>
                  <a:gd name="T1" fmla="*/ 1 h 2"/>
                  <a:gd name="T2" fmla="*/ 1 w 3"/>
                  <a:gd name="T3" fmla="*/ 1 h 2"/>
                  <a:gd name="T4" fmla="*/ 0 w 3"/>
                  <a:gd name="T5" fmla="*/ 1 h 2"/>
                  <a:gd name="T6" fmla="*/ 2 w 3"/>
                  <a:gd name="T7" fmla="*/ 2 h 2"/>
                  <a:gd name="T8" fmla="*/ 3 w 3"/>
                  <a:gd name="T9" fmla="*/ 1 h 2"/>
                  <a:gd name="T10" fmla="*/ 2 w 3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2" y="1"/>
                    </a:moveTo>
                    <a:cubicBezTo>
                      <a:pt x="1" y="0"/>
                      <a:pt x="2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3" y="2"/>
                      <a:pt x="2" y="2"/>
                    </a:cubicBezTo>
                    <a:cubicBezTo>
                      <a:pt x="2" y="2"/>
                      <a:pt x="3" y="1"/>
                      <a:pt x="3" y="1"/>
                    </a:cubicBezTo>
                    <a:cubicBezTo>
                      <a:pt x="3" y="0"/>
                      <a:pt x="2" y="1"/>
                      <a:pt x="2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Freeform 54"/>
              <p:cNvSpPr>
                <a:spLocks/>
              </p:cNvSpPr>
              <p:nvPr/>
            </p:nvSpPr>
            <p:spPr bwMode="auto">
              <a:xfrm>
                <a:off x="2817" y="3682"/>
                <a:ext cx="4" cy="12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2 h 4"/>
                  <a:gd name="T4" fmla="*/ 0 w 2"/>
                  <a:gd name="T5" fmla="*/ 2 h 4"/>
                  <a:gd name="T6" fmla="*/ 2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cubicBezTo>
                      <a:pt x="2" y="3"/>
                      <a:pt x="2" y="2"/>
                      <a:pt x="2" y="2"/>
                    </a:cubicBezTo>
                    <a:cubicBezTo>
                      <a:pt x="1" y="2"/>
                      <a:pt x="1" y="0"/>
                      <a:pt x="0" y="2"/>
                    </a:cubicBezTo>
                    <a:cubicBezTo>
                      <a:pt x="1" y="2"/>
                      <a:pt x="0" y="4"/>
                      <a:pt x="2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Freeform 55"/>
              <p:cNvSpPr>
                <a:spLocks/>
              </p:cNvSpPr>
              <p:nvPr/>
            </p:nvSpPr>
            <p:spPr bwMode="auto">
              <a:xfrm>
                <a:off x="2738" y="3685"/>
                <a:ext cx="14" cy="12"/>
              </a:xfrm>
              <a:custGeom>
                <a:avLst/>
                <a:gdLst>
                  <a:gd name="T0" fmla="*/ 4 w 6"/>
                  <a:gd name="T1" fmla="*/ 1 h 4"/>
                  <a:gd name="T2" fmla="*/ 3 w 6"/>
                  <a:gd name="T3" fmla="*/ 3 h 4"/>
                  <a:gd name="T4" fmla="*/ 6 w 6"/>
                  <a:gd name="T5" fmla="*/ 1 h 4"/>
                  <a:gd name="T6" fmla="*/ 4 w 6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4" y="1"/>
                    </a:moveTo>
                    <a:cubicBezTo>
                      <a:pt x="3" y="0"/>
                      <a:pt x="0" y="4"/>
                      <a:pt x="3" y="3"/>
                    </a:cubicBezTo>
                    <a:cubicBezTo>
                      <a:pt x="3" y="2"/>
                      <a:pt x="6" y="2"/>
                      <a:pt x="6" y="1"/>
                    </a:cubicBezTo>
                    <a:cubicBezTo>
                      <a:pt x="4" y="1"/>
                      <a:pt x="4" y="2"/>
                      <a:pt x="4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Freeform 56"/>
              <p:cNvSpPr>
                <a:spLocks/>
              </p:cNvSpPr>
              <p:nvPr/>
            </p:nvSpPr>
            <p:spPr bwMode="auto">
              <a:xfrm>
                <a:off x="2721" y="3668"/>
                <a:ext cx="41" cy="23"/>
              </a:xfrm>
              <a:custGeom>
                <a:avLst/>
                <a:gdLst>
                  <a:gd name="T0" fmla="*/ 17 w 17"/>
                  <a:gd name="T1" fmla="*/ 4 h 8"/>
                  <a:gd name="T2" fmla="*/ 15 w 17"/>
                  <a:gd name="T3" fmla="*/ 1 h 8"/>
                  <a:gd name="T4" fmla="*/ 10 w 17"/>
                  <a:gd name="T5" fmla="*/ 3 h 8"/>
                  <a:gd name="T6" fmla="*/ 7 w 17"/>
                  <a:gd name="T7" fmla="*/ 2 h 8"/>
                  <a:gd name="T8" fmla="*/ 4 w 17"/>
                  <a:gd name="T9" fmla="*/ 4 h 8"/>
                  <a:gd name="T10" fmla="*/ 5 w 17"/>
                  <a:gd name="T11" fmla="*/ 0 h 8"/>
                  <a:gd name="T12" fmla="*/ 1 w 17"/>
                  <a:gd name="T13" fmla="*/ 1 h 8"/>
                  <a:gd name="T14" fmla="*/ 0 w 17"/>
                  <a:gd name="T15" fmla="*/ 4 h 8"/>
                  <a:gd name="T16" fmla="*/ 4 w 17"/>
                  <a:gd name="T17" fmla="*/ 5 h 8"/>
                  <a:gd name="T18" fmla="*/ 6 w 17"/>
                  <a:gd name="T19" fmla="*/ 5 h 8"/>
                  <a:gd name="T20" fmla="*/ 8 w 17"/>
                  <a:gd name="T21" fmla="*/ 4 h 8"/>
                  <a:gd name="T22" fmla="*/ 11 w 17"/>
                  <a:gd name="T23" fmla="*/ 4 h 8"/>
                  <a:gd name="T24" fmla="*/ 17 w 17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" h="8">
                    <a:moveTo>
                      <a:pt x="17" y="4"/>
                    </a:moveTo>
                    <a:cubicBezTo>
                      <a:pt x="16" y="4"/>
                      <a:pt x="14" y="4"/>
                      <a:pt x="15" y="1"/>
                    </a:cubicBezTo>
                    <a:cubicBezTo>
                      <a:pt x="12" y="2"/>
                      <a:pt x="12" y="3"/>
                      <a:pt x="10" y="3"/>
                    </a:cubicBezTo>
                    <a:cubicBezTo>
                      <a:pt x="8" y="3"/>
                      <a:pt x="7" y="2"/>
                      <a:pt x="7" y="2"/>
                    </a:cubicBezTo>
                    <a:cubicBezTo>
                      <a:pt x="5" y="2"/>
                      <a:pt x="8" y="5"/>
                      <a:pt x="4" y="4"/>
                    </a:cubicBezTo>
                    <a:cubicBezTo>
                      <a:pt x="4" y="3"/>
                      <a:pt x="8" y="1"/>
                      <a:pt x="5" y="0"/>
                    </a:cubicBezTo>
                    <a:cubicBezTo>
                      <a:pt x="5" y="2"/>
                      <a:pt x="2" y="1"/>
                      <a:pt x="1" y="1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3" y="2"/>
                      <a:pt x="3" y="8"/>
                      <a:pt x="4" y="5"/>
                    </a:cubicBezTo>
                    <a:cubicBezTo>
                      <a:pt x="2" y="4"/>
                      <a:pt x="5" y="5"/>
                      <a:pt x="6" y="5"/>
                    </a:cubicBezTo>
                    <a:cubicBezTo>
                      <a:pt x="7" y="5"/>
                      <a:pt x="7" y="4"/>
                      <a:pt x="8" y="4"/>
                    </a:cubicBezTo>
                    <a:cubicBezTo>
                      <a:pt x="10" y="4"/>
                      <a:pt x="10" y="5"/>
                      <a:pt x="11" y="4"/>
                    </a:cubicBezTo>
                    <a:cubicBezTo>
                      <a:pt x="13" y="2"/>
                      <a:pt x="17" y="8"/>
                      <a:pt x="17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58" name="椭圆 57"/>
            <p:cNvSpPr/>
            <p:nvPr/>
          </p:nvSpPr>
          <p:spPr>
            <a:xfrm>
              <a:off x="1486014" y="2924465"/>
              <a:ext cx="523542" cy="504967"/>
            </a:xfrm>
            <a:prstGeom prst="ellipse">
              <a:avLst/>
            </a:prstGeom>
            <a:blipFill dpi="0" rotWithShape="1">
              <a:blip r:embed="rId3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4369940" y="2924465"/>
              <a:ext cx="523542" cy="504967"/>
            </a:xfrm>
            <a:prstGeom prst="ellipse">
              <a:avLst/>
            </a:prstGeom>
            <a:blipFill dpi="0" rotWithShape="1">
              <a:blip r:embed="rId3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7331032" y="2924465"/>
              <a:ext cx="523542" cy="504967"/>
            </a:xfrm>
            <a:prstGeom prst="ellipse">
              <a:avLst/>
            </a:prstGeom>
            <a:blipFill dpi="0" rotWithShape="1">
              <a:blip r:embed="rId3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10153149" y="2924465"/>
              <a:ext cx="523542" cy="504967"/>
            </a:xfrm>
            <a:prstGeom prst="ellipse">
              <a:avLst/>
            </a:prstGeom>
            <a:blipFill dpi="0" rotWithShape="1">
              <a:blip r:embed="rId3" cstate="screen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9" name="文本框 138"/>
          <p:cNvSpPr txBox="1"/>
          <p:nvPr/>
        </p:nvSpPr>
        <p:spPr>
          <a:xfrm>
            <a:off x="65175" y="322038"/>
            <a:ext cx="2871299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kern="1200" dirty="0">
                <a:solidFill>
                  <a:schemeClr val="tx1"/>
                </a:solidFill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素養評量</a:t>
            </a:r>
            <a:r>
              <a:rPr lang="zh-TW" altLang="en-US" sz="2300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設計</a:t>
            </a:r>
            <a:r>
              <a:rPr lang="zh-TW" altLang="en-US" sz="2300" kern="1200" dirty="0">
                <a:solidFill>
                  <a:schemeClr val="tx1"/>
                </a:solidFill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很</a:t>
            </a:r>
            <a:r>
              <a:rPr lang="en-US" altLang="zh-TW" sz="2300" kern="1200" dirty="0">
                <a:solidFill>
                  <a:schemeClr val="tx1"/>
                </a:solidFill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300" kern="1200" dirty="0">
              <a:solidFill>
                <a:schemeClr val="tx1"/>
              </a:solidFill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2912358" y="281847"/>
            <a:ext cx="636853" cy="393183"/>
            <a:chOff x="3610120" y="261689"/>
            <a:chExt cx="636853" cy="393183"/>
          </a:xfrm>
        </p:grpSpPr>
        <p:pic>
          <p:nvPicPr>
            <p:cNvPr id="141" name="图片 140"/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42" name="Freeform 249"/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7" name="文本框 56">
            <a:extLst>
              <a:ext uri="{FF2B5EF4-FFF2-40B4-BE49-F238E27FC236}">
                <a16:creationId xmlns:a16="http://schemas.microsoft.com/office/drawing/2014/main" id="{315B1400-7EAB-4849-8ADF-F7B9EDC49090}"/>
              </a:ext>
            </a:extLst>
          </p:cNvPr>
          <p:cNvSpPr txBox="1"/>
          <p:nvPr/>
        </p:nvSpPr>
        <p:spPr>
          <a:xfrm>
            <a:off x="808834" y="4847589"/>
            <a:ext cx="2040279" cy="113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zh-TW" altLang="en-US" sz="2400" spc="-5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你想要檢核學生哪一種能力</a:t>
            </a:r>
            <a:r>
              <a:rPr lang="en-US" altLang="zh-TW" sz="2400" spc="-5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?</a:t>
            </a:r>
            <a:endParaRPr lang="zh-CN" altLang="en-US" sz="24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</p:txBody>
      </p:sp>
      <p:sp>
        <p:nvSpPr>
          <p:cNvPr id="78" name="文本框 68">
            <a:extLst>
              <a:ext uri="{FF2B5EF4-FFF2-40B4-BE49-F238E27FC236}">
                <a16:creationId xmlns:a16="http://schemas.microsoft.com/office/drawing/2014/main" id="{9682638C-4769-4B30-92D5-A0B4BC4D48DC}"/>
              </a:ext>
            </a:extLst>
          </p:cNvPr>
          <p:cNvSpPr txBox="1"/>
          <p:nvPr/>
        </p:nvSpPr>
        <p:spPr>
          <a:xfrm>
            <a:off x="9412347" y="3307137"/>
            <a:ext cx="2040279" cy="578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zh-TW" altLang="en-US" sz="2400" b="1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文字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id="{2BFB9BE9-168F-4846-9769-A2940C50948F}"/>
              </a:ext>
            </a:extLst>
          </p:cNvPr>
          <p:cNvSpPr/>
          <p:nvPr/>
        </p:nvSpPr>
        <p:spPr>
          <a:xfrm>
            <a:off x="3851514" y="3218875"/>
            <a:ext cx="23346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zh-TW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  <a:r>
              <a:rPr lang="zh-TW" altLang="en-US" sz="2400" spc="-5" dirty="0">
                <a:solidFill>
                  <a:srgbClr val="41404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</a:p>
        </p:txBody>
      </p:sp>
    </p:spTree>
    <p:extLst>
      <p:ext uri="{BB962C8B-B14F-4D97-AF65-F5344CB8AC3E}">
        <p14:creationId xmlns:p14="http://schemas.microsoft.com/office/powerpoint/2010/main" val="91988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9" grpId="0"/>
      <p:bldP spid="61" grpId="0"/>
      <p:bldP spid="63" grpId="0"/>
      <p:bldP spid="65" grpId="0"/>
      <p:bldP spid="67" grpId="0"/>
      <p:bldP spid="69" grpId="0"/>
      <p:bldP spid="77" grpId="0"/>
      <p:bldP spid="7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F1D58F2-DB19-4571-A1AA-CEC23BF79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43" y="2527973"/>
            <a:ext cx="11745686" cy="3772592"/>
          </a:xfrm>
          <a:prstGeom prst="rect">
            <a:avLst/>
          </a:prstGeom>
        </p:spPr>
      </p:pic>
      <p:sp>
        <p:nvSpPr>
          <p:cNvPr id="5" name="椭圆 11">
            <a:extLst>
              <a:ext uri="{FF2B5EF4-FFF2-40B4-BE49-F238E27FC236}">
                <a16:creationId xmlns:a16="http://schemas.microsoft.com/office/drawing/2014/main" id="{3554AD2D-CD49-48D8-9F7D-586A9622733B}"/>
              </a:ext>
            </a:extLst>
          </p:cNvPr>
          <p:cNvSpPr/>
          <p:nvPr/>
        </p:nvSpPr>
        <p:spPr>
          <a:xfrm>
            <a:off x="3227572" y="437692"/>
            <a:ext cx="1856057" cy="183812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TW" altLang="en-US" sz="4000" dirty="0">
                <a:solidFill>
                  <a:srgbClr val="FFFF66"/>
                </a:solidFill>
                <a:latin typeface="Arial"/>
                <a:ea typeface="微软雅黑"/>
                <a:sym typeface="Arial"/>
              </a:rPr>
              <a:t>文字</a:t>
            </a:r>
            <a:endParaRPr lang="zh-CN" altLang="en-US" sz="4000" dirty="0">
              <a:solidFill>
                <a:srgbClr val="FFFF66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C04EE289-C1AC-4D30-BE0F-95C257566630}"/>
              </a:ext>
            </a:extLst>
          </p:cNvPr>
          <p:cNvSpPr>
            <a:spLocks/>
          </p:cNvSpPr>
          <p:nvPr/>
        </p:nvSpPr>
        <p:spPr bwMode="auto">
          <a:xfrm rot="5844680">
            <a:off x="5597797" y="1158737"/>
            <a:ext cx="675370" cy="687388"/>
          </a:xfrm>
          <a:custGeom>
            <a:avLst/>
            <a:gdLst>
              <a:gd name="T0" fmla="*/ 79 w 188"/>
              <a:gd name="T1" fmla="*/ 206 h 211"/>
              <a:gd name="T2" fmla="*/ 87 w 188"/>
              <a:gd name="T3" fmla="*/ 206 h 211"/>
              <a:gd name="T4" fmla="*/ 80 w 188"/>
              <a:gd name="T5" fmla="*/ 146 h 211"/>
              <a:gd name="T6" fmla="*/ 68 w 188"/>
              <a:gd name="T7" fmla="*/ 103 h 211"/>
              <a:gd name="T8" fmla="*/ 16 w 188"/>
              <a:gd name="T9" fmla="*/ 115 h 211"/>
              <a:gd name="T10" fmla="*/ 72 w 188"/>
              <a:gd name="T11" fmla="*/ 12 h 211"/>
              <a:gd name="T12" fmla="*/ 163 w 188"/>
              <a:gd name="T13" fmla="*/ 98 h 211"/>
              <a:gd name="T14" fmla="*/ 115 w 188"/>
              <a:gd name="T15" fmla="*/ 100 h 211"/>
              <a:gd name="T16" fmla="*/ 89 w 188"/>
              <a:gd name="T17" fmla="*/ 106 h 211"/>
              <a:gd name="T18" fmla="*/ 138 w 188"/>
              <a:gd name="T19" fmla="*/ 183 h 211"/>
              <a:gd name="T20" fmla="*/ 92 w 188"/>
              <a:gd name="T21" fmla="*/ 196 h 211"/>
              <a:gd name="T22" fmla="*/ 122 w 188"/>
              <a:gd name="T23" fmla="*/ 195 h 211"/>
              <a:gd name="T24" fmla="*/ 139 w 188"/>
              <a:gd name="T25" fmla="*/ 164 h 211"/>
              <a:gd name="T26" fmla="*/ 102 w 188"/>
              <a:gd name="T27" fmla="*/ 108 h 211"/>
              <a:gd name="T28" fmla="*/ 162 w 188"/>
              <a:gd name="T29" fmla="*/ 106 h 211"/>
              <a:gd name="T30" fmla="*/ 160 w 188"/>
              <a:gd name="T31" fmla="*/ 84 h 211"/>
              <a:gd name="T32" fmla="*/ 116 w 188"/>
              <a:gd name="T33" fmla="*/ 44 h 211"/>
              <a:gd name="T34" fmla="*/ 70 w 188"/>
              <a:gd name="T35" fmla="*/ 1 h 211"/>
              <a:gd name="T36" fmla="*/ 28 w 188"/>
              <a:gd name="T37" fmla="*/ 87 h 211"/>
              <a:gd name="T38" fmla="*/ 1 w 188"/>
              <a:gd name="T39" fmla="*/ 119 h 211"/>
              <a:gd name="T40" fmla="*/ 64 w 188"/>
              <a:gd name="T41" fmla="*/ 112 h 211"/>
              <a:gd name="T42" fmla="*/ 79 w 188"/>
              <a:gd name="T43" fmla="*/ 206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8" h="211">
                <a:moveTo>
                  <a:pt x="79" y="206"/>
                </a:moveTo>
                <a:cubicBezTo>
                  <a:pt x="79" y="211"/>
                  <a:pt x="87" y="211"/>
                  <a:pt x="87" y="206"/>
                </a:cubicBezTo>
                <a:cubicBezTo>
                  <a:pt x="87" y="186"/>
                  <a:pt x="84" y="165"/>
                  <a:pt x="80" y="146"/>
                </a:cubicBezTo>
                <a:cubicBezTo>
                  <a:pt x="79" y="138"/>
                  <a:pt x="76" y="106"/>
                  <a:pt x="68" y="103"/>
                </a:cubicBezTo>
                <a:cubicBezTo>
                  <a:pt x="60" y="100"/>
                  <a:pt x="27" y="115"/>
                  <a:pt x="16" y="115"/>
                </a:cubicBezTo>
                <a:cubicBezTo>
                  <a:pt x="45" y="88"/>
                  <a:pt x="54" y="46"/>
                  <a:pt x="72" y="12"/>
                </a:cubicBezTo>
                <a:cubicBezTo>
                  <a:pt x="100" y="43"/>
                  <a:pt x="132" y="70"/>
                  <a:pt x="163" y="98"/>
                </a:cubicBezTo>
                <a:cubicBezTo>
                  <a:pt x="147" y="98"/>
                  <a:pt x="131" y="100"/>
                  <a:pt x="115" y="100"/>
                </a:cubicBezTo>
                <a:cubicBezTo>
                  <a:pt x="113" y="100"/>
                  <a:pt x="80" y="96"/>
                  <a:pt x="89" y="106"/>
                </a:cubicBezTo>
                <a:cubicBezTo>
                  <a:pt x="110" y="128"/>
                  <a:pt x="128" y="153"/>
                  <a:pt x="138" y="183"/>
                </a:cubicBezTo>
                <a:cubicBezTo>
                  <a:pt x="129" y="185"/>
                  <a:pt x="96" y="188"/>
                  <a:pt x="92" y="196"/>
                </a:cubicBezTo>
                <a:cubicBezTo>
                  <a:pt x="85" y="207"/>
                  <a:pt x="121" y="196"/>
                  <a:pt x="122" y="195"/>
                </a:cubicBezTo>
                <a:cubicBezTo>
                  <a:pt x="147" y="189"/>
                  <a:pt x="150" y="189"/>
                  <a:pt x="139" y="164"/>
                </a:cubicBezTo>
                <a:cubicBezTo>
                  <a:pt x="130" y="143"/>
                  <a:pt x="117" y="125"/>
                  <a:pt x="102" y="108"/>
                </a:cubicBezTo>
                <a:cubicBezTo>
                  <a:pt x="122" y="109"/>
                  <a:pt x="142" y="106"/>
                  <a:pt x="162" y="106"/>
                </a:cubicBezTo>
                <a:cubicBezTo>
                  <a:pt x="188" y="106"/>
                  <a:pt x="173" y="96"/>
                  <a:pt x="160" y="84"/>
                </a:cubicBezTo>
                <a:cubicBezTo>
                  <a:pt x="145" y="71"/>
                  <a:pt x="130" y="58"/>
                  <a:pt x="116" y="44"/>
                </a:cubicBezTo>
                <a:cubicBezTo>
                  <a:pt x="109" y="38"/>
                  <a:pt x="79" y="0"/>
                  <a:pt x="70" y="1"/>
                </a:cubicBezTo>
                <a:cubicBezTo>
                  <a:pt x="57" y="3"/>
                  <a:pt x="35" y="75"/>
                  <a:pt x="28" y="87"/>
                </a:cubicBezTo>
                <a:cubicBezTo>
                  <a:pt x="24" y="93"/>
                  <a:pt x="0" y="115"/>
                  <a:pt x="1" y="119"/>
                </a:cubicBezTo>
                <a:cubicBezTo>
                  <a:pt x="4" y="133"/>
                  <a:pt x="56" y="116"/>
                  <a:pt x="64" y="112"/>
                </a:cubicBezTo>
                <a:cubicBezTo>
                  <a:pt x="73" y="141"/>
                  <a:pt x="79" y="179"/>
                  <a:pt x="79" y="20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椭圆 10">
            <a:extLst>
              <a:ext uri="{FF2B5EF4-FFF2-40B4-BE49-F238E27FC236}">
                <a16:creationId xmlns:a16="http://schemas.microsoft.com/office/drawing/2014/main" id="{6B93FB6A-977A-4A88-8ECD-9CA6D7D915D5}"/>
              </a:ext>
            </a:extLst>
          </p:cNvPr>
          <p:cNvSpPr/>
          <p:nvPr/>
        </p:nvSpPr>
        <p:spPr>
          <a:xfrm>
            <a:off x="6768331" y="720745"/>
            <a:ext cx="989371" cy="98937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圖片</a:t>
            </a:r>
            <a:endParaRPr lang="zh-CN" altLang="en-US" sz="28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" name="椭圆 10">
            <a:extLst>
              <a:ext uri="{FF2B5EF4-FFF2-40B4-BE49-F238E27FC236}">
                <a16:creationId xmlns:a16="http://schemas.microsoft.com/office/drawing/2014/main" id="{CF5FD2AB-0720-4D1F-BBD8-842228565580}"/>
              </a:ext>
            </a:extLst>
          </p:cNvPr>
          <p:cNvSpPr/>
          <p:nvPr/>
        </p:nvSpPr>
        <p:spPr>
          <a:xfrm>
            <a:off x="8004566" y="742719"/>
            <a:ext cx="989371" cy="98937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表格</a:t>
            </a:r>
            <a:endParaRPr lang="zh-CN" altLang="en-US" sz="28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椭圆 10">
            <a:extLst>
              <a:ext uri="{FF2B5EF4-FFF2-40B4-BE49-F238E27FC236}">
                <a16:creationId xmlns:a16="http://schemas.microsoft.com/office/drawing/2014/main" id="{B87DF7D6-AE77-4C2D-8822-9DF5250B1C42}"/>
              </a:ext>
            </a:extLst>
          </p:cNvPr>
          <p:cNvSpPr/>
          <p:nvPr/>
        </p:nvSpPr>
        <p:spPr>
          <a:xfrm>
            <a:off x="9240801" y="742719"/>
            <a:ext cx="989371" cy="98937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卡牌</a:t>
            </a:r>
            <a:endParaRPr lang="zh-CN" altLang="en-US" sz="28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" name="椭圆 10">
            <a:extLst>
              <a:ext uri="{FF2B5EF4-FFF2-40B4-BE49-F238E27FC236}">
                <a16:creationId xmlns:a16="http://schemas.microsoft.com/office/drawing/2014/main" id="{C80FD688-F055-494F-9803-59F7870C915E}"/>
              </a:ext>
            </a:extLst>
          </p:cNvPr>
          <p:cNvSpPr/>
          <p:nvPr/>
        </p:nvSpPr>
        <p:spPr>
          <a:xfrm>
            <a:off x="10477036" y="742718"/>
            <a:ext cx="989371" cy="98937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漫畫</a:t>
            </a:r>
            <a:endParaRPr lang="zh-CN" altLang="en-US" sz="28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309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A978D26B-B927-49B6-934B-303902B326D0}"/>
              </a:ext>
            </a:extLst>
          </p:cNvPr>
          <p:cNvSpPr/>
          <p:nvPr/>
        </p:nvSpPr>
        <p:spPr>
          <a:xfrm>
            <a:off x="2416629" y="1873480"/>
            <a:ext cx="7075714" cy="4573560"/>
          </a:xfrm>
          <a:prstGeom prst="rect">
            <a:avLst/>
          </a:prstGeom>
          <a:solidFill>
            <a:srgbClr val="FFC0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8882E3A-DE8B-4548-9CCD-68EBA1EDDCE4}"/>
              </a:ext>
            </a:extLst>
          </p:cNvPr>
          <p:cNvSpPr/>
          <p:nvPr/>
        </p:nvSpPr>
        <p:spPr>
          <a:xfrm>
            <a:off x="9711550" y="6226629"/>
            <a:ext cx="2262736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2" name="文本框 36">
            <a:extLst>
              <a:ext uri="{FF2B5EF4-FFF2-40B4-BE49-F238E27FC236}">
                <a16:creationId xmlns:a16="http://schemas.microsoft.com/office/drawing/2014/main" id="{8ADCB8B3-4120-4BD8-B63D-1FA9221993E0}"/>
              </a:ext>
            </a:extLst>
          </p:cNvPr>
          <p:cNvSpPr txBox="1"/>
          <p:nvPr/>
        </p:nvSpPr>
        <p:spPr>
          <a:xfrm>
            <a:off x="158113" y="168111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9880FF1A-4836-4D96-AAD0-9758C54AA93C}"/>
              </a:ext>
            </a:extLst>
          </p:cNvPr>
          <p:cNvGrpSpPr/>
          <p:nvPr/>
        </p:nvGrpSpPr>
        <p:grpSpPr>
          <a:xfrm>
            <a:off x="3025752" y="155929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46179445-4C84-4860-8731-055A0428ED6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83F27483-0E8E-4474-8277-67321C0DBC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id="{25FE0E0D-65FC-49CE-85ED-0C18B188A14C}"/>
              </a:ext>
            </a:extLst>
          </p:cNvPr>
          <p:cNvSpPr/>
          <p:nvPr/>
        </p:nvSpPr>
        <p:spPr>
          <a:xfrm>
            <a:off x="3692178" y="4426948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某科情境，混科問題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C435B97-103F-42E7-86E7-69122CB12CE2}"/>
              </a:ext>
            </a:extLst>
          </p:cNvPr>
          <p:cNvSpPr/>
          <p:nvPr/>
        </p:nvSpPr>
        <p:spPr>
          <a:xfrm>
            <a:off x="3692179" y="3569350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某科情境，跨科問題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6CD6D18-7D8E-479C-81EA-C0781F819031}"/>
              </a:ext>
            </a:extLst>
          </p:cNvPr>
          <p:cNvSpPr/>
          <p:nvPr/>
        </p:nvSpPr>
        <p:spPr>
          <a:xfrm>
            <a:off x="3675750" y="2598537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某科情境，他科問題</a:t>
            </a:r>
          </a:p>
        </p:txBody>
      </p:sp>
      <p:grpSp>
        <p:nvGrpSpPr>
          <p:cNvPr id="12" name="组合 83">
            <a:extLst>
              <a:ext uri="{FF2B5EF4-FFF2-40B4-BE49-F238E27FC236}">
                <a16:creationId xmlns:a16="http://schemas.microsoft.com/office/drawing/2014/main" id="{F880EAB0-C50E-4C74-A24A-CC238E1B9C79}"/>
              </a:ext>
            </a:extLst>
          </p:cNvPr>
          <p:cNvGrpSpPr/>
          <p:nvPr/>
        </p:nvGrpSpPr>
        <p:grpSpPr>
          <a:xfrm>
            <a:off x="3109963" y="1237496"/>
            <a:ext cx="5689046" cy="967354"/>
            <a:chOff x="3848100" y="586121"/>
            <a:chExt cx="4495800" cy="676290"/>
          </a:xfrm>
          <a:solidFill>
            <a:srgbClr val="FF0066"/>
          </a:solidFill>
        </p:grpSpPr>
        <p:sp>
          <p:nvSpPr>
            <p:cNvPr id="13" name="任意多边形 84">
              <a:extLst>
                <a:ext uri="{FF2B5EF4-FFF2-40B4-BE49-F238E27FC236}">
                  <a16:creationId xmlns:a16="http://schemas.microsoft.com/office/drawing/2014/main" id="{D820F5D8-5606-4B89-8B50-AF2A6F41CAC5}"/>
                </a:ext>
              </a:extLst>
            </p:cNvPr>
            <p:cNvSpPr/>
            <p:nvPr/>
          </p:nvSpPr>
          <p:spPr>
            <a:xfrm flipH="1">
              <a:off x="3848100" y="586121"/>
              <a:ext cx="4495800" cy="676290"/>
            </a:xfrm>
            <a:custGeom>
              <a:avLst/>
              <a:gdLst>
                <a:gd name="connsiteX0" fmla="*/ 4248150 w 4495800"/>
                <a:gd name="connsiteY0" fmla="*/ 0 h 495300"/>
                <a:gd name="connsiteX1" fmla="*/ 2247900 w 4495800"/>
                <a:gd name="connsiteY1" fmla="*/ 0 h 495300"/>
                <a:gd name="connsiteX2" fmla="*/ 247650 w 4495800"/>
                <a:gd name="connsiteY2" fmla="*/ 0 h 495300"/>
                <a:gd name="connsiteX3" fmla="*/ 0 w 4495800"/>
                <a:gd name="connsiteY3" fmla="*/ 247650 h 495300"/>
                <a:gd name="connsiteX4" fmla="*/ 247650 w 4495800"/>
                <a:gd name="connsiteY4" fmla="*/ 495300 h 495300"/>
                <a:gd name="connsiteX5" fmla="*/ 2247900 w 4495800"/>
                <a:gd name="connsiteY5" fmla="*/ 495300 h 495300"/>
                <a:gd name="connsiteX6" fmla="*/ 4248150 w 4495800"/>
                <a:gd name="connsiteY6" fmla="*/ 495300 h 495300"/>
                <a:gd name="connsiteX7" fmla="*/ 4495800 w 4495800"/>
                <a:gd name="connsiteY7" fmla="*/ 247650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95800" h="495300">
                  <a:moveTo>
                    <a:pt x="4248150" y="0"/>
                  </a:moveTo>
                  <a:lnTo>
                    <a:pt x="2247900" y="0"/>
                  </a:lnTo>
                  <a:lnTo>
                    <a:pt x="247650" y="0"/>
                  </a:lnTo>
                  <a:lnTo>
                    <a:pt x="0" y="247650"/>
                  </a:lnTo>
                  <a:lnTo>
                    <a:pt x="247650" y="495300"/>
                  </a:lnTo>
                  <a:lnTo>
                    <a:pt x="2247900" y="495300"/>
                  </a:lnTo>
                  <a:lnTo>
                    <a:pt x="4248150" y="495300"/>
                  </a:lnTo>
                  <a:lnTo>
                    <a:pt x="4495800" y="2476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4" name="文本框 85">
              <a:extLst>
                <a:ext uri="{FF2B5EF4-FFF2-40B4-BE49-F238E27FC236}">
                  <a16:creationId xmlns:a16="http://schemas.microsoft.com/office/drawing/2014/main" id="{4C11DC53-7721-4415-848C-C6B781833536}"/>
                </a:ext>
              </a:extLst>
            </p:cNvPr>
            <p:cNvSpPr txBox="1"/>
            <p:nvPr/>
          </p:nvSpPr>
          <p:spPr>
            <a:xfrm>
              <a:off x="4211569" y="614624"/>
              <a:ext cx="3794265" cy="566437"/>
            </a:xfrm>
            <a:prstGeom prst="rect">
              <a:avLst/>
            </a:prstGeom>
            <a:grp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30000"/>
                </a:lnSpc>
                <a:spcBef>
                  <a:spcPts val="1800"/>
                </a:spcBef>
                <a:spcAft>
                  <a:spcPts val="1800"/>
                </a:spcAft>
              </a:pPr>
              <a:r>
                <a:rPr lang="zh-TW" altLang="en-US" sz="4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幾種跨科的命題方式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184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6">
            <a:extLst>
              <a:ext uri="{FF2B5EF4-FFF2-40B4-BE49-F238E27FC236}">
                <a16:creationId xmlns:a16="http://schemas.microsoft.com/office/drawing/2014/main" id="{E65B6ADD-0D55-4EE6-82E9-08A0DAE50B6F}"/>
              </a:ext>
            </a:extLst>
          </p:cNvPr>
          <p:cNvSpPr txBox="1"/>
          <p:nvPr/>
        </p:nvSpPr>
        <p:spPr>
          <a:xfrm>
            <a:off x="158113" y="195820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20355679-24FC-4630-A33D-519FC51F5AC4}"/>
              </a:ext>
            </a:extLst>
          </p:cNvPr>
          <p:cNvGrpSpPr/>
          <p:nvPr/>
        </p:nvGrpSpPr>
        <p:grpSpPr>
          <a:xfrm>
            <a:off x="3025752" y="183638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8F0FD23E-A328-4E8B-A466-C8D9CC6429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03C520EC-487E-42F8-A7B2-F26FF4CE99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6A642B87-D5D1-4D3D-90DE-76C6708AF033}"/>
              </a:ext>
            </a:extLst>
          </p:cNvPr>
          <p:cNvSpPr/>
          <p:nvPr/>
        </p:nvSpPr>
        <p:spPr>
          <a:xfrm>
            <a:off x="8174660" y="159769"/>
            <a:ext cx="3416320" cy="594906"/>
          </a:xfrm>
          <a:prstGeom prst="rect">
            <a:avLst/>
          </a:prstGeom>
          <a:ln w="28575">
            <a:solidFill>
              <a:srgbClr val="FF0066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歷史情境，地理問題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21A40153-CC79-4EDA-9F52-862EE4A65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94419"/>
            <a:ext cx="12192000" cy="402515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8D7ABFB7-E2BF-41FF-A94E-6EF521AB8035}"/>
              </a:ext>
            </a:extLst>
          </p:cNvPr>
          <p:cNvSpPr/>
          <p:nvPr/>
        </p:nvSpPr>
        <p:spPr>
          <a:xfrm>
            <a:off x="300976" y="4797973"/>
            <a:ext cx="2931737" cy="565608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387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6">
            <a:extLst>
              <a:ext uri="{FF2B5EF4-FFF2-40B4-BE49-F238E27FC236}">
                <a16:creationId xmlns:a16="http://schemas.microsoft.com/office/drawing/2014/main" id="{E65B6ADD-0D55-4EE6-82E9-08A0DAE50B6F}"/>
              </a:ext>
            </a:extLst>
          </p:cNvPr>
          <p:cNvSpPr txBox="1"/>
          <p:nvPr/>
        </p:nvSpPr>
        <p:spPr>
          <a:xfrm>
            <a:off x="158113" y="195820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20355679-24FC-4630-A33D-519FC51F5AC4}"/>
              </a:ext>
            </a:extLst>
          </p:cNvPr>
          <p:cNvGrpSpPr/>
          <p:nvPr/>
        </p:nvGrpSpPr>
        <p:grpSpPr>
          <a:xfrm>
            <a:off x="3025752" y="183638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8F0FD23E-A328-4E8B-A466-C8D9CC6429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03C520EC-487E-42F8-A7B2-F26FF4CE99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6A642B87-D5D1-4D3D-90DE-76C6708AF033}"/>
              </a:ext>
            </a:extLst>
          </p:cNvPr>
          <p:cNvSpPr/>
          <p:nvPr/>
        </p:nvSpPr>
        <p:spPr>
          <a:xfrm>
            <a:off x="8174660" y="159769"/>
            <a:ext cx="3416320" cy="594906"/>
          </a:xfrm>
          <a:prstGeom prst="rect">
            <a:avLst/>
          </a:prstGeom>
          <a:ln w="28575">
            <a:solidFill>
              <a:srgbClr val="FF0066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地理情境，歷史問題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14C46AD-C910-4084-9365-C77C0C3630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84" y="1127428"/>
            <a:ext cx="10321664" cy="460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7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6">
            <a:extLst>
              <a:ext uri="{FF2B5EF4-FFF2-40B4-BE49-F238E27FC236}">
                <a16:creationId xmlns:a16="http://schemas.microsoft.com/office/drawing/2014/main" id="{E65B6ADD-0D55-4EE6-82E9-08A0DAE50B6F}"/>
              </a:ext>
            </a:extLst>
          </p:cNvPr>
          <p:cNvSpPr txBox="1"/>
          <p:nvPr/>
        </p:nvSpPr>
        <p:spPr>
          <a:xfrm>
            <a:off x="158113" y="195820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20355679-24FC-4630-A33D-519FC51F5AC4}"/>
              </a:ext>
            </a:extLst>
          </p:cNvPr>
          <p:cNvGrpSpPr/>
          <p:nvPr/>
        </p:nvGrpSpPr>
        <p:grpSpPr>
          <a:xfrm>
            <a:off x="3025752" y="183638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8F0FD23E-A328-4E8B-A466-C8D9CC6429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03C520EC-487E-42F8-A7B2-F26FF4CE99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pic>
        <p:nvPicPr>
          <p:cNvPr id="6" name="圖片 5">
            <a:extLst>
              <a:ext uri="{FF2B5EF4-FFF2-40B4-BE49-F238E27FC236}">
                <a16:creationId xmlns:a16="http://schemas.microsoft.com/office/drawing/2014/main" id="{ADA2BC0F-5F84-483A-B38E-E86A3CB2F0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12732"/>
            <a:ext cx="12192000" cy="6002215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6A642B87-D5D1-4D3D-90DE-76C6708AF033}"/>
              </a:ext>
            </a:extLst>
          </p:cNvPr>
          <p:cNvSpPr/>
          <p:nvPr/>
        </p:nvSpPr>
        <p:spPr>
          <a:xfrm>
            <a:off x="7688952" y="159769"/>
            <a:ext cx="4387741" cy="594906"/>
          </a:xfrm>
          <a:prstGeom prst="rect">
            <a:avLst/>
          </a:prstGeom>
          <a:ln w="28575">
            <a:solidFill>
              <a:srgbClr val="FF0066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歷史情境，跨科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地公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</a:p>
        </p:txBody>
      </p:sp>
    </p:spTree>
    <p:extLst>
      <p:ext uri="{BB962C8B-B14F-4D97-AF65-F5344CB8AC3E}">
        <p14:creationId xmlns:p14="http://schemas.microsoft.com/office/powerpoint/2010/main" val="168073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6">
            <a:extLst>
              <a:ext uri="{FF2B5EF4-FFF2-40B4-BE49-F238E27FC236}">
                <a16:creationId xmlns:a16="http://schemas.microsoft.com/office/drawing/2014/main" id="{E65B6ADD-0D55-4EE6-82E9-08A0DAE50B6F}"/>
              </a:ext>
            </a:extLst>
          </p:cNvPr>
          <p:cNvSpPr txBox="1"/>
          <p:nvPr/>
        </p:nvSpPr>
        <p:spPr>
          <a:xfrm>
            <a:off x="141684" y="23044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20355679-24FC-4630-A33D-519FC51F5AC4}"/>
              </a:ext>
            </a:extLst>
          </p:cNvPr>
          <p:cNvGrpSpPr/>
          <p:nvPr/>
        </p:nvGrpSpPr>
        <p:grpSpPr>
          <a:xfrm>
            <a:off x="3025752" y="64039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8F0FD23E-A328-4E8B-A466-C8D9CC6429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03C520EC-487E-42F8-A7B2-F26FF4CE99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pic>
        <p:nvPicPr>
          <p:cNvPr id="8" name="圖片 7">
            <a:extLst>
              <a:ext uri="{FF2B5EF4-FFF2-40B4-BE49-F238E27FC236}">
                <a16:creationId xmlns:a16="http://schemas.microsoft.com/office/drawing/2014/main" id="{E5178FB3-5DA1-49FE-8342-A0C254D39E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684" y="651560"/>
            <a:ext cx="12192000" cy="630366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736AED0E-7287-4FAA-830F-ED433BB73011}"/>
              </a:ext>
            </a:extLst>
          </p:cNvPr>
          <p:cNvSpPr/>
          <p:nvPr/>
        </p:nvSpPr>
        <p:spPr>
          <a:xfrm>
            <a:off x="6711884" y="1132977"/>
            <a:ext cx="2837469" cy="565608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9F440E4-54B1-4A09-BDA3-B64BA848BFF5}"/>
              </a:ext>
            </a:extLst>
          </p:cNvPr>
          <p:cNvSpPr/>
          <p:nvPr/>
        </p:nvSpPr>
        <p:spPr>
          <a:xfrm>
            <a:off x="6711884" y="3902697"/>
            <a:ext cx="2931737" cy="565608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A8E2D2D-0B48-4D2D-AF5C-0D1E9F721026}"/>
              </a:ext>
            </a:extLst>
          </p:cNvPr>
          <p:cNvSpPr/>
          <p:nvPr/>
        </p:nvSpPr>
        <p:spPr>
          <a:xfrm>
            <a:off x="1093509" y="5722070"/>
            <a:ext cx="4194928" cy="48437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F9BC345-9451-4099-ACFA-AEE3076AC457}"/>
              </a:ext>
            </a:extLst>
          </p:cNvPr>
          <p:cNvSpPr/>
          <p:nvPr/>
        </p:nvSpPr>
        <p:spPr>
          <a:xfrm>
            <a:off x="5288437" y="654691"/>
            <a:ext cx="1329180" cy="565608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550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6">
            <a:extLst>
              <a:ext uri="{FF2B5EF4-FFF2-40B4-BE49-F238E27FC236}">
                <a16:creationId xmlns:a16="http://schemas.microsoft.com/office/drawing/2014/main" id="{E65B6ADD-0D55-4EE6-82E9-08A0DAE50B6F}"/>
              </a:ext>
            </a:extLst>
          </p:cNvPr>
          <p:cNvSpPr txBox="1"/>
          <p:nvPr/>
        </p:nvSpPr>
        <p:spPr>
          <a:xfrm>
            <a:off x="141684" y="149298"/>
            <a:ext cx="29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cs typeface="方正苏新诗柳楷简体-yolan" panose="02000000000000000000" pitchFamily="2" charset="-122"/>
                <a:sym typeface="Arial"/>
              </a:rPr>
              <a:t>素養評量設計很</a:t>
            </a:r>
            <a:r>
              <a:rPr lang="en-US" altLang="zh-TW" sz="2400" dirty="0">
                <a:cs typeface="方正苏新诗柳楷简体-yolan" panose="02000000000000000000" pitchFamily="2" charset="-122"/>
                <a:sym typeface="Arial"/>
              </a:rPr>
              <a:t>easy</a:t>
            </a:r>
            <a:endParaRPr lang="zh-CN" altLang="en-US" sz="2400" dirty="0"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:a16="http://schemas.microsoft.com/office/drawing/2014/main" id="{20355679-24FC-4630-A33D-519FC51F5AC4}"/>
              </a:ext>
            </a:extLst>
          </p:cNvPr>
          <p:cNvGrpSpPr/>
          <p:nvPr/>
        </p:nvGrpSpPr>
        <p:grpSpPr>
          <a:xfrm>
            <a:off x="3025752" y="183638"/>
            <a:ext cx="636853" cy="393183"/>
            <a:chOff x="3610120" y="261689"/>
            <a:chExt cx="636853" cy="393183"/>
          </a:xfrm>
        </p:grpSpPr>
        <p:pic>
          <p:nvPicPr>
            <p:cNvPr id="4" name="图片 38">
              <a:extLst>
                <a:ext uri="{FF2B5EF4-FFF2-40B4-BE49-F238E27FC236}">
                  <a16:creationId xmlns:a16="http://schemas.microsoft.com/office/drawing/2014/main" id="{8F0FD23E-A328-4E8B-A466-C8D9CC6429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5" name="Freeform 249">
              <a:extLst>
                <a:ext uri="{FF2B5EF4-FFF2-40B4-BE49-F238E27FC236}">
                  <a16:creationId xmlns:a16="http://schemas.microsoft.com/office/drawing/2014/main" id="{03C520EC-487E-42F8-A7B2-F26FF4CE99C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6A642B87-D5D1-4D3D-90DE-76C6708AF033}"/>
              </a:ext>
            </a:extLst>
          </p:cNvPr>
          <p:cNvSpPr/>
          <p:nvPr/>
        </p:nvSpPr>
        <p:spPr>
          <a:xfrm>
            <a:off x="8272633" y="34020"/>
            <a:ext cx="3416320" cy="5949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某科情境，混科問題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073A3F0-9272-4064-8E51-0132823CDF6F}"/>
              </a:ext>
            </a:extLst>
          </p:cNvPr>
          <p:cNvSpPr/>
          <p:nvPr/>
        </p:nvSpPr>
        <p:spPr>
          <a:xfrm>
            <a:off x="158113" y="1102347"/>
            <a:ext cx="6096000" cy="5096652"/>
          </a:xfrm>
          <a:prstGeom prst="rect">
            <a:avLst/>
          </a:prstGeom>
          <a:solidFill>
            <a:srgbClr val="FFFF66">
              <a:alpha val="33000"/>
            </a:srgb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◎柬埔寨為中南半島的文明古國，昔稱扶南，後名真臘、高棉帝國。真臘和鄰近的占城、暹羅等地，是宋代成形的「南海貿易體系」成員，當時中國和東南亞間的貿易商船往來不絕，許多東南亞的物種隨貿易活動傳入中國。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宋會要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記載：紹興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年進口商品中，以香料、藥材、珍寶為主。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諸蕃志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也列舉中國商人在真臘、占城等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15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個地區販售的商品有瓷器、絲織品、酒、漆器等。柬埔寨於十九世紀淪為法國保護國，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1953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年才獨立；但獨立後長年動亂，某國際組織乃通過決議，在該國成立柬埔寨臨時權力機構，於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協助該國重建和平政府，舉行自由和公正的選舉並制定新憲法，使該國恢復正常秩序；這也是該國際組織第一次接手管理一個獨立國家。該國政局較為穩定後，臺商也陸續到該國投資紡織成衣、製鞋、農產、木材加工等產業。請問：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	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7970543-5BD5-4475-90E7-E84DFCBD9FD9}"/>
              </a:ext>
            </a:extLst>
          </p:cNvPr>
          <p:cNvSpPr/>
          <p:nvPr/>
        </p:nvSpPr>
        <p:spPr>
          <a:xfrm>
            <a:off x="6353897" y="760692"/>
            <a:ext cx="5741121" cy="5816849"/>
          </a:xfrm>
          <a:prstGeom prst="rect">
            <a:avLst/>
          </a:prstGeom>
          <a:solidFill>
            <a:srgbClr val="FF66FF">
              <a:alpha val="18000"/>
            </a:srgbClr>
          </a:solidFill>
          <a:ln>
            <a:solidFill>
              <a:srgbClr val="FF0066"/>
            </a:solidFill>
          </a:ln>
        </p:spPr>
        <p:txBody>
          <a:bodyPr wrap="square">
            <a:spAutoFit/>
          </a:bodyPr>
          <a:lstStyle/>
          <a:p>
            <a:pPr marL="273050" indent="-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題文指出的臺灣相關產業陸續到柬埔寨投資設廠，最適合用下列哪一概念解釋？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絕對利益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區位移轉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外部成本 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國際分工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下列何者是題文資訊提及之國際組織所致力的主要工作之一？</a:t>
            </a: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推動東南亞國家的區域整合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通過並推動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兒童權利公約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建立各國貿易爭端解決機制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促進亞洲地區社會經濟成長</a:t>
            </a:r>
          </a:p>
          <a:p>
            <a:pPr marL="273050" indent="-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若根據支出面計算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GDP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，則題文中發生的各項政治經濟活動，理論上何者會對柬埔寨該年度的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GDP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上升有直接的影響？</a:t>
            </a: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(A)1992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年遭國際組織接手管理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諸蕃志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所載的販售活動</a:t>
            </a: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(C)1953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年脫離法國的獨立運動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>
              <a:lnSpc>
                <a:spcPct val="130000"/>
              </a:lnSpc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二十世紀末臺商的經濟行為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F95E87-120C-4FCD-8154-6850D727CEA0}"/>
              </a:ext>
            </a:extLst>
          </p:cNvPr>
          <p:cNvSpPr/>
          <p:nvPr/>
        </p:nvSpPr>
        <p:spPr>
          <a:xfrm>
            <a:off x="7965649" y="1536569"/>
            <a:ext cx="1300899" cy="311085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C1032CD-5B7A-4800-B079-37F5934256D6}"/>
              </a:ext>
            </a:extLst>
          </p:cNvPr>
          <p:cNvSpPr/>
          <p:nvPr/>
        </p:nvSpPr>
        <p:spPr>
          <a:xfrm>
            <a:off x="6664750" y="2980441"/>
            <a:ext cx="3318236" cy="311085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283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_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lum bright="-40000" contrast="-40000"/>
          </a:blip>
          <a:stretch>
            <a:fillRect/>
          </a:stretch>
        </p:blipFill>
        <p:spPr>
          <a:xfrm>
            <a:off x="1680424" y="1515734"/>
            <a:ext cx="3058844" cy="3997352"/>
          </a:xfrm>
          <a:prstGeom prst="rect">
            <a:avLst/>
          </a:prstGeom>
        </p:spPr>
      </p:pic>
      <p:pic>
        <p:nvPicPr>
          <p:cNvPr id="338" name="PA_图片 33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37689" y="2177270"/>
            <a:ext cx="958311" cy="748947"/>
          </a:xfrm>
          <a:prstGeom prst="rect">
            <a:avLst/>
          </a:prstGeom>
        </p:spPr>
      </p:pic>
      <p:pic>
        <p:nvPicPr>
          <p:cNvPr id="339" name="PA_图片 33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8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64242" y="3514410"/>
            <a:ext cx="958311" cy="88732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82804" y="320511"/>
            <a:ext cx="1954381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kern="1200" dirty="0">
                <a:solidFill>
                  <a:schemeClr val="tx1"/>
                </a:solidFill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我的評量設計</a:t>
            </a:r>
            <a:endParaRPr lang="zh-CN" altLang="en-US" sz="2300" kern="1200" dirty="0">
              <a:solidFill>
                <a:schemeClr val="tx1"/>
              </a:solidFill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308847" y="320511"/>
            <a:ext cx="636853" cy="393183"/>
            <a:chOff x="3610120" y="261689"/>
            <a:chExt cx="636853" cy="393183"/>
          </a:xfrm>
        </p:grpSpPr>
        <p:pic>
          <p:nvPicPr>
            <p:cNvPr id="16" name="图片 15"/>
            <p:cNvPicPr>
              <a:picLocks noChangeAspect="1"/>
            </p:cNvPicPr>
            <p:nvPr userDrawn="1"/>
          </p:nvPicPr>
          <p:blipFill>
            <a:blip r:embed="rId10" cstate="screen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17" name="Freeform 249"/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PA_文本框 2">
            <a:extLst>
              <a:ext uri="{FF2B5EF4-FFF2-40B4-BE49-F238E27FC236}">
                <a16:creationId xmlns:a16="http://schemas.microsoft.com/office/drawing/2014/main" id="{66706C9A-9F7B-440E-B2F2-D42A73C1F85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824406" y="2781671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換你做做</a:t>
            </a:r>
            <a:r>
              <a:rPr lang="zh-CN" altLang="en-US" sz="6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看！</a:t>
            </a:r>
          </a:p>
        </p:txBody>
      </p:sp>
    </p:spTree>
    <p:extLst>
      <p:ext uri="{BB962C8B-B14F-4D97-AF65-F5344CB8AC3E}">
        <p14:creationId xmlns:p14="http://schemas.microsoft.com/office/powerpoint/2010/main" val="38184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24594C8-B3FF-43E4-AD1A-B92101C8A22C}"/>
              </a:ext>
            </a:extLst>
          </p:cNvPr>
          <p:cNvSpPr/>
          <p:nvPr/>
        </p:nvSpPr>
        <p:spPr>
          <a:xfrm>
            <a:off x="424543" y="968829"/>
            <a:ext cx="11310257" cy="54984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" name="Group 16"/>
          <p:cNvGrpSpPr>
            <a:grpSpLocks noChangeAspect="1"/>
          </p:cNvGrpSpPr>
          <p:nvPr/>
        </p:nvGrpSpPr>
        <p:grpSpPr bwMode="auto">
          <a:xfrm>
            <a:off x="3237583" y="2093095"/>
            <a:ext cx="1158875" cy="2000249"/>
            <a:chOff x="1449" y="1496"/>
            <a:chExt cx="730" cy="126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" name="Freeform 17"/>
            <p:cNvSpPr>
              <a:spLocks noEditPoints="1"/>
            </p:cNvSpPr>
            <p:nvPr/>
          </p:nvSpPr>
          <p:spPr bwMode="auto">
            <a:xfrm>
              <a:off x="1449" y="1496"/>
              <a:ext cx="730" cy="1260"/>
            </a:xfrm>
            <a:custGeom>
              <a:avLst/>
              <a:gdLst>
                <a:gd name="T0" fmla="*/ 609 w 684"/>
                <a:gd name="T1" fmla="*/ 553 h 1183"/>
                <a:gd name="T2" fmla="*/ 448 w 684"/>
                <a:gd name="T3" fmla="*/ 401 h 1183"/>
                <a:gd name="T4" fmla="*/ 269 w 684"/>
                <a:gd name="T5" fmla="*/ 315 h 1183"/>
                <a:gd name="T6" fmla="*/ 94 w 684"/>
                <a:gd name="T7" fmla="*/ 233 h 1183"/>
                <a:gd name="T8" fmla="*/ 88 w 684"/>
                <a:gd name="T9" fmla="*/ 655 h 1183"/>
                <a:gd name="T10" fmla="*/ 70 w 684"/>
                <a:gd name="T11" fmla="*/ 918 h 1183"/>
                <a:gd name="T12" fmla="*/ 139 w 684"/>
                <a:gd name="T13" fmla="*/ 1167 h 1183"/>
                <a:gd name="T14" fmla="*/ 202 w 684"/>
                <a:gd name="T15" fmla="*/ 975 h 1183"/>
                <a:gd name="T16" fmla="*/ 70 w 684"/>
                <a:gd name="T17" fmla="*/ 734 h 1183"/>
                <a:gd name="T18" fmla="*/ 278 w 684"/>
                <a:gd name="T19" fmla="*/ 562 h 1183"/>
                <a:gd name="T20" fmla="*/ 307 w 684"/>
                <a:gd name="T21" fmla="*/ 754 h 1183"/>
                <a:gd name="T22" fmla="*/ 323 w 684"/>
                <a:gd name="T23" fmla="*/ 769 h 1183"/>
                <a:gd name="T24" fmla="*/ 322 w 684"/>
                <a:gd name="T25" fmla="*/ 948 h 1183"/>
                <a:gd name="T26" fmla="*/ 345 w 684"/>
                <a:gd name="T27" fmla="*/ 765 h 1183"/>
                <a:gd name="T28" fmla="*/ 457 w 684"/>
                <a:gd name="T29" fmla="*/ 753 h 1183"/>
                <a:gd name="T30" fmla="*/ 553 w 684"/>
                <a:gd name="T31" fmla="*/ 815 h 1183"/>
                <a:gd name="T32" fmla="*/ 388 w 684"/>
                <a:gd name="T33" fmla="*/ 1179 h 1183"/>
                <a:gd name="T34" fmla="*/ 445 w 684"/>
                <a:gd name="T35" fmla="*/ 1002 h 1183"/>
                <a:gd name="T36" fmla="*/ 666 w 684"/>
                <a:gd name="T37" fmla="*/ 692 h 1183"/>
                <a:gd name="T38" fmla="*/ 200 w 684"/>
                <a:gd name="T39" fmla="*/ 558 h 1183"/>
                <a:gd name="T40" fmla="*/ 132 w 684"/>
                <a:gd name="T41" fmla="*/ 509 h 1183"/>
                <a:gd name="T42" fmla="*/ 123 w 684"/>
                <a:gd name="T43" fmla="*/ 61 h 1183"/>
                <a:gd name="T44" fmla="*/ 241 w 684"/>
                <a:gd name="T45" fmla="*/ 532 h 1183"/>
                <a:gd name="T46" fmla="*/ 388 w 684"/>
                <a:gd name="T47" fmla="*/ 620 h 1183"/>
                <a:gd name="T48" fmla="*/ 406 w 684"/>
                <a:gd name="T49" fmla="*/ 459 h 1183"/>
                <a:gd name="T50" fmla="*/ 305 w 684"/>
                <a:gd name="T51" fmla="*/ 567 h 1183"/>
                <a:gd name="T52" fmla="*/ 444 w 684"/>
                <a:gd name="T53" fmla="*/ 423 h 1183"/>
                <a:gd name="T54" fmla="*/ 423 w 684"/>
                <a:gd name="T55" fmla="*/ 643 h 1183"/>
                <a:gd name="T56" fmla="*/ 415 w 684"/>
                <a:gd name="T57" fmla="*/ 724 h 1183"/>
                <a:gd name="T58" fmla="*/ 428 w 684"/>
                <a:gd name="T59" fmla="*/ 654 h 1183"/>
                <a:gd name="T60" fmla="*/ 574 w 684"/>
                <a:gd name="T61" fmla="*/ 534 h 1183"/>
                <a:gd name="T62" fmla="*/ 415 w 684"/>
                <a:gd name="T63" fmla="*/ 724 h 1183"/>
                <a:gd name="T64" fmla="*/ 476 w 684"/>
                <a:gd name="T65" fmla="*/ 750 h 1183"/>
                <a:gd name="T66" fmla="*/ 607 w 684"/>
                <a:gd name="T67" fmla="*/ 631 h 1183"/>
                <a:gd name="T68" fmla="*/ 517 w 684"/>
                <a:gd name="T69" fmla="*/ 804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84" h="1183">
                  <a:moveTo>
                    <a:pt x="612" y="606"/>
                  </a:moveTo>
                  <a:cubicBezTo>
                    <a:pt x="615" y="584"/>
                    <a:pt x="613" y="565"/>
                    <a:pt x="609" y="553"/>
                  </a:cubicBezTo>
                  <a:cubicBezTo>
                    <a:pt x="599" y="516"/>
                    <a:pt x="568" y="479"/>
                    <a:pt x="517" y="483"/>
                  </a:cubicBezTo>
                  <a:cubicBezTo>
                    <a:pt x="514" y="445"/>
                    <a:pt x="477" y="404"/>
                    <a:pt x="448" y="401"/>
                  </a:cubicBezTo>
                  <a:cubicBezTo>
                    <a:pt x="329" y="387"/>
                    <a:pt x="263" y="490"/>
                    <a:pt x="263" y="490"/>
                  </a:cubicBezTo>
                  <a:cubicBezTo>
                    <a:pt x="263" y="490"/>
                    <a:pt x="253" y="433"/>
                    <a:pt x="269" y="315"/>
                  </a:cubicBezTo>
                  <a:cubicBezTo>
                    <a:pt x="290" y="158"/>
                    <a:pt x="232" y="0"/>
                    <a:pt x="116" y="36"/>
                  </a:cubicBezTo>
                  <a:cubicBezTo>
                    <a:pt x="0" y="72"/>
                    <a:pt x="71" y="136"/>
                    <a:pt x="94" y="233"/>
                  </a:cubicBezTo>
                  <a:cubicBezTo>
                    <a:pt x="117" y="330"/>
                    <a:pt x="117" y="454"/>
                    <a:pt x="110" y="505"/>
                  </a:cubicBezTo>
                  <a:cubicBezTo>
                    <a:pt x="104" y="546"/>
                    <a:pt x="92" y="624"/>
                    <a:pt x="88" y="655"/>
                  </a:cubicBezTo>
                  <a:cubicBezTo>
                    <a:pt x="69" y="678"/>
                    <a:pt x="57" y="697"/>
                    <a:pt x="54" y="711"/>
                  </a:cubicBezTo>
                  <a:cubicBezTo>
                    <a:pt x="45" y="741"/>
                    <a:pt x="31" y="868"/>
                    <a:pt x="70" y="918"/>
                  </a:cubicBezTo>
                  <a:cubicBezTo>
                    <a:pt x="109" y="969"/>
                    <a:pt x="148" y="980"/>
                    <a:pt x="177" y="979"/>
                  </a:cubicBezTo>
                  <a:cubicBezTo>
                    <a:pt x="203" y="1073"/>
                    <a:pt x="139" y="1167"/>
                    <a:pt x="139" y="1167"/>
                  </a:cubicBezTo>
                  <a:cubicBezTo>
                    <a:pt x="153" y="1174"/>
                    <a:pt x="153" y="1174"/>
                    <a:pt x="153" y="1174"/>
                  </a:cubicBezTo>
                  <a:cubicBezTo>
                    <a:pt x="220" y="1102"/>
                    <a:pt x="207" y="1002"/>
                    <a:pt x="202" y="975"/>
                  </a:cubicBezTo>
                  <a:cubicBezTo>
                    <a:pt x="215" y="971"/>
                    <a:pt x="223" y="966"/>
                    <a:pt x="223" y="966"/>
                  </a:cubicBezTo>
                  <a:cubicBezTo>
                    <a:pt x="50" y="954"/>
                    <a:pt x="64" y="794"/>
                    <a:pt x="70" y="734"/>
                  </a:cubicBezTo>
                  <a:cubicBezTo>
                    <a:pt x="76" y="674"/>
                    <a:pt x="155" y="611"/>
                    <a:pt x="205" y="572"/>
                  </a:cubicBezTo>
                  <a:cubicBezTo>
                    <a:pt x="254" y="533"/>
                    <a:pt x="270" y="550"/>
                    <a:pt x="278" y="562"/>
                  </a:cubicBezTo>
                  <a:cubicBezTo>
                    <a:pt x="326" y="637"/>
                    <a:pt x="384" y="625"/>
                    <a:pt x="408" y="655"/>
                  </a:cubicBezTo>
                  <a:cubicBezTo>
                    <a:pt x="432" y="685"/>
                    <a:pt x="388" y="757"/>
                    <a:pt x="307" y="754"/>
                  </a:cubicBezTo>
                  <a:cubicBezTo>
                    <a:pt x="226" y="751"/>
                    <a:pt x="207" y="675"/>
                    <a:pt x="207" y="675"/>
                  </a:cubicBezTo>
                  <a:cubicBezTo>
                    <a:pt x="216" y="753"/>
                    <a:pt x="271" y="775"/>
                    <a:pt x="323" y="769"/>
                  </a:cubicBezTo>
                  <a:cubicBezTo>
                    <a:pt x="342" y="782"/>
                    <a:pt x="376" y="814"/>
                    <a:pt x="370" y="868"/>
                  </a:cubicBezTo>
                  <a:cubicBezTo>
                    <a:pt x="363" y="933"/>
                    <a:pt x="322" y="948"/>
                    <a:pt x="322" y="948"/>
                  </a:cubicBezTo>
                  <a:cubicBezTo>
                    <a:pt x="322" y="948"/>
                    <a:pt x="390" y="939"/>
                    <a:pt x="390" y="866"/>
                  </a:cubicBezTo>
                  <a:cubicBezTo>
                    <a:pt x="390" y="808"/>
                    <a:pt x="363" y="777"/>
                    <a:pt x="345" y="765"/>
                  </a:cubicBezTo>
                  <a:cubicBezTo>
                    <a:pt x="366" y="759"/>
                    <a:pt x="386" y="749"/>
                    <a:pt x="400" y="738"/>
                  </a:cubicBezTo>
                  <a:cubicBezTo>
                    <a:pt x="409" y="745"/>
                    <a:pt x="427" y="755"/>
                    <a:pt x="457" y="753"/>
                  </a:cubicBezTo>
                  <a:cubicBezTo>
                    <a:pt x="456" y="773"/>
                    <a:pt x="463" y="815"/>
                    <a:pt x="523" y="817"/>
                  </a:cubicBezTo>
                  <a:cubicBezTo>
                    <a:pt x="534" y="817"/>
                    <a:pt x="544" y="816"/>
                    <a:pt x="553" y="815"/>
                  </a:cubicBezTo>
                  <a:cubicBezTo>
                    <a:pt x="559" y="845"/>
                    <a:pt x="569" y="952"/>
                    <a:pt x="418" y="982"/>
                  </a:cubicBezTo>
                  <a:cubicBezTo>
                    <a:pt x="418" y="982"/>
                    <a:pt x="425" y="1121"/>
                    <a:pt x="388" y="1179"/>
                  </a:cubicBezTo>
                  <a:cubicBezTo>
                    <a:pt x="408" y="1183"/>
                    <a:pt x="408" y="1183"/>
                    <a:pt x="408" y="1183"/>
                  </a:cubicBezTo>
                  <a:cubicBezTo>
                    <a:pt x="408" y="1183"/>
                    <a:pt x="446" y="1121"/>
                    <a:pt x="445" y="1002"/>
                  </a:cubicBezTo>
                  <a:cubicBezTo>
                    <a:pt x="445" y="1002"/>
                    <a:pt x="592" y="979"/>
                    <a:pt x="582" y="806"/>
                  </a:cubicBezTo>
                  <a:cubicBezTo>
                    <a:pt x="625" y="787"/>
                    <a:pt x="651" y="744"/>
                    <a:pt x="666" y="692"/>
                  </a:cubicBezTo>
                  <a:cubicBezTo>
                    <a:pt x="684" y="633"/>
                    <a:pt x="636" y="608"/>
                    <a:pt x="612" y="606"/>
                  </a:cubicBezTo>
                  <a:close/>
                  <a:moveTo>
                    <a:pt x="200" y="558"/>
                  </a:moveTo>
                  <a:cubicBezTo>
                    <a:pt x="162" y="583"/>
                    <a:pt x="132" y="608"/>
                    <a:pt x="109" y="632"/>
                  </a:cubicBezTo>
                  <a:cubicBezTo>
                    <a:pt x="111" y="609"/>
                    <a:pt x="122" y="580"/>
                    <a:pt x="132" y="509"/>
                  </a:cubicBezTo>
                  <a:cubicBezTo>
                    <a:pt x="146" y="422"/>
                    <a:pt x="128" y="293"/>
                    <a:pt x="113" y="228"/>
                  </a:cubicBezTo>
                  <a:cubicBezTo>
                    <a:pt x="100" y="171"/>
                    <a:pt x="31" y="75"/>
                    <a:pt x="123" y="61"/>
                  </a:cubicBezTo>
                  <a:cubicBezTo>
                    <a:pt x="254" y="41"/>
                    <a:pt x="256" y="256"/>
                    <a:pt x="250" y="311"/>
                  </a:cubicBezTo>
                  <a:cubicBezTo>
                    <a:pt x="244" y="359"/>
                    <a:pt x="241" y="500"/>
                    <a:pt x="241" y="532"/>
                  </a:cubicBezTo>
                  <a:cubicBezTo>
                    <a:pt x="230" y="538"/>
                    <a:pt x="217" y="546"/>
                    <a:pt x="200" y="558"/>
                  </a:cubicBezTo>
                  <a:close/>
                  <a:moveTo>
                    <a:pt x="388" y="620"/>
                  </a:moveTo>
                  <a:cubicBezTo>
                    <a:pt x="378" y="617"/>
                    <a:pt x="365" y="611"/>
                    <a:pt x="352" y="603"/>
                  </a:cubicBezTo>
                  <a:cubicBezTo>
                    <a:pt x="335" y="522"/>
                    <a:pt x="406" y="459"/>
                    <a:pt x="406" y="459"/>
                  </a:cubicBezTo>
                  <a:cubicBezTo>
                    <a:pt x="324" y="501"/>
                    <a:pt x="330" y="567"/>
                    <a:pt x="336" y="593"/>
                  </a:cubicBezTo>
                  <a:cubicBezTo>
                    <a:pt x="325" y="585"/>
                    <a:pt x="314" y="577"/>
                    <a:pt x="305" y="567"/>
                  </a:cubicBezTo>
                  <a:cubicBezTo>
                    <a:pt x="281" y="542"/>
                    <a:pt x="282" y="520"/>
                    <a:pt x="261" y="524"/>
                  </a:cubicBezTo>
                  <a:cubicBezTo>
                    <a:pt x="287" y="485"/>
                    <a:pt x="396" y="408"/>
                    <a:pt x="444" y="423"/>
                  </a:cubicBezTo>
                  <a:cubicBezTo>
                    <a:pt x="496" y="439"/>
                    <a:pt x="508" y="509"/>
                    <a:pt x="485" y="574"/>
                  </a:cubicBezTo>
                  <a:cubicBezTo>
                    <a:pt x="469" y="620"/>
                    <a:pt x="439" y="637"/>
                    <a:pt x="423" y="643"/>
                  </a:cubicBezTo>
                  <a:cubicBezTo>
                    <a:pt x="414" y="629"/>
                    <a:pt x="400" y="624"/>
                    <a:pt x="388" y="620"/>
                  </a:cubicBezTo>
                  <a:close/>
                  <a:moveTo>
                    <a:pt x="415" y="724"/>
                  </a:moveTo>
                  <a:cubicBezTo>
                    <a:pt x="420" y="717"/>
                    <a:pt x="424" y="710"/>
                    <a:pt x="426" y="703"/>
                  </a:cubicBezTo>
                  <a:cubicBezTo>
                    <a:pt x="431" y="681"/>
                    <a:pt x="431" y="666"/>
                    <a:pt x="428" y="654"/>
                  </a:cubicBezTo>
                  <a:cubicBezTo>
                    <a:pt x="510" y="623"/>
                    <a:pt x="514" y="552"/>
                    <a:pt x="516" y="508"/>
                  </a:cubicBezTo>
                  <a:cubicBezTo>
                    <a:pt x="531" y="508"/>
                    <a:pt x="558" y="512"/>
                    <a:pt x="574" y="534"/>
                  </a:cubicBezTo>
                  <a:cubicBezTo>
                    <a:pt x="597" y="567"/>
                    <a:pt x="601" y="681"/>
                    <a:pt x="508" y="721"/>
                  </a:cubicBezTo>
                  <a:cubicBezTo>
                    <a:pt x="444" y="748"/>
                    <a:pt x="422" y="735"/>
                    <a:pt x="415" y="724"/>
                  </a:cubicBezTo>
                  <a:close/>
                  <a:moveTo>
                    <a:pt x="517" y="804"/>
                  </a:moveTo>
                  <a:cubicBezTo>
                    <a:pt x="469" y="797"/>
                    <a:pt x="471" y="766"/>
                    <a:pt x="476" y="750"/>
                  </a:cubicBezTo>
                  <a:cubicBezTo>
                    <a:pt x="488" y="747"/>
                    <a:pt x="502" y="742"/>
                    <a:pt x="519" y="734"/>
                  </a:cubicBezTo>
                  <a:cubicBezTo>
                    <a:pt x="570" y="710"/>
                    <a:pt x="596" y="669"/>
                    <a:pt x="607" y="631"/>
                  </a:cubicBezTo>
                  <a:cubicBezTo>
                    <a:pt x="622" y="636"/>
                    <a:pt x="644" y="647"/>
                    <a:pt x="643" y="675"/>
                  </a:cubicBezTo>
                  <a:cubicBezTo>
                    <a:pt x="642" y="718"/>
                    <a:pt x="584" y="812"/>
                    <a:pt x="517" y="8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auto">
            <a:xfrm>
              <a:off x="1760" y="2545"/>
              <a:ext cx="57" cy="47"/>
            </a:xfrm>
            <a:custGeom>
              <a:avLst/>
              <a:gdLst>
                <a:gd name="T0" fmla="*/ 0 w 54"/>
                <a:gd name="T1" fmla="*/ 18 h 44"/>
                <a:gd name="T2" fmla="*/ 54 w 54"/>
                <a:gd name="T3" fmla="*/ 0 h 44"/>
                <a:gd name="T4" fmla="*/ 46 w 54"/>
                <a:gd name="T5" fmla="*/ 44 h 44"/>
                <a:gd name="T6" fmla="*/ 39 w 54"/>
                <a:gd name="T7" fmla="*/ 23 h 44"/>
                <a:gd name="T8" fmla="*/ 0 w 54"/>
                <a:gd name="T9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4">
                  <a:moveTo>
                    <a:pt x="0" y="18"/>
                  </a:moveTo>
                  <a:cubicBezTo>
                    <a:pt x="0" y="18"/>
                    <a:pt x="30" y="19"/>
                    <a:pt x="54" y="0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23"/>
                    <a:pt x="28" y="31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6" name="Group 21"/>
          <p:cNvGrpSpPr>
            <a:grpSpLocks noChangeAspect="1"/>
          </p:cNvGrpSpPr>
          <p:nvPr/>
        </p:nvGrpSpPr>
        <p:grpSpPr bwMode="auto">
          <a:xfrm>
            <a:off x="6516562" y="2112670"/>
            <a:ext cx="1209675" cy="1979613"/>
            <a:chOff x="3270" y="1510"/>
            <a:chExt cx="762" cy="124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616" y="2549"/>
              <a:ext cx="56" cy="46"/>
            </a:xfrm>
            <a:custGeom>
              <a:avLst/>
              <a:gdLst>
                <a:gd name="T0" fmla="*/ 0 w 54"/>
                <a:gd name="T1" fmla="*/ 18 h 44"/>
                <a:gd name="T2" fmla="*/ 54 w 54"/>
                <a:gd name="T3" fmla="*/ 0 h 44"/>
                <a:gd name="T4" fmla="*/ 46 w 54"/>
                <a:gd name="T5" fmla="*/ 44 h 44"/>
                <a:gd name="T6" fmla="*/ 39 w 54"/>
                <a:gd name="T7" fmla="*/ 23 h 44"/>
                <a:gd name="T8" fmla="*/ 0 w 54"/>
                <a:gd name="T9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4">
                  <a:moveTo>
                    <a:pt x="0" y="18"/>
                  </a:moveTo>
                  <a:cubicBezTo>
                    <a:pt x="0" y="18"/>
                    <a:pt x="29" y="19"/>
                    <a:pt x="54" y="0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23"/>
                    <a:pt x="28" y="31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3270" y="1510"/>
              <a:ext cx="762" cy="1247"/>
            </a:xfrm>
            <a:custGeom>
              <a:avLst/>
              <a:gdLst>
                <a:gd name="T0" fmla="*/ 629 w 729"/>
                <a:gd name="T1" fmla="*/ 554 h 1195"/>
                <a:gd name="T2" fmla="*/ 512 w 729"/>
                <a:gd name="T3" fmla="*/ 454 h 1195"/>
                <a:gd name="T4" fmla="*/ 509 w 729"/>
                <a:gd name="T5" fmla="*/ 405 h 1195"/>
                <a:gd name="T6" fmla="*/ 591 w 729"/>
                <a:gd name="T7" fmla="*/ 78 h 1195"/>
                <a:gd name="T8" fmla="*/ 415 w 729"/>
                <a:gd name="T9" fmla="*/ 118 h 1195"/>
                <a:gd name="T10" fmla="*/ 276 w 729"/>
                <a:gd name="T11" fmla="*/ 309 h 1195"/>
                <a:gd name="T12" fmla="*/ 37 w 729"/>
                <a:gd name="T13" fmla="*/ 50 h 1195"/>
                <a:gd name="T14" fmla="*/ 151 w 729"/>
                <a:gd name="T15" fmla="*/ 585 h 1195"/>
                <a:gd name="T16" fmla="*/ 202 w 729"/>
                <a:gd name="T17" fmla="*/ 988 h 1195"/>
                <a:gd name="T18" fmla="*/ 160 w 729"/>
                <a:gd name="T19" fmla="*/ 1169 h 1195"/>
                <a:gd name="T20" fmla="*/ 135 w 729"/>
                <a:gd name="T21" fmla="*/ 904 h 1195"/>
                <a:gd name="T22" fmla="*/ 298 w 729"/>
                <a:gd name="T23" fmla="*/ 556 h 1195"/>
                <a:gd name="T24" fmla="*/ 447 w 729"/>
                <a:gd name="T25" fmla="*/ 694 h 1195"/>
                <a:gd name="T26" fmla="*/ 268 w 729"/>
                <a:gd name="T27" fmla="*/ 812 h 1195"/>
                <a:gd name="T28" fmla="*/ 373 w 729"/>
                <a:gd name="T29" fmla="*/ 737 h 1195"/>
                <a:gd name="T30" fmla="*/ 391 w 729"/>
                <a:gd name="T31" fmla="*/ 740 h 1195"/>
                <a:gd name="T32" fmla="*/ 440 w 729"/>
                <a:gd name="T33" fmla="*/ 778 h 1195"/>
                <a:gd name="T34" fmla="*/ 593 w 729"/>
                <a:gd name="T35" fmla="*/ 811 h 1195"/>
                <a:gd name="T36" fmla="*/ 460 w 729"/>
                <a:gd name="T37" fmla="*/ 992 h 1195"/>
                <a:gd name="T38" fmla="*/ 465 w 729"/>
                <a:gd name="T39" fmla="*/ 1195 h 1195"/>
                <a:gd name="T40" fmla="*/ 647 w 729"/>
                <a:gd name="T41" fmla="*/ 784 h 1195"/>
                <a:gd name="T42" fmla="*/ 437 w 729"/>
                <a:gd name="T43" fmla="*/ 585 h 1195"/>
                <a:gd name="T44" fmla="*/ 210 w 729"/>
                <a:gd name="T45" fmla="*/ 547 h 1195"/>
                <a:gd name="T46" fmla="*/ 54 w 729"/>
                <a:gd name="T47" fmla="*/ 143 h 1195"/>
                <a:gd name="T48" fmla="*/ 240 w 729"/>
                <a:gd name="T49" fmla="*/ 230 h 1195"/>
                <a:gd name="T50" fmla="*/ 374 w 729"/>
                <a:gd name="T51" fmla="*/ 387 h 1195"/>
                <a:gd name="T52" fmla="*/ 520 w 729"/>
                <a:gd name="T53" fmla="*/ 52 h 1195"/>
                <a:gd name="T54" fmla="*/ 468 w 729"/>
                <a:gd name="T55" fmla="*/ 505 h 1195"/>
                <a:gd name="T56" fmla="*/ 437 w 729"/>
                <a:gd name="T57" fmla="*/ 585 h 1195"/>
                <a:gd name="T58" fmla="*/ 494 w 729"/>
                <a:gd name="T59" fmla="*/ 673 h 1195"/>
                <a:gd name="T60" fmla="*/ 529 w 729"/>
                <a:gd name="T61" fmla="*/ 484 h 1195"/>
                <a:gd name="T62" fmla="*/ 429 w 729"/>
                <a:gd name="T63" fmla="*/ 736 h 1195"/>
                <a:gd name="T64" fmla="*/ 603 w 729"/>
                <a:gd name="T65" fmla="*/ 672 h 1195"/>
                <a:gd name="T66" fmla="*/ 691 w 729"/>
                <a:gd name="T67" fmla="*/ 638 h 1195"/>
                <a:gd name="T68" fmla="*/ 520 w 729"/>
                <a:gd name="T69" fmla="*/ 768 h 1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29" h="1195">
                  <a:moveTo>
                    <a:pt x="700" y="569"/>
                  </a:moveTo>
                  <a:cubicBezTo>
                    <a:pt x="676" y="543"/>
                    <a:pt x="646" y="548"/>
                    <a:pt x="629" y="554"/>
                  </a:cubicBezTo>
                  <a:cubicBezTo>
                    <a:pt x="629" y="543"/>
                    <a:pt x="629" y="534"/>
                    <a:pt x="629" y="528"/>
                  </a:cubicBezTo>
                  <a:cubicBezTo>
                    <a:pt x="629" y="504"/>
                    <a:pt x="601" y="415"/>
                    <a:pt x="512" y="454"/>
                  </a:cubicBezTo>
                  <a:cubicBezTo>
                    <a:pt x="508" y="455"/>
                    <a:pt x="504" y="457"/>
                    <a:pt x="501" y="459"/>
                  </a:cubicBezTo>
                  <a:cubicBezTo>
                    <a:pt x="498" y="447"/>
                    <a:pt x="498" y="427"/>
                    <a:pt x="509" y="405"/>
                  </a:cubicBezTo>
                  <a:cubicBezTo>
                    <a:pt x="528" y="366"/>
                    <a:pt x="597" y="273"/>
                    <a:pt x="606" y="211"/>
                  </a:cubicBezTo>
                  <a:cubicBezTo>
                    <a:pt x="614" y="149"/>
                    <a:pt x="602" y="102"/>
                    <a:pt x="591" y="78"/>
                  </a:cubicBezTo>
                  <a:cubicBezTo>
                    <a:pt x="580" y="53"/>
                    <a:pt x="554" y="23"/>
                    <a:pt x="514" y="23"/>
                  </a:cubicBezTo>
                  <a:cubicBezTo>
                    <a:pt x="474" y="23"/>
                    <a:pt x="426" y="50"/>
                    <a:pt x="415" y="118"/>
                  </a:cubicBezTo>
                  <a:cubicBezTo>
                    <a:pt x="405" y="185"/>
                    <a:pt x="346" y="432"/>
                    <a:pt x="315" y="482"/>
                  </a:cubicBezTo>
                  <a:cubicBezTo>
                    <a:pt x="315" y="482"/>
                    <a:pt x="283" y="384"/>
                    <a:pt x="276" y="309"/>
                  </a:cubicBezTo>
                  <a:cubicBezTo>
                    <a:pt x="269" y="234"/>
                    <a:pt x="258" y="133"/>
                    <a:pt x="188" y="67"/>
                  </a:cubicBezTo>
                  <a:cubicBezTo>
                    <a:pt x="117" y="0"/>
                    <a:pt x="58" y="38"/>
                    <a:pt x="37" y="50"/>
                  </a:cubicBezTo>
                  <a:cubicBezTo>
                    <a:pt x="17" y="62"/>
                    <a:pt x="0" y="93"/>
                    <a:pt x="35" y="161"/>
                  </a:cubicBezTo>
                  <a:cubicBezTo>
                    <a:pt x="69" y="228"/>
                    <a:pt x="116" y="381"/>
                    <a:pt x="151" y="585"/>
                  </a:cubicBezTo>
                  <a:cubicBezTo>
                    <a:pt x="113" y="616"/>
                    <a:pt x="74" y="669"/>
                    <a:pt x="68" y="769"/>
                  </a:cubicBezTo>
                  <a:cubicBezTo>
                    <a:pt x="59" y="931"/>
                    <a:pt x="166" y="940"/>
                    <a:pt x="202" y="988"/>
                  </a:cubicBezTo>
                  <a:cubicBezTo>
                    <a:pt x="238" y="1037"/>
                    <a:pt x="151" y="1155"/>
                    <a:pt x="151" y="1155"/>
                  </a:cubicBezTo>
                  <a:cubicBezTo>
                    <a:pt x="160" y="1169"/>
                    <a:pt x="160" y="1169"/>
                    <a:pt x="160" y="1169"/>
                  </a:cubicBezTo>
                  <a:cubicBezTo>
                    <a:pt x="198" y="1124"/>
                    <a:pt x="228" y="1059"/>
                    <a:pt x="234" y="1007"/>
                  </a:cubicBezTo>
                  <a:cubicBezTo>
                    <a:pt x="240" y="954"/>
                    <a:pt x="198" y="969"/>
                    <a:pt x="135" y="904"/>
                  </a:cubicBezTo>
                  <a:cubicBezTo>
                    <a:pt x="71" y="838"/>
                    <a:pt x="76" y="706"/>
                    <a:pt x="135" y="632"/>
                  </a:cubicBezTo>
                  <a:cubicBezTo>
                    <a:pt x="194" y="558"/>
                    <a:pt x="275" y="538"/>
                    <a:pt x="298" y="556"/>
                  </a:cubicBezTo>
                  <a:cubicBezTo>
                    <a:pt x="321" y="575"/>
                    <a:pt x="392" y="615"/>
                    <a:pt x="432" y="602"/>
                  </a:cubicBezTo>
                  <a:cubicBezTo>
                    <a:pt x="472" y="589"/>
                    <a:pt x="508" y="654"/>
                    <a:pt x="447" y="694"/>
                  </a:cubicBezTo>
                  <a:cubicBezTo>
                    <a:pt x="369" y="746"/>
                    <a:pt x="280" y="674"/>
                    <a:pt x="280" y="674"/>
                  </a:cubicBezTo>
                  <a:cubicBezTo>
                    <a:pt x="302" y="738"/>
                    <a:pt x="268" y="812"/>
                    <a:pt x="268" y="812"/>
                  </a:cubicBezTo>
                  <a:cubicBezTo>
                    <a:pt x="319" y="788"/>
                    <a:pt x="306" y="705"/>
                    <a:pt x="306" y="705"/>
                  </a:cubicBezTo>
                  <a:cubicBezTo>
                    <a:pt x="331" y="722"/>
                    <a:pt x="353" y="732"/>
                    <a:pt x="373" y="737"/>
                  </a:cubicBezTo>
                  <a:cubicBezTo>
                    <a:pt x="385" y="769"/>
                    <a:pt x="408" y="853"/>
                    <a:pt x="346" y="923"/>
                  </a:cubicBezTo>
                  <a:cubicBezTo>
                    <a:pt x="346" y="923"/>
                    <a:pt x="434" y="880"/>
                    <a:pt x="391" y="740"/>
                  </a:cubicBezTo>
                  <a:cubicBezTo>
                    <a:pt x="395" y="740"/>
                    <a:pt x="400" y="740"/>
                    <a:pt x="405" y="740"/>
                  </a:cubicBezTo>
                  <a:cubicBezTo>
                    <a:pt x="408" y="751"/>
                    <a:pt x="417" y="766"/>
                    <a:pt x="440" y="778"/>
                  </a:cubicBezTo>
                  <a:cubicBezTo>
                    <a:pt x="456" y="787"/>
                    <a:pt x="480" y="786"/>
                    <a:pt x="505" y="775"/>
                  </a:cubicBezTo>
                  <a:cubicBezTo>
                    <a:pt x="514" y="792"/>
                    <a:pt x="540" y="824"/>
                    <a:pt x="593" y="811"/>
                  </a:cubicBezTo>
                  <a:cubicBezTo>
                    <a:pt x="604" y="809"/>
                    <a:pt x="614" y="805"/>
                    <a:pt x="623" y="800"/>
                  </a:cubicBezTo>
                  <a:cubicBezTo>
                    <a:pt x="621" y="839"/>
                    <a:pt x="605" y="966"/>
                    <a:pt x="460" y="992"/>
                  </a:cubicBezTo>
                  <a:cubicBezTo>
                    <a:pt x="460" y="992"/>
                    <a:pt x="475" y="1138"/>
                    <a:pt x="439" y="1194"/>
                  </a:cubicBezTo>
                  <a:cubicBezTo>
                    <a:pt x="465" y="1195"/>
                    <a:pt x="465" y="1195"/>
                    <a:pt x="465" y="1195"/>
                  </a:cubicBezTo>
                  <a:cubicBezTo>
                    <a:pt x="465" y="1195"/>
                    <a:pt x="501" y="1143"/>
                    <a:pt x="485" y="1007"/>
                  </a:cubicBezTo>
                  <a:cubicBezTo>
                    <a:pt x="485" y="1007"/>
                    <a:pt x="636" y="1001"/>
                    <a:pt x="647" y="784"/>
                  </a:cubicBezTo>
                  <a:cubicBezTo>
                    <a:pt x="720" y="725"/>
                    <a:pt x="729" y="601"/>
                    <a:pt x="700" y="569"/>
                  </a:cubicBezTo>
                  <a:close/>
                  <a:moveTo>
                    <a:pt x="437" y="585"/>
                  </a:moveTo>
                  <a:cubicBezTo>
                    <a:pt x="381" y="593"/>
                    <a:pt x="339" y="562"/>
                    <a:pt x="309" y="545"/>
                  </a:cubicBezTo>
                  <a:cubicBezTo>
                    <a:pt x="280" y="528"/>
                    <a:pt x="246" y="525"/>
                    <a:pt x="210" y="547"/>
                  </a:cubicBezTo>
                  <a:cubicBezTo>
                    <a:pt x="200" y="552"/>
                    <a:pt x="187" y="559"/>
                    <a:pt x="172" y="569"/>
                  </a:cubicBezTo>
                  <a:cubicBezTo>
                    <a:pt x="161" y="511"/>
                    <a:pt x="103" y="226"/>
                    <a:pt x="54" y="143"/>
                  </a:cubicBezTo>
                  <a:cubicBezTo>
                    <a:pt x="4" y="59"/>
                    <a:pt x="91" y="56"/>
                    <a:pt x="106" y="58"/>
                  </a:cubicBezTo>
                  <a:cubicBezTo>
                    <a:pt x="141" y="63"/>
                    <a:pt x="228" y="130"/>
                    <a:pt x="240" y="230"/>
                  </a:cubicBezTo>
                  <a:cubicBezTo>
                    <a:pt x="252" y="331"/>
                    <a:pt x="269" y="478"/>
                    <a:pt x="314" y="536"/>
                  </a:cubicBezTo>
                  <a:cubicBezTo>
                    <a:pt x="314" y="536"/>
                    <a:pt x="346" y="484"/>
                    <a:pt x="374" y="387"/>
                  </a:cubicBezTo>
                  <a:cubicBezTo>
                    <a:pt x="402" y="290"/>
                    <a:pt x="432" y="177"/>
                    <a:pt x="440" y="130"/>
                  </a:cubicBezTo>
                  <a:cubicBezTo>
                    <a:pt x="447" y="82"/>
                    <a:pt x="470" y="40"/>
                    <a:pt x="520" y="52"/>
                  </a:cubicBezTo>
                  <a:cubicBezTo>
                    <a:pt x="569" y="64"/>
                    <a:pt x="597" y="151"/>
                    <a:pt x="568" y="231"/>
                  </a:cubicBezTo>
                  <a:cubicBezTo>
                    <a:pt x="541" y="306"/>
                    <a:pt x="452" y="400"/>
                    <a:pt x="468" y="505"/>
                  </a:cubicBezTo>
                  <a:cubicBezTo>
                    <a:pt x="454" y="536"/>
                    <a:pt x="450" y="572"/>
                    <a:pt x="449" y="585"/>
                  </a:cubicBezTo>
                  <a:cubicBezTo>
                    <a:pt x="445" y="585"/>
                    <a:pt x="441" y="585"/>
                    <a:pt x="437" y="585"/>
                  </a:cubicBezTo>
                  <a:close/>
                  <a:moveTo>
                    <a:pt x="429" y="736"/>
                  </a:moveTo>
                  <a:cubicBezTo>
                    <a:pt x="464" y="725"/>
                    <a:pt x="486" y="695"/>
                    <a:pt x="494" y="673"/>
                  </a:cubicBezTo>
                  <a:cubicBezTo>
                    <a:pt x="507" y="639"/>
                    <a:pt x="498" y="597"/>
                    <a:pt x="465" y="587"/>
                  </a:cubicBezTo>
                  <a:cubicBezTo>
                    <a:pt x="469" y="565"/>
                    <a:pt x="486" y="497"/>
                    <a:pt x="529" y="484"/>
                  </a:cubicBezTo>
                  <a:cubicBezTo>
                    <a:pt x="580" y="468"/>
                    <a:pt x="609" y="509"/>
                    <a:pt x="596" y="585"/>
                  </a:cubicBezTo>
                  <a:cubicBezTo>
                    <a:pt x="584" y="659"/>
                    <a:pt x="518" y="804"/>
                    <a:pt x="429" y="736"/>
                  </a:cubicBezTo>
                  <a:close/>
                  <a:moveTo>
                    <a:pt x="520" y="768"/>
                  </a:moveTo>
                  <a:cubicBezTo>
                    <a:pt x="554" y="749"/>
                    <a:pt x="586" y="716"/>
                    <a:pt x="603" y="672"/>
                  </a:cubicBezTo>
                  <a:cubicBezTo>
                    <a:pt x="616" y="636"/>
                    <a:pt x="622" y="606"/>
                    <a:pt x="626" y="581"/>
                  </a:cubicBezTo>
                  <a:cubicBezTo>
                    <a:pt x="680" y="564"/>
                    <a:pt x="696" y="608"/>
                    <a:pt x="691" y="638"/>
                  </a:cubicBezTo>
                  <a:cubicBezTo>
                    <a:pt x="687" y="669"/>
                    <a:pt x="664" y="771"/>
                    <a:pt x="595" y="789"/>
                  </a:cubicBezTo>
                  <a:cubicBezTo>
                    <a:pt x="547" y="802"/>
                    <a:pt x="527" y="781"/>
                    <a:pt x="520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9" name="Group 26"/>
          <p:cNvGrpSpPr>
            <a:grpSpLocks noChangeAspect="1"/>
          </p:cNvGrpSpPr>
          <p:nvPr/>
        </p:nvGrpSpPr>
        <p:grpSpPr bwMode="auto">
          <a:xfrm>
            <a:off x="9846341" y="2114258"/>
            <a:ext cx="1200149" cy="1973263"/>
            <a:chOff x="5100" y="1511"/>
            <a:chExt cx="756" cy="124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0" name="Freeform 27"/>
            <p:cNvSpPr>
              <a:spLocks/>
            </p:cNvSpPr>
            <p:nvPr/>
          </p:nvSpPr>
          <p:spPr bwMode="auto">
            <a:xfrm>
              <a:off x="5459" y="2603"/>
              <a:ext cx="57" cy="48"/>
            </a:xfrm>
            <a:custGeom>
              <a:avLst/>
              <a:gdLst>
                <a:gd name="T0" fmla="*/ 0 w 54"/>
                <a:gd name="T1" fmla="*/ 18 h 45"/>
                <a:gd name="T2" fmla="*/ 54 w 54"/>
                <a:gd name="T3" fmla="*/ 0 h 45"/>
                <a:gd name="T4" fmla="*/ 46 w 54"/>
                <a:gd name="T5" fmla="*/ 45 h 45"/>
                <a:gd name="T6" fmla="*/ 40 w 54"/>
                <a:gd name="T7" fmla="*/ 23 h 45"/>
                <a:gd name="T8" fmla="*/ 0 w 54"/>
                <a:gd name="T9" fmla="*/ 1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5">
                  <a:moveTo>
                    <a:pt x="0" y="18"/>
                  </a:moveTo>
                  <a:cubicBezTo>
                    <a:pt x="0" y="18"/>
                    <a:pt x="30" y="19"/>
                    <a:pt x="54" y="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29" y="31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Freeform 28"/>
            <p:cNvSpPr>
              <a:spLocks noEditPoints="1"/>
            </p:cNvSpPr>
            <p:nvPr/>
          </p:nvSpPr>
          <p:spPr bwMode="auto">
            <a:xfrm>
              <a:off x="5100" y="1511"/>
              <a:ext cx="756" cy="1243"/>
            </a:xfrm>
            <a:custGeom>
              <a:avLst/>
              <a:gdLst>
                <a:gd name="T0" fmla="*/ 638 w 716"/>
                <a:gd name="T1" fmla="*/ 356 h 1179"/>
                <a:gd name="T2" fmla="*/ 533 w 716"/>
                <a:gd name="T3" fmla="*/ 162 h 1179"/>
                <a:gd name="T4" fmla="*/ 380 w 716"/>
                <a:gd name="T5" fmla="*/ 2 h 1179"/>
                <a:gd name="T6" fmla="*/ 296 w 716"/>
                <a:gd name="T7" fmla="*/ 488 h 1179"/>
                <a:gd name="T8" fmla="*/ 92 w 716"/>
                <a:gd name="T9" fmla="*/ 55 h 1179"/>
                <a:gd name="T10" fmla="*/ 132 w 716"/>
                <a:gd name="T11" fmla="*/ 487 h 1179"/>
                <a:gd name="T12" fmla="*/ 232 w 716"/>
                <a:gd name="T13" fmla="*/ 1045 h 1179"/>
                <a:gd name="T14" fmla="*/ 181 w 716"/>
                <a:gd name="T15" fmla="*/ 1178 h 1179"/>
                <a:gd name="T16" fmla="*/ 260 w 716"/>
                <a:gd name="T17" fmla="*/ 1045 h 1179"/>
                <a:gd name="T18" fmla="*/ 105 w 716"/>
                <a:gd name="T19" fmla="*/ 852 h 1179"/>
                <a:gd name="T20" fmla="*/ 154 w 716"/>
                <a:gd name="T21" fmla="*/ 431 h 1179"/>
                <a:gd name="T22" fmla="*/ 99 w 716"/>
                <a:gd name="T23" fmla="*/ 84 h 1179"/>
                <a:gd name="T24" fmla="*/ 297 w 716"/>
                <a:gd name="T25" fmla="*/ 549 h 1179"/>
                <a:gd name="T26" fmla="*/ 161 w 716"/>
                <a:gd name="T27" fmla="*/ 656 h 1179"/>
                <a:gd name="T28" fmla="*/ 399 w 716"/>
                <a:gd name="T29" fmla="*/ 516 h 1179"/>
                <a:gd name="T30" fmla="*/ 553 w 716"/>
                <a:gd name="T31" fmla="*/ 619 h 1179"/>
                <a:gd name="T32" fmla="*/ 319 w 716"/>
                <a:gd name="T33" fmla="*/ 793 h 1179"/>
                <a:gd name="T34" fmla="*/ 415 w 716"/>
                <a:gd name="T35" fmla="*/ 798 h 1179"/>
                <a:gd name="T36" fmla="*/ 438 w 716"/>
                <a:gd name="T37" fmla="*/ 814 h 1179"/>
                <a:gd name="T38" fmla="*/ 569 w 716"/>
                <a:gd name="T39" fmla="*/ 720 h 1179"/>
                <a:gd name="T40" fmla="*/ 547 w 716"/>
                <a:gd name="T41" fmla="*/ 720 h 1179"/>
                <a:gd name="T42" fmla="*/ 561 w 716"/>
                <a:gd name="T43" fmla="*/ 729 h 1179"/>
                <a:gd name="T44" fmla="*/ 414 w 716"/>
                <a:gd name="T45" fmla="*/ 667 h 1179"/>
                <a:gd name="T46" fmla="*/ 574 w 716"/>
                <a:gd name="T47" fmla="*/ 577 h 1179"/>
                <a:gd name="T48" fmla="*/ 485 w 716"/>
                <a:gd name="T49" fmla="*/ 1018 h 1179"/>
                <a:gd name="T50" fmla="*/ 492 w 716"/>
                <a:gd name="T51" fmla="*/ 1175 h 1179"/>
                <a:gd name="T52" fmla="*/ 671 w 716"/>
                <a:gd name="T53" fmla="*/ 840 h 1179"/>
                <a:gd name="T54" fmla="*/ 325 w 716"/>
                <a:gd name="T55" fmla="*/ 522 h 1179"/>
                <a:gd name="T56" fmla="*/ 325 w 716"/>
                <a:gd name="T57" fmla="*/ 142 h 1179"/>
                <a:gd name="T58" fmla="*/ 423 w 716"/>
                <a:gd name="T59" fmla="*/ 507 h 1179"/>
                <a:gd name="T60" fmla="*/ 325 w 716"/>
                <a:gd name="T61" fmla="*/ 522 h 1179"/>
                <a:gd name="T62" fmla="*/ 483 w 716"/>
                <a:gd name="T63" fmla="*/ 355 h 1179"/>
                <a:gd name="T64" fmla="*/ 652 w 716"/>
                <a:gd name="T65" fmla="*/ 186 h 1179"/>
                <a:gd name="T66" fmla="*/ 553 w 716"/>
                <a:gd name="T67" fmla="*/ 552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6" h="1179">
                  <a:moveTo>
                    <a:pt x="580" y="551"/>
                  </a:moveTo>
                  <a:cubicBezTo>
                    <a:pt x="582" y="527"/>
                    <a:pt x="593" y="449"/>
                    <a:pt x="638" y="356"/>
                  </a:cubicBezTo>
                  <a:cubicBezTo>
                    <a:pt x="691" y="244"/>
                    <a:pt x="716" y="90"/>
                    <a:pt x="605" y="79"/>
                  </a:cubicBezTo>
                  <a:cubicBezTo>
                    <a:pt x="555" y="74"/>
                    <a:pt x="544" y="134"/>
                    <a:pt x="533" y="162"/>
                  </a:cubicBezTo>
                  <a:cubicBezTo>
                    <a:pt x="522" y="190"/>
                    <a:pt x="488" y="280"/>
                    <a:pt x="488" y="280"/>
                  </a:cubicBezTo>
                  <a:cubicBezTo>
                    <a:pt x="488" y="280"/>
                    <a:pt x="523" y="6"/>
                    <a:pt x="380" y="2"/>
                  </a:cubicBezTo>
                  <a:cubicBezTo>
                    <a:pt x="279" y="0"/>
                    <a:pt x="298" y="136"/>
                    <a:pt x="301" y="167"/>
                  </a:cubicBezTo>
                  <a:cubicBezTo>
                    <a:pt x="303" y="197"/>
                    <a:pt x="301" y="456"/>
                    <a:pt x="296" y="488"/>
                  </a:cubicBezTo>
                  <a:cubicBezTo>
                    <a:pt x="296" y="488"/>
                    <a:pt x="271" y="422"/>
                    <a:pt x="265" y="349"/>
                  </a:cubicBezTo>
                  <a:cubicBezTo>
                    <a:pt x="259" y="276"/>
                    <a:pt x="259" y="1"/>
                    <a:pt x="92" y="55"/>
                  </a:cubicBezTo>
                  <a:cubicBezTo>
                    <a:pt x="0" y="84"/>
                    <a:pt x="49" y="194"/>
                    <a:pt x="63" y="228"/>
                  </a:cubicBezTo>
                  <a:cubicBezTo>
                    <a:pt x="76" y="262"/>
                    <a:pt x="128" y="408"/>
                    <a:pt x="132" y="487"/>
                  </a:cubicBezTo>
                  <a:cubicBezTo>
                    <a:pt x="137" y="582"/>
                    <a:pt x="111" y="639"/>
                    <a:pt x="89" y="707"/>
                  </a:cubicBezTo>
                  <a:cubicBezTo>
                    <a:pt x="67" y="774"/>
                    <a:pt x="33" y="942"/>
                    <a:pt x="232" y="1045"/>
                  </a:cubicBezTo>
                  <a:cubicBezTo>
                    <a:pt x="232" y="1045"/>
                    <a:pt x="234" y="1122"/>
                    <a:pt x="180" y="1174"/>
                  </a:cubicBezTo>
                  <a:cubicBezTo>
                    <a:pt x="181" y="1178"/>
                    <a:pt x="181" y="1178"/>
                    <a:pt x="181" y="1178"/>
                  </a:cubicBezTo>
                  <a:cubicBezTo>
                    <a:pt x="208" y="1179"/>
                    <a:pt x="208" y="1179"/>
                    <a:pt x="208" y="1179"/>
                  </a:cubicBezTo>
                  <a:cubicBezTo>
                    <a:pt x="208" y="1179"/>
                    <a:pt x="269" y="1095"/>
                    <a:pt x="260" y="1045"/>
                  </a:cubicBezTo>
                  <a:cubicBezTo>
                    <a:pt x="273" y="1038"/>
                    <a:pt x="273" y="1038"/>
                    <a:pt x="273" y="1038"/>
                  </a:cubicBezTo>
                  <a:cubicBezTo>
                    <a:pt x="273" y="1038"/>
                    <a:pt x="129" y="974"/>
                    <a:pt x="105" y="852"/>
                  </a:cubicBezTo>
                  <a:cubicBezTo>
                    <a:pt x="82" y="730"/>
                    <a:pt x="129" y="686"/>
                    <a:pt x="142" y="637"/>
                  </a:cubicBezTo>
                  <a:cubicBezTo>
                    <a:pt x="155" y="588"/>
                    <a:pt x="174" y="515"/>
                    <a:pt x="154" y="431"/>
                  </a:cubicBezTo>
                  <a:cubicBezTo>
                    <a:pt x="135" y="346"/>
                    <a:pt x="93" y="234"/>
                    <a:pt x="77" y="200"/>
                  </a:cubicBezTo>
                  <a:cubicBezTo>
                    <a:pt x="61" y="166"/>
                    <a:pt x="39" y="112"/>
                    <a:pt x="99" y="84"/>
                  </a:cubicBezTo>
                  <a:cubicBezTo>
                    <a:pt x="159" y="56"/>
                    <a:pt x="229" y="158"/>
                    <a:pt x="237" y="251"/>
                  </a:cubicBezTo>
                  <a:cubicBezTo>
                    <a:pt x="246" y="343"/>
                    <a:pt x="247" y="488"/>
                    <a:pt x="297" y="549"/>
                  </a:cubicBezTo>
                  <a:cubicBezTo>
                    <a:pt x="277" y="569"/>
                    <a:pt x="260" y="583"/>
                    <a:pt x="242" y="595"/>
                  </a:cubicBezTo>
                  <a:cubicBezTo>
                    <a:pt x="217" y="612"/>
                    <a:pt x="165" y="643"/>
                    <a:pt x="161" y="656"/>
                  </a:cubicBezTo>
                  <a:cubicBezTo>
                    <a:pt x="160" y="660"/>
                    <a:pt x="260" y="603"/>
                    <a:pt x="289" y="574"/>
                  </a:cubicBezTo>
                  <a:cubicBezTo>
                    <a:pt x="317" y="544"/>
                    <a:pt x="371" y="494"/>
                    <a:pt x="399" y="516"/>
                  </a:cubicBezTo>
                  <a:cubicBezTo>
                    <a:pt x="428" y="538"/>
                    <a:pt x="498" y="570"/>
                    <a:pt x="527" y="570"/>
                  </a:cubicBezTo>
                  <a:cubicBezTo>
                    <a:pt x="555" y="570"/>
                    <a:pt x="562" y="575"/>
                    <a:pt x="553" y="619"/>
                  </a:cubicBezTo>
                  <a:cubicBezTo>
                    <a:pt x="542" y="671"/>
                    <a:pt x="453" y="701"/>
                    <a:pt x="401" y="633"/>
                  </a:cubicBezTo>
                  <a:cubicBezTo>
                    <a:pt x="401" y="633"/>
                    <a:pt x="403" y="759"/>
                    <a:pt x="319" y="793"/>
                  </a:cubicBezTo>
                  <a:cubicBezTo>
                    <a:pt x="319" y="793"/>
                    <a:pt x="364" y="794"/>
                    <a:pt x="391" y="755"/>
                  </a:cubicBezTo>
                  <a:cubicBezTo>
                    <a:pt x="391" y="755"/>
                    <a:pt x="396" y="779"/>
                    <a:pt x="415" y="798"/>
                  </a:cubicBezTo>
                  <a:cubicBezTo>
                    <a:pt x="416" y="829"/>
                    <a:pt x="415" y="914"/>
                    <a:pt x="367" y="983"/>
                  </a:cubicBezTo>
                  <a:cubicBezTo>
                    <a:pt x="367" y="983"/>
                    <a:pt x="432" y="943"/>
                    <a:pt x="438" y="814"/>
                  </a:cubicBezTo>
                  <a:cubicBezTo>
                    <a:pt x="455" y="820"/>
                    <a:pt x="476" y="823"/>
                    <a:pt x="504" y="816"/>
                  </a:cubicBezTo>
                  <a:cubicBezTo>
                    <a:pt x="601" y="794"/>
                    <a:pt x="572" y="732"/>
                    <a:pt x="569" y="720"/>
                  </a:cubicBezTo>
                  <a:cubicBezTo>
                    <a:pt x="569" y="720"/>
                    <a:pt x="588" y="711"/>
                    <a:pt x="602" y="708"/>
                  </a:cubicBezTo>
                  <a:cubicBezTo>
                    <a:pt x="602" y="708"/>
                    <a:pt x="595" y="687"/>
                    <a:pt x="547" y="720"/>
                  </a:cubicBezTo>
                  <a:cubicBezTo>
                    <a:pt x="498" y="753"/>
                    <a:pt x="514" y="756"/>
                    <a:pt x="514" y="756"/>
                  </a:cubicBezTo>
                  <a:cubicBezTo>
                    <a:pt x="514" y="756"/>
                    <a:pt x="550" y="733"/>
                    <a:pt x="561" y="729"/>
                  </a:cubicBezTo>
                  <a:cubicBezTo>
                    <a:pt x="561" y="729"/>
                    <a:pt x="570" y="795"/>
                    <a:pt x="497" y="801"/>
                  </a:cubicBezTo>
                  <a:cubicBezTo>
                    <a:pt x="425" y="808"/>
                    <a:pt x="387" y="749"/>
                    <a:pt x="414" y="667"/>
                  </a:cubicBezTo>
                  <a:cubicBezTo>
                    <a:pt x="414" y="667"/>
                    <a:pt x="461" y="713"/>
                    <a:pt x="528" y="682"/>
                  </a:cubicBezTo>
                  <a:cubicBezTo>
                    <a:pt x="596" y="651"/>
                    <a:pt x="574" y="577"/>
                    <a:pt x="574" y="577"/>
                  </a:cubicBezTo>
                  <a:cubicBezTo>
                    <a:pt x="574" y="577"/>
                    <a:pt x="626" y="558"/>
                    <a:pt x="650" y="626"/>
                  </a:cubicBezTo>
                  <a:cubicBezTo>
                    <a:pt x="674" y="694"/>
                    <a:pt x="687" y="923"/>
                    <a:pt x="485" y="1018"/>
                  </a:cubicBezTo>
                  <a:cubicBezTo>
                    <a:pt x="485" y="1018"/>
                    <a:pt x="486" y="1134"/>
                    <a:pt x="474" y="1171"/>
                  </a:cubicBezTo>
                  <a:cubicBezTo>
                    <a:pt x="492" y="1175"/>
                    <a:pt x="492" y="1175"/>
                    <a:pt x="492" y="1175"/>
                  </a:cubicBezTo>
                  <a:cubicBezTo>
                    <a:pt x="492" y="1175"/>
                    <a:pt x="517" y="1126"/>
                    <a:pt x="509" y="1032"/>
                  </a:cubicBezTo>
                  <a:cubicBezTo>
                    <a:pt x="509" y="1032"/>
                    <a:pt x="626" y="983"/>
                    <a:pt x="671" y="840"/>
                  </a:cubicBezTo>
                  <a:cubicBezTo>
                    <a:pt x="715" y="700"/>
                    <a:pt x="694" y="549"/>
                    <a:pt x="580" y="551"/>
                  </a:cubicBezTo>
                  <a:close/>
                  <a:moveTo>
                    <a:pt x="325" y="522"/>
                  </a:moveTo>
                  <a:cubicBezTo>
                    <a:pt x="322" y="525"/>
                    <a:pt x="319" y="528"/>
                    <a:pt x="316" y="532"/>
                  </a:cubicBezTo>
                  <a:cubicBezTo>
                    <a:pt x="317" y="487"/>
                    <a:pt x="327" y="174"/>
                    <a:pt x="325" y="142"/>
                  </a:cubicBezTo>
                  <a:cubicBezTo>
                    <a:pt x="323" y="108"/>
                    <a:pt x="313" y="36"/>
                    <a:pt x="384" y="28"/>
                  </a:cubicBezTo>
                  <a:cubicBezTo>
                    <a:pt x="454" y="19"/>
                    <a:pt x="506" y="187"/>
                    <a:pt x="423" y="507"/>
                  </a:cubicBezTo>
                  <a:cubicBezTo>
                    <a:pt x="422" y="506"/>
                    <a:pt x="421" y="505"/>
                    <a:pt x="420" y="504"/>
                  </a:cubicBezTo>
                  <a:cubicBezTo>
                    <a:pt x="403" y="489"/>
                    <a:pt x="360" y="487"/>
                    <a:pt x="325" y="522"/>
                  </a:cubicBezTo>
                  <a:close/>
                  <a:moveTo>
                    <a:pt x="433" y="515"/>
                  </a:moveTo>
                  <a:cubicBezTo>
                    <a:pt x="441" y="488"/>
                    <a:pt x="467" y="405"/>
                    <a:pt x="483" y="355"/>
                  </a:cubicBezTo>
                  <a:cubicBezTo>
                    <a:pt x="501" y="295"/>
                    <a:pt x="561" y="140"/>
                    <a:pt x="575" y="128"/>
                  </a:cubicBezTo>
                  <a:cubicBezTo>
                    <a:pt x="590" y="116"/>
                    <a:pt x="639" y="92"/>
                    <a:pt x="652" y="186"/>
                  </a:cubicBezTo>
                  <a:cubicBezTo>
                    <a:pt x="666" y="280"/>
                    <a:pt x="616" y="329"/>
                    <a:pt x="590" y="398"/>
                  </a:cubicBezTo>
                  <a:cubicBezTo>
                    <a:pt x="567" y="459"/>
                    <a:pt x="551" y="522"/>
                    <a:pt x="553" y="552"/>
                  </a:cubicBezTo>
                  <a:cubicBezTo>
                    <a:pt x="498" y="552"/>
                    <a:pt x="455" y="531"/>
                    <a:pt x="433" y="5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2" name="Freeform 5"/>
          <p:cNvSpPr>
            <a:spLocks/>
          </p:cNvSpPr>
          <p:nvPr/>
        </p:nvSpPr>
        <p:spPr bwMode="auto">
          <a:xfrm rot="5844680">
            <a:off x="5118825" y="2976652"/>
            <a:ext cx="675370" cy="687388"/>
          </a:xfrm>
          <a:custGeom>
            <a:avLst/>
            <a:gdLst>
              <a:gd name="T0" fmla="*/ 79 w 188"/>
              <a:gd name="T1" fmla="*/ 206 h 211"/>
              <a:gd name="T2" fmla="*/ 87 w 188"/>
              <a:gd name="T3" fmla="*/ 206 h 211"/>
              <a:gd name="T4" fmla="*/ 80 w 188"/>
              <a:gd name="T5" fmla="*/ 146 h 211"/>
              <a:gd name="T6" fmla="*/ 68 w 188"/>
              <a:gd name="T7" fmla="*/ 103 h 211"/>
              <a:gd name="T8" fmla="*/ 16 w 188"/>
              <a:gd name="T9" fmla="*/ 115 h 211"/>
              <a:gd name="T10" fmla="*/ 72 w 188"/>
              <a:gd name="T11" fmla="*/ 12 h 211"/>
              <a:gd name="T12" fmla="*/ 163 w 188"/>
              <a:gd name="T13" fmla="*/ 98 h 211"/>
              <a:gd name="T14" fmla="*/ 115 w 188"/>
              <a:gd name="T15" fmla="*/ 100 h 211"/>
              <a:gd name="T16" fmla="*/ 89 w 188"/>
              <a:gd name="T17" fmla="*/ 106 h 211"/>
              <a:gd name="T18" fmla="*/ 138 w 188"/>
              <a:gd name="T19" fmla="*/ 183 h 211"/>
              <a:gd name="T20" fmla="*/ 92 w 188"/>
              <a:gd name="T21" fmla="*/ 196 h 211"/>
              <a:gd name="T22" fmla="*/ 122 w 188"/>
              <a:gd name="T23" fmla="*/ 195 h 211"/>
              <a:gd name="T24" fmla="*/ 139 w 188"/>
              <a:gd name="T25" fmla="*/ 164 h 211"/>
              <a:gd name="T26" fmla="*/ 102 w 188"/>
              <a:gd name="T27" fmla="*/ 108 h 211"/>
              <a:gd name="T28" fmla="*/ 162 w 188"/>
              <a:gd name="T29" fmla="*/ 106 h 211"/>
              <a:gd name="T30" fmla="*/ 160 w 188"/>
              <a:gd name="T31" fmla="*/ 84 h 211"/>
              <a:gd name="T32" fmla="*/ 116 w 188"/>
              <a:gd name="T33" fmla="*/ 44 h 211"/>
              <a:gd name="T34" fmla="*/ 70 w 188"/>
              <a:gd name="T35" fmla="*/ 1 h 211"/>
              <a:gd name="T36" fmla="*/ 28 w 188"/>
              <a:gd name="T37" fmla="*/ 87 h 211"/>
              <a:gd name="T38" fmla="*/ 1 w 188"/>
              <a:gd name="T39" fmla="*/ 119 h 211"/>
              <a:gd name="T40" fmla="*/ 64 w 188"/>
              <a:gd name="T41" fmla="*/ 112 h 211"/>
              <a:gd name="T42" fmla="*/ 79 w 188"/>
              <a:gd name="T43" fmla="*/ 206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8" h="211">
                <a:moveTo>
                  <a:pt x="79" y="206"/>
                </a:moveTo>
                <a:cubicBezTo>
                  <a:pt x="79" y="211"/>
                  <a:pt x="87" y="211"/>
                  <a:pt x="87" y="206"/>
                </a:cubicBezTo>
                <a:cubicBezTo>
                  <a:pt x="87" y="186"/>
                  <a:pt x="84" y="165"/>
                  <a:pt x="80" y="146"/>
                </a:cubicBezTo>
                <a:cubicBezTo>
                  <a:pt x="79" y="138"/>
                  <a:pt x="76" y="106"/>
                  <a:pt x="68" y="103"/>
                </a:cubicBezTo>
                <a:cubicBezTo>
                  <a:pt x="60" y="100"/>
                  <a:pt x="27" y="115"/>
                  <a:pt x="16" y="115"/>
                </a:cubicBezTo>
                <a:cubicBezTo>
                  <a:pt x="45" y="88"/>
                  <a:pt x="54" y="46"/>
                  <a:pt x="72" y="12"/>
                </a:cubicBezTo>
                <a:cubicBezTo>
                  <a:pt x="100" y="43"/>
                  <a:pt x="132" y="70"/>
                  <a:pt x="163" y="98"/>
                </a:cubicBezTo>
                <a:cubicBezTo>
                  <a:pt x="147" y="98"/>
                  <a:pt x="131" y="100"/>
                  <a:pt x="115" y="100"/>
                </a:cubicBezTo>
                <a:cubicBezTo>
                  <a:pt x="113" y="100"/>
                  <a:pt x="80" y="96"/>
                  <a:pt x="89" y="106"/>
                </a:cubicBezTo>
                <a:cubicBezTo>
                  <a:pt x="110" y="128"/>
                  <a:pt x="128" y="153"/>
                  <a:pt x="138" y="183"/>
                </a:cubicBezTo>
                <a:cubicBezTo>
                  <a:pt x="129" y="185"/>
                  <a:pt x="96" y="188"/>
                  <a:pt x="92" y="196"/>
                </a:cubicBezTo>
                <a:cubicBezTo>
                  <a:pt x="85" y="207"/>
                  <a:pt x="121" y="196"/>
                  <a:pt x="122" y="195"/>
                </a:cubicBezTo>
                <a:cubicBezTo>
                  <a:pt x="147" y="189"/>
                  <a:pt x="150" y="189"/>
                  <a:pt x="139" y="164"/>
                </a:cubicBezTo>
                <a:cubicBezTo>
                  <a:pt x="130" y="143"/>
                  <a:pt x="117" y="125"/>
                  <a:pt x="102" y="108"/>
                </a:cubicBezTo>
                <a:cubicBezTo>
                  <a:pt x="122" y="109"/>
                  <a:pt x="142" y="106"/>
                  <a:pt x="162" y="106"/>
                </a:cubicBezTo>
                <a:cubicBezTo>
                  <a:pt x="188" y="106"/>
                  <a:pt x="173" y="96"/>
                  <a:pt x="160" y="84"/>
                </a:cubicBezTo>
                <a:cubicBezTo>
                  <a:pt x="145" y="71"/>
                  <a:pt x="130" y="58"/>
                  <a:pt x="116" y="44"/>
                </a:cubicBezTo>
                <a:cubicBezTo>
                  <a:pt x="109" y="38"/>
                  <a:pt x="79" y="0"/>
                  <a:pt x="70" y="1"/>
                </a:cubicBezTo>
                <a:cubicBezTo>
                  <a:pt x="57" y="3"/>
                  <a:pt x="35" y="75"/>
                  <a:pt x="28" y="87"/>
                </a:cubicBezTo>
                <a:cubicBezTo>
                  <a:pt x="24" y="93"/>
                  <a:pt x="0" y="115"/>
                  <a:pt x="1" y="119"/>
                </a:cubicBezTo>
                <a:cubicBezTo>
                  <a:pt x="4" y="133"/>
                  <a:pt x="56" y="116"/>
                  <a:pt x="64" y="112"/>
                </a:cubicBezTo>
                <a:cubicBezTo>
                  <a:pt x="73" y="141"/>
                  <a:pt x="79" y="179"/>
                  <a:pt x="79" y="20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 rot="5844680">
            <a:off x="8448604" y="2976652"/>
            <a:ext cx="675370" cy="687388"/>
          </a:xfrm>
          <a:custGeom>
            <a:avLst/>
            <a:gdLst>
              <a:gd name="T0" fmla="*/ 79 w 188"/>
              <a:gd name="T1" fmla="*/ 206 h 211"/>
              <a:gd name="T2" fmla="*/ 87 w 188"/>
              <a:gd name="T3" fmla="*/ 206 h 211"/>
              <a:gd name="T4" fmla="*/ 80 w 188"/>
              <a:gd name="T5" fmla="*/ 146 h 211"/>
              <a:gd name="T6" fmla="*/ 68 w 188"/>
              <a:gd name="T7" fmla="*/ 103 h 211"/>
              <a:gd name="T8" fmla="*/ 16 w 188"/>
              <a:gd name="T9" fmla="*/ 115 h 211"/>
              <a:gd name="T10" fmla="*/ 72 w 188"/>
              <a:gd name="T11" fmla="*/ 12 h 211"/>
              <a:gd name="T12" fmla="*/ 163 w 188"/>
              <a:gd name="T13" fmla="*/ 98 h 211"/>
              <a:gd name="T14" fmla="*/ 115 w 188"/>
              <a:gd name="T15" fmla="*/ 100 h 211"/>
              <a:gd name="T16" fmla="*/ 89 w 188"/>
              <a:gd name="T17" fmla="*/ 106 h 211"/>
              <a:gd name="T18" fmla="*/ 138 w 188"/>
              <a:gd name="T19" fmla="*/ 183 h 211"/>
              <a:gd name="T20" fmla="*/ 92 w 188"/>
              <a:gd name="T21" fmla="*/ 196 h 211"/>
              <a:gd name="T22" fmla="*/ 122 w 188"/>
              <a:gd name="T23" fmla="*/ 195 h 211"/>
              <a:gd name="T24" fmla="*/ 139 w 188"/>
              <a:gd name="T25" fmla="*/ 164 h 211"/>
              <a:gd name="T26" fmla="*/ 102 w 188"/>
              <a:gd name="T27" fmla="*/ 108 h 211"/>
              <a:gd name="T28" fmla="*/ 162 w 188"/>
              <a:gd name="T29" fmla="*/ 106 h 211"/>
              <a:gd name="T30" fmla="*/ 160 w 188"/>
              <a:gd name="T31" fmla="*/ 84 h 211"/>
              <a:gd name="T32" fmla="*/ 116 w 188"/>
              <a:gd name="T33" fmla="*/ 44 h 211"/>
              <a:gd name="T34" fmla="*/ 70 w 188"/>
              <a:gd name="T35" fmla="*/ 1 h 211"/>
              <a:gd name="T36" fmla="*/ 28 w 188"/>
              <a:gd name="T37" fmla="*/ 87 h 211"/>
              <a:gd name="T38" fmla="*/ 1 w 188"/>
              <a:gd name="T39" fmla="*/ 119 h 211"/>
              <a:gd name="T40" fmla="*/ 64 w 188"/>
              <a:gd name="T41" fmla="*/ 112 h 211"/>
              <a:gd name="T42" fmla="*/ 79 w 188"/>
              <a:gd name="T43" fmla="*/ 206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8" h="211">
                <a:moveTo>
                  <a:pt x="79" y="206"/>
                </a:moveTo>
                <a:cubicBezTo>
                  <a:pt x="79" y="211"/>
                  <a:pt x="87" y="211"/>
                  <a:pt x="87" y="206"/>
                </a:cubicBezTo>
                <a:cubicBezTo>
                  <a:pt x="87" y="186"/>
                  <a:pt x="84" y="165"/>
                  <a:pt x="80" y="146"/>
                </a:cubicBezTo>
                <a:cubicBezTo>
                  <a:pt x="79" y="138"/>
                  <a:pt x="76" y="106"/>
                  <a:pt x="68" y="103"/>
                </a:cubicBezTo>
                <a:cubicBezTo>
                  <a:pt x="60" y="100"/>
                  <a:pt x="27" y="115"/>
                  <a:pt x="16" y="115"/>
                </a:cubicBezTo>
                <a:cubicBezTo>
                  <a:pt x="45" y="88"/>
                  <a:pt x="54" y="46"/>
                  <a:pt x="72" y="12"/>
                </a:cubicBezTo>
                <a:cubicBezTo>
                  <a:pt x="100" y="43"/>
                  <a:pt x="132" y="70"/>
                  <a:pt x="163" y="98"/>
                </a:cubicBezTo>
                <a:cubicBezTo>
                  <a:pt x="147" y="98"/>
                  <a:pt x="131" y="100"/>
                  <a:pt x="115" y="100"/>
                </a:cubicBezTo>
                <a:cubicBezTo>
                  <a:pt x="113" y="100"/>
                  <a:pt x="80" y="96"/>
                  <a:pt x="89" y="106"/>
                </a:cubicBezTo>
                <a:cubicBezTo>
                  <a:pt x="110" y="128"/>
                  <a:pt x="128" y="153"/>
                  <a:pt x="138" y="183"/>
                </a:cubicBezTo>
                <a:cubicBezTo>
                  <a:pt x="129" y="185"/>
                  <a:pt x="96" y="188"/>
                  <a:pt x="92" y="196"/>
                </a:cubicBezTo>
                <a:cubicBezTo>
                  <a:pt x="85" y="207"/>
                  <a:pt x="121" y="196"/>
                  <a:pt x="122" y="195"/>
                </a:cubicBezTo>
                <a:cubicBezTo>
                  <a:pt x="147" y="189"/>
                  <a:pt x="150" y="189"/>
                  <a:pt x="139" y="164"/>
                </a:cubicBezTo>
                <a:cubicBezTo>
                  <a:pt x="130" y="143"/>
                  <a:pt x="117" y="125"/>
                  <a:pt x="102" y="108"/>
                </a:cubicBezTo>
                <a:cubicBezTo>
                  <a:pt x="122" y="109"/>
                  <a:pt x="142" y="106"/>
                  <a:pt x="162" y="106"/>
                </a:cubicBezTo>
                <a:cubicBezTo>
                  <a:pt x="188" y="106"/>
                  <a:pt x="173" y="96"/>
                  <a:pt x="160" y="84"/>
                </a:cubicBezTo>
                <a:cubicBezTo>
                  <a:pt x="145" y="71"/>
                  <a:pt x="130" y="58"/>
                  <a:pt x="116" y="44"/>
                </a:cubicBezTo>
                <a:cubicBezTo>
                  <a:pt x="109" y="38"/>
                  <a:pt x="79" y="0"/>
                  <a:pt x="70" y="1"/>
                </a:cubicBezTo>
                <a:cubicBezTo>
                  <a:pt x="57" y="3"/>
                  <a:pt x="35" y="75"/>
                  <a:pt x="28" y="87"/>
                </a:cubicBezTo>
                <a:cubicBezTo>
                  <a:pt x="24" y="93"/>
                  <a:pt x="0" y="115"/>
                  <a:pt x="1" y="119"/>
                </a:cubicBezTo>
                <a:cubicBezTo>
                  <a:pt x="4" y="133"/>
                  <a:pt x="56" y="116"/>
                  <a:pt x="64" y="112"/>
                </a:cubicBezTo>
                <a:cubicBezTo>
                  <a:pt x="73" y="141"/>
                  <a:pt x="79" y="179"/>
                  <a:pt x="79" y="20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718987" y="4375250"/>
            <a:ext cx="202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75000"/>
                    <a:lumOff val="25000"/>
                  </a:schemeClr>
                </a:solidFill>
                <a:sym typeface="Arial"/>
              </a:rPr>
              <a:t>STEP 01</a:t>
            </a: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2724405" y="5011103"/>
            <a:ext cx="2546322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TW" altLang="en-US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核心問題</a:t>
            </a:r>
          </a:p>
        </p:txBody>
      </p:sp>
      <p:sp>
        <p:nvSpPr>
          <p:cNvPr id="18" name="矩形 17"/>
          <p:cNvSpPr/>
          <p:nvPr/>
        </p:nvSpPr>
        <p:spPr>
          <a:xfrm>
            <a:off x="6096000" y="4375250"/>
            <a:ext cx="2026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rPr>
              <a:t>STEP 02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6096000" y="5021581"/>
            <a:ext cx="2546322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TW" altLang="zh-TW" spc="-5" dirty="0">
                <a:solidFill>
                  <a:srgbClr val="FF000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情境出發</a:t>
            </a:r>
            <a:endParaRPr lang="zh-CN" altLang="en-US" spc="-5" dirty="0">
              <a:solidFill>
                <a:srgbClr val="FF0000"/>
              </a:solidFill>
              <a:latin typeface="新細明體" panose="02020500000000000000" pitchFamily="18" charset="-120"/>
              <a:ea typeface="Arial Unicode MS" panose="020B060402020202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20343" y="4375250"/>
            <a:ext cx="2026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微软雅黑"/>
                <a:sym typeface="Arial"/>
              </a:rPr>
              <a:t>STEP 03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9669023" y="4931239"/>
            <a:ext cx="2546322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TW" altLang="zh-TW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設計題</a:t>
            </a:r>
            <a:r>
              <a:rPr lang="zh-TW" altLang="en-US" spc="-5" dirty="0">
                <a:solidFill>
                  <a:srgbClr val="0070C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目</a:t>
            </a:r>
            <a:endParaRPr lang="zh-CN" altLang="en-US" spc="-5" dirty="0">
              <a:solidFill>
                <a:srgbClr val="0070C0"/>
              </a:solidFill>
              <a:latin typeface="新細明體" panose="02020500000000000000" pitchFamily="18" charset="-120"/>
              <a:ea typeface="Arial Unicode MS" panose="020B0604020202020204" pitchFamily="34" charset="-120"/>
              <a:cs typeface="新細明體" panose="02020500000000000000" pitchFamily="18" charset="-120"/>
              <a:sym typeface="Arial"/>
            </a:endParaRPr>
          </a:p>
        </p:txBody>
      </p:sp>
      <p:sp>
        <p:nvSpPr>
          <p:cNvPr id="26" name="文本框 54">
            <a:extLst>
              <a:ext uri="{FF2B5EF4-FFF2-40B4-BE49-F238E27FC236}">
                <a16:creationId xmlns:a16="http://schemas.microsoft.com/office/drawing/2014/main" id="{59510CDC-5470-4ADD-AE97-F61B898A4064}"/>
              </a:ext>
            </a:extLst>
          </p:cNvPr>
          <p:cNvSpPr txBox="1"/>
          <p:nvPr/>
        </p:nvSpPr>
        <p:spPr>
          <a:xfrm>
            <a:off x="781279" y="2702526"/>
            <a:ext cx="1209675" cy="1569660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zh-TW" sz="3200" spc="-5" dirty="0">
                <a:solidFill>
                  <a:srgbClr val="FF0000"/>
                </a:solidFill>
                <a:latin typeface="新細明體" panose="02020500000000000000" pitchFamily="18" charset="-120"/>
                <a:ea typeface="Arial Unicode MS" panose="020B0604020202020204" pitchFamily="34" charset="-120"/>
                <a:cs typeface="新細明體" panose="02020500000000000000" pitchFamily="18" charset="-120"/>
              </a:rPr>
              <a:t>選擇學習表現</a:t>
            </a:r>
            <a:endParaRPr lang="zh-CN" altLang="en-US" sz="3200" dirty="0">
              <a:solidFill>
                <a:srgbClr val="FF0000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7" name="Freeform 5">
            <a:extLst>
              <a:ext uri="{FF2B5EF4-FFF2-40B4-BE49-F238E27FC236}">
                <a16:creationId xmlns:a16="http://schemas.microsoft.com/office/drawing/2014/main" id="{26FE6805-D143-4C6E-A34B-6E8003D17B74}"/>
              </a:ext>
            </a:extLst>
          </p:cNvPr>
          <p:cNvSpPr>
            <a:spLocks/>
          </p:cNvSpPr>
          <p:nvPr/>
        </p:nvSpPr>
        <p:spPr bwMode="auto">
          <a:xfrm rot="5844680">
            <a:off x="2408507" y="3035822"/>
            <a:ext cx="675370" cy="687388"/>
          </a:xfrm>
          <a:custGeom>
            <a:avLst/>
            <a:gdLst>
              <a:gd name="T0" fmla="*/ 79 w 188"/>
              <a:gd name="T1" fmla="*/ 206 h 211"/>
              <a:gd name="T2" fmla="*/ 87 w 188"/>
              <a:gd name="T3" fmla="*/ 206 h 211"/>
              <a:gd name="T4" fmla="*/ 80 w 188"/>
              <a:gd name="T5" fmla="*/ 146 h 211"/>
              <a:gd name="T6" fmla="*/ 68 w 188"/>
              <a:gd name="T7" fmla="*/ 103 h 211"/>
              <a:gd name="T8" fmla="*/ 16 w 188"/>
              <a:gd name="T9" fmla="*/ 115 h 211"/>
              <a:gd name="T10" fmla="*/ 72 w 188"/>
              <a:gd name="T11" fmla="*/ 12 h 211"/>
              <a:gd name="T12" fmla="*/ 163 w 188"/>
              <a:gd name="T13" fmla="*/ 98 h 211"/>
              <a:gd name="T14" fmla="*/ 115 w 188"/>
              <a:gd name="T15" fmla="*/ 100 h 211"/>
              <a:gd name="T16" fmla="*/ 89 w 188"/>
              <a:gd name="T17" fmla="*/ 106 h 211"/>
              <a:gd name="T18" fmla="*/ 138 w 188"/>
              <a:gd name="T19" fmla="*/ 183 h 211"/>
              <a:gd name="T20" fmla="*/ 92 w 188"/>
              <a:gd name="T21" fmla="*/ 196 h 211"/>
              <a:gd name="T22" fmla="*/ 122 w 188"/>
              <a:gd name="T23" fmla="*/ 195 h 211"/>
              <a:gd name="T24" fmla="*/ 139 w 188"/>
              <a:gd name="T25" fmla="*/ 164 h 211"/>
              <a:gd name="T26" fmla="*/ 102 w 188"/>
              <a:gd name="T27" fmla="*/ 108 h 211"/>
              <a:gd name="T28" fmla="*/ 162 w 188"/>
              <a:gd name="T29" fmla="*/ 106 h 211"/>
              <a:gd name="T30" fmla="*/ 160 w 188"/>
              <a:gd name="T31" fmla="*/ 84 h 211"/>
              <a:gd name="T32" fmla="*/ 116 w 188"/>
              <a:gd name="T33" fmla="*/ 44 h 211"/>
              <a:gd name="T34" fmla="*/ 70 w 188"/>
              <a:gd name="T35" fmla="*/ 1 h 211"/>
              <a:gd name="T36" fmla="*/ 28 w 188"/>
              <a:gd name="T37" fmla="*/ 87 h 211"/>
              <a:gd name="T38" fmla="*/ 1 w 188"/>
              <a:gd name="T39" fmla="*/ 119 h 211"/>
              <a:gd name="T40" fmla="*/ 64 w 188"/>
              <a:gd name="T41" fmla="*/ 112 h 211"/>
              <a:gd name="T42" fmla="*/ 79 w 188"/>
              <a:gd name="T43" fmla="*/ 206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8" h="211">
                <a:moveTo>
                  <a:pt x="79" y="206"/>
                </a:moveTo>
                <a:cubicBezTo>
                  <a:pt x="79" y="211"/>
                  <a:pt x="87" y="211"/>
                  <a:pt x="87" y="206"/>
                </a:cubicBezTo>
                <a:cubicBezTo>
                  <a:pt x="87" y="186"/>
                  <a:pt x="84" y="165"/>
                  <a:pt x="80" y="146"/>
                </a:cubicBezTo>
                <a:cubicBezTo>
                  <a:pt x="79" y="138"/>
                  <a:pt x="76" y="106"/>
                  <a:pt x="68" y="103"/>
                </a:cubicBezTo>
                <a:cubicBezTo>
                  <a:pt x="60" y="100"/>
                  <a:pt x="27" y="115"/>
                  <a:pt x="16" y="115"/>
                </a:cubicBezTo>
                <a:cubicBezTo>
                  <a:pt x="45" y="88"/>
                  <a:pt x="54" y="46"/>
                  <a:pt x="72" y="12"/>
                </a:cubicBezTo>
                <a:cubicBezTo>
                  <a:pt x="100" y="43"/>
                  <a:pt x="132" y="70"/>
                  <a:pt x="163" y="98"/>
                </a:cubicBezTo>
                <a:cubicBezTo>
                  <a:pt x="147" y="98"/>
                  <a:pt x="131" y="100"/>
                  <a:pt x="115" y="100"/>
                </a:cubicBezTo>
                <a:cubicBezTo>
                  <a:pt x="113" y="100"/>
                  <a:pt x="80" y="96"/>
                  <a:pt x="89" y="106"/>
                </a:cubicBezTo>
                <a:cubicBezTo>
                  <a:pt x="110" y="128"/>
                  <a:pt x="128" y="153"/>
                  <a:pt x="138" y="183"/>
                </a:cubicBezTo>
                <a:cubicBezTo>
                  <a:pt x="129" y="185"/>
                  <a:pt x="96" y="188"/>
                  <a:pt x="92" y="196"/>
                </a:cubicBezTo>
                <a:cubicBezTo>
                  <a:pt x="85" y="207"/>
                  <a:pt x="121" y="196"/>
                  <a:pt x="122" y="195"/>
                </a:cubicBezTo>
                <a:cubicBezTo>
                  <a:pt x="147" y="189"/>
                  <a:pt x="150" y="189"/>
                  <a:pt x="139" y="164"/>
                </a:cubicBezTo>
                <a:cubicBezTo>
                  <a:pt x="130" y="143"/>
                  <a:pt x="117" y="125"/>
                  <a:pt x="102" y="108"/>
                </a:cubicBezTo>
                <a:cubicBezTo>
                  <a:pt x="122" y="109"/>
                  <a:pt x="142" y="106"/>
                  <a:pt x="162" y="106"/>
                </a:cubicBezTo>
                <a:cubicBezTo>
                  <a:pt x="188" y="106"/>
                  <a:pt x="173" y="96"/>
                  <a:pt x="160" y="84"/>
                </a:cubicBezTo>
                <a:cubicBezTo>
                  <a:pt x="145" y="71"/>
                  <a:pt x="130" y="58"/>
                  <a:pt x="116" y="44"/>
                </a:cubicBezTo>
                <a:cubicBezTo>
                  <a:pt x="109" y="38"/>
                  <a:pt x="79" y="0"/>
                  <a:pt x="70" y="1"/>
                </a:cubicBezTo>
                <a:cubicBezTo>
                  <a:pt x="57" y="3"/>
                  <a:pt x="35" y="75"/>
                  <a:pt x="28" y="87"/>
                </a:cubicBezTo>
                <a:cubicBezTo>
                  <a:pt x="24" y="93"/>
                  <a:pt x="0" y="115"/>
                  <a:pt x="1" y="119"/>
                </a:cubicBezTo>
                <a:cubicBezTo>
                  <a:pt x="4" y="133"/>
                  <a:pt x="56" y="116"/>
                  <a:pt x="64" y="112"/>
                </a:cubicBezTo>
                <a:cubicBezTo>
                  <a:pt x="73" y="141"/>
                  <a:pt x="79" y="179"/>
                  <a:pt x="79" y="20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13">
            <a:extLst>
              <a:ext uri="{FF2B5EF4-FFF2-40B4-BE49-F238E27FC236}">
                <a16:creationId xmlns:a16="http://schemas.microsoft.com/office/drawing/2014/main" id="{A71CA029-55CC-42D2-A66E-0B0900F824CA}"/>
              </a:ext>
            </a:extLst>
          </p:cNvPr>
          <p:cNvSpPr txBox="1"/>
          <p:nvPr/>
        </p:nvSpPr>
        <p:spPr>
          <a:xfrm>
            <a:off x="282804" y="320511"/>
            <a:ext cx="1954381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kern="1200" dirty="0">
                <a:solidFill>
                  <a:schemeClr val="tx1"/>
                </a:solidFill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我的評量設計</a:t>
            </a:r>
            <a:endParaRPr lang="zh-CN" altLang="en-US" sz="2300" kern="1200" dirty="0">
              <a:solidFill>
                <a:schemeClr val="tx1"/>
              </a:solidFill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  <p:grpSp>
        <p:nvGrpSpPr>
          <p:cNvPr id="29" name="组合 14">
            <a:extLst>
              <a:ext uri="{FF2B5EF4-FFF2-40B4-BE49-F238E27FC236}">
                <a16:creationId xmlns:a16="http://schemas.microsoft.com/office/drawing/2014/main" id="{00E9FD30-3C7A-4FB4-8D2D-266A95829C46}"/>
              </a:ext>
            </a:extLst>
          </p:cNvPr>
          <p:cNvGrpSpPr/>
          <p:nvPr/>
        </p:nvGrpSpPr>
        <p:grpSpPr>
          <a:xfrm>
            <a:off x="2308847" y="320511"/>
            <a:ext cx="636853" cy="393183"/>
            <a:chOff x="3610120" y="261689"/>
            <a:chExt cx="636853" cy="393183"/>
          </a:xfrm>
        </p:grpSpPr>
        <p:pic>
          <p:nvPicPr>
            <p:cNvPr id="30" name="图片 15">
              <a:extLst>
                <a:ext uri="{FF2B5EF4-FFF2-40B4-BE49-F238E27FC236}">
                  <a16:creationId xmlns:a16="http://schemas.microsoft.com/office/drawing/2014/main" id="{043CD194-9E34-40B2-A40E-8D576E5545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09115">
              <a:off x="3830226" y="261689"/>
              <a:ext cx="416747" cy="246260"/>
            </a:xfrm>
            <a:prstGeom prst="rect">
              <a:avLst/>
            </a:prstGeom>
          </p:spPr>
        </p:pic>
        <p:sp>
          <p:nvSpPr>
            <p:cNvPr id="31" name="Freeform 249">
              <a:extLst>
                <a:ext uri="{FF2B5EF4-FFF2-40B4-BE49-F238E27FC236}">
                  <a16:creationId xmlns:a16="http://schemas.microsoft.com/office/drawing/2014/main" id="{EA35E958-E800-477C-B515-42531FBDFE0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 rot="2431720" flipH="1">
              <a:off x="3610120" y="366070"/>
              <a:ext cx="211706" cy="288802"/>
            </a:xfrm>
            <a:custGeom>
              <a:avLst/>
              <a:gdLst>
                <a:gd name="T0" fmla="*/ 82 w 239"/>
                <a:gd name="T1" fmla="*/ 301 h 301"/>
                <a:gd name="T2" fmla="*/ 64 w 239"/>
                <a:gd name="T3" fmla="*/ 298 h 301"/>
                <a:gd name="T4" fmla="*/ 8 w 239"/>
                <a:gd name="T5" fmla="*/ 212 h 301"/>
                <a:gd name="T6" fmla="*/ 100 w 239"/>
                <a:gd name="T7" fmla="*/ 162 h 301"/>
                <a:gd name="T8" fmla="*/ 153 w 239"/>
                <a:gd name="T9" fmla="*/ 182 h 301"/>
                <a:gd name="T10" fmla="*/ 44 w 239"/>
                <a:gd name="T11" fmla="*/ 17 h 301"/>
                <a:gd name="T12" fmla="*/ 53 w 239"/>
                <a:gd name="T13" fmla="*/ 47 h 301"/>
                <a:gd name="T14" fmla="*/ 51 w 239"/>
                <a:gd name="T15" fmla="*/ 52 h 301"/>
                <a:gd name="T16" fmla="*/ 46 w 239"/>
                <a:gd name="T17" fmla="*/ 50 h 301"/>
                <a:gd name="T18" fmla="*/ 34 w 239"/>
                <a:gd name="T19" fmla="*/ 11 h 301"/>
                <a:gd name="T20" fmla="*/ 33 w 239"/>
                <a:gd name="T21" fmla="*/ 8 h 301"/>
                <a:gd name="T22" fmla="*/ 34 w 239"/>
                <a:gd name="T23" fmla="*/ 3 h 301"/>
                <a:gd name="T24" fmla="*/ 36 w 239"/>
                <a:gd name="T25" fmla="*/ 3 h 301"/>
                <a:gd name="T26" fmla="*/ 44 w 239"/>
                <a:gd name="T27" fmla="*/ 0 h 301"/>
                <a:gd name="T28" fmla="*/ 81 w 239"/>
                <a:gd name="T29" fmla="*/ 6 h 301"/>
                <a:gd name="T30" fmla="*/ 80 w 239"/>
                <a:gd name="T31" fmla="*/ 14 h 301"/>
                <a:gd name="T32" fmla="*/ 47 w 239"/>
                <a:gd name="T33" fmla="*/ 9 h 301"/>
                <a:gd name="T34" fmla="*/ 161 w 239"/>
                <a:gd name="T35" fmla="*/ 187 h 301"/>
                <a:gd name="T36" fmla="*/ 239 w 239"/>
                <a:gd name="T37" fmla="*/ 288 h 301"/>
                <a:gd name="T38" fmla="*/ 236 w 239"/>
                <a:gd name="T39" fmla="*/ 293 h 301"/>
                <a:gd name="T40" fmla="*/ 231 w 239"/>
                <a:gd name="T41" fmla="*/ 291 h 301"/>
                <a:gd name="T42" fmla="*/ 161 w 239"/>
                <a:gd name="T43" fmla="*/ 197 h 301"/>
                <a:gd name="T44" fmla="*/ 149 w 239"/>
                <a:gd name="T45" fmla="*/ 252 h 301"/>
                <a:gd name="T46" fmla="*/ 82 w 239"/>
                <a:gd name="T47" fmla="*/ 301 h 301"/>
                <a:gd name="T48" fmla="*/ 79 w 239"/>
                <a:gd name="T49" fmla="*/ 168 h 301"/>
                <a:gd name="T50" fmla="*/ 16 w 239"/>
                <a:gd name="T51" fmla="*/ 214 h 301"/>
                <a:gd name="T52" fmla="*/ 66 w 239"/>
                <a:gd name="T53" fmla="*/ 291 h 301"/>
                <a:gd name="T54" fmla="*/ 141 w 239"/>
                <a:gd name="T55" fmla="*/ 249 h 301"/>
                <a:gd name="T56" fmla="*/ 153 w 239"/>
                <a:gd name="T57" fmla="*/ 191 h 301"/>
                <a:gd name="T58" fmla="*/ 99 w 239"/>
                <a:gd name="T59" fmla="*/ 170 h 301"/>
                <a:gd name="T60" fmla="*/ 79 w 239"/>
                <a:gd name="T61" fmla="*/ 168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301">
                  <a:moveTo>
                    <a:pt x="82" y="301"/>
                  </a:moveTo>
                  <a:cubicBezTo>
                    <a:pt x="76" y="301"/>
                    <a:pt x="70" y="300"/>
                    <a:pt x="64" y="298"/>
                  </a:cubicBezTo>
                  <a:cubicBezTo>
                    <a:pt x="17" y="285"/>
                    <a:pt x="0" y="245"/>
                    <a:pt x="8" y="212"/>
                  </a:cubicBezTo>
                  <a:cubicBezTo>
                    <a:pt x="15" y="180"/>
                    <a:pt x="47" y="152"/>
                    <a:pt x="100" y="162"/>
                  </a:cubicBezTo>
                  <a:cubicBezTo>
                    <a:pt x="120" y="165"/>
                    <a:pt x="137" y="173"/>
                    <a:pt x="153" y="182"/>
                  </a:cubicBezTo>
                  <a:cubicBezTo>
                    <a:pt x="148" y="130"/>
                    <a:pt x="116" y="69"/>
                    <a:pt x="44" y="1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4" y="49"/>
                    <a:pt x="53" y="51"/>
                    <a:pt x="51" y="52"/>
                  </a:cubicBezTo>
                  <a:cubicBezTo>
                    <a:pt x="49" y="53"/>
                    <a:pt x="46" y="52"/>
                    <a:pt x="46" y="50"/>
                  </a:cubicBezTo>
                  <a:cubicBezTo>
                    <a:pt x="41" y="41"/>
                    <a:pt x="33" y="22"/>
                    <a:pt x="34" y="1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6"/>
                    <a:pt x="33" y="4"/>
                    <a:pt x="34" y="3"/>
                  </a:cubicBezTo>
                  <a:cubicBezTo>
                    <a:pt x="35" y="3"/>
                    <a:pt x="35" y="3"/>
                    <a:pt x="36" y="3"/>
                  </a:cubicBezTo>
                  <a:cubicBezTo>
                    <a:pt x="37" y="1"/>
                    <a:pt x="40" y="0"/>
                    <a:pt x="44" y="0"/>
                  </a:cubicBezTo>
                  <a:cubicBezTo>
                    <a:pt x="59" y="3"/>
                    <a:pt x="81" y="6"/>
                    <a:pt x="81" y="6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62" y="11"/>
                    <a:pt x="47" y="9"/>
                  </a:cubicBezTo>
                  <a:cubicBezTo>
                    <a:pt x="125" y="66"/>
                    <a:pt x="158" y="131"/>
                    <a:pt x="161" y="187"/>
                  </a:cubicBezTo>
                  <a:cubicBezTo>
                    <a:pt x="217" y="225"/>
                    <a:pt x="238" y="287"/>
                    <a:pt x="239" y="288"/>
                  </a:cubicBezTo>
                  <a:cubicBezTo>
                    <a:pt x="239" y="290"/>
                    <a:pt x="238" y="293"/>
                    <a:pt x="236" y="293"/>
                  </a:cubicBezTo>
                  <a:cubicBezTo>
                    <a:pt x="234" y="294"/>
                    <a:pt x="232" y="293"/>
                    <a:pt x="231" y="291"/>
                  </a:cubicBezTo>
                  <a:cubicBezTo>
                    <a:pt x="231" y="290"/>
                    <a:pt x="211" y="233"/>
                    <a:pt x="161" y="197"/>
                  </a:cubicBezTo>
                  <a:cubicBezTo>
                    <a:pt x="161" y="217"/>
                    <a:pt x="156" y="236"/>
                    <a:pt x="149" y="252"/>
                  </a:cubicBezTo>
                  <a:cubicBezTo>
                    <a:pt x="134" y="283"/>
                    <a:pt x="109" y="301"/>
                    <a:pt x="82" y="301"/>
                  </a:cubicBezTo>
                  <a:close/>
                  <a:moveTo>
                    <a:pt x="79" y="168"/>
                  </a:moveTo>
                  <a:cubicBezTo>
                    <a:pt x="43" y="168"/>
                    <a:pt x="21" y="189"/>
                    <a:pt x="16" y="214"/>
                  </a:cubicBezTo>
                  <a:cubicBezTo>
                    <a:pt x="9" y="243"/>
                    <a:pt x="24" y="279"/>
                    <a:pt x="66" y="291"/>
                  </a:cubicBezTo>
                  <a:cubicBezTo>
                    <a:pt x="96" y="299"/>
                    <a:pt x="125" y="283"/>
                    <a:pt x="141" y="249"/>
                  </a:cubicBezTo>
                  <a:cubicBezTo>
                    <a:pt x="149" y="232"/>
                    <a:pt x="154" y="212"/>
                    <a:pt x="153" y="191"/>
                  </a:cubicBezTo>
                  <a:cubicBezTo>
                    <a:pt x="138" y="181"/>
                    <a:pt x="120" y="174"/>
                    <a:pt x="99" y="170"/>
                  </a:cubicBezTo>
                  <a:cubicBezTo>
                    <a:pt x="92" y="168"/>
                    <a:pt x="85" y="168"/>
                    <a:pt x="79" y="1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2" name="组合 83">
            <a:extLst>
              <a:ext uri="{FF2B5EF4-FFF2-40B4-BE49-F238E27FC236}">
                <a16:creationId xmlns:a16="http://schemas.microsoft.com/office/drawing/2014/main" id="{5F2E7777-13EF-4181-A168-9443E3879B17}"/>
              </a:ext>
            </a:extLst>
          </p:cNvPr>
          <p:cNvGrpSpPr/>
          <p:nvPr/>
        </p:nvGrpSpPr>
        <p:grpSpPr>
          <a:xfrm>
            <a:off x="3731297" y="571027"/>
            <a:ext cx="5689046" cy="967354"/>
            <a:chOff x="3848100" y="586121"/>
            <a:chExt cx="4495800" cy="676290"/>
          </a:xfrm>
          <a:solidFill>
            <a:srgbClr val="FF0066"/>
          </a:solidFill>
        </p:grpSpPr>
        <p:sp>
          <p:nvSpPr>
            <p:cNvPr id="33" name="任意多边形 84">
              <a:extLst>
                <a:ext uri="{FF2B5EF4-FFF2-40B4-BE49-F238E27FC236}">
                  <a16:creationId xmlns:a16="http://schemas.microsoft.com/office/drawing/2014/main" id="{E3605791-6C6C-4FC5-A6BB-319B155F1DEB}"/>
                </a:ext>
              </a:extLst>
            </p:cNvPr>
            <p:cNvSpPr/>
            <p:nvPr/>
          </p:nvSpPr>
          <p:spPr>
            <a:xfrm flipH="1">
              <a:off x="3848100" y="586121"/>
              <a:ext cx="4495800" cy="676290"/>
            </a:xfrm>
            <a:custGeom>
              <a:avLst/>
              <a:gdLst>
                <a:gd name="connsiteX0" fmla="*/ 4248150 w 4495800"/>
                <a:gd name="connsiteY0" fmla="*/ 0 h 495300"/>
                <a:gd name="connsiteX1" fmla="*/ 2247900 w 4495800"/>
                <a:gd name="connsiteY1" fmla="*/ 0 h 495300"/>
                <a:gd name="connsiteX2" fmla="*/ 247650 w 4495800"/>
                <a:gd name="connsiteY2" fmla="*/ 0 h 495300"/>
                <a:gd name="connsiteX3" fmla="*/ 0 w 4495800"/>
                <a:gd name="connsiteY3" fmla="*/ 247650 h 495300"/>
                <a:gd name="connsiteX4" fmla="*/ 247650 w 4495800"/>
                <a:gd name="connsiteY4" fmla="*/ 495300 h 495300"/>
                <a:gd name="connsiteX5" fmla="*/ 2247900 w 4495800"/>
                <a:gd name="connsiteY5" fmla="*/ 495300 h 495300"/>
                <a:gd name="connsiteX6" fmla="*/ 4248150 w 4495800"/>
                <a:gd name="connsiteY6" fmla="*/ 495300 h 495300"/>
                <a:gd name="connsiteX7" fmla="*/ 4495800 w 4495800"/>
                <a:gd name="connsiteY7" fmla="*/ 247650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495800" h="495300">
                  <a:moveTo>
                    <a:pt x="4248150" y="0"/>
                  </a:moveTo>
                  <a:lnTo>
                    <a:pt x="2247900" y="0"/>
                  </a:lnTo>
                  <a:lnTo>
                    <a:pt x="247650" y="0"/>
                  </a:lnTo>
                  <a:lnTo>
                    <a:pt x="0" y="247650"/>
                  </a:lnTo>
                  <a:lnTo>
                    <a:pt x="247650" y="495300"/>
                  </a:lnTo>
                  <a:lnTo>
                    <a:pt x="2247900" y="495300"/>
                  </a:lnTo>
                  <a:lnTo>
                    <a:pt x="4248150" y="495300"/>
                  </a:lnTo>
                  <a:lnTo>
                    <a:pt x="4495800" y="2476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34" name="文本框 85">
              <a:extLst>
                <a:ext uri="{FF2B5EF4-FFF2-40B4-BE49-F238E27FC236}">
                  <a16:creationId xmlns:a16="http://schemas.microsoft.com/office/drawing/2014/main" id="{9DE124B8-7266-4BCF-9F64-F8221AE92407}"/>
                </a:ext>
              </a:extLst>
            </p:cNvPr>
            <p:cNvSpPr txBox="1"/>
            <p:nvPr/>
          </p:nvSpPr>
          <p:spPr>
            <a:xfrm>
              <a:off x="4926032" y="614624"/>
              <a:ext cx="2365335" cy="540885"/>
            </a:xfrm>
            <a:prstGeom prst="rect">
              <a:avLst/>
            </a:prstGeom>
            <a:grp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4000" dirty="0">
                  <a:solidFill>
                    <a:srgbClr val="FFFF66"/>
                  </a:solidFill>
                  <a:latin typeface="Comic Sans MS" panose="030F0702030302020204" pitchFamily="66" charset="0"/>
                  <a:sym typeface="Arial"/>
                </a:rPr>
                <a:t>Review </a:t>
              </a:r>
              <a:r>
                <a:rPr lang="zh-TW" altLang="en-US" sz="4000" dirty="0">
                  <a:solidFill>
                    <a:srgbClr val="FFFF66"/>
                  </a:solidFill>
                  <a:latin typeface="Comic Sans MS" panose="030F0702030302020204" pitchFamily="66" charset="0"/>
                  <a:sym typeface="Arial"/>
                </a:rPr>
                <a:t>一下</a:t>
              </a:r>
              <a:endParaRPr lang="zh-CN" altLang="en-US" sz="4000" dirty="0">
                <a:solidFill>
                  <a:srgbClr val="FFFF66"/>
                </a:solidFill>
                <a:latin typeface="Comic Sans MS" panose="030F0702030302020204" pitchFamily="66" charset="0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338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75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75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/>
      <p:bldP spid="17" grpId="0"/>
      <p:bldP spid="18" grpId="0"/>
      <p:bldP spid="19" grpId="0"/>
      <p:bldP spid="20" grpId="0"/>
      <p:bldP spid="21" grpId="0"/>
      <p:bldP spid="26" grpId="0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文本框 1">
            <a:extLst>
              <a:ext uri="{FF2B5EF4-FFF2-40B4-BE49-F238E27FC236}">
                <a16:creationId xmlns:a16="http://schemas.microsoft.com/office/drawing/2014/main" id="{7FF01AC3-563D-47C6-8E7B-772D516312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909101" y="1499690"/>
            <a:ext cx="38779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6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回饋單</a:t>
            </a:r>
            <a:endParaRPr lang="zh-CN" altLang="en-US" sz="96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7" name="PA_文本框 2">
            <a:extLst>
              <a:ext uri="{FF2B5EF4-FFF2-40B4-BE49-F238E27FC236}">
                <a16:creationId xmlns:a16="http://schemas.microsoft.com/office/drawing/2014/main" id="{6E88C239-6687-4558-8F2F-11C14FDF3DF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216878" y="4958769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謝謝大家</a:t>
            </a:r>
            <a:endParaRPr lang="zh-CN" altLang="en-US" sz="6000" b="1" dirty="0"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8" name="PA_文本框 4">
            <a:extLst>
              <a:ext uri="{FF2B5EF4-FFF2-40B4-BE49-F238E27FC236}">
                <a16:creationId xmlns:a16="http://schemas.microsoft.com/office/drawing/2014/main" id="{26009256-6C7E-4440-9FA9-F541DB5CDBC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8799269" y="287688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別忘記嘍！</a:t>
            </a:r>
            <a:endParaRPr lang="zh-CN" altLang="en-US" sz="32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pic>
        <p:nvPicPr>
          <p:cNvPr id="10" name="图片 5">
            <a:extLst>
              <a:ext uri="{FF2B5EF4-FFF2-40B4-BE49-F238E27FC236}">
                <a16:creationId xmlns:a16="http://schemas.microsoft.com/office/drawing/2014/main" id="{C0EAC4C6-A4A0-44EC-AD9F-EC6DE3DD3C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97319">
            <a:off x="330949" y="3546841"/>
            <a:ext cx="2914947" cy="2823855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89D55C1-A729-40B7-9605-C9A2D4D6926A}"/>
              </a:ext>
            </a:extLst>
          </p:cNvPr>
          <p:cNvPicPr/>
          <p:nvPr/>
        </p:nvPicPr>
        <p:blipFill rotWithShape="1">
          <a:blip r:embed="rId8"/>
          <a:srcRect b="11784"/>
          <a:stretch/>
        </p:blipFill>
        <p:spPr>
          <a:xfrm>
            <a:off x="2587466" y="1499690"/>
            <a:ext cx="3114675" cy="3338072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78648E65-6475-49E7-A928-094CC49F3347}"/>
              </a:ext>
            </a:extLst>
          </p:cNvPr>
          <p:cNvSpPr/>
          <p:nvPr/>
        </p:nvSpPr>
        <p:spPr>
          <a:xfrm>
            <a:off x="2299882" y="4986102"/>
            <a:ext cx="4198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u="sng" kern="100" dirty="0">
                <a:solidFill>
                  <a:srgbClr val="0563C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9"/>
              </a:rPr>
              <a:t>https://</a:t>
            </a:r>
            <a:r>
              <a:rPr lang="en-US" altLang="zh-TW" u="sng" kern="100" dirty="0" err="1">
                <a:solidFill>
                  <a:srgbClr val="0563C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9"/>
              </a:rPr>
              <a:t>forms.gle</a:t>
            </a:r>
            <a:r>
              <a:rPr lang="en-US" altLang="zh-TW" u="sng" kern="100" dirty="0">
                <a:solidFill>
                  <a:srgbClr val="0563C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9"/>
              </a:rPr>
              <a:t>/</a:t>
            </a:r>
            <a:r>
              <a:rPr lang="en-US" altLang="zh-TW" u="sng" kern="100" dirty="0" err="1">
                <a:solidFill>
                  <a:srgbClr val="0563C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9"/>
              </a:rPr>
              <a:t>BSaXGTJ9zHdJBrZh9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1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9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9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8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文本框 1">
            <a:extLst>
              <a:ext uri="{FF2B5EF4-FFF2-40B4-BE49-F238E27FC236}">
                <a16:creationId xmlns:a16="http://schemas.microsoft.com/office/drawing/2014/main" id="{7FF01AC3-563D-47C6-8E7B-772D516312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360939" y="3223443"/>
            <a:ext cx="38779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6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下學期</a:t>
            </a:r>
            <a:endParaRPr lang="zh-CN" altLang="en-US" sz="96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7" name="PA_文本框 2">
            <a:extLst>
              <a:ext uri="{FF2B5EF4-FFF2-40B4-BE49-F238E27FC236}">
                <a16:creationId xmlns:a16="http://schemas.microsoft.com/office/drawing/2014/main" id="{6E88C239-6687-4558-8F2F-11C14FDF3DF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0" y="6035117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000" b="1" dirty="0">
                <a:cs typeface="方正苏新诗柳楷简体-yolan" panose="02000000000000000000" pitchFamily="2" charset="-122"/>
                <a:sym typeface="Arial"/>
              </a:rPr>
              <a:t>請前一個月上</a:t>
            </a:r>
            <a:r>
              <a:rPr lang="zh-TW" altLang="en-US" sz="4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傳分享題組</a:t>
            </a:r>
            <a:endParaRPr lang="zh-CN" altLang="en-US" sz="4000" b="1" dirty="0"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8" name="PA_文本框 4">
            <a:extLst>
              <a:ext uri="{FF2B5EF4-FFF2-40B4-BE49-F238E27FC236}">
                <a16:creationId xmlns:a16="http://schemas.microsoft.com/office/drawing/2014/main" id="{26009256-6C7E-4440-9FA9-F541DB5CDBC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7296221" y="505101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>
                <a:latin typeface="方正细谭黑简体" panose="02000000000000000000" pitchFamily="2" charset="-122"/>
                <a:ea typeface="方正细谭黑简体" panose="02000000000000000000" pitchFamily="2" charset="-122"/>
                <a:cs typeface="方正苏新诗柳楷简体-yolan" panose="02000000000000000000" pitchFamily="2" charset="-122"/>
                <a:sym typeface="Arial"/>
              </a:rPr>
              <a:t>回流時間</a:t>
            </a:r>
            <a:endParaRPr lang="zh-CN" altLang="en-US" sz="3200" dirty="0">
              <a:latin typeface="方正细谭黑简体" panose="02000000000000000000" pitchFamily="2" charset="-122"/>
              <a:ea typeface="方正细谭黑简体" panose="02000000000000000000" pitchFamily="2" charset="-122"/>
              <a:cs typeface="方正苏新诗柳楷简体-yolan" panose="02000000000000000000" pitchFamily="2" charset="-122"/>
              <a:sym typeface="Arial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AF6D37B-A876-4526-AC45-CEF12B38FD53}"/>
              </a:ext>
            </a:extLst>
          </p:cNvPr>
          <p:cNvSpPr/>
          <p:nvPr/>
        </p:nvSpPr>
        <p:spPr>
          <a:xfrm>
            <a:off x="9122362" y="5022703"/>
            <a:ext cx="2400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111.0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(四)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011A912-2F3E-404C-8334-F773EE6B1868}"/>
              </a:ext>
            </a:extLst>
          </p:cNvPr>
          <p:cNvSpPr/>
          <p:nvPr/>
        </p:nvSpPr>
        <p:spPr>
          <a:xfrm>
            <a:off x="5934475" y="600512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https://drive.google.com/drive/folders/1wS7QS7ZX5T0rE-PN60gR0UKslkyDdJ0P?usp=sharing</a:t>
            </a:r>
          </a:p>
        </p:txBody>
      </p:sp>
      <p:pic>
        <p:nvPicPr>
          <p:cNvPr id="10" name="PA_图片 259">
            <a:extLst>
              <a:ext uri="{FF2B5EF4-FFF2-40B4-BE49-F238E27FC236}">
                <a16:creationId xmlns:a16="http://schemas.microsoft.com/office/drawing/2014/main" id="{D4B77BB7-DE40-4957-8323-CD7538E28923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588542" y="822883"/>
            <a:ext cx="7078423" cy="4461430"/>
          </a:xfrm>
          <a:prstGeom prst="rect">
            <a:avLst/>
          </a:prstGeom>
        </p:spPr>
      </p:pic>
      <p:sp>
        <p:nvSpPr>
          <p:cNvPr id="9" name="PA_文本框 2">
            <a:extLst>
              <a:ext uri="{FF2B5EF4-FFF2-40B4-BE49-F238E27FC236}">
                <a16:creationId xmlns:a16="http://schemas.microsoft.com/office/drawing/2014/main" id="{9D11F09D-252F-4058-9CFC-5A729A98761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6927105" y="472654"/>
            <a:ext cx="50327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>
                <a:solidFill>
                  <a:srgbClr val="FF0066"/>
                </a:solidFill>
                <a:cs typeface="方正苏新诗柳楷简体-yolan" panose="02000000000000000000" pitchFamily="2" charset="-122"/>
                <a:sym typeface="Arial"/>
              </a:rPr>
              <a:t>召集人研習</a:t>
            </a:r>
            <a:r>
              <a:rPr lang="en-US" altLang="zh-TW" sz="4000" b="1" dirty="0">
                <a:cs typeface="方正苏新诗柳楷简体-yolan" panose="02000000000000000000" pitchFamily="2" charset="-122"/>
                <a:sym typeface="Arial"/>
              </a:rPr>
              <a:t>:12/11(</a:t>
            </a:r>
            <a:r>
              <a:rPr lang="zh-TW" altLang="en-US" sz="4000" b="1" dirty="0">
                <a:cs typeface="方正苏新诗柳楷简体-yolan" panose="02000000000000000000" pitchFamily="2" charset="-122"/>
                <a:sym typeface="Arial"/>
              </a:rPr>
              <a:t>六</a:t>
            </a:r>
            <a:r>
              <a:rPr lang="en-US" altLang="zh-TW" sz="4000" b="1" dirty="0">
                <a:cs typeface="方正苏新诗柳楷简体-yolan" panose="02000000000000000000" pitchFamily="2" charset="-122"/>
                <a:sym typeface="Arial"/>
              </a:rPr>
              <a:t>)</a:t>
            </a:r>
          </a:p>
          <a:p>
            <a:r>
              <a:rPr lang="zh-TW" altLang="en-US" sz="4000" b="1" dirty="0">
                <a:cs typeface="方正苏新诗柳楷简体-yolan" panose="02000000000000000000" pitchFamily="2" charset="-122"/>
                <a:sym typeface="Arial"/>
              </a:rPr>
              <a:t>講師</a:t>
            </a:r>
            <a:r>
              <a:rPr lang="en-US" altLang="zh-TW" sz="4000" b="1" dirty="0">
                <a:cs typeface="方正苏新诗柳楷简体-yolan" panose="02000000000000000000" pitchFamily="2" charset="-122"/>
                <a:sym typeface="Arial"/>
              </a:rPr>
              <a:t>:</a:t>
            </a:r>
            <a:r>
              <a:rPr lang="zh-TW" altLang="en-US" sz="4000" b="1" dirty="0">
                <a:cs typeface="方正苏新诗柳楷简体-yolan" panose="02000000000000000000" pitchFamily="2" charset="-122"/>
                <a:sym typeface="Arial"/>
              </a:rPr>
              <a:t>林聖欽教授</a:t>
            </a:r>
            <a:endParaRPr lang="en-US" altLang="zh-TW" sz="4000" b="1" dirty="0">
              <a:cs typeface="方正苏新诗柳楷简体-yolan" panose="02000000000000000000" pitchFamily="2" charset="-122"/>
              <a:sym typeface="Arial"/>
            </a:endParaRPr>
          </a:p>
          <a:p>
            <a:r>
              <a:rPr lang="zh-TW" altLang="en-US" sz="4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地點</a:t>
            </a:r>
            <a:r>
              <a:rPr lang="en-US" altLang="zh-TW" sz="4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:</a:t>
            </a:r>
            <a:r>
              <a:rPr lang="zh-TW" altLang="en-US" sz="4000" b="1" dirty="0">
                <a:latin typeface="Arial"/>
                <a:ea typeface="微软雅黑"/>
                <a:cs typeface="方正苏新诗柳楷简体-yolan" panose="02000000000000000000" pitchFamily="2" charset="-122"/>
                <a:sym typeface="Arial"/>
              </a:rPr>
              <a:t>福豐國中</a:t>
            </a:r>
            <a:endParaRPr lang="zh-CN" altLang="en-US" sz="4000" b="1" dirty="0">
              <a:latin typeface="Arial"/>
              <a:ea typeface="微软雅黑"/>
              <a:cs typeface="方正苏新诗柳楷简体-yolan" panose="02000000000000000000" pitchFamily="2" charset="-122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658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9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9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8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8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8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" grpId="0"/>
      <p:bldP spid="3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3FE3C99-2218-4003-8976-8FFEF26117BE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+IQ0o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BPiENK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E+IQ0q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T4hDSi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T4hDSm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T4hD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T4hDSnL80YFnAAAAawAAABwAAAB1bml2ZXJzYWwvbG9jYWxfc2V0dGluZ3MueG1sDcw7CsNADEXR3qsQ6p1P58JjdymDIc4ChP0IBo0UZkRIdp/pbnG44/zNSh+Uerglvp4uTLDN98NeiZ/rrR+Yaojtom5IbM40T92ovok+ENFgpbfKD2VFbhG4S25yKaiwkGhnPk/dH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BPiENKsIcj9GwBAAD3AgAAKQAAAHVuaXZlcnNhbC9za2luX2N1c3RvbWl6YXRpb25fc2V0dGluZ3MueG1sjVLbSiQxEH33K4I/MEkqt4Z2ILeWeVHRAZ+b6ezSrKaXTsRlycebdncYR0c09VR1Tp2iKqdNv8Zon1KeHse/fR6neBdyHuPPtD5DqN1ND9N8M4cUclodKvdjHKbnTfwxLbVaTbmPQz8PdkHTGqPu9SEltXKqZswwiiTz1CvkPLcVa8A1YCvmKLHt6p3EP9057ELMp1Xb1RH6sWETU5jzJg7hzxqO2W+h4w0u534YKy+tBVui7KcWx5ZAjHDJfaEaAASy3BGHi5SN1AR5zDiGYhQFCohwThpRiKQcatY1oqow3wjEJGPUFepp7UZaG0dtkdAQous0rxpbus5IjBEhBJgrXEBnMKpsqBoa1HJAcGBAFG00UYA625mOFe+8sBwp6gXGhRkDGB+Oe9ju7bkO1W+vsz/nF4Inv+AkunhrdcJc7e5pnit5Gx5/P/Q5oHG4OL+59Xf+aqu3m+ur8/++fPXwnrWYtW79qbdfAFBLAwQUAAIACABPiENKKoo35ocRAADwYQAAFwAAAHVuaXZlcnNhbC91bml2ZXJzYWwucG5n7d35V5LZ/wBwSzMnZ6LNzCxtmrTFBdQaMxdabNKRcp3UUtHUbDM1MxRZUqexRSV1yl2aXNolbdLcwCUl1KAJldKUCoUQlRCRHT70nZrPjH7mD/ie83AOeLj3Oc+9r/vc1R/eXPI6sO+bRasXaWlpfePu5uqjpaUD09LSjtPT1aSodlvu0/yZF++zb7dWFXUNV/NFJ2rX/l1aWtU4fUXYAs33r2LdAuO1tBa3f3rPI8fcjtDSCrvg7rrLLzFkYgh+5UGkkixQ5qO0nM8f0Aa15X60fJr1I2TTj67Oesvn2yyZeAYp/+i6/kXaMv35e3QueXkqtFOQlYEUmWhtk2JIfu5BPZ926NFRwjYm45f99RxaaX0Vo6c0iU/rIT4uUEim6Z72/GbxMLsEMVwvkbKLYmTcr1eFnp+n+/ePtz+sXqUsO+S2LZuLO8yCukjephlLu6643DTU/hrSovX3j/s2XtERiid65qZYRXXAzZW2/8yGtOxM1u5zGyM/oEHVTcqw+3dgJvsyI2aVdyM95YRZ3RjvbFAiTh9Bmyz4Z/b5lEjtvh9PK5V8rCEMVjWnuudTwN/4WdRXWFrlmUWNZMzO/xC5E+K9xMBVd3ZGvtESWJN3Ytmc+81rLWf8/CyiB203S3PV+CHEe+lPc2/1EEK5l7OM0zO37JY2171+S41ml9HSVu6/1HfnkP3sFq2fp7/cwHtvxJw66ec2bdkcR82YbQ/RtYT5uRpkz75ek4w0sFnQCyAABIAAEAACQAAIAAEgAASAABAAAkAACAABIAAEgAAQAAJAAAgAASAABIAAEAACQAAIAAEgAASAABAAAkAACAABIAAEgAAQAAJAAAgAASAABIAAEAACQAAIAAEgAASAABAAAkAACAABIAAEgAAQAAJAAAgAASAABIAAEADi/xEiRdo28ojmMij5H9ECz6eo7WO7wxLT5sbR0z1tvy4/4FXAKpvZYQFbes6Hvs9sM14wJ6KgnvnRg0cPzk6FxP57+/5b8jXY5sg5dX12HkyZZz6/bOfdF7PKWKspOvVSaJvW7Cr5C5xhLtKR3Oce4Obfk6YoG+1xTlPP2CkLTbbX40Vn+rr9wVHNTWvH8hjeo/8s0NoeokTNrIDmBctt+ziNImEdSRk97RDTrBJtZXEZKswtSSJZVQwNyUdJ3qUXmaol5I2GbtaNTcgk3uhMVrupyT9jKcK1+UT5JEVVof52100XzgNGNOWcM7Ue7UJiB52AVLNF8B14aTsrdOpNPK3kJ0uj9MNgBHL7SRP1BcOQV720bTh5u6kqVkh15KMm4uBoUd9zMEZw5Qqe5iIfv8t5zBYLt3djlzQJOo3hJUo+Vi0fpGKQYFFiI/XR5Kk3TKhaShs0ATczgn+oei8OQAaaoKf/eB5J4PxWWoUsOLq3dlz+wlE4Tc3/8vRzUmQe077KRZe2eYdy40qT2AUdNDNe3PVSWr1L0+TM3fRlcRAHxuqfwOKfSNWMjdWIoQRGx8buk6XiZvGw/DH53isfUgi+mEGLwQiLDNWNbGlScbta694jgpdPlKqZj+a/VzPqD0pWIbxBjfLJRkRnFbIBWYwcQDbFgUdvrn+qBxap8yZPFWULatZOJQfN1PTyDhH2BLpcbw4H0+8/W4w9HFDDffdXhamvdypHh1g4KCY8vPXiGg/E2SqbiInuYATqGjPnu8XmJ+EvfFFNZk6Udt7yHtnIExViP+ROJKXWM/+kN0S5IeG+Vk5eB2tSnM7Q+5alOBHsnV2uStb5RfDwcniCv4hpUN9ZkvnW1oTglNHhveAi9/2IMVPS2f/BtvRcXjYai0Ou7bzJrcmrCOG8kwa0juy4fpx8KDtJPsCf6K53sP/cr7abaYuarTwF8b33MAXXqYq7WJIvCpPA8OA8nHmXSillfpWE4rYNtHjjY2mkkfBBs8D8IKapJas7qFLsFfabKtmkZsuGDNG+C4Sle7ekwvCYxNteNvArGWZ/VNlTg3+YUTqPiS1ueYC7L27xADMHEFsGTfifahKQvXZqR/IAL/nwuX5q4ZcObufFHHy/AloN7ez+fbo2NoMp7C3lDPA5NWcPimJbI2ihtosR0ZA7pFY8FntFuqBvIze84yF7yokahoWcamxcCmMLQlfDahdcr0+PxpFWbDhnZASmE0nkgbxI7qjj08GE5uXOI5HTv6c3OztAOeTPY+HWsRtEJ5Y5lpkjJb/2QMQGm+YxucxbxK1RXMt+pyBIfWVozUSyb4b+3as+IEOPKjGowFffvDFDz5ynfj21jT/tRBURSxxiOM8/3xDxsmW/yvzW4M2nLwOZ3KtxJSSskk7x4FRPx7aOrE51R2+mVvHjfarLiYZdhTF6DWcLTEqVYX7wg3aZfnR+mA/JRcnAVTLbI5BUkZkfHSs9hgLlyh4LlF6dLPiMM8za7swHfvVMZDWEokhMjg/5axo8bpw48ZgxgNqcFSNrUIID4VilKO0mZa2+edFr3PHjDeNh6SvuhDftOSw0c8hTxj8QXUpakCsgjPSqT8tvpeMENQhsaQLVwKZTXFaAcffryGnIW3TouxOZ522VlQT6rTscu8z1BjsqPe1Am+hCuK1t24GpZBiJyyvMG+1NpZiqPqY/wLb0ydOD+QsbimZk+JmF0ZNk5ecpF62bpSRsNZlK4trgz1Fe2WD5vqjhdNXJwlRKin6u7OfEBtdXumcZeYcywB130j2x1s6kCvv5ILg66wm1gThSgcnaaUslrO9IDLDa10nw1BR7cTNLUImwf/+D8/3dXZHq+c9f5p3q676uMmEVEfu7m9mR9ZYDa05sSeIE8nuHMfKJK6cbJrg6uSIiqNnek3//80L2NuibNVOeegz4m+dY1Zg/STYWTpc9SZJ9NISj4oS9vp7RGJUQz5wR8Go5vqQZhZAGR11olaiFuCReUl/7GDYXV8aLy5u0QGNEEpFmTtiOHhDY9vO8SSEEehWjziSE4w/Cl4Yrkc5MmUi2JpRB5yevZI06j8gL9MwX6uaaXTWZBBnpuhxWZhGHBRgZ9xY8s4fd/UgW0/p08Ne6zX8F0rXVjFWLma+0WcfZcAFEleyaJstPYODsmSjhPWYyg9ULX9zP3+YyWaK+ksMnqVUduVmrspusPWKMKcJCPHnrW7+nt01ZjE544unkEp7UD3bXVLQDx6h7765cxakWeqnF54N5wscEGpFJc4Usha20GHlpXJIu1z5JaYnkP7NOJm/Kf/g4orvdKOzz+ncnpW4YybsRYKtKPY1aBj24hO45vg9SgFkGj2NpJj6i1VkY/ugguR2r5MHBJtiG4dscX+iWwvuZ8+jkw8jkV5ykLByDJzL2JFnkB80oyPReXvAfETplSatWcxyb09Ahk1L6r5kVwgJokKY+R7ZutsXxQdV7UikBv/aoEYPCiMxtf4X9rUu5J/GPq72QVS27jdtVtyBXJoKqBLi6B9bXNdcHw1huHbkyb/j7Gs8NAVMkmrBYtYBz0VWukytrJjtk7e2qHX1Wner+OmCHaavrukvZ5bedMHxoee0QKbTtZ7H+X2MsYdWrjXo9+KOWTmPLxTKH3W5W6ytby124pkxEuGp7+J2a6P3OmTrh12yJaoreIiGYHihHWpUIBjh2cCSDdwh8uKRVorIQNVih3akoM9v13s4TZ6ttlcosA9iY+FPhG/TMNSs39HuSYhQM3gnD9hP62l+2z0hUVz+c2AkJI91DE+zlf1YniJCCTm2pDa2xOpsRE7DD5TfT6jKTut270eocbl5eBpxwDKJ0CMZlvPBROxLX3CJGRDIZ4ZRBFxrCMrKTF0zgVF2gKBIeME7Kkg+QVkQx8t7omcMxrM7NbUmtA6KHaOtEp+fLSgUfL397QaSS85lOM6/CizaWJr6vxYOgio/sRqZysoOlt5EhXxw7sRbZRG8wbB35fbJ9MF3+ZYdUdOJt9j6T147fZ+ACOfq5UtJBO3VO8VIQOy6U63FmTFyEsesVjG4XYt3NpWsSuSG5nG3OuKX2neJgI7iPHTzf0ll92So82FatsmIdxxnAujpfSgPyLS1hLrIPZc/FJLVy/97s1AYeh+4JRQu2i56ItnJbk1FYtwTbWDdIAbHMhN4ZTCPQC5DBzaCwL1sp4um31/xD6nNCz7y2XzOkmVI78172qK8Vb2M+Odvg91oUucXj2yMTbqETwtczZg6ik/QLz2rBlPpxKaPmqGv58U2F6vge8iLzyO/QRYL98Kh5Ff0bQC6StxXVEau9x+J4x1+miSWq87yI0AlHtjeH3HZKlXUIIjhH50508roc/1wl5EaJmt0f6LK5R/fVYPWPVMmqc/etz2l6hdPNjEh3ZxWqomaG9YG3yFwkz8AuTjwMKcC6H1AiFmTLxjJkNRUCZ68xaQYjWQWev/a7/F8voYdLdXLdIUmsTHtrYi+7RrORSB+KpzkXaZ4RooiknIjBlL42UrDtSfWSlxZQBH5Xc9ogp6R7+ngOYlq0+IxiefhgadWwzeH8cXFr+2/iD9ySzxX9ujgtxVOzZT3yVTbq6x3oN7IN6ppYb1NTBqtHbVa0SItl3NovHFwJ6iTsx5Iuf8VicNRPT8t2WA55yhSdPBsoTvayeOmesbixd40hzB0E2ZU/kJJpvFfVLWNalCzSjYUCZe5jJVjpRx7hnqp1DoIUaIbk0SqRswfbu9xa7ImV0TtoMrUwHTr9Yk8RXjGy8QiloCNn6ZOnOaOhv9Mc89BplHzZRCF4kbmLl2Nv2a2oi5+7XszbB3XDA47548sNDowev34K39WdVAIm8wgkor/lnUdN4ZpdEejYhBNXsw1ulERlV+4qX/QK5eBD+h5dXChGyQeZK2E6ucaNfoFIcuP0Rx4yGY50cFKwsbEjWUM2nxvna21w87RP47GaEXWDizX0GpNTzykddLyuZ/6IDz/DbxZjop1reN2n2Ba5MWjeYc2ZYH3+uKSyiyFaHM8F6YHE81Z82ZK/6G7RTJrDWwotpcQqXLfnO/EdrEEUE9xhxDkWZivV8YRwpc4BKHcqV9NLiPzQPNX5jx9DTNfVx4i/bD1MMZJ3u5i0CCbOg99Ltyog+YIZJRI0Ey0eSus3W2n+iPQN81OP1jSuRa5UbCMwc+CsPaSTy1qYu4fI7R9AVImSLZXz3r1zOXbky2CRGd3mh1XPhHfFY5vMmByV7AFaCk+eeGwhfdPSFrFs/xh+4fDMfjgcIx0l3HRXqqOZ049VSWGaLp30y/LWEUlrOfFc7IRjHdqU/4LgGSRr72iXo2NHqUMOf9bZntySgHJq4JOr/aVnPY4SpsQ7+jgJ1/CGTzXPR1UpWbWQxI7BqxUcKBwFujyNN1BREcRHUhEBa5Vf/E4MkXbDVWfCSfxnP124Yap4u3Ah43W457e8iUYMrgK6TvO8UC9Y1kNmn1u5XHfMQjtLUM++40STla71iPLBxW8B821CshpYFXZuJiYLc+Ot4k9a0HGY6bLn7SBo047CXlY/fUP6ZFxzPF+zV/zl4yqsW5+w6TLBczxxY0gU/8qXJSg3JVxtNmwzf+eUEwNFTa7C0wgO6eEKsxNrYNSlgWdiPwXLryTmUT71aY8yyn+nrJLhPxKDla1dfz8oco7dUN2cCCKdeF9z7OFM/HC8AoWJtnTohN/sbC0f3pQlsu84uXg9uhitmqmf74aG5sp8fpYxpXkfFONR0EaJbRYyP+A96HK8Iq2tu8fqv8c+f23OtHS8kIal05IaSapL8uZU9ynjYiGLONVlUbTPFH3WV/3m43SU8pDzeDHcHtwIXTf7yP8qeiekQElve5iY3jrngKvp4Uc2t89JttNk2C+KWTHnLA4BmatlDNKay/Zf68798QCP/wvWL2eqz60b3vRvwfpFHYbw7Uv+x71bWvJ07157M6Dgp1+7xFfxHHfazbkiyjCzHBOkmXMEmj62z91n+Zx/cNx4kHLiOxbZv7Uc806z4PDZQho0JhnyY2Fh1+zfJ4Bq9+2+ewmGVZgWEHuaf1PrQrU0L/e9B1yrdoem/gdQSwMEFAACAAgAT4hDSpXukX5LAAAAawAAABsAAAB1bml2ZXJzYWwvdW5pdmVyc2FsLnBuZy54bWyzsa/IzVEoSy0qzszPs1Uy1DNQsrfj5bIpKEoty0wtV6gAigEFIUBJoRLINUJwyzNTSjKAQgbmZgjBjNTM9IwSWyULA3O4oD7QTABQSwECAAAUAAIACABPiENKFQ6tKGQEAAAHEQAAHQAAAAAAAAABAAAAAAAAAAAAdW5pdmVyc2FsL2NvbW1vbl9tZXNzYWdlcy5sbmdQSwECAAAUAAIACABPiENKCH4LIykDAACGDAAAJwAAAAAAAAABAAAAAACfBAAAdW5pdmVyc2FsL2ZsYXNoX3B1Ymxpc2hpbmdfc2V0dGluZ3MueG1sUEsBAgAAFAACAAgAT4hDSrX8CWS6AgAAVQoAACEAAAAAAAAAAQAAAAAADQgAAHVuaXZlcnNhbC9mbGFzaF9za2luX3NldHRpbmdzLnhtbFBLAQIAABQAAgAIAE+IQ0oqlg9n/gIAAJcLAAAmAAAAAAAAAAEAAAAAAAYLAAB1bml2ZXJzYWwvaHRtbF9wdWJsaXNoaW5nX3NldHRpbmdzLnhtbFBLAQIAABQAAgAIAE+IQ0pocVKRmgEAAB8GAAAfAAAAAAAAAAEAAAAAAEgOAAB1bml2ZXJzYWwvaHRtbF9za2luX3NldHRpbmdzLmpzUEsBAgAAFAACAAgAT4hDSj08L9HBAAAA5QEAABoAAAAAAAAAAQAAAAAAHxAAAHVuaXZlcnNhbC9pMThuX3ByZXNldHMueG1sUEsBAgAAFAACAAgAT4hDSnL80YFnAAAAawAAABwAAAAAAAAAAQAAAAAAGBEAAHVuaXZlcnNhbC9sb2NhbF9zZXR0aW5ncy54bWxQSwECAAAUAAIACABElFdHI7RO+/sCAACwCAAAFAAAAAAAAAABAAAAAAC5EQAAdW5pdmVyc2FsL3BsYXllci54bWxQSwECAAAUAAIACABPiENKsIcj9GwBAAD3AgAAKQAAAAAAAAABAAAAAADmFAAAdW5pdmVyc2FsL3NraW5fY3VzdG9taXphdGlvbl9zZXR0aW5ncy54bWxQSwECAAAUAAIACABPiENKKoo35ocRAADwYQAAFwAAAAAAAAAAAAAAAACZFgAAdW5pdmVyc2FsL3VuaXZlcnNhbC5wbmdQSwECAAAUAAIACABPiENKle6RfksAAABrAAAAGwAAAAAAAAABAAAAAABVKAAAdW5pdmVyc2FsL3VuaXZlcnNhbC5wbmcueG1sUEsFBgAAAAALAAsASQMAANkoAAAAAA=="/>
  <p:tag name="ISPRING_PRESENTATION_TITLE" val="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2625</Words>
  <Application>Microsoft Office PowerPoint</Application>
  <PresentationFormat>寬螢幕</PresentationFormat>
  <Paragraphs>287</Paragraphs>
  <Slides>50</Slides>
  <Notes>18</Notes>
  <HiddenSlides>0</HiddenSlides>
  <MMClips>0</MMClips>
  <ScaleCrop>false</ScaleCrop>
  <HeadingPairs>
    <vt:vector size="6" baseType="variant">
      <vt:variant>
        <vt:lpstr>使用字型</vt:lpstr>
      </vt:variant>
      <vt:variant>
        <vt:i4>23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50</vt:i4>
      </vt:variant>
    </vt:vector>
  </HeadingPairs>
  <TitlesOfParts>
    <vt:vector size="74" baseType="lpstr">
      <vt:lpstr>Arial Unicode MS</vt:lpstr>
      <vt:lpstr>等线</vt:lpstr>
      <vt:lpstr>DFPShaoNvW5-GB</vt:lpstr>
      <vt:lpstr>Microsoft JhengHei Light</vt:lpstr>
      <vt:lpstr>微软雅黑</vt:lpstr>
      <vt:lpstr>宋体</vt:lpstr>
      <vt:lpstr>文鼎海報體</vt:lpstr>
      <vt:lpstr>方正细谭黑简体</vt:lpstr>
      <vt:lpstr>方正苏新诗柳楷简体-yolan</vt:lpstr>
      <vt:lpstr>華康海報體W9</vt:lpstr>
      <vt:lpstr>華康粗圓體</vt:lpstr>
      <vt:lpstr>微軟正黑體</vt:lpstr>
      <vt:lpstr>新細明體</vt:lpstr>
      <vt:lpstr>落落补 汤圆</vt:lpstr>
      <vt:lpstr>標楷體</vt:lpstr>
      <vt:lpstr>Algerian</vt:lpstr>
      <vt:lpstr>AR DECODE</vt:lpstr>
      <vt:lpstr>Arial</vt:lpstr>
      <vt:lpstr>Arial Black</vt:lpstr>
      <vt:lpstr>Calibri</vt:lpstr>
      <vt:lpstr>Comic Sans MS</vt:lpstr>
      <vt:lpstr>Times New Roman</vt:lpstr>
      <vt:lpstr>Wingdings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OECD：邁向2030年的教育架構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問題導向學習法</vt:lpstr>
      <vt:lpstr>題組的層次性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创意手绘</dc:title>
  <dc:creator/>
  <cp:keywords>www.1ppt.com</cp:keywords>
  <dc:description>www.1ppt.com</dc:description>
  <cp:lastModifiedBy/>
  <cp:revision>1</cp:revision>
  <dcterms:created xsi:type="dcterms:W3CDTF">2017-10-20T03:31:41Z</dcterms:created>
  <dcterms:modified xsi:type="dcterms:W3CDTF">2022-02-27T05:41:40Z</dcterms:modified>
  <cp:contentStatus>www.1ppt.com</cp:contentStatus>
</cp:coreProperties>
</file>