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1" r:id="rId10"/>
    <p:sldId id="272" r:id="rId11"/>
    <p:sldId id="267" r:id="rId12"/>
    <p:sldId id="268" r:id="rId13"/>
    <p:sldId id="265" r:id="rId14"/>
    <p:sldId id="266" r:id="rId15"/>
    <p:sldId id="269" r:id="rId16"/>
    <p:sldId id="270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7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7098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0284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5115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7261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1001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86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8040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459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530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343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2617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23B5A-5FA8-4D79-9023-7EF1881A2A3C}" type="datetimeFigureOut">
              <a:rPr lang="zh-TW" altLang="en-US" smtClean="0"/>
              <a:t>2022/4/26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6DAB0-B1C0-43EB-9667-E893CA2B530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643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沙滩球图片素材-体育素材-jpg图片格式-mac天空素材下载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7506" y="641176"/>
            <a:ext cx="2618508" cy="24677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153" y="457201"/>
            <a:ext cx="4292421" cy="2917766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7163" y="3868663"/>
            <a:ext cx="3373427" cy="252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8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24443" y="2651905"/>
            <a:ext cx="11629505" cy="2387600"/>
          </a:xfrm>
        </p:spPr>
        <p:txBody>
          <a:bodyPr>
            <a:noAutofit/>
          </a:bodyPr>
          <a:lstStyle/>
          <a:p>
            <a:r>
              <a:rPr lang="en-US" altLang="zh-TW" sz="30000" dirty="0" smtClean="0">
                <a:latin typeface="EngTRESS A" panose="02000500000000000000" pitchFamily="2" charset="0"/>
              </a:rPr>
              <a:t/>
            </a:r>
            <a:br>
              <a:rPr lang="en-US" altLang="zh-TW" sz="30000" dirty="0" smtClean="0">
                <a:latin typeface="EngTRESS A" panose="02000500000000000000" pitchFamily="2" charset="0"/>
              </a:rPr>
            </a:br>
            <a:r>
              <a:rPr lang="en-US" altLang="zh-TW" sz="30000" dirty="0">
                <a:latin typeface="EngTRESS A" panose="02000500000000000000" pitchFamily="2" charset="0"/>
              </a:rPr>
              <a:t/>
            </a:r>
            <a:br>
              <a:rPr lang="en-US" altLang="zh-TW" sz="30000" dirty="0">
                <a:latin typeface="EngTRESS A" panose="02000500000000000000" pitchFamily="2" charset="0"/>
              </a:rPr>
            </a:br>
            <a:r>
              <a:rPr lang="en-US" altLang="zh-TW" sz="30000" dirty="0" smtClean="0">
                <a:latin typeface="EngTRESS A" panose="02000500000000000000" pitchFamily="2" charset="0"/>
              </a:rPr>
              <a:t/>
            </a:r>
            <a:br>
              <a:rPr lang="en-US" altLang="zh-TW" sz="30000" dirty="0" smtClean="0">
                <a:latin typeface="EngTRESS A" panose="02000500000000000000" pitchFamily="2" charset="0"/>
              </a:rPr>
            </a:br>
            <a:r>
              <a:rPr lang="en-US" altLang="zh-TW" sz="30000" dirty="0">
                <a:latin typeface="EngTRESS A" panose="02000500000000000000" pitchFamily="2" charset="0"/>
              </a:rPr>
              <a:t/>
            </a:r>
            <a:br>
              <a:rPr lang="en-US" altLang="zh-TW" sz="30000" dirty="0">
                <a:latin typeface="EngTRESS A" panose="02000500000000000000" pitchFamily="2" charset="0"/>
              </a:rPr>
            </a:br>
            <a:r>
              <a:rPr lang="en-US" altLang="zh-TW" sz="30000" dirty="0" smtClean="0">
                <a:latin typeface="EngTRESS A" panose="02000500000000000000" pitchFamily="2" charset="0"/>
              </a:rPr>
              <a:t>ball</a:t>
            </a:r>
            <a:endParaRPr lang="zh-TW" altLang="en-US" sz="30000" dirty="0">
              <a:latin typeface="EngTRESS A" panose="02000500000000000000" pitchFamily="2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794864" y="3602038"/>
            <a:ext cx="1873135" cy="1655762"/>
          </a:xfrm>
        </p:spPr>
        <p:txBody>
          <a:bodyPr>
            <a:normAutofit fontScale="77500" lnSpcReduction="20000"/>
          </a:bodyPr>
          <a:lstStyle/>
          <a:p>
            <a:r>
              <a:rPr lang="en-US" altLang="zh-TW" sz="7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                                 </a:t>
            </a:r>
            <a:r>
              <a:rPr lang="zh-TW" altLang="en-US" sz="7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</a:t>
            </a:r>
            <a:r>
              <a:rPr lang="zh-TW" altLang="en-US" sz="108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球</a:t>
            </a:r>
            <a:endParaRPr lang="zh-TW" altLang="en-US" sz="108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01043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9419" y="1148641"/>
            <a:ext cx="3184432" cy="2558918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9854" y="1716216"/>
            <a:ext cx="2979638" cy="39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3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-389467" y="1573732"/>
            <a:ext cx="11794067" cy="1655762"/>
          </a:xfrm>
        </p:spPr>
        <p:txBody>
          <a:bodyPr>
            <a:noAutofit/>
          </a:bodyPr>
          <a:lstStyle/>
          <a:p>
            <a:r>
              <a:rPr lang="en-US" altLang="zh-TW" sz="30000" dirty="0" smtClean="0">
                <a:latin typeface="EngTRESS A" panose="02000500000000000000" pitchFamily="2" charset="0"/>
              </a:rPr>
              <a:t>base</a:t>
            </a:r>
            <a:r>
              <a:rPr lang="zh-TW" altLang="en-US" sz="7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壘包</a:t>
            </a:r>
            <a:endParaRPr lang="zh-TW" altLang="en-US" sz="70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6292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753" y="375459"/>
            <a:ext cx="3699533" cy="3699533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248" y="3424845"/>
            <a:ext cx="2073010" cy="2420758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4620" y="3574474"/>
            <a:ext cx="5755664" cy="192805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6765" y="724593"/>
            <a:ext cx="2826696" cy="2826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5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4371" y="2408238"/>
            <a:ext cx="9144000" cy="2387600"/>
          </a:xfrm>
        </p:spPr>
        <p:txBody>
          <a:bodyPr>
            <a:noAutofit/>
          </a:bodyPr>
          <a:lstStyle/>
          <a:p>
            <a:r>
              <a:rPr lang="en-US" altLang="zh-TW" sz="30000" dirty="0" smtClean="0">
                <a:latin typeface="EngTRESS A" panose="02000500000000000000" pitchFamily="2" charset="0"/>
              </a:rPr>
              <a:t>bat</a:t>
            </a:r>
            <a:endParaRPr lang="zh-TW" altLang="en-US" sz="30000" dirty="0">
              <a:latin typeface="EngTRESS A" panose="02000500000000000000" pitchFamily="2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47948" y="4458249"/>
            <a:ext cx="9689869" cy="1655762"/>
          </a:xfrm>
        </p:spPr>
        <p:txBody>
          <a:bodyPr>
            <a:normAutofit fontScale="85000" lnSpcReduction="10000"/>
          </a:bodyPr>
          <a:lstStyle/>
          <a:p>
            <a:r>
              <a:rPr lang="zh-TW" altLang="en-US" dirty="0" smtClean="0"/>
              <a:t>                                                                                                           </a:t>
            </a:r>
            <a:r>
              <a:rPr lang="zh-TW" altLang="en-US" sz="9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球棒</a:t>
            </a:r>
            <a:endParaRPr lang="zh-TW" altLang="en-US" sz="90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1211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973" y="905164"/>
            <a:ext cx="2777376" cy="273803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3484" y="1397023"/>
            <a:ext cx="3654676" cy="204942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180" y="4231662"/>
            <a:ext cx="3659776" cy="2061073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9026" y="3880288"/>
            <a:ext cx="2489016" cy="248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82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66059" y="1818034"/>
            <a:ext cx="9144000" cy="2387600"/>
          </a:xfrm>
        </p:spPr>
        <p:txBody>
          <a:bodyPr>
            <a:noAutofit/>
          </a:bodyPr>
          <a:lstStyle/>
          <a:p>
            <a:r>
              <a:rPr lang="en-US" altLang="zh-TW" sz="40000" dirty="0" smtClean="0">
                <a:latin typeface="EngTRESS A" panose="02000500000000000000" pitchFamily="2" charset="0"/>
              </a:rPr>
              <a:t/>
            </a:r>
            <a:br>
              <a:rPr lang="en-US" altLang="zh-TW" sz="40000" dirty="0" smtClean="0">
                <a:latin typeface="EngTRESS A" panose="02000500000000000000" pitchFamily="2" charset="0"/>
              </a:rPr>
            </a:br>
            <a:r>
              <a:rPr lang="en-US" altLang="zh-TW" sz="40000" dirty="0" smtClean="0">
                <a:latin typeface="EngTRESS A" panose="02000500000000000000" pitchFamily="2" charset="0"/>
              </a:rPr>
              <a:t>run</a:t>
            </a:r>
            <a:endParaRPr lang="zh-TW" altLang="en-US" sz="40000" dirty="0">
              <a:latin typeface="EngTRESS A" panose="02000500000000000000" pitchFamily="2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zh-TW" altLang="en-US" sz="15000" dirty="0" smtClean="0"/>
              <a:t>                </a:t>
            </a:r>
            <a:r>
              <a:rPr lang="zh-TW" altLang="en-US" sz="9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跑</a:t>
            </a:r>
            <a:endParaRPr lang="zh-TW" altLang="en-US" sz="90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6691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076" y="936480"/>
            <a:ext cx="3664393" cy="2438487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7222" y="841663"/>
            <a:ext cx="3480002" cy="227560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977529">
            <a:off x="3111880" y="3820464"/>
            <a:ext cx="2996842" cy="2244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04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116378" y="1723496"/>
            <a:ext cx="12424756" cy="2387600"/>
          </a:xfrm>
        </p:spPr>
        <p:txBody>
          <a:bodyPr>
            <a:noAutofit/>
          </a:bodyPr>
          <a:lstStyle/>
          <a:p>
            <a:r>
              <a:rPr lang="en-US" altLang="zh-TW" sz="18000" dirty="0" smtClean="0">
                <a:latin typeface="EngTRESS A" panose="02000500000000000000" pitchFamily="2" charset="0"/>
              </a:rPr>
              <a:t>Take the bat.</a:t>
            </a:r>
            <a:endParaRPr lang="zh-TW" altLang="en-US" sz="18000" dirty="0">
              <a:latin typeface="EngTRESS A" panose="02000500000000000000" pitchFamily="2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4491038"/>
            <a:ext cx="9144000" cy="1655762"/>
          </a:xfrm>
        </p:spPr>
        <p:txBody>
          <a:bodyPr>
            <a:normAutofit fontScale="92500"/>
          </a:bodyPr>
          <a:lstStyle/>
          <a:p>
            <a:r>
              <a:rPr lang="zh-TW" altLang="en-US" sz="72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     拿</a:t>
            </a:r>
            <a:r>
              <a:rPr lang="zh-TW" altLang="en-US" sz="72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球棒</a:t>
            </a:r>
          </a:p>
        </p:txBody>
      </p:sp>
    </p:spTree>
    <p:extLst>
      <p:ext uri="{BB962C8B-B14F-4D97-AF65-F5344CB8AC3E}">
        <p14:creationId xmlns:p14="http://schemas.microsoft.com/office/powerpoint/2010/main" val="39771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9685" y="3198660"/>
            <a:ext cx="3594877" cy="247893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53" y="598516"/>
            <a:ext cx="3796609" cy="251051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8963" y="308703"/>
            <a:ext cx="3227172" cy="213894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524" y="4006659"/>
            <a:ext cx="3587128" cy="2377516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88588" y="201846"/>
            <a:ext cx="3495688" cy="231691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64562" y="2801389"/>
            <a:ext cx="4999823" cy="3724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64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4667" y="1858963"/>
            <a:ext cx="12107333" cy="2387600"/>
          </a:xfrm>
        </p:spPr>
        <p:txBody>
          <a:bodyPr>
            <a:noAutofit/>
          </a:bodyPr>
          <a:lstStyle/>
          <a:p>
            <a:r>
              <a:rPr lang="en-US" altLang="zh-TW" sz="20000" dirty="0" smtClean="0">
                <a:latin typeface="EngTRESS A" panose="02000500000000000000" pitchFamily="2" charset="0"/>
              </a:rPr>
              <a:t>Hit the ball.</a:t>
            </a:r>
            <a:endParaRPr lang="zh-TW" altLang="en-US" sz="20000" dirty="0">
              <a:latin typeface="EngTRESS A" panose="02000500000000000000" pitchFamily="2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112000" y="4499505"/>
            <a:ext cx="3225800" cy="1655762"/>
          </a:xfrm>
        </p:spPr>
        <p:txBody>
          <a:bodyPr>
            <a:normAutofit/>
          </a:bodyPr>
          <a:lstStyle/>
          <a:p>
            <a:r>
              <a:rPr lang="zh-TW" altLang="en-US" sz="7200" dirty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擊球</a:t>
            </a:r>
          </a:p>
        </p:txBody>
      </p:sp>
    </p:spTree>
    <p:extLst>
      <p:ext uri="{BB962C8B-B14F-4D97-AF65-F5344CB8AC3E}">
        <p14:creationId xmlns:p14="http://schemas.microsoft.com/office/powerpoint/2010/main" val="386615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360" y="1106978"/>
            <a:ext cx="4937760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28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-905933" y="1122363"/>
            <a:ext cx="13665200" cy="3191942"/>
          </a:xfrm>
        </p:spPr>
        <p:txBody>
          <a:bodyPr>
            <a:noAutofit/>
          </a:bodyPr>
          <a:lstStyle/>
          <a:p>
            <a:r>
              <a:rPr lang="en-US" altLang="zh-TW" sz="17000" dirty="0" smtClean="0">
                <a:latin typeface="EngTRESS A" panose="02000500000000000000" pitchFamily="2" charset="0"/>
              </a:rPr>
              <a:t>Step the base.</a:t>
            </a:r>
            <a:endParaRPr lang="zh-TW" altLang="en-US" sz="17000" dirty="0">
              <a:latin typeface="EngTRESS A" panose="02000500000000000000" pitchFamily="2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3999" y="4438996"/>
            <a:ext cx="9989127" cy="818804"/>
          </a:xfrm>
        </p:spPr>
        <p:txBody>
          <a:bodyPr>
            <a:noAutofit/>
          </a:bodyPr>
          <a:lstStyle/>
          <a:p>
            <a:r>
              <a:rPr lang="zh-TW" altLang="en-US" sz="7000" dirty="0" smtClean="0"/>
              <a:t>                       </a:t>
            </a:r>
            <a:r>
              <a:rPr lang="zh-TW" altLang="en-US" sz="7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踩壘包</a:t>
            </a:r>
            <a:endParaRPr lang="zh-TW" altLang="en-US" sz="70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8313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334" y="797946"/>
            <a:ext cx="3485917" cy="2419079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6845" y="685168"/>
            <a:ext cx="3844976" cy="2673173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171" y="3532908"/>
            <a:ext cx="3076160" cy="3067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36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7733" y="1723496"/>
            <a:ext cx="12124267" cy="2387600"/>
          </a:xfrm>
        </p:spPr>
        <p:txBody>
          <a:bodyPr>
            <a:noAutofit/>
          </a:bodyPr>
          <a:lstStyle/>
          <a:p>
            <a:r>
              <a:rPr lang="en-US" altLang="zh-TW" sz="18000" dirty="0" smtClean="0">
                <a:latin typeface="EngTRESS A" panose="02000500000000000000" pitchFamily="2" charset="0"/>
              </a:rPr>
              <a:t>Give me five.</a:t>
            </a:r>
            <a:endParaRPr lang="zh-TW" altLang="en-US" sz="18000" dirty="0">
              <a:latin typeface="EngTRESS A" panose="02000500000000000000" pitchFamily="2" charset="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009466" y="3996267"/>
            <a:ext cx="3293533" cy="838200"/>
          </a:xfrm>
        </p:spPr>
        <p:txBody>
          <a:bodyPr>
            <a:noAutofit/>
          </a:bodyPr>
          <a:lstStyle/>
          <a:p>
            <a:r>
              <a:rPr lang="zh-TW" altLang="en-US" sz="7000" dirty="0" smtClean="0">
                <a:latin typeface="文鼎標楷注音" panose="020B0602010101010101" pitchFamily="34" charset="-120"/>
                <a:ea typeface="文鼎標楷注音" panose="020B0602010101010101" pitchFamily="34" charset="-120"/>
              </a:rPr>
              <a:t>              擊掌</a:t>
            </a:r>
            <a:endParaRPr lang="zh-TW" altLang="en-US" sz="7000" dirty="0"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17712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43</Words>
  <Application>Microsoft Office PowerPoint</Application>
  <PresentationFormat>寬螢幕</PresentationFormat>
  <Paragraphs>15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3" baseType="lpstr">
      <vt:lpstr>文鼎標楷注音</vt:lpstr>
      <vt:lpstr>新細明體</vt:lpstr>
      <vt:lpstr>Arial</vt:lpstr>
      <vt:lpstr>Calibri</vt:lpstr>
      <vt:lpstr>Calibri Light</vt:lpstr>
      <vt:lpstr>EngTRESS A</vt:lpstr>
      <vt:lpstr>Office 佈景主題</vt:lpstr>
      <vt:lpstr>PowerPoint 簡報</vt:lpstr>
      <vt:lpstr>    ball</vt:lpstr>
      <vt:lpstr>PowerPoint 簡報</vt:lpstr>
      <vt:lpstr>PowerPoint 簡報</vt:lpstr>
      <vt:lpstr>PowerPoint 簡報</vt:lpstr>
      <vt:lpstr>bat</vt:lpstr>
      <vt:lpstr>PowerPoint 簡報</vt:lpstr>
      <vt:lpstr> run</vt:lpstr>
      <vt:lpstr>PowerPoint 簡報</vt:lpstr>
      <vt:lpstr>Take the bat.</vt:lpstr>
      <vt:lpstr>PowerPoint 簡報</vt:lpstr>
      <vt:lpstr>Hit the ball.</vt:lpstr>
      <vt:lpstr>PowerPoint 簡報</vt:lpstr>
      <vt:lpstr>Step the base.</vt:lpstr>
      <vt:lpstr>PowerPoint 簡報</vt:lpstr>
      <vt:lpstr>Give me five.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7</cp:revision>
  <dcterms:created xsi:type="dcterms:W3CDTF">2022-04-25T23:54:45Z</dcterms:created>
  <dcterms:modified xsi:type="dcterms:W3CDTF">2022-04-26T00:54:36Z</dcterms:modified>
</cp:coreProperties>
</file>