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6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7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84" r:id="rId2"/>
    <p:sldMasterId id="2147483696" r:id="rId3"/>
    <p:sldMasterId id="2147483708" r:id="rId4"/>
    <p:sldMasterId id="2147483720" r:id="rId5"/>
    <p:sldMasterId id="2147483732" r:id="rId6"/>
    <p:sldMasterId id="2147483744" r:id="rId7"/>
    <p:sldMasterId id="2147483756" r:id="rId8"/>
  </p:sldMasterIdLst>
  <p:notesMasterIdLst>
    <p:notesMasterId r:id="rId39"/>
  </p:notesMasterIdLst>
  <p:sldIdLst>
    <p:sldId id="256" r:id="rId9"/>
    <p:sldId id="325" r:id="rId10"/>
    <p:sldId id="369" r:id="rId11"/>
    <p:sldId id="327" r:id="rId12"/>
    <p:sldId id="342" r:id="rId13"/>
    <p:sldId id="343" r:id="rId14"/>
    <p:sldId id="366" r:id="rId15"/>
    <p:sldId id="368" r:id="rId16"/>
    <p:sldId id="371" r:id="rId17"/>
    <p:sldId id="348" r:id="rId18"/>
    <p:sldId id="333" r:id="rId19"/>
    <p:sldId id="336" r:id="rId20"/>
    <p:sldId id="334" r:id="rId21"/>
    <p:sldId id="349" r:id="rId22"/>
    <p:sldId id="356" r:id="rId23"/>
    <p:sldId id="357" r:id="rId24"/>
    <p:sldId id="350" r:id="rId25"/>
    <p:sldId id="363" r:id="rId26"/>
    <p:sldId id="360" r:id="rId27"/>
    <p:sldId id="354" r:id="rId28"/>
    <p:sldId id="358" r:id="rId29"/>
    <p:sldId id="372" r:id="rId30"/>
    <p:sldId id="288" r:id="rId31"/>
    <p:sldId id="375" r:id="rId32"/>
    <p:sldId id="345" r:id="rId33"/>
    <p:sldId id="346" r:id="rId34"/>
    <p:sldId id="323" r:id="rId35"/>
    <p:sldId id="335" r:id="rId36"/>
    <p:sldId id="376" r:id="rId37"/>
    <p:sldId id="367" r:id="rId38"/>
  </p:sldIdLst>
  <p:sldSz cx="22860000" cy="12801600"/>
  <p:notesSz cx="6858000" cy="9144000"/>
  <p:custDataLst>
    <p:tags r:id="rId40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 userDrawn="1">
          <p15:clr>
            <a:srgbClr val="A4A3A4"/>
          </p15:clr>
        </p15:guide>
        <p15:guide id="2" pos="7200" userDrawn="1">
          <p15:clr>
            <a:srgbClr val="A4A3A4"/>
          </p15:clr>
        </p15:guide>
        <p15:guide id="3" orient="horz" pos="1174" userDrawn="1">
          <p15:clr>
            <a:srgbClr val="A4A3A4"/>
          </p15:clr>
        </p15:guide>
        <p15:guide id="4" orient="horz" pos="4599" userDrawn="1">
          <p15:clr>
            <a:srgbClr val="A4A3A4"/>
          </p15:clr>
        </p15:guide>
        <p15:guide id="5" pos="8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85F1"/>
    <a:srgbClr val="3D9DE0"/>
    <a:srgbClr val="323B43"/>
    <a:srgbClr val="32589A"/>
    <a:srgbClr val="86BACC"/>
    <a:srgbClr val="64ADD3"/>
    <a:srgbClr val="667F99"/>
    <a:srgbClr val="287ED7"/>
    <a:srgbClr val="1B7EE4"/>
    <a:srgbClr val="347F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42" autoAdjust="0"/>
    <p:restoredTop sz="94660"/>
  </p:normalViewPr>
  <p:slideViewPr>
    <p:cSldViewPr snapToGrid="0" showGuides="1">
      <p:cViewPr varScale="1">
        <p:scale>
          <a:sx n="34" d="100"/>
          <a:sy n="34" d="100"/>
        </p:scale>
        <p:origin x="332" y="72"/>
      </p:cViewPr>
      <p:guideLst>
        <p:guide orient="horz" pos="4032"/>
        <p:guide pos="7200"/>
        <p:guide orient="horz" pos="1174"/>
        <p:guide orient="horz" pos="4599"/>
        <p:guide pos="8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-26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237798186679312E-2"/>
          <c:y val="0.14660902412267809"/>
          <c:w val="0.88189935042876266"/>
          <c:h val="0.8179792196206965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桃園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工作表1!$A$2:$A$4</c:f>
              <c:strCache>
                <c:ptCount val="3"/>
                <c:pt idx="0">
                  <c:v>精熟</c:v>
                </c:pt>
                <c:pt idx="1">
                  <c:v>基礎</c:v>
                </c:pt>
                <c:pt idx="2">
                  <c:v>待加強</c:v>
                </c:pt>
              </c:strCache>
            </c:str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20.420000000000002</c:v>
                </c:pt>
                <c:pt idx="1">
                  <c:v>64.459999999999994</c:v>
                </c:pt>
                <c:pt idx="2">
                  <c:v>15.12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全國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工作表1!$A$2:$A$4</c:f>
              <c:strCache>
                <c:ptCount val="3"/>
                <c:pt idx="0">
                  <c:v>精熟</c:v>
                </c:pt>
                <c:pt idx="1">
                  <c:v>基礎</c:v>
                </c:pt>
                <c:pt idx="2">
                  <c:v>待加強</c:v>
                </c:pt>
              </c:strCache>
            </c:strRef>
          </c:cat>
          <c:val>
            <c:numRef>
              <c:f>工作表1!$C$2:$C$4</c:f>
              <c:numCache>
                <c:formatCode>General</c:formatCode>
                <c:ptCount val="3"/>
                <c:pt idx="0">
                  <c:v>20.350000000000001</c:v>
                </c:pt>
                <c:pt idx="1">
                  <c:v>64.84</c:v>
                </c:pt>
                <c:pt idx="2">
                  <c:v>14.81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106204672"/>
        <c:axId val="-2123451552"/>
      </c:barChart>
      <c:catAx>
        <c:axId val="-1062046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-2123451552"/>
        <c:crosses val="autoZero"/>
        <c:auto val="1"/>
        <c:lblAlgn val="ctr"/>
        <c:lblOffset val="100"/>
        <c:noMultiLvlLbl val="0"/>
      </c:catAx>
      <c:valAx>
        <c:axId val="-21234515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-106204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840" b="0" i="0" u="none" strike="noStrike" kern="1200" cap="all" spc="0" baseline="0">
                <a:gradFill>
                  <a:gsLst>
                    <a:gs pos="0">
                      <a:schemeClr val="dk1">
                        <a:lumMod val="50000"/>
                        <a:lumOff val="50000"/>
                      </a:schemeClr>
                    </a:gs>
                    <a:gs pos="100000">
                      <a:schemeClr val="dk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pPr>
            <a:r>
              <a:rPr lang="en-US"/>
              <a:t>104-109</a:t>
            </a:r>
            <a:r>
              <a:rPr lang="zh-TW"/>
              <a:t>待加強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840" b="0" i="0" u="none" strike="noStrike" kern="1200" cap="all" spc="0" baseline="0">
              <a:gradFill>
                <a:gsLst>
                  <a:gs pos="0">
                    <a:schemeClr val="dk1">
                      <a:lumMod val="50000"/>
                      <a:lumOff val="50000"/>
                    </a:schemeClr>
                  </a:gs>
                  <a:gs pos="100000">
                    <a:schemeClr val="dk1">
                      <a:lumMod val="85000"/>
                      <a:lumOff val="15000"/>
                    </a:schemeClr>
                  </a:gs>
                </a:gsLst>
                <a:lin ang="5400000" scaled="0"/>
              </a:gra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>
        <c:manualLayout>
          <c:layoutTarget val="inner"/>
          <c:xMode val="edge"/>
          <c:yMode val="edge"/>
          <c:x val="1.2535612535612535E-2"/>
          <c:y val="7.8361807813311701E-2"/>
          <c:w val="0.97492877492877494"/>
          <c:h val="0.72854502822958955"/>
        </c:manualLayout>
      </c:layout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全國</c:v>
                </c:pt>
              </c:strCache>
            </c:strRef>
          </c:tx>
          <c:spPr>
            <a:ln w="19050" cap="rnd" cmpd="sng" algn="ctr">
              <a:solidFill>
                <a:schemeClr val="accent1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工作表1!$A$2:$A$7</c:f>
              <c:numCache>
                <c:formatCode>General</c:formatCode>
                <c:ptCount val="6"/>
                <c:pt idx="0">
                  <c:v>104</c:v>
                </c:pt>
                <c:pt idx="1">
                  <c:v>105</c:v>
                </c:pt>
                <c:pt idx="2">
                  <c:v>106</c:v>
                </c:pt>
                <c:pt idx="3">
                  <c:v>107</c:v>
                </c:pt>
                <c:pt idx="4">
                  <c:v>108</c:v>
                </c:pt>
                <c:pt idx="5">
                  <c:v>109</c:v>
                </c:pt>
              </c:numCache>
            </c:numRef>
          </c:cat>
          <c:val>
            <c:numRef>
              <c:f>工作表1!$B$2:$B$7</c:f>
              <c:numCache>
                <c:formatCode>General</c:formatCode>
                <c:ptCount val="6"/>
                <c:pt idx="0">
                  <c:v>14.75</c:v>
                </c:pt>
                <c:pt idx="1">
                  <c:v>12.59</c:v>
                </c:pt>
                <c:pt idx="2">
                  <c:v>14.68</c:v>
                </c:pt>
                <c:pt idx="3">
                  <c:v>14.32</c:v>
                </c:pt>
                <c:pt idx="4">
                  <c:v>14.14</c:v>
                </c:pt>
                <c:pt idx="5">
                  <c:v>14.81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桃園</c:v>
                </c:pt>
              </c:strCache>
            </c:strRef>
          </c:tx>
          <c:spPr>
            <a:ln w="19050" cap="rnd" cmpd="sng" algn="ctr">
              <a:solidFill>
                <a:schemeClr val="accent2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accent2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工作表1!$A$2:$A$7</c:f>
              <c:numCache>
                <c:formatCode>General</c:formatCode>
                <c:ptCount val="6"/>
                <c:pt idx="0">
                  <c:v>104</c:v>
                </c:pt>
                <c:pt idx="1">
                  <c:v>105</c:v>
                </c:pt>
                <c:pt idx="2">
                  <c:v>106</c:v>
                </c:pt>
                <c:pt idx="3">
                  <c:v>107</c:v>
                </c:pt>
                <c:pt idx="4">
                  <c:v>108</c:v>
                </c:pt>
                <c:pt idx="5">
                  <c:v>109</c:v>
                </c:pt>
              </c:numCache>
            </c:numRef>
          </c:cat>
          <c:val>
            <c:numRef>
              <c:f>工作表1!$C$2:$C$7</c:f>
              <c:numCache>
                <c:formatCode>General</c:formatCode>
                <c:ptCount val="6"/>
                <c:pt idx="0">
                  <c:v>14.15</c:v>
                </c:pt>
                <c:pt idx="1">
                  <c:v>13.19</c:v>
                </c:pt>
                <c:pt idx="2">
                  <c:v>14.73</c:v>
                </c:pt>
                <c:pt idx="3">
                  <c:v>14.37</c:v>
                </c:pt>
                <c:pt idx="4">
                  <c:v>14.42</c:v>
                </c:pt>
                <c:pt idx="5">
                  <c:v>15.12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106209024"/>
        <c:axId val="-106207392"/>
        <c:extLst>
          <c:ext xmlns:c15="http://schemas.microsoft.com/office/drawing/2012/chart" uri="{02D57815-91ED-43cb-92C2-25804820EDAC}">
            <c15:filteredLine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工作表1!$D$1</c15:sqref>
                        </c15:formulaRef>
                      </c:ext>
                    </c:extLst>
                    <c:strCache>
                      <c:ptCount val="1"/>
                      <c:pt idx="0">
                        <c:v>全國-桃園</c:v>
                      </c:pt>
                    </c:strCache>
                  </c:strRef>
                </c:tx>
                <c:spPr>
                  <a:ln w="19050" cap="rnd" cmpd="sng" algn="ctr">
                    <a:solidFill>
                      <a:schemeClr val="accent3">
                        <a:shade val="95000"/>
                        <a:satMod val="10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3200" b="1" i="0" u="none" strike="noStrike" kern="1200" baseline="0">
                          <a:solidFill>
                            <a:schemeClr val="accent3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TW"/>
                    </a:p>
                  </c:txPr>
                  <c:dLblPos val="ctr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>
                            <a:solidFill>
                              <a:schemeClr val="dk1">
                                <a:lumMod val="35000"/>
                                <a:lumOff val="65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工作表1!$A$2:$A$7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104</c:v>
                      </c:pt>
                      <c:pt idx="1">
                        <c:v>105</c:v>
                      </c:pt>
                      <c:pt idx="2">
                        <c:v>106</c:v>
                      </c:pt>
                      <c:pt idx="3">
                        <c:v>107</c:v>
                      </c:pt>
                      <c:pt idx="4">
                        <c:v>108</c:v>
                      </c:pt>
                      <c:pt idx="5">
                        <c:v>109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工作表1!$D$2:$D$7</c15:sqref>
                        </c15:formulaRef>
                      </c:ext>
                    </c:extLst>
                    <c:numCache>
                      <c:formatCode>General</c:formatCode>
                      <c:ptCount val="6"/>
                      <c:pt idx="0">
                        <c:v>0.6</c:v>
                      </c:pt>
                      <c:pt idx="1">
                        <c:v>-0.6</c:v>
                      </c:pt>
                      <c:pt idx="2">
                        <c:v>-0.05</c:v>
                      </c:pt>
                      <c:pt idx="3">
                        <c:v>-0.05</c:v>
                      </c:pt>
                      <c:pt idx="4">
                        <c:v>-0.28000000000000003</c:v>
                      </c:pt>
                      <c:pt idx="5">
                        <c:v>-0.31</c:v>
                      </c:pt>
                    </c:numCache>
                  </c:numRef>
                </c:val>
                <c:smooth val="0"/>
              </c15:ser>
            </c15:filteredLineSeries>
          </c:ext>
        </c:extLst>
      </c:lineChart>
      <c:catAx>
        <c:axId val="-106209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-106207392"/>
        <c:crosses val="autoZero"/>
        <c:auto val="1"/>
        <c:lblAlgn val="ctr"/>
        <c:lblOffset val="100"/>
        <c:noMultiLvlLbl val="0"/>
      </c:catAx>
      <c:valAx>
        <c:axId val="-1062073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6209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1247863247863248"/>
          <c:y val="0.93843427695215498"/>
          <c:w val="0.27076923076923076"/>
          <c:h val="5.37281182198804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2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 sz="3200"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33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cs:styleClr val="auto"/>
    </cs:fontRef>
    <cs:spPr/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915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7CB9CC-B2DD-40F5-8562-F4FD96D8FE84}" type="datetimeFigureOut">
              <a:rPr lang="zh-TW" altLang="en-US" smtClean="0"/>
              <a:t>2020/9/28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0300E8-2186-470F-B9C0-B9980E014B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4806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8787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628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13319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7376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8985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541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3838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10437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4255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63612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16055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0300E8-2186-470F-B9C0-B9980E014B99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5801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5552" y="569024"/>
            <a:ext cx="2973324" cy="52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651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5842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3196166" y="4395384"/>
            <a:ext cx="16488833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2165" y="1708630"/>
            <a:ext cx="16996835" cy="243388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2163" y="4648253"/>
            <a:ext cx="16996840" cy="64306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891676" y="11126328"/>
            <a:ext cx="2870708" cy="521547"/>
          </a:xfrm>
          <a:prstGeom prst="rect">
            <a:avLst/>
          </a:prstGeom>
        </p:spPr>
        <p:txBody>
          <a:bodyPr/>
          <a:lstStyle/>
          <a:p>
            <a:fld id="{B3611731-D046-40AD-B960-6E2D60273116}" type="datetimeFigureOut">
              <a:rPr lang="zh-TW" altLang="en-US" smtClean="0"/>
              <a:t>2020/9/28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42164" y="11126328"/>
            <a:ext cx="12761668" cy="521547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8950228" y="11126328"/>
            <a:ext cx="988775" cy="521547"/>
          </a:xfrm>
          <a:prstGeom prst="rect">
            <a:avLst/>
          </a:prstGeom>
        </p:spPr>
        <p:txBody>
          <a:bodyPr/>
          <a:lstStyle/>
          <a:p>
            <a:fld id="{F176550F-493B-476B-9501-10D9BACD86C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2623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57500" y="2095078"/>
            <a:ext cx="17145000" cy="4456853"/>
          </a:xfrm>
        </p:spPr>
        <p:txBody>
          <a:bodyPr anchor="b"/>
          <a:lstStyle>
            <a:lvl1pPr algn="ctr"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57500" y="6723804"/>
            <a:ext cx="17145000" cy="3090756"/>
          </a:xfrm>
        </p:spPr>
        <p:txBody>
          <a:bodyPr/>
          <a:lstStyle>
            <a:lvl1pPr marL="0" indent="0" algn="ctr">
              <a:buNone/>
              <a:defRPr sz="4480"/>
            </a:lvl1pPr>
            <a:lvl2pPr marL="853455" indent="0" algn="ctr">
              <a:buNone/>
              <a:defRPr sz="3733"/>
            </a:lvl2pPr>
            <a:lvl3pPr marL="1706910" indent="0" algn="ctr">
              <a:buNone/>
              <a:defRPr sz="3360"/>
            </a:lvl3pPr>
            <a:lvl4pPr marL="2560366" indent="0" algn="ctr">
              <a:buNone/>
              <a:defRPr sz="2987"/>
            </a:lvl4pPr>
            <a:lvl5pPr marL="3413821" indent="0" algn="ctr">
              <a:buNone/>
              <a:defRPr sz="2987"/>
            </a:lvl5pPr>
            <a:lvl6pPr marL="4267276" indent="0" algn="ctr">
              <a:buNone/>
              <a:defRPr sz="2987"/>
            </a:lvl6pPr>
            <a:lvl7pPr marL="5120731" indent="0" algn="ctr">
              <a:buNone/>
              <a:defRPr sz="2987"/>
            </a:lvl7pPr>
            <a:lvl8pPr marL="5974187" indent="0" algn="ctr">
              <a:buNone/>
              <a:defRPr sz="2987"/>
            </a:lvl8pPr>
            <a:lvl9pPr marL="6827642" indent="0" algn="ctr">
              <a:buNone/>
              <a:defRPr sz="2987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268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48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59719" y="3191512"/>
            <a:ext cx="19716750" cy="5325109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59719" y="8566999"/>
            <a:ext cx="19716750" cy="2800349"/>
          </a:xfrm>
        </p:spPr>
        <p:txBody>
          <a:bodyPr/>
          <a:lstStyle>
            <a:lvl1pPr marL="0" indent="0">
              <a:buNone/>
              <a:defRPr sz="4480">
                <a:solidFill>
                  <a:schemeClr val="tx1">
                    <a:tint val="75000"/>
                  </a:schemeClr>
                </a:solidFill>
              </a:defRPr>
            </a:lvl1pPr>
            <a:lvl2pPr marL="853455" indent="0">
              <a:buNone/>
              <a:defRPr sz="3733">
                <a:solidFill>
                  <a:schemeClr val="tx1">
                    <a:tint val="75000"/>
                  </a:schemeClr>
                </a:solidFill>
              </a:defRPr>
            </a:lvl2pPr>
            <a:lvl3pPr marL="170691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3pPr>
            <a:lvl4pPr marL="256036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4pPr>
            <a:lvl5pPr marL="341382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5pPr>
            <a:lvl6pPr marL="426727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6pPr>
            <a:lvl7pPr marL="512073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7pPr>
            <a:lvl8pPr marL="5974187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8pPr>
            <a:lvl9pPr marL="6827642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343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57162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157287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20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3" y="681568"/>
            <a:ext cx="19716750" cy="247438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74603" y="3138171"/>
            <a:ext cx="9670851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574603" y="4676140"/>
            <a:ext cx="9670851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11572875" y="3138171"/>
            <a:ext cx="9718478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11572875" y="4676140"/>
            <a:ext cx="9718478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230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072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87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>
              <a:defRPr sz="5973"/>
            </a:lvl1pPr>
            <a:lvl2pPr>
              <a:defRPr sz="5227"/>
            </a:lvl2pPr>
            <a:lvl3pPr>
              <a:defRPr sz="4480"/>
            </a:lvl3pPr>
            <a:lvl4pPr>
              <a:defRPr sz="3733"/>
            </a:lvl4pPr>
            <a:lvl5pPr>
              <a:defRPr sz="3733"/>
            </a:lvl5pPr>
            <a:lvl6pPr>
              <a:defRPr sz="3733"/>
            </a:lvl6pPr>
            <a:lvl7pPr>
              <a:defRPr sz="3733"/>
            </a:lvl7pPr>
            <a:lvl8pPr>
              <a:defRPr sz="3733"/>
            </a:lvl8pPr>
            <a:lvl9pPr>
              <a:defRPr sz="3733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634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 marL="0" indent="0">
              <a:buNone/>
              <a:defRPr sz="5973"/>
            </a:lvl1pPr>
            <a:lvl2pPr marL="853455" indent="0">
              <a:buNone/>
              <a:defRPr sz="5227"/>
            </a:lvl2pPr>
            <a:lvl3pPr marL="1706910" indent="0">
              <a:buNone/>
              <a:defRPr sz="4480"/>
            </a:lvl3pPr>
            <a:lvl4pPr marL="2560366" indent="0">
              <a:buNone/>
              <a:defRPr sz="3733"/>
            </a:lvl4pPr>
            <a:lvl5pPr marL="3413821" indent="0">
              <a:buNone/>
              <a:defRPr sz="3733"/>
            </a:lvl5pPr>
            <a:lvl6pPr marL="4267276" indent="0">
              <a:buNone/>
              <a:defRPr sz="3733"/>
            </a:lvl6pPr>
            <a:lvl7pPr marL="5120731" indent="0">
              <a:buNone/>
              <a:defRPr sz="3733"/>
            </a:lvl7pPr>
            <a:lvl8pPr marL="5974187" indent="0">
              <a:buNone/>
              <a:defRPr sz="3733"/>
            </a:lvl8pPr>
            <a:lvl9pPr marL="6827642" indent="0">
              <a:buNone/>
              <a:defRPr sz="3733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8804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5563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6359187" y="681567"/>
            <a:ext cx="4929188" cy="1084876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1571625" y="681567"/>
            <a:ext cx="14501813" cy="1084876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5984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57500" y="2095078"/>
            <a:ext cx="17145000" cy="4456853"/>
          </a:xfrm>
        </p:spPr>
        <p:txBody>
          <a:bodyPr anchor="b"/>
          <a:lstStyle>
            <a:lvl1pPr algn="ctr"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57500" y="6723804"/>
            <a:ext cx="17145000" cy="3090756"/>
          </a:xfrm>
        </p:spPr>
        <p:txBody>
          <a:bodyPr/>
          <a:lstStyle>
            <a:lvl1pPr marL="0" indent="0" algn="ctr">
              <a:buNone/>
              <a:defRPr sz="4480"/>
            </a:lvl1pPr>
            <a:lvl2pPr marL="853455" indent="0" algn="ctr">
              <a:buNone/>
              <a:defRPr sz="3733"/>
            </a:lvl2pPr>
            <a:lvl3pPr marL="1706910" indent="0" algn="ctr">
              <a:buNone/>
              <a:defRPr sz="3360"/>
            </a:lvl3pPr>
            <a:lvl4pPr marL="2560366" indent="0" algn="ctr">
              <a:buNone/>
              <a:defRPr sz="2987"/>
            </a:lvl4pPr>
            <a:lvl5pPr marL="3413821" indent="0" algn="ctr">
              <a:buNone/>
              <a:defRPr sz="2987"/>
            </a:lvl5pPr>
            <a:lvl6pPr marL="4267276" indent="0" algn="ctr">
              <a:buNone/>
              <a:defRPr sz="2987"/>
            </a:lvl6pPr>
            <a:lvl7pPr marL="5120731" indent="0" algn="ctr">
              <a:buNone/>
              <a:defRPr sz="2987"/>
            </a:lvl7pPr>
            <a:lvl8pPr marL="5974187" indent="0" algn="ctr">
              <a:buNone/>
              <a:defRPr sz="2987"/>
            </a:lvl8pPr>
            <a:lvl9pPr marL="6827642" indent="0" algn="ctr">
              <a:buNone/>
              <a:defRPr sz="2987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4591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2294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59719" y="3191512"/>
            <a:ext cx="19716750" cy="5325109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59719" y="8566999"/>
            <a:ext cx="19716750" cy="2800349"/>
          </a:xfrm>
        </p:spPr>
        <p:txBody>
          <a:bodyPr/>
          <a:lstStyle>
            <a:lvl1pPr marL="0" indent="0">
              <a:buNone/>
              <a:defRPr sz="4480">
                <a:solidFill>
                  <a:schemeClr val="tx1">
                    <a:tint val="75000"/>
                  </a:schemeClr>
                </a:solidFill>
              </a:defRPr>
            </a:lvl1pPr>
            <a:lvl2pPr marL="853455" indent="0">
              <a:buNone/>
              <a:defRPr sz="3733">
                <a:solidFill>
                  <a:schemeClr val="tx1">
                    <a:tint val="75000"/>
                  </a:schemeClr>
                </a:solidFill>
              </a:defRPr>
            </a:lvl2pPr>
            <a:lvl3pPr marL="170691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3pPr>
            <a:lvl4pPr marL="256036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4pPr>
            <a:lvl5pPr marL="341382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5pPr>
            <a:lvl6pPr marL="426727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6pPr>
            <a:lvl7pPr marL="512073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7pPr>
            <a:lvl8pPr marL="5974187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8pPr>
            <a:lvl9pPr marL="6827642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001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57162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157287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8940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3" y="681568"/>
            <a:ext cx="19716750" cy="247438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74603" y="3138171"/>
            <a:ext cx="9670851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574603" y="4676140"/>
            <a:ext cx="9670851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11572875" y="3138171"/>
            <a:ext cx="9718478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11572875" y="4676140"/>
            <a:ext cx="9718478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1905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313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3929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>
              <a:defRPr sz="5973"/>
            </a:lvl1pPr>
            <a:lvl2pPr>
              <a:defRPr sz="5227"/>
            </a:lvl2pPr>
            <a:lvl3pPr>
              <a:defRPr sz="4480"/>
            </a:lvl3pPr>
            <a:lvl4pPr>
              <a:defRPr sz="3733"/>
            </a:lvl4pPr>
            <a:lvl5pPr>
              <a:defRPr sz="3733"/>
            </a:lvl5pPr>
            <a:lvl6pPr>
              <a:defRPr sz="3733"/>
            </a:lvl6pPr>
            <a:lvl7pPr>
              <a:defRPr sz="3733"/>
            </a:lvl7pPr>
            <a:lvl8pPr>
              <a:defRPr sz="3733"/>
            </a:lvl8pPr>
            <a:lvl9pPr>
              <a:defRPr sz="3733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846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 marL="0" indent="0">
              <a:buNone/>
              <a:defRPr sz="5973"/>
            </a:lvl1pPr>
            <a:lvl2pPr marL="853455" indent="0">
              <a:buNone/>
              <a:defRPr sz="5227"/>
            </a:lvl2pPr>
            <a:lvl3pPr marL="1706910" indent="0">
              <a:buNone/>
              <a:defRPr sz="4480"/>
            </a:lvl3pPr>
            <a:lvl4pPr marL="2560366" indent="0">
              <a:buNone/>
              <a:defRPr sz="3733"/>
            </a:lvl4pPr>
            <a:lvl5pPr marL="3413821" indent="0">
              <a:buNone/>
              <a:defRPr sz="3733"/>
            </a:lvl5pPr>
            <a:lvl6pPr marL="4267276" indent="0">
              <a:buNone/>
              <a:defRPr sz="3733"/>
            </a:lvl6pPr>
            <a:lvl7pPr marL="5120731" indent="0">
              <a:buNone/>
              <a:defRPr sz="3733"/>
            </a:lvl7pPr>
            <a:lvl8pPr marL="5974187" indent="0">
              <a:buNone/>
              <a:defRPr sz="3733"/>
            </a:lvl8pPr>
            <a:lvl9pPr marL="6827642" indent="0">
              <a:buNone/>
              <a:defRPr sz="3733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0674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1396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6359187" y="681567"/>
            <a:ext cx="4929188" cy="1084876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1571625" y="681567"/>
            <a:ext cx="14501813" cy="1084876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5697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57500" y="2095078"/>
            <a:ext cx="17145000" cy="4456853"/>
          </a:xfrm>
        </p:spPr>
        <p:txBody>
          <a:bodyPr anchor="b"/>
          <a:lstStyle>
            <a:lvl1pPr algn="ctr"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57500" y="6723804"/>
            <a:ext cx="17145000" cy="3090756"/>
          </a:xfrm>
        </p:spPr>
        <p:txBody>
          <a:bodyPr/>
          <a:lstStyle>
            <a:lvl1pPr marL="0" indent="0" algn="ctr">
              <a:buNone/>
              <a:defRPr sz="4480"/>
            </a:lvl1pPr>
            <a:lvl2pPr marL="853455" indent="0" algn="ctr">
              <a:buNone/>
              <a:defRPr sz="3733"/>
            </a:lvl2pPr>
            <a:lvl3pPr marL="1706910" indent="0" algn="ctr">
              <a:buNone/>
              <a:defRPr sz="3360"/>
            </a:lvl3pPr>
            <a:lvl4pPr marL="2560366" indent="0" algn="ctr">
              <a:buNone/>
              <a:defRPr sz="2987"/>
            </a:lvl4pPr>
            <a:lvl5pPr marL="3413821" indent="0" algn="ctr">
              <a:buNone/>
              <a:defRPr sz="2987"/>
            </a:lvl5pPr>
            <a:lvl6pPr marL="4267276" indent="0" algn="ctr">
              <a:buNone/>
              <a:defRPr sz="2987"/>
            </a:lvl6pPr>
            <a:lvl7pPr marL="5120731" indent="0" algn="ctr">
              <a:buNone/>
              <a:defRPr sz="2987"/>
            </a:lvl7pPr>
            <a:lvl8pPr marL="5974187" indent="0" algn="ctr">
              <a:buNone/>
              <a:defRPr sz="2987"/>
            </a:lvl8pPr>
            <a:lvl9pPr marL="6827642" indent="0" algn="ctr">
              <a:buNone/>
              <a:defRPr sz="2987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770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450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59719" y="3191512"/>
            <a:ext cx="19716750" cy="5325109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59719" y="8566999"/>
            <a:ext cx="19716750" cy="2800349"/>
          </a:xfrm>
        </p:spPr>
        <p:txBody>
          <a:bodyPr/>
          <a:lstStyle>
            <a:lvl1pPr marL="0" indent="0">
              <a:buNone/>
              <a:defRPr sz="4480">
                <a:solidFill>
                  <a:schemeClr val="tx1">
                    <a:tint val="75000"/>
                  </a:schemeClr>
                </a:solidFill>
              </a:defRPr>
            </a:lvl1pPr>
            <a:lvl2pPr marL="853455" indent="0">
              <a:buNone/>
              <a:defRPr sz="3733">
                <a:solidFill>
                  <a:schemeClr val="tx1">
                    <a:tint val="75000"/>
                  </a:schemeClr>
                </a:solidFill>
              </a:defRPr>
            </a:lvl2pPr>
            <a:lvl3pPr marL="170691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3pPr>
            <a:lvl4pPr marL="256036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4pPr>
            <a:lvl5pPr marL="341382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5pPr>
            <a:lvl6pPr marL="426727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6pPr>
            <a:lvl7pPr marL="512073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7pPr>
            <a:lvl8pPr marL="5974187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8pPr>
            <a:lvl9pPr marL="6827642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60350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57162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157287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0965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3" y="681568"/>
            <a:ext cx="19716750" cy="247438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74603" y="3138171"/>
            <a:ext cx="9670851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574603" y="4676140"/>
            <a:ext cx="9670851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11572875" y="3138171"/>
            <a:ext cx="9718478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11572875" y="4676140"/>
            <a:ext cx="9718478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8075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6067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3961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>
              <a:defRPr sz="5973"/>
            </a:lvl1pPr>
            <a:lvl2pPr>
              <a:defRPr sz="5227"/>
            </a:lvl2pPr>
            <a:lvl3pPr>
              <a:defRPr sz="4480"/>
            </a:lvl3pPr>
            <a:lvl4pPr>
              <a:defRPr sz="3733"/>
            </a:lvl4pPr>
            <a:lvl5pPr>
              <a:defRPr sz="3733"/>
            </a:lvl5pPr>
            <a:lvl6pPr>
              <a:defRPr sz="3733"/>
            </a:lvl6pPr>
            <a:lvl7pPr>
              <a:defRPr sz="3733"/>
            </a:lvl7pPr>
            <a:lvl8pPr>
              <a:defRPr sz="3733"/>
            </a:lvl8pPr>
            <a:lvl9pPr>
              <a:defRPr sz="3733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2653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 marL="0" indent="0">
              <a:buNone/>
              <a:defRPr sz="5973"/>
            </a:lvl1pPr>
            <a:lvl2pPr marL="853455" indent="0">
              <a:buNone/>
              <a:defRPr sz="5227"/>
            </a:lvl2pPr>
            <a:lvl3pPr marL="1706910" indent="0">
              <a:buNone/>
              <a:defRPr sz="4480"/>
            </a:lvl3pPr>
            <a:lvl4pPr marL="2560366" indent="0">
              <a:buNone/>
              <a:defRPr sz="3733"/>
            </a:lvl4pPr>
            <a:lvl5pPr marL="3413821" indent="0">
              <a:buNone/>
              <a:defRPr sz="3733"/>
            </a:lvl5pPr>
            <a:lvl6pPr marL="4267276" indent="0">
              <a:buNone/>
              <a:defRPr sz="3733"/>
            </a:lvl6pPr>
            <a:lvl7pPr marL="5120731" indent="0">
              <a:buNone/>
              <a:defRPr sz="3733"/>
            </a:lvl7pPr>
            <a:lvl8pPr marL="5974187" indent="0">
              <a:buNone/>
              <a:defRPr sz="3733"/>
            </a:lvl8pPr>
            <a:lvl9pPr marL="6827642" indent="0">
              <a:buNone/>
              <a:defRPr sz="3733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4741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3499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6359187" y="681567"/>
            <a:ext cx="4929188" cy="1084876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1571625" y="681567"/>
            <a:ext cx="14501813" cy="1084876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2668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57500" y="2095078"/>
            <a:ext cx="17145000" cy="4456853"/>
          </a:xfrm>
        </p:spPr>
        <p:txBody>
          <a:bodyPr anchor="b"/>
          <a:lstStyle>
            <a:lvl1pPr algn="ctr"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57500" y="6723804"/>
            <a:ext cx="17145000" cy="3090756"/>
          </a:xfrm>
        </p:spPr>
        <p:txBody>
          <a:bodyPr/>
          <a:lstStyle>
            <a:lvl1pPr marL="0" indent="0" algn="ctr">
              <a:buNone/>
              <a:defRPr sz="4480"/>
            </a:lvl1pPr>
            <a:lvl2pPr marL="853455" indent="0" algn="ctr">
              <a:buNone/>
              <a:defRPr sz="3733"/>
            </a:lvl2pPr>
            <a:lvl3pPr marL="1706910" indent="0" algn="ctr">
              <a:buNone/>
              <a:defRPr sz="3360"/>
            </a:lvl3pPr>
            <a:lvl4pPr marL="2560366" indent="0" algn="ctr">
              <a:buNone/>
              <a:defRPr sz="2987"/>
            </a:lvl4pPr>
            <a:lvl5pPr marL="3413821" indent="0" algn="ctr">
              <a:buNone/>
              <a:defRPr sz="2987"/>
            </a:lvl5pPr>
            <a:lvl6pPr marL="4267276" indent="0" algn="ctr">
              <a:buNone/>
              <a:defRPr sz="2987"/>
            </a:lvl6pPr>
            <a:lvl7pPr marL="5120731" indent="0" algn="ctr">
              <a:buNone/>
              <a:defRPr sz="2987"/>
            </a:lvl7pPr>
            <a:lvl8pPr marL="5974187" indent="0" algn="ctr">
              <a:buNone/>
              <a:defRPr sz="2987"/>
            </a:lvl8pPr>
            <a:lvl9pPr marL="6827642" indent="0" algn="ctr">
              <a:buNone/>
              <a:defRPr sz="2987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4732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859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59719" y="3191512"/>
            <a:ext cx="19716750" cy="5325109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59719" y="8566999"/>
            <a:ext cx="19716750" cy="2800349"/>
          </a:xfrm>
        </p:spPr>
        <p:txBody>
          <a:bodyPr/>
          <a:lstStyle>
            <a:lvl1pPr marL="0" indent="0">
              <a:buNone/>
              <a:defRPr sz="4480">
                <a:solidFill>
                  <a:schemeClr val="tx1">
                    <a:tint val="75000"/>
                  </a:schemeClr>
                </a:solidFill>
              </a:defRPr>
            </a:lvl1pPr>
            <a:lvl2pPr marL="853455" indent="0">
              <a:buNone/>
              <a:defRPr sz="3733">
                <a:solidFill>
                  <a:schemeClr val="tx1">
                    <a:tint val="75000"/>
                  </a:schemeClr>
                </a:solidFill>
              </a:defRPr>
            </a:lvl2pPr>
            <a:lvl3pPr marL="170691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3pPr>
            <a:lvl4pPr marL="256036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4pPr>
            <a:lvl5pPr marL="341382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5pPr>
            <a:lvl6pPr marL="426727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6pPr>
            <a:lvl7pPr marL="512073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7pPr>
            <a:lvl8pPr marL="5974187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8pPr>
            <a:lvl9pPr marL="6827642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9496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57162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157287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181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3" y="681568"/>
            <a:ext cx="19716750" cy="247438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74603" y="3138171"/>
            <a:ext cx="9670851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574603" y="4676140"/>
            <a:ext cx="9670851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11572875" y="3138171"/>
            <a:ext cx="9718478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11572875" y="4676140"/>
            <a:ext cx="9718478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2920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5505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5076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>
              <a:defRPr sz="5973"/>
            </a:lvl1pPr>
            <a:lvl2pPr>
              <a:defRPr sz="5227"/>
            </a:lvl2pPr>
            <a:lvl3pPr>
              <a:defRPr sz="4480"/>
            </a:lvl3pPr>
            <a:lvl4pPr>
              <a:defRPr sz="3733"/>
            </a:lvl4pPr>
            <a:lvl5pPr>
              <a:defRPr sz="3733"/>
            </a:lvl5pPr>
            <a:lvl6pPr>
              <a:defRPr sz="3733"/>
            </a:lvl6pPr>
            <a:lvl7pPr>
              <a:defRPr sz="3733"/>
            </a:lvl7pPr>
            <a:lvl8pPr>
              <a:defRPr sz="3733"/>
            </a:lvl8pPr>
            <a:lvl9pPr>
              <a:defRPr sz="3733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0229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 marL="0" indent="0">
              <a:buNone/>
              <a:defRPr sz="5973"/>
            </a:lvl1pPr>
            <a:lvl2pPr marL="853455" indent="0">
              <a:buNone/>
              <a:defRPr sz="5227"/>
            </a:lvl2pPr>
            <a:lvl3pPr marL="1706910" indent="0">
              <a:buNone/>
              <a:defRPr sz="4480"/>
            </a:lvl3pPr>
            <a:lvl4pPr marL="2560366" indent="0">
              <a:buNone/>
              <a:defRPr sz="3733"/>
            </a:lvl4pPr>
            <a:lvl5pPr marL="3413821" indent="0">
              <a:buNone/>
              <a:defRPr sz="3733"/>
            </a:lvl5pPr>
            <a:lvl6pPr marL="4267276" indent="0">
              <a:buNone/>
              <a:defRPr sz="3733"/>
            </a:lvl6pPr>
            <a:lvl7pPr marL="5120731" indent="0">
              <a:buNone/>
              <a:defRPr sz="3733"/>
            </a:lvl7pPr>
            <a:lvl8pPr marL="5974187" indent="0">
              <a:buNone/>
              <a:defRPr sz="3733"/>
            </a:lvl8pPr>
            <a:lvl9pPr marL="6827642" indent="0">
              <a:buNone/>
              <a:defRPr sz="3733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1348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00040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6359187" y="681567"/>
            <a:ext cx="4929188" cy="1084876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1571625" y="681567"/>
            <a:ext cx="14501813" cy="1084876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86128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57500" y="2095078"/>
            <a:ext cx="17145000" cy="4456853"/>
          </a:xfrm>
        </p:spPr>
        <p:txBody>
          <a:bodyPr anchor="b"/>
          <a:lstStyle>
            <a:lvl1pPr algn="ctr"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57500" y="6723804"/>
            <a:ext cx="17145000" cy="3090756"/>
          </a:xfrm>
        </p:spPr>
        <p:txBody>
          <a:bodyPr/>
          <a:lstStyle>
            <a:lvl1pPr marL="0" indent="0" algn="ctr">
              <a:buNone/>
              <a:defRPr sz="4480"/>
            </a:lvl1pPr>
            <a:lvl2pPr marL="853455" indent="0" algn="ctr">
              <a:buNone/>
              <a:defRPr sz="3733"/>
            </a:lvl2pPr>
            <a:lvl3pPr marL="1706910" indent="0" algn="ctr">
              <a:buNone/>
              <a:defRPr sz="3360"/>
            </a:lvl3pPr>
            <a:lvl4pPr marL="2560366" indent="0" algn="ctr">
              <a:buNone/>
              <a:defRPr sz="2987"/>
            </a:lvl4pPr>
            <a:lvl5pPr marL="3413821" indent="0" algn="ctr">
              <a:buNone/>
              <a:defRPr sz="2987"/>
            </a:lvl5pPr>
            <a:lvl6pPr marL="4267276" indent="0" algn="ctr">
              <a:buNone/>
              <a:defRPr sz="2987"/>
            </a:lvl6pPr>
            <a:lvl7pPr marL="5120731" indent="0" algn="ctr">
              <a:buNone/>
              <a:defRPr sz="2987"/>
            </a:lvl7pPr>
            <a:lvl8pPr marL="5974187" indent="0" algn="ctr">
              <a:buNone/>
              <a:defRPr sz="2987"/>
            </a:lvl8pPr>
            <a:lvl9pPr marL="6827642" indent="0" algn="ctr">
              <a:buNone/>
              <a:defRPr sz="2987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88764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96736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59719" y="3191512"/>
            <a:ext cx="19716750" cy="5325109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59719" y="8566999"/>
            <a:ext cx="19716750" cy="2800349"/>
          </a:xfrm>
        </p:spPr>
        <p:txBody>
          <a:bodyPr/>
          <a:lstStyle>
            <a:lvl1pPr marL="0" indent="0">
              <a:buNone/>
              <a:defRPr sz="4480">
                <a:solidFill>
                  <a:schemeClr val="tx1">
                    <a:tint val="75000"/>
                  </a:schemeClr>
                </a:solidFill>
              </a:defRPr>
            </a:lvl1pPr>
            <a:lvl2pPr marL="853455" indent="0">
              <a:buNone/>
              <a:defRPr sz="3733">
                <a:solidFill>
                  <a:schemeClr val="tx1">
                    <a:tint val="75000"/>
                  </a:schemeClr>
                </a:solidFill>
              </a:defRPr>
            </a:lvl2pPr>
            <a:lvl3pPr marL="170691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3pPr>
            <a:lvl4pPr marL="256036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4pPr>
            <a:lvl5pPr marL="341382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5pPr>
            <a:lvl6pPr marL="426727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6pPr>
            <a:lvl7pPr marL="512073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7pPr>
            <a:lvl8pPr marL="5974187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8pPr>
            <a:lvl9pPr marL="6827642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16798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57162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157287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5425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3" y="681568"/>
            <a:ext cx="19716750" cy="247438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74603" y="3138171"/>
            <a:ext cx="9670851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574603" y="4676140"/>
            <a:ext cx="9670851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11572875" y="3138171"/>
            <a:ext cx="9718478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11572875" y="4676140"/>
            <a:ext cx="9718478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2505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0105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410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>
              <a:defRPr sz="5973"/>
            </a:lvl1pPr>
            <a:lvl2pPr>
              <a:defRPr sz="5227"/>
            </a:lvl2pPr>
            <a:lvl3pPr>
              <a:defRPr sz="4480"/>
            </a:lvl3pPr>
            <a:lvl4pPr>
              <a:defRPr sz="3733"/>
            </a:lvl4pPr>
            <a:lvl5pPr>
              <a:defRPr sz="3733"/>
            </a:lvl5pPr>
            <a:lvl6pPr>
              <a:defRPr sz="3733"/>
            </a:lvl6pPr>
            <a:lvl7pPr>
              <a:defRPr sz="3733"/>
            </a:lvl7pPr>
            <a:lvl8pPr>
              <a:defRPr sz="3733"/>
            </a:lvl8pPr>
            <a:lvl9pPr>
              <a:defRPr sz="3733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86385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 marL="0" indent="0">
              <a:buNone/>
              <a:defRPr sz="5973"/>
            </a:lvl1pPr>
            <a:lvl2pPr marL="853455" indent="0">
              <a:buNone/>
              <a:defRPr sz="5227"/>
            </a:lvl2pPr>
            <a:lvl3pPr marL="1706910" indent="0">
              <a:buNone/>
              <a:defRPr sz="4480"/>
            </a:lvl3pPr>
            <a:lvl4pPr marL="2560366" indent="0">
              <a:buNone/>
              <a:defRPr sz="3733"/>
            </a:lvl4pPr>
            <a:lvl5pPr marL="3413821" indent="0">
              <a:buNone/>
              <a:defRPr sz="3733"/>
            </a:lvl5pPr>
            <a:lvl6pPr marL="4267276" indent="0">
              <a:buNone/>
              <a:defRPr sz="3733"/>
            </a:lvl6pPr>
            <a:lvl7pPr marL="5120731" indent="0">
              <a:buNone/>
              <a:defRPr sz="3733"/>
            </a:lvl7pPr>
            <a:lvl8pPr marL="5974187" indent="0">
              <a:buNone/>
              <a:defRPr sz="3733"/>
            </a:lvl8pPr>
            <a:lvl9pPr marL="6827642" indent="0">
              <a:buNone/>
              <a:defRPr sz="3733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22920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99682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6359187" y="681567"/>
            <a:ext cx="4929188" cy="1084876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1571625" y="681567"/>
            <a:ext cx="14501813" cy="1084876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12957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57500" y="2095078"/>
            <a:ext cx="17145000" cy="4456853"/>
          </a:xfrm>
        </p:spPr>
        <p:txBody>
          <a:bodyPr anchor="b"/>
          <a:lstStyle>
            <a:lvl1pPr algn="ctr"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57500" y="6723804"/>
            <a:ext cx="17145000" cy="3090756"/>
          </a:xfrm>
        </p:spPr>
        <p:txBody>
          <a:bodyPr/>
          <a:lstStyle>
            <a:lvl1pPr marL="0" indent="0" algn="ctr">
              <a:buNone/>
              <a:defRPr sz="4480"/>
            </a:lvl1pPr>
            <a:lvl2pPr marL="853455" indent="0" algn="ctr">
              <a:buNone/>
              <a:defRPr sz="3733"/>
            </a:lvl2pPr>
            <a:lvl3pPr marL="1706910" indent="0" algn="ctr">
              <a:buNone/>
              <a:defRPr sz="3360"/>
            </a:lvl3pPr>
            <a:lvl4pPr marL="2560366" indent="0" algn="ctr">
              <a:buNone/>
              <a:defRPr sz="2987"/>
            </a:lvl4pPr>
            <a:lvl5pPr marL="3413821" indent="0" algn="ctr">
              <a:buNone/>
              <a:defRPr sz="2987"/>
            </a:lvl5pPr>
            <a:lvl6pPr marL="4267276" indent="0" algn="ctr">
              <a:buNone/>
              <a:defRPr sz="2987"/>
            </a:lvl6pPr>
            <a:lvl7pPr marL="5120731" indent="0" algn="ctr">
              <a:buNone/>
              <a:defRPr sz="2987"/>
            </a:lvl7pPr>
            <a:lvl8pPr marL="5974187" indent="0" algn="ctr">
              <a:buNone/>
              <a:defRPr sz="2987"/>
            </a:lvl8pPr>
            <a:lvl9pPr marL="6827642" indent="0" algn="ctr">
              <a:buNone/>
              <a:defRPr sz="2987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1458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55618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59719" y="3191512"/>
            <a:ext cx="19716750" cy="5325109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59719" y="8566999"/>
            <a:ext cx="19716750" cy="2800349"/>
          </a:xfrm>
        </p:spPr>
        <p:txBody>
          <a:bodyPr/>
          <a:lstStyle>
            <a:lvl1pPr marL="0" indent="0">
              <a:buNone/>
              <a:defRPr sz="4480">
                <a:solidFill>
                  <a:schemeClr val="tx1">
                    <a:tint val="75000"/>
                  </a:schemeClr>
                </a:solidFill>
              </a:defRPr>
            </a:lvl1pPr>
            <a:lvl2pPr marL="853455" indent="0">
              <a:buNone/>
              <a:defRPr sz="3733">
                <a:solidFill>
                  <a:schemeClr val="tx1">
                    <a:tint val="75000"/>
                  </a:schemeClr>
                </a:solidFill>
              </a:defRPr>
            </a:lvl2pPr>
            <a:lvl3pPr marL="170691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3pPr>
            <a:lvl4pPr marL="256036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4pPr>
            <a:lvl5pPr marL="341382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5pPr>
            <a:lvl6pPr marL="426727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6pPr>
            <a:lvl7pPr marL="512073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7pPr>
            <a:lvl8pPr marL="5974187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8pPr>
            <a:lvl9pPr marL="6827642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5508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57162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157287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06973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3" y="681568"/>
            <a:ext cx="19716750" cy="247438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74603" y="3138171"/>
            <a:ext cx="9670851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574603" y="4676140"/>
            <a:ext cx="9670851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11572875" y="3138171"/>
            <a:ext cx="9718478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11572875" y="4676140"/>
            <a:ext cx="9718478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36392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94176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83714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>
              <a:defRPr sz="5973"/>
            </a:lvl1pPr>
            <a:lvl2pPr>
              <a:defRPr sz="5227"/>
            </a:lvl2pPr>
            <a:lvl3pPr>
              <a:defRPr sz="4480"/>
            </a:lvl3pPr>
            <a:lvl4pPr>
              <a:defRPr sz="3733"/>
            </a:lvl4pPr>
            <a:lvl5pPr>
              <a:defRPr sz="3733"/>
            </a:lvl5pPr>
            <a:lvl6pPr>
              <a:defRPr sz="3733"/>
            </a:lvl6pPr>
            <a:lvl7pPr>
              <a:defRPr sz="3733"/>
            </a:lvl7pPr>
            <a:lvl8pPr>
              <a:defRPr sz="3733"/>
            </a:lvl8pPr>
            <a:lvl9pPr>
              <a:defRPr sz="3733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74074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 marL="0" indent="0">
              <a:buNone/>
              <a:defRPr sz="5973"/>
            </a:lvl1pPr>
            <a:lvl2pPr marL="853455" indent="0">
              <a:buNone/>
              <a:defRPr sz="5227"/>
            </a:lvl2pPr>
            <a:lvl3pPr marL="1706910" indent="0">
              <a:buNone/>
              <a:defRPr sz="4480"/>
            </a:lvl3pPr>
            <a:lvl4pPr marL="2560366" indent="0">
              <a:buNone/>
              <a:defRPr sz="3733"/>
            </a:lvl4pPr>
            <a:lvl5pPr marL="3413821" indent="0">
              <a:buNone/>
              <a:defRPr sz="3733"/>
            </a:lvl5pPr>
            <a:lvl6pPr marL="4267276" indent="0">
              <a:buNone/>
              <a:defRPr sz="3733"/>
            </a:lvl6pPr>
            <a:lvl7pPr marL="5120731" indent="0">
              <a:buNone/>
              <a:defRPr sz="3733"/>
            </a:lvl7pPr>
            <a:lvl8pPr marL="5974187" indent="0">
              <a:buNone/>
              <a:defRPr sz="3733"/>
            </a:lvl8pPr>
            <a:lvl9pPr marL="6827642" indent="0">
              <a:buNone/>
              <a:defRPr sz="3733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63291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50611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6359187" y="681567"/>
            <a:ext cx="4929188" cy="1084876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1571625" y="681567"/>
            <a:ext cx="14501813" cy="1084876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16956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57500" y="2095078"/>
            <a:ext cx="17145000" cy="4456853"/>
          </a:xfrm>
        </p:spPr>
        <p:txBody>
          <a:bodyPr anchor="b"/>
          <a:lstStyle>
            <a:lvl1pPr algn="ctr"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857500" y="6723804"/>
            <a:ext cx="17145000" cy="3090756"/>
          </a:xfrm>
        </p:spPr>
        <p:txBody>
          <a:bodyPr/>
          <a:lstStyle>
            <a:lvl1pPr marL="0" indent="0" algn="ctr">
              <a:buNone/>
              <a:defRPr sz="4480"/>
            </a:lvl1pPr>
            <a:lvl2pPr marL="853455" indent="0" algn="ctr">
              <a:buNone/>
              <a:defRPr sz="3733"/>
            </a:lvl2pPr>
            <a:lvl3pPr marL="1706910" indent="0" algn="ctr">
              <a:buNone/>
              <a:defRPr sz="3360"/>
            </a:lvl3pPr>
            <a:lvl4pPr marL="2560366" indent="0" algn="ctr">
              <a:buNone/>
              <a:defRPr sz="2987"/>
            </a:lvl4pPr>
            <a:lvl5pPr marL="3413821" indent="0" algn="ctr">
              <a:buNone/>
              <a:defRPr sz="2987"/>
            </a:lvl5pPr>
            <a:lvl6pPr marL="4267276" indent="0" algn="ctr">
              <a:buNone/>
              <a:defRPr sz="2987"/>
            </a:lvl6pPr>
            <a:lvl7pPr marL="5120731" indent="0" algn="ctr">
              <a:buNone/>
              <a:defRPr sz="2987"/>
            </a:lvl7pPr>
            <a:lvl8pPr marL="5974187" indent="0" algn="ctr">
              <a:buNone/>
              <a:defRPr sz="2987"/>
            </a:lvl8pPr>
            <a:lvl9pPr marL="6827642" indent="0" algn="ctr">
              <a:buNone/>
              <a:defRPr sz="2987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8656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926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59719" y="3191512"/>
            <a:ext cx="19716750" cy="5325109"/>
          </a:xfrm>
        </p:spPr>
        <p:txBody>
          <a:bodyPr anchor="b"/>
          <a:lstStyle>
            <a:lvl1pPr>
              <a:defRPr sz="11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59719" y="8566999"/>
            <a:ext cx="19716750" cy="2800349"/>
          </a:xfrm>
        </p:spPr>
        <p:txBody>
          <a:bodyPr/>
          <a:lstStyle>
            <a:lvl1pPr marL="0" indent="0">
              <a:buNone/>
              <a:defRPr sz="4480">
                <a:solidFill>
                  <a:schemeClr val="tx1">
                    <a:tint val="75000"/>
                  </a:schemeClr>
                </a:solidFill>
              </a:defRPr>
            </a:lvl1pPr>
            <a:lvl2pPr marL="853455" indent="0">
              <a:buNone/>
              <a:defRPr sz="3733">
                <a:solidFill>
                  <a:schemeClr val="tx1">
                    <a:tint val="75000"/>
                  </a:schemeClr>
                </a:solidFill>
              </a:defRPr>
            </a:lvl2pPr>
            <a:lvl3pPr marL="1706910" indent="0">
              <a:buNone/>
              <a:defRPr sz="3360">
                <a:solidFill>
                  <a:schemeClr val="tx1">
                    <a:tint val="75000"/>
                  </a:schemeClr>
                </a:solidFill>
              </a:defRPr>
            </a:lvl3pPr>
            <a:lvl4pPr marL="256036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4pPr>
            <a:lvl5pPr marL="341382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5pPr>
            <a:lvl6pPr marL="4267276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6pPr>
            <a:lvl7pPr marL="5120731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7pPr>
            <a:lvl8pPr marL="5974187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8pPr>
            <a:lvl9pPr marL="6827642" indent="0">
              <a:buNone/>
              <a:defRPr sz="29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22184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157162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1572875" y="3407833"/>
            <a:ext cx="9715500" cy="81224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24241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3" y="681568"/>
            <a:ext cx="19716750" cy="247438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1574603" y="3138171"/>
            <a:ext cx="9670851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1574603" y="4676140"/>
            <a:ext cx="9670851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11572875" y="3138171"/>
            <a:ext cx="9718478" cy="1537969"/>
          </a:xfrm>
        </p:spPr>
        <p:txBody>
          <a:bodyPr anchor="b"/>
          <a:lstStyle>
            <a:lvl1pPr marL="0" indent="0">
              <a:buNone/>
              <a:defRPr sz="4480" b="1"/>
            </a:lvl1pPr>
            <a:lvl2pPr marL="853455" indent="0">
              <a:buNone/>
              <a:defRPr sz="3733" b="1"/>
            </a:lvl2pPr>
            <a:lvl3pPr marL="1706910" indent="0">
              <a:buNone/>
              <a:defRPr sz="3360" b="1"/>
            </a:lvl3pPr>
            <a:lvl4pPr marL="2560366" indent="0">
              <a:buNone/>
              <a:defRPr sz="2987" b="1"/>
            </a:lvl4pPr>
            <a:lvl5pPr marL="3413821" indent="0">
              <a:buNone/>
              <a:defRPr sz="2987" b="1"/>
            </a:lvl5pPr>
            <a:lvl6pPr marL="4267276" indent="0">
              <a:buNone/>
              <a:defRPr sz="2987" b="1"/>
            </a:lvl6pPr>
            <a:lvl7pPr marL="5120731" indent="0">
              <a:buNone/>
              <a:defRPr sz="2987" b="1"/>
            </a:lvl7pPr>
            <a:lvl8pPr marL="5974187" indent="0">
              <a:buNone/>
              <a:defRPr sz="2987" b="1"/>
            </a:lvl8pPr>
            <a:lvl9pPr marL="6827642" indent="0">
              <a:buNone/>
              <a:defRPr sz="2987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11572875" y="4676140"/>
            <a:ext cx="9718478" cy="687789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26623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71640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37358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>
              <a:defRPr sz="5973"/>
            </a:lvl1pPr>
            <a:lvl2pPr>
              <a:defRPr sz="5227"/>
            </a:lvl2pPr>
            <a:lvl3pPr>
              <a:defRPr sz="4480"/>
            </a:lvl3pPr>
            <a:lvl4pPr>
              <a:defRPr sz="3733"/>
            </a:lvl4pPr>
            <a:lvl5pPr>
              <a:defRPr sz="3733"/>
            </a:lvl5pPr>
            <a:lvl6pPr>
              <a:defRPr sz="3733"/>
            </a:lvl6pPr>
            <a:lvl7pPr>
              <a:defRPr sz="3733"/>
            </a:lvl7pPr>
            <a:lvl8pPr>
              <a:defRPr sz="3733"/>
            </a:lvl8pPr>
            <a:lvl9pPr>
              <a:defRPr sz="3733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46727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604" y="853440"/>
            <a:ext cx="7372944" cy="2987040"/>
          </a:xfrm>
        </p:spPr>
        <p:txBody>
          <a:bodyPr anchor="b"/>
          <a:lstStyle>
            <a:lvl1pPr>
              <a:defRPr sz="5973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9718477" y="1843194"/>
            <a:ext cx="11572875" cy="9097433"/>
          </a:xfrm>
        </p:spPr>
        <p:txBody>
          <a:bodyPr/>
          <a:lstStyle>
            <a:lvl1pPr marL="0" indent="0">
              <a:buNone/>
              <a:defRPr sz="5973"/>
            </a:lvl1pPr>
            <a:lvl2pPr marL="853455" indent="0">
              <a:buNone/>
              <a:defRPr sz="5227"/>
            </a:lvl2pPr>
            <a:lvl3pPr marL="1706910" indent="0">
              <a:buNone/>
              <a:defRPr sz="4480"/>
            </a:lvl3pPr>
            <a:lvl4pPr marL="2560366" indent="0">
              <a:buNone/>
              <a:defRPr sz="3733"/>
            </a:lvl4pPr>
            <a:lvl5pPr marL="3413821" indent="0">
              <a:buNone/>
              <a:defRPr sz="3733"/>
            </a:lvl5pPr>
            <a:lvl6pPr marL="4267276" indent="0">
              <a:buNone/>
              <a:defRPr sz="3733"/>
            </a:lvl6pPr>
            <a:lvl7pPr marL="5120731" indent="0">
              <a:buNone/>
              <a:defRPr sz="3733"/>
            </a:lvl7pPr>
            <a:lvl8pPr marL="5974187" indent="0">
              <a:buNone/>
              <a:defRPr sz="3733"/>
            </a:lvl8pPr>
            <a:lvl9pPr marL="6827642" indent="0">
              <a:buNone/>
              <a:defRPr sz="3733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1574604" y="3840480"/>
            <a:ext cx="7372944" cy="7114964"/>
          </a:xfrm>
        </p:spPr>
        <p:txBody>
          <a:bodyPr/>
          <a:lstStyle>
            <a:lvl1pPr marL="0" indent="0">
              <a:buNone/>
              <a:defRPr sz="2987"/>
            </a:lvl1pPr>
            <a:lvl2pPr marL="853455" indent="0">
              <a:buNone/>
              <a:defRPr sz="2613"/>
            </a:lvl2pPr>
            <a:lvl3pPr marL="1706910" indent="0">
              <a:buNone/>
              <a:defRPr sz="2240"/>
            </a:lvl3pPr>
            <a:lvl4pPr marL="2560366" indent="0">
              <a:buNone/>
              <a:defRPr sz="1867"/>
            </a:lvl4pPr>
            <a:lvl5pPr marL="3413821" indent="0">
              <a:buNone/>
              <a:defRPr sz="1867"/>
            </a:lvl5pPr>
            <a:lvl6pPr marL="4267276" indent="0">
              <a:buNone/>
              <a:defRPr sz="1867"/>
            </a:lvl6pPr>
            <a:lvl7pPr marL="5120731" indent="0">
              <a:buNone/>
              <a:defRPr sz="1867"/>
            </a:lvl7pPr>
            <a:lvl8pPr marL="5974187" indent="0">
              <a:buNone/>
              <a:defRPr sz="1867"/>
            </a:lvl8pPr>
            <a:lvl9pPr marL="6827642" indent="0">
              <a:buNone/>
              <a:defRPr sz="186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45997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02525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6359187" y="681567"/>
            <a:ext cx="4929188" cy="1084876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1571625" y="681567"/>
            <a:ext cx="14501813" cy="10848764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10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8726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6" r:id="rId2"/>
    <p:sldLayoutId id="2147483677" r:id="rId3"/>
  </p:sldLayoutIdLst>
  <p:txStyles>
    <p:titleStyle>
      <a:lvl1pPr algn="l" defTabSz="1706910" rtl="0" eaLnBrk="1" latinLnBrk="0" hangingPunct="1">
        <a:lnSpc>
          <a:spcPct val="90000"/>
        </a:lnSpc>
        <a:spcBef>
          <a:spcPct val="0"/>
        </a:spcBef>
        <a:buNone/>
        <a:defRPr sz="82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6728" indent="-426728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Char char="•"/>
        <a:defRPr sz="5227" kern="1200">
          <a:solidFill>
            <a:schemeClr val="tx1"/>
          </a:solidFill>
          <a:latin typeface="+mn-lt"/>
          <a:ea typeface="+mn-ea"/>
          <a:cs typeface="+mn-cs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71625" y="681568"/>
            <a:ext cx="19716750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71625" y="3407833"/>
            <a:ext cx="19716750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57162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72375" y="11865187"/>
            <a:ext cx="771525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614487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282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706910" rtl="0" eaLnBrk="1" latinLnBrk="0" hangingPunct="1">
        <a:lnSpc>
          <a:spcPct val="90000"/>
        </a:lnSpc>
        <a:spcBef>
          <a:spcPct val="0"/>
        </a:spcBef>
        <a:buNone/>
        <a:defRPr sz="82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6728" indent="-426728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Char char="•"/>
        <a:defRPr sz="5227" kern="1200">
          <a:solidFill>
            <a:schemeClr val="tx1"/>
          </a:solidFill>
          <a:latin typeface="+mn-lt"/>
          <a:ea typeface="+mn-ea"/>
          <a:cs typeface="+mn-cs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71625" y="681568"/>
            <a:ext cx="19716750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71625" y="3407833"/>
            <a:ext cx="19716750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57162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72375" y="11865187"/>
            <a:ext cx="771525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614487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807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706910" rtl="0" eaLnBrk="1" latinLnBrk="0" hangingPunct="1">
        <a:lnSpc>
          <a:spcPct val="90000"/>
        </a:lnSpc>
        <a:spcBef>
          <a:spcPct val="0"/>
        </a:spcBef>
        <a:buNone/>
        <a:defRPr sz="82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6728" indent="-426728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Char char="•"/>
        <a:defRPr sz="5227" kern="1200">
          <a:solidFill>
            <a:schemeClr val="tx1"/>
          </a:solidFill>
          <a:latin typeface="+mn-lt"/>
          <a:ea typeface="+mn-ea"/>
          <a:cs typeface="+mn-cs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71625" y="681568"/>
            <a:ext cx="19716750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71625" y="3407833"/>
            <a:ext cx="19716750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57162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72375" y="11865187"/>
            <a:ext cx="771525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614487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27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1706910" rtl="0" eaLnBrk="1" latinLnBrk="0" hangingPunct="1">
        <a:lnSpc>
          <a:spcPct val="90000"/>
        </a:lnSpc>
        <a:spcBef>
          <a:spcPct val="0"/>
        </a:spcBef>
        <a:buNone/>
        <a:defRPr sz="82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6728" indent="-426728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Char char="•"/>
        <a:defRPr sz="5227" kern="1200">
          <a:solidFill>
            <a:schemeClr val="tx1"/>
          </a:solidFill>
          <a:latin typeface="+mn-lt"/>
          <a:ea typeface="+mn-ea"/>
          <a:cs typeface="+mn-cs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71625" y="681568"/>
            <a:ext cx="19716750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71625" y="3407833"/>
            <a:ext cx="19716750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57162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72375" y="11865187"/>
            <a:ext cx="771525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614487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85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1706910" rtl="0" eaLnBrk="1" latinLnBrk="0" hangingPunct="1">
        <a:lnSpc>
          <a:spcPct val="90000"/>
        </a:lnSpc>
        <a:spcBef>
          <a:spcPct val="0"/>
        </a:spcBef>
        <a:buNone/>
        <a:defRPr sz="82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6728" indent="-426728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Char char="•"/>
        <a:defRPr sz="5227" kern="1200">
          <a:solidFill>
            <a:schemeClr val="tx1"/>
          </a:solidFill>
          <a:latin typeface="+mn-lt"/>
          <a:ea typeface="+mn-ea"/>
          <a:cs typeface="+mn-cs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71625" y="681568"/>
            <a:ext cx="19716750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71625" y="3407833"/>
            <a:ext cx="19716750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57162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72375" y="11865187"/>
            <a:ext cx="771525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614487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45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1706910" rtl="0" eaLnBrk="1" latinLnBrk="0" hangingPunct="1">
        <a:lnSpc>
          <a:spcPct val="90000"/>
        </a:lnSpc>
        <a:spcBef>
          <a:spcPct val="0"/>
        </a:spcBef>
        <a:buNone/>
        <a:defRPr sz="82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6728" indent="-426728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Char char="•"/>
        <a:defRPr sz="5227" kern="1200">
          <a:solidFill>
            <a:schemeClr val="tx1"/>
          </a:solidFill>
          <a:latin typeface="+mn-lt"/>
          <a:ea typeface="+mn-ea"/>
          <a:cs typeface="+mn-cs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71625" y="681568"/>
            <a:ext cx="19716750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71625" y="3407833"/>
            <a:ext cx="19716750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57162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72375" y="11865187"/>
            <a:ext cx="771525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614487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643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1706910" rtl="0" eaLnBrk="1" latinLnBrk="0" hangingPunct="1">
        <a:lnSpc>
          <a:spcPct val="90000"/>
        </a:lnSpc>
        <a:spcBef>
          <a:spcPct val="0"/>
        </a:spcBef>
        <a:buNone/>
        <a:defRPr sz="82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6728" indent="-426728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Char char="•"/>
        <a:defRPr sz="5227" kern="1200">
          <a:solidFill>
            <a:schemeClr val="tx1"/>
          </a:solidFill>
          <a:latin typeface="+mn-lt"/>
          <a:ea typeface="+mn-ea"/>
          <a:cs typeface="+mn-cs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571625" y="681568"/>
            <a:ext cx="19716750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571625" y="3407833"/>
            <a:ext cx="19716750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157162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91D53A96-A9B7-42CE-95C0-4A48ABEAC11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2020/9/28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72375" y="11865187"/>
            <a:ext cx="771525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6144875" y="11865187"/>
            <a:ext cx="514350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2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706910"/>
            <a:fld id="{238E7F7E-4CB1-4F59-B8E7-C74BFC400378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170691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33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1706910" rtl="0" eaLnBrk="1" latinLnBrk="0" hangingPunct="1">
        <a:lnSpc>
          <a:spcPct val="90000"/>
        </a:lnSpc>
        <a:spcBef>
          <a:spcPct val="0"/>
        </a:spcBef>
        <a:buNone/>
        <a:defRPr sz="82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6728" indent="-426728" algn="l" defTabSz="1706910" rtl="0" eaLnBrk="1" latinLnBrk="0" hangingPunct="1">
        <a:lnSpc>
          <a:spcPct val="90000"/>
        </a:lnSpc>
        <a:spcBef>
          <a:spcPts val="1867"/>
        </a:spcBef>
        <a:buFont typeface="Arial" panose="020B0604020202020204" pitchFamily="34" charset="0"/>
        <a:buChar char="•"/>
        <a:defRPr sz="5227" kern="1200">
          <a:solidFill>
            <a:schemeClr val="tx1"/>
          </a:solidFill>
          <a:latin typeface="+mn-lt"/>
          <a:ea typeface="+mn-ea"/>
          <a:cs typeface="+mn-cs"/>
        </a:defRPr>
      </a:lvl1pPr>
      <a:lvl2pPr marL="128018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4480" kern="1200">
          <a:solidFill>
            <a:schemeClr val="tx1"/>
          </a:solidFill>
          <a:latin typeface="+mn-lt"/>
          <a:ea typeface="+mn-ea"/>
          <a:cs typeface="+mn-cs"/>
        </a:defRPr>
      </a:lvl2pPr>
      <a:lvl3pPr marL="2133638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3pPr>
      <a:lvl4pPr marL="2987093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84054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69400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547459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6400914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7254370" indent="-426728" algn="l" defTabSz="17069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53455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706910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3pPr>
      <a:lvl4pPr marL="256036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4pPr>
      <a:lvl5pPr marL="341382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5pPr>
      <a:lvl6pPr marL="4267276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6pPr>
      <a:lvl7pPr marL="5120731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7pPr>
      <a:lvl8pPr marL="5974187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8pPr>
      <a:lvl9pPr marL="6827642" algn="l" defTabSz="1706910" rtl="0" eaLnBrk="1" latinLnBrk="0" hangingPunct="1">
        <a:defRPr sz="33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859999" cy="15239999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 rot="2299722">
            <a:off x="17637180" y="7518541"/>
            <a:ext cx="2991061" cy="295258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22"/>
          </a:p>
        </p:txBody>
      </p:sp>
      <p:sp>
        <p:nvSpPr>
          <p:cNvPr id="9" name="矩形 8"/>
          <p:cNvSpPr/>
          <p:nvPr/>
        </p:nvSpPr>
        <p:spPr>
          <a:xfrm rot="2299722">
            <a:off x="-4050267" y="6921449"/>
            <a:ext cx="18130457" cy="13384849"/>
          </a:xfrm>
          <a:prstGeom prst="rect">
            <a:avLst/>
          </a:prstGeom>
          <a:gradFill>
            <a:gsLst>
              <a:gs pos="0">
                <a:schemeClr val="tx1">
                  <a:alpha val="50000"/>
                </a:schemeClr>
              </a:gs>
              <a:gs pos="100000">
                <a:schemeClr val="tx1">
                  <a:alpha val="7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522"/>
          </a:p>
        </p:txBody>
      </p:sp>
      <p:sp>
        <p:nvSpPr>
          <p:cNvPr id="2" name="矩形 1"/>
          <p:cNvSpPr/>
          <p:nvPr/>
        </p:nvSpPr>
        <p:spPr>
          <a:xfrm>
            <a:off x="812210" y="9213522"/>
            <a:ext cx="10033516" cy="156966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sz="9600" dirty="0">
                <a:solidFill>
                  <a:schemeClr val="bg1"/>
                </a:solidFill>
                <a:latin typeface="+mj-ea"/>
              </a:rPr>
              <a:t>讓</a:t>
            </a:r>
            <a:r>
              <a:rPr lang="zh-TW" altLang="en-US" sz="9600" dirty="0">
                <a:solidFill>
                  <a:srgbClr val="0F85F1"/>
                </a:solidFill>
                <a:latin typeface="+mj-ea"/>
              </a:rPr>
              <a:t>社會科</a:t>
            </a:r>
            <a:r>
              <a:rPr lang="zh-TW" altLang="en-US" sz="9600" dirty="0">
                <a:solidFill>
                  <a:schemeClr val="bg1"/>
                </a:solidFill>
                <a:latin typeface="+mj-ea"/>
              </a:rPr>
              <a:t>成為亮點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266368" y="11010080"/>
            <a:ext cx="12635653" cy="0"/>
          </a:xfrm>
          <a:prstGeom prst="line">
            <a:avLst/>
          </a:prstGeom>
          <a:ln w="190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7058731" y="11743979"/>
            <a:ext cx="12657880" cy="76944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zh-TW" altLang="en-US" sz="4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社會領域輔導團　　郭玉承校長</a:t>
            </a:r>
            <a:endParaRPr lang="zh-CN" altLang="en-US" sz="4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66367" y="6221746"/>
            <a:ext cx="5792363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9900" dirty="0" smtClean="0">
                <a:solidFill>
                  <a:srgbClr val="0F85F1"/>
                </a:solidFill>
                <a:latin typeface="Impact" panose="020B0806030902050204" pitchFamily="34" charset="0"/>
              </a:rPr>
              <a:t>2020</a:t>
            </a:r>
            <a:endParaRPr lang="zh-CN" altLang="en-US" sz="19900" dirty="0">
              <a:solidFill>
                <a:srgbClr val="0F85F1"/>
              </a:solidFill>
              <a:latin typeface="Impact" panose="020B0806030902050204" pitchFamily="34" charset="0"/>
            </a:endParaRPr>
          </a:p>
        </p:txBody>
      </p:sp>
      <p:sp>
        <p:nvSpPr>
          <p:cNvPr id="10" name="文本框 5"/>
          <p:cNvSpPr txBox="1"/>
          <p:nvPr/>
        </p:nvSpPr>
        <p:spPr>
          <a:xfrm>
            <a:off x="1755768" y="11123410"/>
            <a:ext cx="7826382" cy="70788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zh-TW" altLang="en-US" sz="4000" dirty="0">
                <a:solidFill>
                  <a:srgbClr val="FFFF00"/>
                </a:solidFill>
              </a:rPr>
              <a:t>國中教育會考檢核及分析工作坊</a:t>
            </a:r>
          </a:p>
        </p:txBody>
      </p:sp>
    </p:spTree>
    <p:extLst>
      <p:ext uri="{BB962C8B-B14F-4D97-AF65-F5344CB8AC3E}">
        <p14:creationId xmlns:p14="http://schemas.microsoft.com/office/powerpoint/2010/main" val="428913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1828767" y="2537241"/>
            <a:ext cx="5328075" cy="7830655"/>
            <a:chOff x="7921626" y="3625851"/>
            <a:chExt cx="419100" cy="615950"/>
          </a:xfrm>
          <a:solidFill>
            <a:schemeClr val="accent1"/>
          </a:solidFill>
        </p:grpSpPr>
        <p:sp>
          <p:nvSpPr>
            <p:cNvPr id="8" name="Freeform 4175"/>
            <p:cNvSpPr>
              <a:spLocks noEditPoints="1"/>
            </p:cNvSpPr>
            <p:nvPr/>
          </p:nvSpPr>
          <p:spPr bwMode="auto">
            <a:xfrm>
              <a:off x="7986713" y="3649663"/>
              <a:ext cx="146050" cy="176213"/>
            </a:xfrm>
            <a:custGeom>
              <a:avLst/>
              <a:gdLst>
                <a:gd name="T0" fmla="*/ 50 w 92"/>
                <a:gd name="T1" fmla="*/ 2 h 111"/>
                <a:gd name="T2" fmla="*/ 34 w 92"/>
                <a:gd name="T3" fmla="*/ 8 h 111"/>
                <a:gd name="T4" fmla="*/ 19 w 92"/>
                <a:gd name="T5" fmla="*/ 18 h 111"/>
                <a:gd name="T6" fmla="*/ 11 w 92"/>
                <a:gd name="T7" fmla="*/ 29 h 111"/>
                <a:gd name="T8" fmla="*/ 6 w 92"/>
                <a:gd name="T9" fmla="*/ 42 h 111"/>
                <a:gd name="T10" fmla="*/ 3 w 92"/>
                <a:gd name="T11" fmla="*/ 56 h 111"/>
                <a:gd name="T12" fmla="*/ 7 w 92"/>
                <a:gd name="T13" fmla="*/ 76 h 111"/>
                <a:gd name="T14" fmla="*/ 15 w 92"/>
                <a:gd name="T15" fmla="*/ 93 h 111"/>
                <a:gd name="T16" fmla="*/ 28 w 92"/>
                <a:gd name="T17" fmla="*/ 104 h 111"/>
                <a:gd name="T18" fmla="*/ 44 w 92"/>
                <a:gd name="T19" fmla="*/ 108 h 111"/>
                <a:gd name="T20" fmla="*/ 59 w 92"/>
                <a:gd name="T21" fmla="*/ 104 h 111"/>
                <a:gd name="T22" fmla="*/ 74 w 92"/>
                <a:gd name="T23" fmla="*/ 93 h 111"/>
                <a:gd name="T24" fmla="*/ 82 w 92"/>
                <a:gd name="T25" fmla="*/ 82 h 111"/>
                <a:gd name="T26" fmla="*/ 87 w 92"/>
                <a:gd name="T27" fmla="*/ 69 h 111"/>
                <a:gd name="T28" fmla="*/ 88 w 92"/>
                <a:gd name="T29" fmla="*/ 56 h 111"/>
                <a:gd name="T30" fmla="*/ 86 w 92"/>
                <a:gd name="T31" fmla="*/ 35 h 111"/>
                <a:gd name="T32" fmla="*/ 78 w 92"/>
                <a:gd name="T33" fmla="*/ 18 h 111"/>
                <a:gd name="T34" fmla="*/ 70 w 92"/>
                <a:gd name="T35" fmla="*/ 10 h 111"/>
                <a:gd name="T36" fmla="*/ 61 w 92"/>
                <a:gd name="T37" fmla="*/ 5 h 111"/>
                <a:gd name="T38" fmla="*/ 50 w 92"/>
                <a:gd name="T39" fmla="*/ 2 h 111"/>
                <a:gd name="T40" fmla="*/ 50 w 92"/>
                <a:gd name="T41" fmla="*/ 2 h 111"/>
                <a:gd name="T42" fmla="*/ 50 w 92"/>
                <a:gd name="T43" fmla="*/ 0 h 111"/>
                <a:gd name="T44" fmla="*/ 65 w 92"/>
                <a:gd name="T45" fmla="*/ 2 h 111"/>
                <a:gd name="T46" fmla="*/ 75 w 92"/>
                <a:gd name="T47" fmla="*/ 10 h 111"/>
                <a:gd name="T48" fmla="*/ 84 w 92"/>
                <a:gd name="T49" fmla="*/ 23 h 111"/>
                <a:gd name="T50" fmla="*/ 89 w 92"/>
                <a:gd name="T51" fmla="*/ 38 h 111"/>
                <a:gd name="T52" fmla="*/ 92 w 92"/>
                <a:gd name="T53" fmla="*/ 56 h 111"/>
                <a:gd name="T54" fmla="*/ 89 w 92"/>
                <a:gd name="T55" fmla="*/ 73 h 111"/>
                <a:gd name="T56" fmla="*/ 82 w 92"/>
                <a:gd name="T57" fmla="*/ 89 h 111"/>
                <a:gd name="T58" fmla="*/ 71 w 92"/>
                <a:gd name="T59" fmla="*/ 101 h 111"/>
                <a:gd name="T60" fmla="*/ 58 w 92"/>
                <a:gd name="T61" fmla="*/ 108 h 111"/>
                <a:gd name="T62" fmla="*/ 44 w 92"/>
                <a:gd name="T63" fmla="*/ 111 h 111"/>
                <a:gd name="T64" fmla="*/ 29 w 92"/>
                <a:gd name="T65" fmla="*/ 108 h 111"/>
                <a:gd name="T66" fmla="*/ 17 w 92"/>
                <a:gd name="T67" fmla="*/ 101 h 111"/>
                <a:gd name="T68" fmla="*/ 8 w 92"/>
                <a:gd name="T69" fmla="*/ 89 h 111"/>
                <a:gd name="T70" fmla="*/ 3 w 92"/>
                <a:gd name="T71" fmla="*/ 73 h 111"/>
                <a:gd name="T72" fmla="*/ 0 w 92"/>
                <a:gd name="T73" fmla="*/ 56 h 111"/>
                <a:gd name="T74" fmla="*/ 3 w 92"/>
                <a:gd name="T75" fmla="*/ 38 h 111"/>
                <a:gd name="T76" fmla="*/ 11 w 92"/>
                <a:gd name="T77" fmla="*/ 22 h 111"/>
                <a:gd name="T78" fmla="*/ 23 w 92"/>
                <a:gd name="T79" fmla="*/ 10 h 111"/>
                <a:gd name="T80" fmla="*/ 36 w 92"/>
                <a:gd name="T81" fmla="*/ 2 h 111"/>
                <a:gd name="T82" fmla="*/ 50 w 92"/>
                <a:gd name="T83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2" h="111">
                  <a:moveTo>
                    <a:pt x="50" y="2"/>
                  </a:moveTo>
                  <a:lnTo>
                    <a:pt x="34" y="8"/>
                  </a:lnTo>
                  <a:lnTo>
                    <a:pt x="19" y="18"/>
                  </a:lnTo>
                  <a:lnTo>
                    <a:pt x="11" y="29"/>
                  </a:lnTo>
                  <a:lnTo>
                    <a:pt x="6" y="42"/>
                  </a:lnTo>
                  <a:lnTo>
                    <a:pt x="3" y="56"/>
                  </a:lnTo>
                  <a:lnTo>
                    <a:pt x="7" y="76"/>
                  </a:lnTo>
                  <a:lnTo>
                    <a:pt x="15" y="93"/>
                  </a:lnTo>
                  <a:lnTo>
                    <a:pt x="28" y="104"/>
                  </a:lnTo>
                  <a:lnTo>
                    <a:pt x="44" y="108"/>
                  </a:lnTo>
                  <a:lnTo>
                    <a:pt x="59" y="104"/>
                  </a:lnTo>
                  <a:lnTo>
                    <a:pt x="74" y="93"/>
                  </a:lnTo>
                  <a:lnTo>
                    <a:pt x="82" y="82"/>
                  </a:lnTo>
                  <a:lnTo>
                    <a:pt x="87" y="69"/>
                  </a:lnTo>
                  <a:lnTo>
                    <a:pt x="88" y="56"/>
                  </a:lnTo>
                  <a:lnTo>
                    <a:pt x="86" y="35"/>
                  </a:lnTo>
                  <a:lnTo>
                    <a:pt x="78" y="18"/>
                  </a:lnTo>
                  <a:lnTo>
                    <a:pt x="70" y="10"/>
                  </a:lnTo>
                  <a:lnTo>
                    <a:pt x="61" y="5"/>
                  </a:lnTo>
                  <a:lnTo>
                    <a:pt x="50" y="2"/>
                  </a:lnTo>
                  <a:lnTo>
                    <a:pt x="50" y="2"/>
                  </a:lnTo>
                  <a:close/>
                  <a:moveTo>
                    <a:pt x="50" y="0"/>
                  </a:moveTo>
                  <a:lnTo>
                    <a:pt x="65" y="2"/>
                  </a:lnTo>
                  <a:lnTo>
                    <a:pt x="75" y="10"/>
                  </a:lnTo>
                  <a:lnTo>
                    <a:pt x="84" y="23"/>
                  </a:lnTo>
                  <a:lnTo>
                    <a:pt x="89" y="38"/>
                  </a:lnTo>
                  <a:lnTo>
                    <a:pt x="92" y="56"/>
                  </a:lnTo>
                  <a:lnTo>
                    <a:pt x="89" y="73"/>
                  </a:lnTo>
                  <a:lnTo>
                    <a:pt x="82" y="89"/>
                  </a:lnTo>
                  <a:lnTo>
                    <a:pt x="71" y="101"/>
                  </a:lnTo>
                  <a:lnTo>
                    <a:pt x="58" y="108"/>
                  </a:lnTo>
                  <a:lnTo>
                    <a:pt x="44" y="111"/>
                  </a:lnTo>
                  <a:lnTo>
                    <a:pt x="29" y="108"/>
                  </a:lnTo>
                  <a:lnTo>
                    <a:pt x="17" y="101"/>
                  </a:lnTo>
                  <a:lnTo>
                    <a:pt x="8" y="89"/>
                  </a:lnTo>
                  <a:lnTo>
                    <a:pt x="3" y="73"/>
                  </a:lnTo>
                  <a:lnTo>
                    <a:pt x="0" y="56"/>
                  </a:lnTo>
                  <a:lnTo>
                    <a:pt x="3" y="38"/>
                  </a:lnTo>
                  <a:lnTo>
                    <a:pt x="11" y="22"/>
                  </a:lnTo>
                  <a:lnTo>
                    <a:pt x="23" y="10"/>
                  </a:lnTo>
                  <a:lnTo>
                    <a:pt x="36" y="2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9" name="Freeform 4176"/>
            <p:cNvSpPr>
              <a:spLocks noEditPoints="1"/>
            </p:cNvSpPr>
            <p:nvPr/>
          </p:nvSpPr>
          <p:spPr bwMode="auto">
            <a:xfrm>
              <a:off x="7985126" y="3646488"/>
              <a:ext cx="149225" cy="180975"/>
            </a:xfrm>
            <a:custGeom>
              <a:avLst/>
              <a:gdLst>
                <a:gd name="T0" fmla="*/ 60 w 94"/>
                <a:gd name="T1" fmla="*/ 108 h 114"/>
                <a:gd name="T2" fmla="*/ 60 w 94"/>
                <a:gd name="T3" fmla="*/ 108 h 114"/>
                <a:gd name="T4" fmla="*/ 11 w 94"/>
                <a:gd name="T5" fmla="*/ 88 h 114"/>
                <a:gd name="T6" fmla="*/ 32 w 94"/>
                <a:gd name="T7" fmla="*/ 109 h 114"/>
                <a:gd name="T8" fmla="*/ 45 w 94"/>
                <a:gd name="T9" fmla="*/ 112 h 114"/>
                <a:gd name="T10" fmla="*/ 32 w 94"/>
                <a:gd name="T11" fmla="*/ 109 h 114"/>
                <a:gd name="T12" fmla="*/ 11 w 94"/>
                <a:gd name="T13" fmla="*/ 88 h 114"/>
                <a:gd name="T14" fmla="*/ 83 w 94"/>
                <a:gd name="T15" fmla="*/ 88 h 114"/>
                <a:gd name="T16" fmla="*/ 83 w 94"/>
                <a:gd name="T17" fmla="*/ 88 h 114"/>
                <a:gd name="T18" fmla="*/ 15 w 94"/>
                <a:gd name="T19" fmla="*/ 24 h 114"/>
                <a:gd name="T20" fmla="*/ 15 w 94"/>
                <a:gd name="T21" fmla="*/ 25 h 114"/>
                <a:gd name="T22" fmla="*/ 25 w 94"/>
                <a:gd name="T23" fmla="*/ 14 h 114"/>
                <a:gd name="T24" fmla="*/ 24 w 94"/>
                <a:gd name="T25" fmla="*/ 14 h 114"/>
                <a:gd name="T26" fmla="*/ 51 w 94"/>
                <a:gd name="T27" fmla="*/ 7 h 114"/>
                <a:gd name="T28" fmla="*/ 35 w 94"/>
                <a:gd name="T29" fmla="*/ 11 h 114"/>
                <a:gd name="T30" fmla="*/ 13 w 94"/>
                <a:gd name="T31" fmla="*/ 32 h 114"/>
                <a:gd name="T32" fmla="*/ 7 w 94"/>
                <a:gd name="T33" fmla="*/ 58 h 114"/>
                <a:gd name="T34" fmla="*/ 17 w 94"/>
                <a:gd name="T35" fmla="*/ 93 h 114"/>
                <a:gd name="T36" fmla="*/ 45 w 94"/>
                <a:gd name="T37" fmla="*/ 109 h 114"/>
                <a:gd name="T38" fmla="*/ 60 w 94"/>
                <a:gd name="T39" fmla="*/ 105 h 114"/>
                <a:gd name="T40" fmla="*/ 84 w 94"/>
                <a:gd name="T41" fmla="*/ 78 h 114"/>
                <a:gd name="T42" fmla="*/ 85 w 94"/>
                <a:gd name="T43" fmla="*/ 37 h 114"/>
                <a:gd name="T44" fmla="*/ 66 w 94"/>
                <a:gd name="T45" fmla="*/ 11 h 114"/>
                <a:gd name="T46" fmla="*/ 51 w 94"/>
                <a:gd name="T47" fmla="*/ 0 h 114"/>
                <a:gd name="T48" fmla="*/ 77 w 94"/>
                <a:gd name="T49" fmla="*/ 12 h 114"/>
                <a:gd name="T50" fmla="*/ 92 w 94"/>
                <a:gd name="T51" fmla="*/ 40 h 114"/>
                <a:gd name="T52" fmla="*/ 92 w 94"/>
                <a:gd name="T53" fmla="*/ 75 h 114"/>
                <a:gd name="T54" fmla="*/ 72 w 94"/>
                <a:gd name="T55" fmla="*/ 104 h 114"/>
                <a:gd name="T56" fmla="*/ 45 w 94"/>
                <a:gd name="T57" fmla="*/ 114 h 114"/>
                <a:gd name="T58" fmla="*/ 18 w 94"/>
                <a:gd name="T59" fmla="*/ 104 h 114"/>
                <a:gd name="T60" fmla="*/ 3 w 94"/>
                <a:gd name="T61" fmla="*/ 75 h 114"/>
                <a:gd name="T62" fmla="*/ 1 w 94"/>
                <a:gd name="T63" fmla="*/ 58 h 114"/>
                <a:gd name="T64" fmla="*/ 3 w 94"/>
                <a:gd name="T65" fmla="*/ 40 h 114"/>
                <a:gd name="T66" fmla="*/ 22 w 94"/>
                <a:gd name="T67" fmla="*/ 11 h 114"/>
                <a:gd name="T68" fmla="*/ 51 w 94"/>
                <a:gd name="T6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14">
                  <a:moveTo>
                    <a:pt x="76" y="96"/>
                  </a:moveTo>
                  <a:lnTo>
                    <a:pt x="60" y="108"/>
                  </a:lnTo>
                  <a:lnTo>
                    <a:pt x="47" y="110"/>
                  </a:lnTo>
                  <a:lnTo>
                    <a:pt x="60" y="108"/>
                  </a:lnTo>
                  <a:lnTo>
                    <a:pt x="76" y="96"/>
                  </a:lnTo>
                  <a:close/>
                  <a:moveTo>
                    <a:pt x="11" y="88"/>
                  </a:moveTo>
                  <a:lnTo>
                    <a:pt x="20" y="101"/>
                  </a:lnTo>
                  <a:lnTo>
                    <a:pt x="32" y="109"/>
                  </a:lnTo>
                  <a:lnTo>
                    <a:pt x="45" y="112"/>
                  </a:lnTo>
                  <a:lnTo>
                    <a:pt x="45" y="112"/>
                  </a:lnTo>
                  <a:lnTo>
                    <a:pt x="45" y="112"/>
                  </a:lnTo>
                  <a:lnTo>
                    <a:pt x="32" y="109"/>
                  </a:lnTo>
                  <a:lnTo>
                    <a:pt x="20" y="101"/>
                  </a:lnTo>
                  <a:lnTo>
                    <a:pt x="11" y="88"/>
                  </a:lnTo>
                  <a:close/>
                  <a:moveTo>
                    <a:pt x="85" y="83"/>
                  </a:moveTo>
                  <a:lnTo>
                    <a:pt x="83" y="88"/>
                  </a:lnTo>
                  <a:lnTo>
                    <a:pt x="79" y="92"/>
                  </a:lnTo>
                  <a:lnTo>
                    <a:pt x="83" y="88"/>
                  </a:lnTo>
                  <a:lnTo>
                    <a:pt x="85" y="83"/>
                  </a:lnTo>
                  <a:close/>
                  <a:moveTo>
                    <a:pt x="15" y="24"/>
                  </a:moveTo>
                  <a:lnTo>
                    <a:pt x="15" y="24"/>
                  </a:lnTo>
                  <a:lnTo>
                    <a:pt x="15" y="25"/>
                  </a:lnTo>
                  <a:lnTo>
                    <a:pt x="15" y="24"/>
                  </a:lnTo>
                  <a:close/>
                  <a:moveTo>
                    <a:pt x="25" y="14"/>
                  </a:moveTo>
                  <a:lnTo>
                    <a:pt x="24" y="14"/>
                  </a:lnTo>
                  <a:lnTo>
                    <a:pt x="24" y="14"/>
                  </a:lnTo>
                  <a:lnTo>
                    <a:pt x="25" y="14"/>
                  </a:lnTo>
                  <a:close/>
                  <a:moveTo>
                    <a:pt x="51" y="7"/>
                  </a:moveTo>
                  <a:lnTo>
                    <a:pt x="51" y="7"/>
                  </a:lnTo>
                  <a:lnTo>
                    <a:pt x="35" y="11"/>
                  </a:lnTo>
                  <a:lnTo>
                    <a:pt x="21" y="21"/>
                  </a:lnTo>
                  <a:lnTo>
                    <a:pt x="13" y="32"/>
                  </a:lnTo>
                  <a:lnTo>
                    <a:pt x="8" y="44"/>
                  </a:lnTo>
                  <a:lnTo>
                    <a:pt x="7" y="58"/>
                  </a:lnTo>
                  <a:lnTo>
                    <a:pt x="9" y="78"/>
                  </a:lnTo>
                  <a:lnTo>
                    <a:pt x="17" y="93"/>
                  </a:lnTo>
                  <a:lnTo>
                    <a:pt x="30" y="104"/>
                  </a:lnTo>
                  <a:lnTo>
                    <a:pt x="45" y="109"/>
                  </a:lnTo>
                  <a:lnTo>
                    <a:pt x="45" y="109"/>
                  </a:lnTo>
                  <a:lnTo>
                    <a:pt x="60" y="105"/>
                  </a:lnTo>
                  <a:lnTo>
                    <a:pt x="73" y="93"/>
                  </a:lnTo>
                  <a:lnTo>
                    <a:pt x="84" y="78"/>
                  </a:lnTo>
                  <a:lnTo>
                    <a:pt x="88" y="58"/>
                  </a:lnTo>
                  <a:lnTo>
                    <a:pt x="85" y="37"/>
                  </a:lnTo>
                  <a:lnTo>
                    <a:pt x="77" y="21"/>
                  </a:lnTo>
                  <a:lnTo>
                    <a:pt x="66" y="11"/>
                  </a:lnTo>
                  <a:lnTo>
                    <a:pt x="51" y="7"/>
                  </a:lnTo>
                  <a:close/>
                  <a:moveTo>
                    <a:pt x="51" y="0"/>
                  </a:moveTo>
                  <a:lnTo>
                    <a:pt x="66" y="3"/>
                  </a:lnTo>
                  <a:lnTo>
                    <a:pt x="77" y="12"/>
                  </a:lnTo>
                  <a:lnTo>
                    <a:pt x="87" y="24"/>
                  </a:lnTo>
                  <a:lnTo>
                    <a:pt x="92" y="40"/>
                  </a:lnTo>
                  <a:lnTo>
                    <a:pt x="94" y="58"/>
                  </a:lnTo>
                  <a:lnTo>
                    <a:pt x="92" y="75"/>
                  </a:lnTo>
                  <a:lnTo>
                    <a:pt x="84" y="91"/>
                  </a:lnTo>
                  <a:lnTo>
                    <a:pt x="72" y="104"/>
                  </a:lnTo>
                  <a:lnTo>
                    <a:pt x="59" y="112"/>
                  </a:lnTo>
                  <a:lnTo>
                    <a:pt x="45" y="114"/>
                  </a:lnTo>
                  <a:lnTo>
                    <a:pt x="30" y="112"/>
                  </a:lnTo>
                  <a:lnTo>
                    <a:pt x="18" y="104"/>
                  </a:lnTo>
                  <a:lnTo>
                    <a:pt x="8" y="91"/>
                  </a:lnTo>
                  <a:lnTo>
                    <a:pt x="3" y="75"/>
                  </a:lnTo>
                  <a:lnTo>
                    <a:pt x="0" y="58"/>
                  </a:lnTo>
                  <a:lnTo>
                    <a:pt x="1" y="58"/>
                  </a:lnTo>
                  <a:lnTo>
                    <a:pt x="0" y="58"/>
                  </a:lnTo>
                  <a:lnTo>
                    <a:pt x="3" y="40"/>
                  </a:lnTo>
                  <a:lnTo>
                    <a:pt x="11" y="24"/>
                  </a:lnTo>
                  <a:lnTo>
                    <a:pt x="22" y="11"/>
                  </a:lnTo>
                  <a:lnTo>
                    <a:pt x="37" y="3"/>
                  </a:lnTo>
                  <a:lnTo>
                    <a:pt x="5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0" name="Freeform 4177"/>
            <p:cNvSpPr>
              <a:spLocks/>
            </p:cNvSpPr>
            <p:nvPr/>
          </p:nvSpPr>
          <p:spPr bwMode="auto">
            <a:xfrm>
              <a:off x="8066088" y="3630613"/>
              <a:ext cx="33338" cy="26988"/>
            </a:xfrm>
            <a:custGeom>
              <a:avLst/>
              <a:gdLst>
                <a:gd name="T0" fmla="*/ 15 w 21"/>
                <a:gd name="T1" fmla="*/ 0 h 17"/>
                <a:gd name="T2" fmla="*/ 8 w 21"/>
                <a:gd name="T3" fmla="*/ 13 h 17"/>
                <a:gd name="T4" fmla="*/ 21 w 21"/>
                <a:gd name="T5" fmla="*/ 3 h 17"/>
                <a:gd name="T6" fmla="*/ 15 w 21"/>
                <a:gd name="T7" fmla="*/ 17 h 17"/>
                <a:gd name="T8" fmla="*/ 0 w 21"/>
                <a:gd name="T9" fmla="*/ 13 h 17"/>
                <a:gd name="T10" fmla="*/ 15 w 21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7">
                  <a:moveTo>
                    <a:pt x="15" y="0"/>
                  </a:moveTo>
                  <a:lnTo>
                    <a:pt x="8" y="13"/>
                  </a:lnTo>
                  <a:lnTo>
                    <a:pt x="21" y="3"/>
                  </a:lnTo>
                  <a:lnTo>
                    <a:pt x="15" y="17"/>
                  </a:lnTo>
                  <a:lnTo>
                    <a:pt x="0" y="13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1" name="Freeform 4178"/>
            <p:cNvSpPr>
              <a:spLocks/>
            </p:cNvSpPr>
            <p:nvPr/>
          </p:nvSpPr>
          <p:spPr bwMode="auto">
            <a:xfrm>
              <a:off x="8064501" y="3629026"/>
              <a:ext cx="36513" cy="28575"/>
            </a:xfrm>
            <a:custGeom>
              <a:avLst/>
              <a:gdLst>
                <a:gd name="T0" fmla="*/ 14 w 23"/>
                <a:gd name="T1" fmla="*/ 0 h 18"/>
                <a:gd name="T2" fmla="*/ 17 w 23"/>
                <a:gd name="T3" fmla="*/ 2 h 18"/>
                <a:gd name="T4" fmla="*/ 13 w 23"/>
                <a:gd name="T5" fmla="*/ 9 h 18"/>
                <a:gd name="T6" fmla="*/ 21 w 23"/>
                <a:gd name="T7" fmla="*/ 2 h 18"/>
                <a:gd name="T8" fmla="*/ 23 w 23"/>
                <a:gd name="T9" fmla="*/ 5 h 18"/>
                <a:gd name="T10" fmla="*/ 17 w 23"/>
                <a:gd name="T11" fmla="*/ 18 h 18"/>
                <a:gd name="T12" fmla="*/ 14 w 23"/>
                <a:gd name="T13" fmla="*/ 17 h 18"/>
                <a:gd name="T14" fmla="*/ 17 w 23"/>
                <a:gd name="T15" fmla="*/ 10 h 18"/>
                <a:gd name="T16" fmla="*/ 10 w 23"/>
                <a:gd name="T17" fmla="*/ 15 h 18"/>
                <a:gd name="T18" fmla="*/ 8 w 23"/>
                <a:gd name="T19" fmla="*/ 14 h 18"/>
                <a:gd name="T20" fmla="*/ 10 w 23"/>
                <a:gd name="T21" fmla="*/ 8 h 18"/>
                <a:gd name="T22" fmla="*/ 2 w 23"/>
                <a:gd name="T23" fmla="*/ 15 h 18"/>
                <a:gd name="T24" fmla="*/ 0 w 23"/>
                <a:gd name="T25" fmla="*/ 13 h 18"/>
                <a:gd name="T26" fmla="*/ 14 w 23"/>
                <a:gd name="T2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18">
                  <a:moveTo>
                    <a:pt x="14" y="0"/>
                  </a:moveTo>
                  <a:lnTo>
                    <a:pt x="17" y="2"/>
                  </a:lnTo>
                  <a:lnTo>
                    <a:pt x="13" y="9"/>
                  </a:lnTo>
                  <a:lnTo>
                    <a:pt x="21" y="2"/>
                  </a:lnTo>
                  <a:lnTo>
                    <a:pt x="23" y="5"/>
                  </a:lnTo>
                  <a:lnTo>
                    <a:pt x="17" y="18"/>
                  </a:lnTo>
                  <a:lnTo>
                    <a:pt x="14" y="17"/>
                  </a:lnTo>
                  <a:lnTo>
                    <a:pt x="17" y="10"/>
                  </a:lnTo>
                  <a:lnTo>
                    <a:pt x="10" y="15"/>
                  </a:lnTo>
                  <a:lnTo>
                    <a:pt x="8" y="14"/>
                  </a:lnTo>
                  <a:lnTo>
                    <a:pt x="10" y="8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2" name="Freeform 4179"/>
            <p:cNvSpPr>
              <a:spLocks/>
            </p:cNvSpPr>
            <p:nvPr/>
          </p:nvSpPr>
          <p:spPr bwMode="auto">
            <a:xfrm>
              <a:off x="8064501" y="3629026"/>
              <a:ext cx="36513" cy="28575"/>
            </a:xfrm>
            <a:custGeom>
              <a:avLst/>
              <a:gdLst>
                <a:gd name="T0" fmla="*/ 14 w 23"/>
                <a:gd name="T1" fmla="*/ 0 h 18"/>
                <a:gd name="T2" fmla="*/ 17 w 23"/>
                <a:gd name="T3" fmla="*/ 2 h 18"/>
                <a:gd name="T4" fmla="*/ 13 w 23"/>
                <a:gd name="T5" fmla="*/ 9 h 18"/>
                <a:gd name="T6" fmla="*/ 21 w 23"/>
                <a:gd name="T7" fmla="*/ 2 h 18"/>
                <a:gd name="T8" fmla="*/ 23 w 23"/>
                <a:gd name="T9" fmla="*/ 5 h 18"/>
                <a:gd name="T10" fmla="*/ 17 w 23"/>
                <a:gd name="T11" fmla="*/ 18 h 18"/>
                <a:gd name="T12" fmla="*/ 14 w 23"/>
                <a:gd name="T13" fmla="*/ 17 h 18"/>
                <a:gd name="T14" fmla="*/ 17 w 23"/>
                <a:gd name="T15" fmla="*/ 10 h 18"/>
                <a:gd name="T16" fmla="*/ 10 w 23"/>
                <a:gd name="T17" fmla="*/ 15 h 18"/>
                <a:gd name="T18" fmla="*/ 8 w 23"/>
                <a:gd name="T19" fmla="*/ 14 h 18"/>
                <a:gd name="T20" fmla="*/ 10 w 23"/>
                <a:gd name="T21" fmla="*/ 8 h 18"/>
                <a:gd name="T22" fmla="*/ 2 w 23"/>
                <a:gd name="T23" fmla="*/ 15 h 18"/>
                <a:gd name="T24" fmla="*/ 0 w 23"/>
                <a:gd name="T25" fmla="*/ 13 h 18"/>
                <a:gd name="T26" fmla="*/ 14 w 23"/>
                <a:gd name="T2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18">
                  <a:moveTo>
                    <a:pt x="14" y="0"/>
                  </a:moveTo>
                  <a:lnTo>
                    <a:pt x="17" y="2"/>
                  </a:lnTo>
                  <a:lnTo>
                    <a:pt x="13" y="9"/>
                  </a:lnTo>
                  <a:lnTo>
                    <a:pt x="21" y="2"/>
                  </a:lnTo>
                  <a:lnTo>
                    <a:pt x="23" y="5"/>
                  </a:lnTo>
                  <a:lnTo>
                    <a:pt x="17" y="18"/>
                  </a:lnTo>
                  <a:lnTo>
                    <a:pt x="14" y="17"/>
                  </a:lnTo>
                  <a:lnTo>
                    <a:pt x="17" y="10"/>
                  </a:lnTo>
                  <a:lnTo>
                    <a:pt x="10" y="15"/>
                  </a:lnTo>
                  <a:lnTo>
                    <a:pt x="8" y="14"/>
                  </a:lnTo>
                  <a:lnTo>
                    <a:pt x="10" y="8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3" name="Freeform 4180"/>
            <p:cNvSpPr>
              <a:spLocks noEditPoints="1"/>
            </p:cNvSpPr>
            <p:nvPr/>
          </p:nvSpPr>
          <p:spPr bwMode="auto">
            <a:xfrm>
              <a:off x="8062913" y="3625851"/>
              <a:ext cx="41275" cy="36513"/>
            </a:xfrm>
            <a:custGeom>
              <a:avLst/>
              <a:gdLst>
                <a:gd name="T0" fmla="*/ 13 w 26"/>
                <a:gd name="T1" fmla="*/ 11 h 23"/>
                <a:gd name="T2" fmla="*/ 11 w 26"/>
                <a:gd name="T3" fmla="*/ 15 h 23"/>
                <a:gd name="T4" fmla="*/ 11 w 26"/>
                <a:gd name="T5" fmla="*/ 16 h 23"/>
                <a:gd name="T6" fmla="*/ 15 w 26"/>
                <a:gd name="T7" fmla="*/ 12 h 23"/>
                <a:gd name="T8" fmla="*/ 13 w 26"/>
                <a:gd name="T9" fmla="*/ 11 h 23"/>
                <a:gd name="T10" fmla="*/ 22 w 26"/>
                <a:gd name="T11" fmla="*/ 7 h 23"/>
                <a:gd name="T12" fmla="*/ 17 w 26"/>
                <a:gd name="T13" fmla="*/ 11 h 23"/>
                <a:gd name="T14" fmla="*/ 19 w 26"/>
                <a:gd name="T15" fmla="*/ 12 h 23"/>
                <a:gd name="T16" fmla="*/ 19 w 26"/>
                <a:gd name="T17" fmla="*/ 13 h 23"/>
                <a:gd name="T18" fmla="*/ 22 w 26"/>
                <a:gd name="T19" fmla="*/ 7 h 23"/>
                <a:gd name="T20" fmla="*/ 22 w 26"/>
                <a:gd name="T21" fmla="*/ 7 h 23"/>
                <a:gd name="T22" fmla="*/ 15 w 26"/>
                <a:gd name="T23" fmla="*/ 4 h 23"/>
                <a:gd name="T24" fmla="*/ 6 w 26"/>
                <a:gd name="T25" fmla="*/ 13 h 23"/>
                <a:gd name="T26" fmla="*/ 11 w 26"/>
                <a:gd name="T27" fmla="*/ 8 h 23"/>
                <a:gd name="T28" fmla="*/ 13 w 26"/>
                <a:gd name="T29" fmla="*/ 10 h 23"/>
                <a:gd name="T30" fmla="*/ 15 w 26"/>
                <a:gd name="T31" fmla="*/ 4 h 23"/>
                <a:gd name="T32" fmla="*/ 15 w 26"/>
                <a:gd name="T33" fmla="*/ 4 h 23"/>
                <a:gd name="T34" fmla="*/ 15 w 26"/>
                <a:gd name="T35" fmla="*/ 0 h 23"/>
                <a:gd name="T36" fmla="*/ 19 w 26"/>
                <a:gd name="T37" fmla="*/ 3 h 23"/>
                <a:gd name="T38" fmla="*/ 19 w 26"/>
                <a:gd name="T39" fmla="*/ 4 h 23"/>
                <a:gd name="T40" fmla="*/ 18 w 26"/>
                <a:gd name="T41" fmla="*/ 6 h 23"/>
                <a:gd name="T42" fmla="*/ 22 w 26"/>
                <a:gd name="T43" fmla="*/ 3 h 23"/>
                <a:gd name="T44" fmla="*/ 26 w 26"/>
                <a:gd name="T45" fmla="*/ 6 h 23"/>
                <a:gd name="T46" fmla="*/ 18 w 26"/>
                <a:gd name="T47" fmla="*/ 23 h 23"/>
                <a:gd name="T48" fmla="*/ 14 w 26"/>
                <a:gd name="T49" fmla="*/ 20 h 23"/>
                <a:gd name="T50" fmla="*/ 13 w 26"/>
                <a:gd name="T51" fmla="*/ 20 h 23"/>
                <a:gd name="T52" fmla="*/ 13 w 26"/>
                <a:gd name="T53" fmla="*/ 19 h 23"/>
                <a:gd name="T54" fmla="*/ 11 w 26"/>
                <a:gd name="T55" fmla="*/ 20 h 23"/>
                <a:gd name="T56" fmla="*/ 7 w 26"/>
                <a:gd name="T57" fmla="*/ 16 h 23"/>
                <a:gd name="T58" fmla="*/ 7 w 26"/>
                <a:gd name="T59" fmla="*/ 16 h 23"/>
                <a:gd name="T60" fmla="*/ 3 w 26"/>
                <a:gd name="T61" fmla="*/ 20 h 23"/>
                <a:gd name="T62" fmla="*/ 0 w 26"/>
                <a:gd name="T63" fmla="*/ 15 h 23"/>
                <a:gd name="T64" fmla="*/ 15 w 26"/>
                <a:gd name="T6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" h="23">
                  <a:moveTo>
                    <a:pt x="13" y="11"/>
                  </a:moveTo>
                  <a:lnTo>
                    <a:pt x="11" y="15"/>
                  </a:lnTo>
                  <a:lnTo>
                    <a:pt x="11" y="16"/>
                  </a:lnTo>
                  <a:lnTo>
                    <a:pt x="15" y="12"/>
                  </a:lnTo>
                  <a:lnTo>
                    <a:pt x="13" y="11"/>
                  </a:lnTo>
                  <a:close/>
                  <a:moveTo>
                    <a:pt x="22" y="7"/>
                  </a:moveTo>
                  <a:lnTo>
                    <a:pt x="17" y="11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22" y="7"/>
                  </a:lnTo>
                  <a:lnTo>
                    <a:pt x="22" y="7"/>
                  </a:lnTo>
                  <a:close/>
                  <a:moveTo>
                    <a:pt x="15" y="4"/>
                  </a:moveTo>
                  <a:lnTo>
                    <a:pt x="6" y="13"/>
                  </a:lnTo>
                  <a:lnTo>
                    <a:pt x="11" y="8"/>
                  </a:lnTo>
                  <a:lnTo>
                    <a:pt x="13" y="10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15" y="0"/>
                  </a:moveTo>
                  <a:lnTo>
                    <a:pt x="19" y="3"/>
                  </a:lnTo>
                  <a:lnTo>
                    <a:pt x="19" y="4"/>
                  </a:lnTo>
                  <a:lnTo>
                    <a:pt x="18" y="6"/>
                  </a:lnTo>
                  <a:lnTo>
                    <a:pt x="22" y="3"/>
                  </a:lnTo>
                  <a:lnTo>
                    <a:pt x="26" y="6"/>
                  </a:lnTo>
                  <a:lnTo>
                    <a:pt x="18" y="23"/>
                  </a:lnTo>
                  <a:lnTo>
                    <a:pt x="14" y="20"/>
                  </a:lnTo>
                  <a:lnTo>
                    <a:pt x="13" y="20"/>
                  </a:lnTo>
                  <a:lnTo>
                    <a:pt x="13" y="19"/>
                  </a:lnTo>
                  <a:lnTo>
                    <a:pt x="11" y="20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3" y="20"/>
                  </a:lnTo>
                  <a:lnTo>
                    <a:pt x="0" y="15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4" name="Rectangle 4181"/>
            <p:cNvSpPr>
              <a:spLocks noChangeArrowheads="1"/>
            </p:cNvSpPr>
            <p:nvPr/>
          </p:nvSpPr>
          <p:spPr bwMode="auto">
            <a:xfrm>
              <a:off x="8032751" y="3692526"/>
              <a:ext cx="6350" cy="4763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5" name="Rectangle 4182"/>
            <p:cNvSpPr>
              <a:spLocks noChangeArrowheads="1"/>
            </p:cNvSpPr>
            <p:nvPr/>
          </p:nvSpPr>
          <p:spPr bwMode="auto">
            <a:xfrm>
              <a:off x="8032751" y="3692526"/>
              <a:ext cx="6350" cy="4763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6" name="Rectangle 4183"/>
            <p:cNvSpPr>
              <a:spLocks noChangeArrowheads="1"/>
            </p:cNvSpPr>
            <p:nvPr/>
          </p:nvSpPr>
          <p:spPr bwMode="auto">
            <a:xfrm>
              <a:off x="8031163" y="3689351"/>
              <a:ext cx="9525" cy="9525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7" name="Rectangle 4184"/>
            <p:cNvSpPr>
              <a:spLocks noChangeArrowheads="1"/>
            </p:cNvSpPr>
            <p:nvPr/>
          </p:nvSpPr>
          <p:spPr bwMode="auto">
            <a:xfrm>
              <a:off x="8066088" y="3692526"/>
              <a:ext cx="6350" cy="4763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8" name="Rectangle 4185"/>
            <p:cNvSpPr>
              <a:spLocks noChangeArrowheads="1"/>
            </p:cNvSpPr>
            <p:nvPr/>
          </p:nvSpPr>
          <p:spPr bwMode="auto">
            <a:xfrm>
              <a:off x="8066088" y="3692526"/>
              <a:ext cx="6350" cy="4763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19" name="Freeform 4186"/>
            <p:cNvSpPr>
              <a:spLocks noEditPoints="1"/>
            </p:cNvSpPr>
            <p:nvPr/>
          </p:nvSpPr>
          <p:spPr bwMode="auto">
            <a:xfrm>
              <a:off x="8064501" y="3689351"/>
              <a:ext cx="9525" cy="9525"/>
            </a:xfrm>
            <a:custGeom>
              <a:avLst/>
              <a:gdLst>
                <a:gd name="T0" fmla="*/ 2 w 6"/>
                <a:gd name="T1" fmla="*/ 4 h 6"/>
                <a:gd name="T2" fmla="*/ 2 w 6"/>
                <a:gd name="T3" fmla="*/ 4 h 6"/>
                <a:gd name="T4" fmla="*/ 4 w 6"/>
                <a:gd name="T5" fmla="*/ 4 h 6"/>
                <a:gd name="T6" fmla="*/ 4 w 6"/>
                <a:gd name="T7" fmla="*/ 4 h 6"/>
                <a:gd name="T8" fmla="*/ 2 w 6"/>
                <a:gd name="T9" fmla="*/ 4 h 6"/>
                <a:gd name="T10" fmla="*/ 0 w 6"/>
                <a:gd name="T11" fmla="*/ 0 h 6"/>
                <a:gd name="T12" fmla="*/ 6 w 6"/>
                <a:gd name="T13" fmla="*/ 0 h 6"/>
                <a:gd name="T14" fmla="*/ 6 w 6"/>
                <a:gd name="T15" fmla="*/ 6 h 6"/>
                <a:gd name="T16" fmla="*/ 0 w 6"/>
                <a:gd name="T17" fmla="*/ 6 h 6"/>
                <a:gd name="T18" fmla="*/ 0 w 6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4"/>
                  </a:lnTo>
                  <a:close/>
                  <a:moveTo>
                    <a:pt x="0" y="0"/>
                  </a:moveTo>
                  <a:lnTo>
                    <a:pt x="6" y="0"/>
                  </a:lnTo>
                  <a:lnTo>
                    <a:pt x="6" y="6"/>
                  </a:lnTo>
                  <a:lnTo>
                    <a:pt x="0" y="6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0" name="Freeform 4187"/>
            <p:cNvSpPr>
              <a:spLocks/>
            </p:cNvSpPr>
            <p:nvPr/>
          </p:nvSpPr>
          <p:spPr bwMode="auto">
            <a:xfrm>
              <a:off x="8013701" y="3752851"/>
              <a:ext cx="87313" cy="34925"/>
            </a:xfrm>
            <a:custGeom>
              <a:avLst/>
              <a:gdLst>
                <a:gd name="T0" fmla="*/ 53 w 55"/>
                <a:gd name="T1" fmla="*/ 0 h 22"/>
                <a:gd name="T2" fmla="*/ 55 w 55"/>
                <a:gd name="T3" fmla="*/ 2 h 22"/>
                <a:gd name="T4" fmla="*/ 54 w 55"/>
                <a:gd name="T5" fmla="*/ 3 h 22"/>
                <a:gd name="T6" fmla="*/ 52 w 55"/>
                <a:gd name="T7" fmla="*/ 8 h 22"/>
                <a:gd name="T8" fmla="*/ 46 w 55"/>
                <a:gd name="T9" fmla="*/ 15 h 22"/>
                <a:gd name="T10" fmla="*/ 38 w 55"/>
                <a:gd name="T11" fmla="*/ 20 h 22"/>
                <a:gd name="T12" fmla="*/ 29 w 55"/>
                <a:gd name="T13" fmla="*/ 22 h 22"/>
                <a:gd name="T14" fmla="*/ 27 w 55"/>
                <a:gd name="T15" fmla="*/ 22 h 22"/>
                <a:gd name="T16" fmla="*/ 19 w 55"/>
                <a:gd name="T17" fmla="*/ 21 h 22"/>
                <a:gd name="T18" fmla="*/ 11 w 55"/>
                <a:gd name="T19" fmla="*/ 16 h 22"/>
                <a:gd name="T20" fmla="*/ 6 w 55"/>
                <a:gd name="T21" fmla="*/ 11 h 22"/>
                <a:gd name="T22" fmla="*/ 2 w 55"/>
                <a:gd name="T23" fmla="*/ 7 h 22"/>
                <a:gd name="T24" fmla="*/ 0 w 55"/>
                <a:gd name="T25" fmla="*/ 4 h 22"/>
                <a:gd name="T26" fmla="*/ 3 w 55"/>
                <a:gd name="T27" fmla="*/ 3 h 22"/>
                <a:gd name="T28" fmla="*/ 3 w 55"/>
                <a:gd name="T29" fmla="*/ 3 h 22"/>
                <a:gd name="T30" fmla="*/ 4 w 55"/>
                <a:gd name="T31" fmla="*/ 5 h 22"/>
                <a:gd name="T32" fmla="*/ 7 w 55"/>
                <a:gd name="T33" fmla="*/ 8 h 22"/>
                <a:gd name="T34" fmla="*/ 10 w 55"/>
                <a:gd name="T35" fmla="*/ 11 h 22"/>
                <a:gd name="T36" fmla="*/ 14 w 55"/>
                <a:gd name="T37" fmla="*/ 15 h 22"/>
                <a:gd name="T38" fmla="*/ 17 w 55"/>
                <a:gd name="T39" fmla="*/ 17 h 22"/>
                <a:gd name="T40" fmla="*/ 23 w 55"/>
                <a:gd name="T41" fmla="*/ 19 h 22"/>
                <a:gd name="T42" fmla="*/ 27 w 55"/>
                <a:gd name="T43" fmla="*/ 20 h 22"/>
                <a:gd name="T44" fmla="*/ 29 w 55"/>
                <a:gd name="T45" fmla="*/ 20 h 22"/>
                <a:gd name="T46" fmla="*/ 34 w 55"/>
                <a:gd name="T47" fmla="*/ 19 h 22"/>
                <a:gd name="T48" fmla="*/ 38 w 55"/>
                <a:gd name="T49" fmla="*/ 16 h 22"/>
                <a:gd name="T50" fmla="*/ 42 w 55"/>
                <a:gd name="T51" fmla="*/ 13 h 22"/>
                <a:gd name="T52" fmla="*/ 46 w 55"/>
                <a:gd name="T53" fmla="*/ 9 h 22"/>
                <a:gd name="T54" fmla="*/ 49 w 55"/>
                <a:gd name="T55" fmla="*/ 5 h 22"/>
                <a:gd name="T56" fmla="*/ 52 w 55"/>
                <a:gd name="T57" fmla="*/ 3 h 22"/>
                <a:gd name="T58" fmla="*/ 53 w 55"/>
                <a:gd name="T59" fmla="*/ 0 h 22"/>
                <a:gd name="T60" fmla="*/ 53 w 55"/>
                <a:gd name="T6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22">
                  <a:moveTo>
                    <a:pt x="53" y="0"/>
                  </a:moveTo>
                  <a:lnTo>
                    <a:pt x="55" y="2"/>
                  </a:lnTo>
                  <a:lnTo>
                    <a:pt x="54" y="3"/>
                  </a:lnTo>
                  <a:lnTo>
                    <a:pt x="52" y="8"/>
                  </a:lnTo>
                  <a:lnTo>
                    <a:pt x="46" y="15"/>
                  </a:lnTo>
                  <a:lnTo>
                    <a:pt x="38" y="20"/>
                  </a:lnTo>
                  <a:lnTo>
                    <a:pt x="29" y="22"/>
                  </a:lnTo>
                  <a:lnTo>
                    <a:pt x="27" y="22"/>
                  </a:lnTo>
                  <a:lnTo>
                    <a:pt x="19" y="21"/>
                  </a:lnTo>
                  <a:lnTo>
                    <a:pt x="11" y="16"/>
                  </a:lnTo>
                  <a:lnTo>
                    <a:pt x="6" y="11"/>
                  </a:lnTo>
                  <a:lnTo>
                    <a:pt x="2" y="7"/>
                  </a:lnTo>
                  <a:lnTo>
                    <a:pt x="0" y="4"/>
                  </a:lnTo>
                  <a:lnTo>
                    <a:pt x="3" y="3"/>
                  </a:lnTo>
                  <a:lnTo>
                    <a:pt x="3" y="3"/>
                  </a:lnTo>
                  <a:lnTo>
                    <a:pt x="4" y="5"/>
                  </a:lnTo>
                  <a:lnTo>
                    <a:pt x="7" y="8"/>
                  </a:lnTo>
                  <a:lnTo>
                    <a:pt x="10" y="11"/>
                  </a:lnTo>
                  <a:lnTo>
                    <a:pt x="14" y="15"/>
                  </a:lnTo>
                  <a:lnTo>
                    <a:pt x="17" y="17"/>
                  </a:lnTo>
                  <a:lnTo>
                    <a:pt x="23" y="19"/>
                  </a:lnTo>
                  <a:lnTo>
                    <a:pt x="27" y="20"/>
                  </a:lnTo>
                  <a:lnTo>
                    <a:pt x="29" y="20"/>
                  </a:lnTo>
                  <a:lnTo>
                    <a:pt x="34" y="19"/>
                  </a:lnTo>
                  <a:lnTo>
                    <a:pt x="38" y="16"/>
                  </a:lnTo>
                  <a:lnTo>
                    <a:pt x="42" y="13"/>
                  </a:lnTo>
                  <a:lnTo>
                    <a:pt x="46" y="9"/>
                  </a:lnTo>
                  <a:lnTo>
                    <a:pt x="49" y="5"/>
                  </a:lnTo>
                  <a:lnTo>
                    <a:pt x="52" y="3"/>
                  </a:lnTo>
                  <a:lnTo>
                    <a:pt x="53" y="0"/>
                  </a:lnTo>
                  <a:lnTo>
                    <a:pt x="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1" name="Freeform 4188"/>
            <p:cNvSpPr>
              <a:spLocks noEditPoints="1"/>
            </p:cNvSpPr>
            <p:nvPr/>
          </p:nvSpPr>
          <p:spPr bwMode="auto">
            <a:xfrm>
              <a:off x="8008938" y="3749676"/>
              <a:ext cx="96838" cy="42863"/>
            </a:xfrm>
            <a:custGeom>
              <a:avLst/>
              <a:gdLst>
                <a:gd name="T0" fmla="*/ 30 w 61"/>
                <a:gd name="T1" fmla="*/ 23 h 27"/>
                <a:gd name="T2" fmla="*/ 30 w 61"/>
                <a:gd name="T3" fmla="*/ 23 h 27"/>
                <a:gd name="T4" fmla="*/ 30 w 61"/>
                <a:gd name="T5" fmla="*/ 23 h 27"/>
                <a:gd name="T6" fmla="*/ 7 w 61"/>
                <a:gd name="T7" fmla="*/ 10 h 27"/>
                <a:gd name="T8" fmla="*/ 11 w 61"/>
                <a:gd name="T9" fmla="*/ 14 h 27"/>
                <a:gd name="T10" fmla="*/ 18 w 61"/>
                <a:gd name="T11" fmla="*/ 19 h 27"/>
                <a:gd name="T12" fmla="*/ 11 w 61"/>
                <a:gd name="T13" fmla="*/ 14 h 27"/>
                <a:gd name="T14" fmla="*/ 7 w 61"/>
                <a:gd name="T15" fmla="*/ 10 h 27"/>
                <a:gd name="T16" fmla="*/ 51 w 61"/>
                <a:gd name="T17" fmla="*/ 13 h 27"/>
                <a:gd name="T18" fmla="*/ 51 w 61"/>
                <a:gd name="T19" fmla="*/ 13 h 27"/>
                <a:gd name="T20" fmla="*/ 56 w 61"/>
                <a:gd name="T21" fmla="*/ 0 h 27"/>
                <a:gd name="T22" fmla="*/ 60 w 61"/>
                <a:gd name="T23" fmla="*/ 4 h 27"/>
                <a:gd name="T24" fmla="*/ 58 w 61"/>
                <a:gd name="T25" fmla="*/ 6 h 27"/>
                <a:gd name="T26" fmla="*/ 56 w 61"/>
                <a:gd name="T27" fmla="*/ 10 h 27"/>
                <a:gd name="T28" fmla="*/ 49 w 61"/>
                <a:gd name="T29" fmla="*/ 18 h 27"/>
                <a:gd name="T30" fmla="*/ 39 w 61"/>
                <a:gd name="T31" fmla="*/ 24 h 27"/>
                <a:gd name="T32" fmla="*/ 30 w 61"/>
                <a:gd name="T33" fmla="*/ 27 h 27"/>
                <a:gd name="T34" fmla="*/ 11 w 61"/>
                <a:gd name="T35" fmla="*/ 18 h 27"/>
                <a:gd name="T36" fmla="*/ 2 w 61"/>
                <a:gd name="T37" fmla="*/ 7 h 27"/>
                <a:gd name="T38" fmla="*/ 5 w 61"/>
                <a:gd name="T39" fmla="*/ 4 h 27"/>
                <a:gd name="T40" fmla="*/ 7 w 61"/>
                <a:gd name="T41" fmla="*/ 4 h 27"/>
                <a:gd name="T42" fmla="*/ 7 w 61"/>
                <a:gd name="T43" fmla="*/ 4 h 27"/>
                <a:gd name="T44" fmla="*/ 7 w 61"/>
                <a:gd name="T45" fmla="*/ 4 h 27"/>
                <a:gd name="T46" fmla="*/ 7 w 61"/>
                <a:gd name="T47" fmla="*/ 4 h 27"/>
                <a:gd name="T48" fmla="*/ 9 w 61"/>
                <a:gd name="T49" fmla="*/ 6 h 27"/>
                <a:gd name="T50" fmla="*/ 14 w 61"/>
                <a:gd name="T51" fmla="*/ 13 h 27"/>
                <a:gd name="T52" fmla="*/ 22 w 61"/>
                <a:gd name="T53" fmla="*/ 18 h 27"/>
                <a:gd name="T54" fmla="*/ 30 w 61"/>
                <a:gd name="T55" fmla="*/ 21 h 27"/>
                <a:gd name="T56" fmla="*/ 32 w 61"/>
                <a:gd name="T57" fmla="*/ 21 h 27"/>
                <a:gd name="T58" fmla="*/ 41 w 61"/>
                <a:gd name="T59" fmla="*/ 17 h 27"/>
                <a:gd name="T60" fmla="*/ 48 w 61"/>
                <a:gd name="T61" fmla="*/ 10 h 27"/>
                <a:gd name="T62" fmla="*/ 53 w 61"/>
                <a:gd name="T63" fmla="*/ 4 h 27"/>
                <a:gd name="T64" fmla="*/ 55 w 61"/>
                <a:gd name="T65" fmla="*/ 1 h 27"/>
                <a:gd name="T66" fmla="*/ 55 w 61"/>
                <a:gd name="T67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27">
                  <a:moveTo>
                    <a:pt x="31" y="23"/>
                  </a:move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close/>
                  <a:moveTo>
                    <a:pt x="7" y="10"/>
                  </a:moveTo>
                  <a:lnTo>
                    <a:pt x="10" y="13"/>
                  </a:lnTo>
                  <a:lnTo>
                    <a:pt x="11" y="14"/>
                  </a:lnTo>
                  <a:lnTo>
                    <a:pt x="15" y="17"/>
                  </a:lnTo>
                  <a:lnTo>
                    <a:pt x="18" y="19"/>
                  </a:lnTo>
                  <a:lnTo>
                    <a:pt x="15" y="17"/>
                  </a:lnTo>
                  <a:lnTo>
                    <a:pt x="11" y="14"/>
                  </a:lnTo>
                  <a:lnTo>
                    <a:pt x="10" y="11"/>
                  </a:lnTo>
                  <a:lnTo>
                    <a:pt x="7" y="10"/>
                  </a:lnTo>
                  <a:close/>
                  <a:moveTo>
                    <a:pt x="53" y="9"/>
                  </a:moveTo>
                  <a:lnTo>
                    <a:pt x="51" y="13"/>
                  </a:lnTo>
                  <a:lnTo>
                    <a:pt x="48" y="15"/>
                  </a:lnTo>
                  <a:lnTo>
                    <a:pt x="51" y="13"/>
                  </a:lnTo>
                  <a:lnTo>
                    <a:pt x="53" y="9"/>
                  </a:lnTo>
                  <a:close/>
                  <a:moveTo>
                    <a:pt x="56" y="0"/>
                  </a:moveTo>
                  <a:lnTo>
                    <a:pt x="61" y="4"/>
                  </a:lnTo>
                  <a:lnTo>
                    <a:pt x="60" y="4"/>
                  </a:lnTo>
                  <a:lnTo>
                    <a:pt x="60" y="5"/>
                  </a:lnTo>
                  <a:lnTo>
                    <a:pt x="58" y="6"/>
                  </a:lnTo>
                  <a:lnTo>
                    <a:pt x="58" y="7"/>
                  </a:lnTo>
                  <a:lnTo>
                    <a:pt x="56" y="10"/>
                  </a:lnTo>
                  <a:lnTo>
                    <a:pt x="53" y="14"/>
                  </a:lnTo>
                  <a:lnTo>
                    <a:pt x="49" y="18"/>
                  </a:lnTo>
                  <a:lnTo>
                    <a:pt x="44" y="22"/>
                  </a:lnTo>
                  <a:lnTo>
                    <a:pt x="39" y="24"/>
                  </a:lnTo>
                  <a:lnTo>
                    <a:pt x="32" y="26"/>
                  </a:lnTo>
                  <a:lnTo>
                    <a:pt x="30" y="27"/>
                  </a:lnTo>
                  <a:lnTo>
                    <a:pt x="19" y="23"/>
                  </a:lnTo>
                  <a:lnTo>
                    <a:pt x="11" y="18"/>
                  </a:lnTo>
                  <a:lnTo>
                    <a:pt x="5" y="11"/>
                  </a:lnTo>
                  <a:lnTo>
                    <a:pt x="2" y="7"/>
                  </a:lnTo>
                  <a:lnTo>
                    <a:pt x="0" y="6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9" y="6"/>
                  </a:lnTo>
                  <a:lnTo>
                    <a:pt x="11" y="9"/>
                  </a:lnTo>
                  <a:lnTo>
                    <a:pt x="14" y="13"/>
                  </a:lnTo>
                  <a:lnTo>
                    <a:pt x="18" y="15"/>
                  </a:lnTo>
                  <a:lnTo>
                    <a:pt x="22" y="18"/>
                  </a:lnTo>
                  <a:lnTo>
                    <a:pt x="26" y="19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32" y="21"/>
                  </a:lnTo>
                  <a:lnTo>
                    <a:pt x="36" y="19"/>
                  </a:lnTo>
                  <a:lnTo>
                    <a:pt x="41" y="17"/>
                  </a:lnTo>
                  <a:lnTo>
                    <a:pt x="45" y="14"/>
                  </a:lnTo>
                  <a:lnTo>
                    <a:pt x="48" y="10"/>
                  </a:lnTo>
                  <a:lnTo>
                    <a:pt x="51" y="7"/>
                  </a:lnTo>
                  <a:lnTo>
                    <a:pt x="53" y="4"/>
                  </a:lnTo>
                  <a:lnTo>
                    <a:pt x="55" y="2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2" name="Freeform 4189"/>
            <p:cNvSpPr>
              <a:spLocks/>
            </p:cNvSpPr>
            <p:nvPr/>
          </p:nvSpPr>
          <p:spPr bwMode="auto">
            <a:xfrm>
              <a:off x="8047038" y="3824288"/>
              <a:ext cx="20638" cy="28575"/>
            </a:xfrm>
            <a:custGeom>
              <a:avLst/>
              <a:gdLst>
                <a:gd name="T0" fmla="*/ 0 w 13"/>
                <a:gd name="T1" fmla="*/ 0 h 18"/>
                <a:gd name="T2" fmla="*/ 4 w 13"/>
                <a:gd name="T3" fmla="*/ 0 h 18"/>
                <a:gd name="T4" fmla="*/ 4 w 13"/>
                <a:gd name="T5" fmla="*/ 9 h 18"/>
                <a:gd name="T6" fmla="*/ 4 w 13"/>
                <a:gd name="T7" fmla="*/ 9 h 18"/>
                <a:gd name="T8" fmla="*/ 4 w 13"/>
                <a:gd name="T9" fmla="*/ 10 h 18"/>
                <a:gd name="T10" fmla="*/ 4 w 13"/>
                <a:gd name="T11" fmla="*/ 12 h 18"/>
                <a:gd name="T12" fmla="*/ 4 w 13"/>
                <a:gd name="T13" fmla="*/ 13 h 18"/>
                <a:gd name="T14" fmla="*/ 4 w 13"/>
                <a:gd name="T15" fmla="*/ 14 h 18"/>
                <a:gd name="T16" fmla="*/ 7 w 13"/>
                <a:gd name="T17" fmla="*/ 15 h 18"/>
                <a:gd name="T18" fmla="*/ 7 w 13"/>
                <a:gd name="T19" fmla="*/ 15 h 18"/>
                <a:gd name="T20" fmla="*/ 8 w 13"/>
                <a:gd name="T21" fmla="*/ 14 h 18"/>
                <a:gd name="T22" fmla="*/ 10 w 13"/>
                <a:gd name="T23" fmla="*/ 14 h 18"/>
                <a:gd name="T24" fmla="*/ 11 w 13"/>
                <a:gd name="T25" fmla="*/ 12 h 18"/>
                <a:gd name="T26" fmla="*/ 11 w 13"/>
                <a:gd name="T27" fmla="*/ 10 h 18"/>
                <a:gd name="T28" fmla="*/ 11 w 13"/>
                <a:gd name="T29" fmla="*/ 10 h 18"/>
                <a:gd name="T30" fmla="*/ 11 w 13"/>
                <a:gd name="T31" fmla="*/ 10 h 18"/>
                <a:gd name="T32" fmla="*/ 13 w 13"/>
                <a:gd name="T33" fmla="*/ 9 h 18"/>
                <a:gd name="T34" fmla="*/ 13 w 13"/>
                <a:gd name="T35" fmla="*/ 10 h 18"/>
                <a:gd name="T36" fmla="*/ 13 w 13"/>
                <a:gd name="T37" fmla="*/ 10 h 18"/>
                <a:gd name="T38" fmla="*/ 13 w 13"/>
                <a:gd name="T39" fmla="*/ 13 h 18"/>
                <a:gd name="T40" fmla="*/ 13 w 13"/>
                <a:gd name="T41" fmla="*/ 14 h 18"/>
                <a:gd name="T42" fmla="*/ 12 w 13"/>
                <a:gd name="T43" fmla="*/ 15 h 18"/>
                <a:gd name="T44" fmla="*/ 10 w 13"/>
                <a:gd name="T45" fmla="*/ 18 h 18"/>
                <a:gd name="T46" fmla="*/ 7 w 13"/>
                <a:gd name="T47" fmla="*/ 18 h 18"/>
                <a:gd name="T48" fmla="*/ 7 w 13"/>
                <a:gd name="T49" fmla="*/ 18 h 18"/>
                <a:gd name="T50" fmla="*/ 6 w 13"/>
                <a:gd name="T51" fmla="*/ 18 h 18"/>
                <a:gd name="T52" fmla="*/ 3 w 13"/>
                <a:gd name="T53" fmla="*/ 18 h 18"/>
                <a:gd name="T54" fmla="*/ 2 w 13"/>
                <a:gd name="T55" fmla="*/ 15 h 18"/>
                <a:gd name="T56" fmla="*/ 0 w 13"/>
                <a:gd name="T57" fmla="*/ 14 h 18"/>
                <a:gd name="T58" fmla="*/ 0 w 13"/>
                <a:gd name="T59" fmla="*/ 12 h 18"/>
                <a:gd name="T60" fmla="*/ 0 w 13"/>
                <a:gd name="T61" fmla="*/ 10 h 18"/>
                <a:gd name="T62" fmla="*/ 0 w 13"/>
                <a:gd name="T63" fmla="*/ 9 h 18"/>
                <a:gd name="T64" fmla="*/ 0 w 13"/>
                <a:gd name="T6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" h="18">
                  <a:moveTo>
                    <a:pt x="0" y="0"/>
                  </a:moveTo>
                  <a:lnTo>
                    <a:pt x="4" y="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1" y="12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5"/>
                  </a:lnTo>
                  <a:lnTo>
                    <a:pt x="10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8"/>
                  </a:lnTo>
                  <a:lnTo>
                    <a:pt x="3" y="18"/>
                  </a:lnTo>
                  <a:lnTo>
                    <a:pt x="2" y="15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3" name="Freeform 4190"/>
            <p:cNvSpPr>
              <a:spLocks noEditPoints="1"/>
            </p:cNvSpPr>
            <p:nvPr/>
          </p:nvSpPr>
          <p:spPr bwMode="auto">
            <a:xfrm>
              <a:off x="8045451" y="3821113"/>
              <a:ext cx="25400" cy="33338"/>
            </a:xfrm>
            <a:custGeom>
              <a:avLst/>
              <a:gdLst>
                <a:gd name="T0" fmla="*/ 8 w 16"/>
                <a:gd name="T1" fmla="*/ 19 h 21"/>
                <a:gd name="T2" fmla="*/ 8 w 16"/>
                <a:gd name="T3" fmla="*/ 19 h 21"/>
                <a:gd name="T4" fmla="*/ 8 w 16"/>
                <a:gd name="T5" fmla="*/ 19 h 21"/>
                <a:gd name="T6" fmla="*/ 8 w 16"/>
                <a:gd name="T7" fmla="*/ 19 h 21"/>
                <a:gd name="T8" fmla="*/ 8 w 16"/>
                <a:gd name="T9" fmla="*/ 19 h 21"/>
                <a:gd name="T10" fmla="*/ 4 w 16"/>
                <a:gd name="T11" fmla="*/ 17 h 21"/>
                <a:gd name="T12" fmla="*/ 3 w 16"/>
                <a:gd name="T13" fmla="*/ 17 h 21"/>
                <a:gd name="T14" fmla="*/ 4 w 16"/>
                <a:gd name="T15" fmla="*/ 17 h 21"/>
                <a:gd name="T16" fmla="*/ 4 w 16"/>
                <a:gd name="T17" fmla="*/ 17 h 21"/>
                <a:gd name="T18" fmla="*/ 13 w 16"/>
                <a:gd name="T19" fmla="*/ 14 h 21"/>
                <a:gd name="T20" fmla="*/ 13 w 16"/>
                <a:gd name="T21" fmla="*/ 15 h 21"/>
                <a:gd name="T22" fmla="*/ 13 w 16"/>
                <a:gd name="T23" fmla="*/ 14 h 21"/>
                <a:gd name="T24" fmla="*/ 13 w 16"/>
                <a:gd name="T25" fmla="*/ 14 h 21"/>
                <a:gd name="T26" fmla="*/ 4 w 16"/>
                <a:gd name="T27" fmla="*/ 11 h 21"/>
                <a:gd name="T28" fmla="*/ 3 w 16"/>
                <a:gd name="T29" fmla="*/ 11 h 21"/>
                <a:gd name="T30" fmla="*/ 3 w 16"/>
                <a:gd name="T31" fmla="*/ 12 h 21"/>
                <a:gd name="T32" fmla="*/ 3 w 16"/>
                <a:gd name="T33" fmla="*/ 11 h 21"/>
                <a:gd name="T34" fmla="*/ 4 w 16"/>
                <a:gd name="T35" fmla="*/ 11 h 21"/>
                <a:gd name="T36" fmla="*/ 0 w 16"/>
                <a:gd name="T37" fmla="*/ 0 h 21"/>
                <a:gd name="T38" fmla="*/ 7 w 16"/>
                <a:gd name="T39" fmla="*/ 0 h 21"/>
                <a:gd name="T40" fmla="*/ 7 w 16"/>
                <a:gd name="T41" fmla="*/ 11 h 21"/>
                <a:gd name="T42" fmla="*/ 7 w 16"/>
                <a:gd name="T43" fmla="*/ 11 h 21"/>
                <a:gd name="T44" fmla="*/ 7 w 16"/>
                <a:gd name="T45" fmla="*/ 12 h 21"/>
                <a:gd name="T46" fmla="*/ 7 w 16"/>
                <a:gd name="T47" fmla="*/ 12 h 21"/>
                <a:gd name="T48" fmla="*/ 7 w 16"/>
                <a:gd name="T49" fmla="*/ 14 h 21"/>
                <a:gd name="T50" fmla="*/ 7 w 16"/>
                <a:gd name="T51" fmla="*/ 15 h 21"/>
                <a:gd name="T52" fmla="*/ 7 w 16"/>
                <a:gd name="T53" fmla="*/ 15 h 21"/>
                <a:gd name="T54" fmla="*/ 7 w 16"/>
                <a:gd name="T55" fmla="*/ 15 h 21"/>
                <a:gd name="T56" fmla="*/ 8 w 16"/>
                <a:gd name="T57" fmla="*/ 16 h 21"/>
                <a:gd name="T58" fmla="*/ 8 w 16"/>
                <a:gd name="T59" fmla="*/ 16 h 21"/>
                <a:gd name="T60" fmla="*/ 9 w 16"/>
                <a:gd name="T61" fmla="*/ 15 h 21"/>
                <a:gd name="T62" fmla="*/ 9 w 16"/>
                <a:gd name="T63" fmla="*/ 15 h 21"/>
                <a:gd name="T64" fmla="*/ 9 w 16"/>
                <a:gd name="T65" fmla="*/ 14 h 21"/>
                <a:gd name="T66" fmla="*/ 11 w 16"/>
                <a:gd name="T67" fmla="*/ 12 h 21"/>
                <a:gd name="T68" fmla="*/ 11 w 16"/>
                <a:gd name="T69" fmla="*/ 12 h 21"/>
                <a:gd name="T70" fmla="*/ 9 w 16"/>
                <a:gd name="T71" fmla="*/ 11 h 21"/>
                <a:gd name="T72" fmla="*/ 16 w 16"/>
                <a:gd name="T73" fmla="*/ 10 h 21"/>
                <a:gd name="T74" fmla="*/ 16 w 16"/>
                <a:gd name="T75" fmla="*/ 11 h 21"/>
                <a:gd name="T76" fmla="*/ 16 w 16"/>
                <a:gd name="T77" fmla="*/ 11 h 21"/>
                <a:gd name="T78" fmla="*/ 16 w 16"/>
                <a:gd name="T79" fmla="*/ 12 h 21"/>
                <a:gd name="T80" fmla="*/ 16 w 16"/>
                <a:gd name="T81" fmla="*/ 14 h 21"/>
                <a:gd name="T82" fmla="*/ 16 w 16"/>
                <a:gd name="T83" fmla="*/ 15 h 21"/>
                <a:gd name="T84" fmla="*/ 16 w 16"/>
                <a:gd name="T85" fmla="*/ 17 h 21"/>
                <a:gd name="T86" fmla="*/ 13 w 16"/>
                <a:gd name="T87" fmla="*/ 19 h 21"/>
                <a:gd name="T88" fmla="*/ 12 w 16"/>
                <a:gd name="T89" fmla="*/ 21 h 21"/>
                <a:gd name="T90" fmla="*/ 8 w 16"/>
                <a:gd name="T91" fmla="*/ 21 h 21"/>
                <a:gd name="T92" fmla="*/ 8 w 16"/>
                <a:gd name="T93" fmla="*/ 21 h 21"/>
                <a:gd name="T94" fmla="*/ 7 w 16"/>
                <a:gd name="T95" fmla="*/ 21 h 21"/>
                <a:gd name="T96" fmla="*/ 5 w 16"/>
                <a:gd name="T97" fmla="*/ 21 h 21"/>
                <a:gd name="T98" fmla="*/ 3 w 16"/>
                <a:gd name="T99" fmla="*/ 20 h 21"/>
                <a:gd name="T100" fmla="*/ 1 w 16"/>
                <a:gd name="T101" fmla="*/ 19 h 21"/>
                <a:gd name="T102" fmla="*/ 1 w 16"/>
                <a:gd name="T103" fmla="*/ 19 h 21"/>
                <a:gd name="T104" fmla="*/ 0 w 16"/>
                <a:gd name="T105" fmla="*/ 16 h 21"/>
                <a:gd name="T106" fmla="*/ 0 w 16"/>
                <a:gd name="T107" fmla="*/ 14 h 21"/>
                <a:gd name="T108" fmla="*/ 0 w 16"/>
                <a:gd name="T109" fmla="*/ 12 h 21"/>
                <a:gd name="T110" fmla="*/ 0 w 16"/>
                <a:gd name="T111" fmla="*/ 11 h 21"/>
                <a:gd name="T112" fmla="*/ 0 w 16"/>
                <a:gd name="T1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" h="21">
                  <a:moveTo>
                    <a:pt x="8" y="19"/>
                  </a:move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close/>
                  <a:moveTo>
                    <a:pt x="4" y="17"/>
                  </a:moveTo>
                  <a:lnTo>
                    <a:pt x="3" y="17"/>
                  </a:lnTo>
                  <a:lnTo>
                    <a:pt x="4" y="17"/>
                  </a:lnTo>
                  <a:lnTo>
                    <a:pt x="4" y="17"/>
                  </a:lnTo>
                  <a:close/>
                  <a:moveTo>
                    <a:pt x="13" y="14"/>
                  </a:moveTo>
                  <a:lnTo>
                    <a:pt x="13" y="15"/>
                  </a:lnTo>
                  <a:lnTo>
                    <a:pt x="13" y="14"/>
                  </a:lnTo>
                  <a:lnTo>
                    <a:pt x="13" y="14"/>
                  </a:lnTo>
                  <a:close/>
                  <a:moveTo>
                    <a:pt x="4" y="11"/>
                  </a:moveTo>
                  <a:lnTo>
                    <a:pt x="3" y="11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close/>
                  <a:moveTo>
                    <a:pt x="0" y="0"/>
                  </a:moveTo>
                  <a:lnTo>
                    <a:pt x="7" y="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7" y="14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4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9" y="11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3" y="19"/>
                  </a:lnTo>
                  <a:lnTo>
                    <a:pt x="12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5" y="21"/>
                  </a:lnTo>
                  <a:lnTo>
                    <a:pt x="3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4" name="Freeform 4191"/>
            <p:cNvSpPr>
              <a:spLocks noEditPoints="1"/>
            </p:cNvSpPr>
            <p:nvPr/>
          </p:nvSpPr>
          <p:spPr bwMode="auto">
            <a:xfrm>
              <a:off x="7991476" y="3832226"/>
              <a:ext cx="106363" cy="163513"/>
            </a:xfrm>
            <a:custGeom>
              <a:avLst/>
              <a:gdLst>
                <a:gd name="T0" fmla="*/ 37 w 67"/>
                <a:gd name="T1" fmla="*/ 4 h 103"/>
                <a:gd name="T2" fmla="*/ 28 w 67"/>
                <a:gd name="T3" fmla="*/ 7 h 103"/>
                <a:gd name="T4" fmla="*/ 18 w 67"/>
                <a:gd name="T5" fmla="*/ 14 h 103"/>
                <a:gd name="T6" fmla="*/ 11 w 67"/>
                <a:gd name="T7" fmla="*/ 26 h 103"/>
                <a:gd name="T8" fmla="*/ 4 w 67"/>
                <a:gd name="T9" fmla="*/ 44 h 103"/>
                <a:gd name="T10" fmla="*/ 4 w 67"/>
                <a:gd name="T11" fmla="*/ 52 h 103"/>
                <a:gd name="T12" fmla="*/ 3 w 67"/>
                <a:gd name="T13" fmla="*/ 59 h 103"/>
                <a:gd name="T14" fmla="*/ 4 w 67"/>
                <a:gd name="T15" fmla="*/ 75 h 103"/>
                <a:gd name="T16" fmla="*/ 9 w 67"/>
                <a:gd name="T17" fmla="*/ 88 h 103"/>
                <a:gd name="T18" fmla="*/ 14 w 67"/>
                <a:gd name="T19" fmla="*/ 97 h 103"/>
                <a:gd name="T20" fmla="*/ 22 w 67"/>
                <a:gd name="T21" fmla="*/ 101 h 103"/>
                <a:gd name="T22" fmla="*/ 24 w 67"/>
                <a:gd name="T23" fmla="*/ 101 h 103"/>
                <a:gd name="T24" fmla="*/ 30 w 67"/>
                <a:gd name="T25" fmla="*/ 98 h 103"/>
                <a:gd name="T26" fmla="*/ 38 w 67"/>
                <a:gd name="T27" fmla="*/ 93 h 103"/>
                <a:gd name="T28" fmla="*/ 46 w 67"/>
                <a:gd name="T29" fmla="*/ 82 h 103"/>
                <a:gd name="T30" fmla="*/ 56 w 67"/>
                <a:gd name="T31" fmla="*/ 65 h 103"/>
                <a:gd name="T32" fmla="*/ 63 w 67"/>
                <a:gd name="T33" fmla="*/ 46 h 103"/>
                <a:gd name="T34" fmla="*/ 64 w 67"/>
                <a:gd name="T35" fmla="*/ 41 h 103"/>
                <a:gd name="T36" fmla="*/ 64 w 67"/>
                <a:gd name="T37" fmla="*/ 37 h 103"/>
                <a:gd name="T38" fmla="*/ 62 w 67"/>
                <a:gd name="T39" fmla="*/ 22 h 103"/>
                <a:gd name="T40" fmla="*/ 55 w 67"/>
                <a:gd name="T41" fmla="*/ 12 h 103"/>
                <a:gd name="T42" fmla="*/ 46 w 67"/>
                <a:gd name="T43" fmla="*/ 5 h 103"/>
                <a:gd name="T44" fmla="*/ 37 w 67"/>
                <a:gd name="T45" fmla="*/ 4 h 103"/>
                <a:gd name="T46" fmla="*/ 37 w 67"/>
                <a:gd name="T47" fmla="*/ 4 h 103"/>
                <a:gd name="T48" fmla="*/ 37 w 67"/>
                <a:gd name="T49" fmla="*/ 0 h 103"/>
                <a:gd name="T50" fmla="*/ 38 w 67"/>
                <a:gd name="T51" fmla="*/ 0 h 103"/>
                <a:gd name="T52" fmla="*/ 47 w 67"/>
                <a:gd name="T53" fmla="*/ 3 h 103"/>
                <a:gd name="T54" fmla="*/ 58 w 67"/>
                <a:gd name="T55" fmla="*/ 10 h 103"/>
                <a:gd name="T56" fmla="*/ 64 w 67"/>
                <a:gd name="T57" fmla="*/ 21 h 103"/>
                <a:gd name="T58" fmla="*/ 67 w 67"/>
                <a:gd name="T59" fmla="*/ 37 h 103"/>
                <a:gd name="T60" fmla="*/ 67 w 67"/>
                <a:gd name="T61" fmla="*/ 42 h 103"/>
                <a:gd name="T62" fmla="*/ 67 w 67"/>
                <a:gd name="T63" fmla="*/ 46 h 103"/>
                <a:gd name="T64" fmla="*/ 60 w 67"/>
                <a:gd name="T65" fmla="*/ 67 h 103"/>
                <a:gd name="T66" fmla="*/ 48 w 67"/>
                <a:gd name="T67" fmla="*/ 85 h 103"/>
                <a:gd name="T68" fmla="*/ 41 w 67"/>
                <a:gd name="T69" fmla="*/ 94 h 103"/>
                <a:gd name="T70" fmla="*/ 31 w 67"/>
                <a:gd name="T71" fmla="*/ 101 h 103"/>
                <a:gd name="T72" fmla="*/ 24 w 67"/>
                <a:gd name="T73" fmla="*/ 103 h 103"/>
                <a:gd name="T74" fmla="*/ 21 w 67"/>
                <a:gd name="T75" fmla="*/ 103 h 103"/>
                <a:gd name="T76" fmla="*/ 13 w 67"/>
                <a:gd name="T77" fmla="*/ 98 h 103"/>
                <a:gd name="T78" fmla="*/ 7 w 67"/>
                <a:gd name="T79" fmla="*/ 89 h 103"/>
                <a:gd name="T80" fmla="*/ 1 w 67"/>
                <a:gd name="T81" fmla="*/ 75 h 103"/>
                <a:gd name="T82" fmla="*/ 0 w 67"/>
                <a:gd name="T83" fmla="*/ 59 h 103"/>
                <a:gd name="T84" fmla="*/ 0 w 67"/>
                <a:gd name="T85" fmla="*/ 51 h 103"/>
                <a:gd name="T86" fmla="*/ 1 w 67"/>
                <a:gd name="T87" fmla="*/ 43 h 103"/>
                <a:gd name="T88" fmla="*/ 7 w 67"/>
                <a:gd name="T89" fmla="*/ 25 h 103"/>
                <a:gd name="T90" fmla="*/ 16 w 67"/>
                <a:gd name="T91" fmla="*/ 12 h 103"/>
                <a:gd name="T92" fmla="*/ 26 w 67"/>
                <a:gd name="T93" fmla="*/ 4 h 103"/>
                <a:gd name="T94" fmla="*/ 37 w 67"/>
                <a:gd name="T95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7" h="103">
                  <a:moveTo>
                    <a:pt x="37" y="4"/>
                  </a:moveTo>
                  <a:lnTo>
                    <a:pt x="28" y="7"/>
                  </a:lnTo>
                  <a:lnTo>
                    <a:pt x="18" y="14"/>
                  </a:lnTo>
                  <a:lnTo>
                    <a:pt x="11" y="26"/>
                  </a:lnTo>
                  <a:lnTo>
                    <a:pt x="4" y="44"/>
                  </a:lnTo>
                  <a:lnTo>
                    <a:pt x="4" y="52"/>
                  </a:lnTo>
                  <a:lnTo>
                    <a:pt x="3" y="59"/>
                  </a:lnTo>
                  <a:lnTo>
                    <a:pt x="4" y="75"/>
                  </a:lnTo>
                  <a:lnTo>
                    <a:pt x="9" y="88"/>
                  </a:lnTo>
                  <a:lnTo>
                    <a:pt x="14" y="97"/>
                  </a:lnTo>
                  <a:lnTo>
                    <a:pt x="22" y="101"/>
                  </a:lnTo>
                  <a:lnTo>
                    <a:pt x="24" y="101"/>
                  </a:lnTo>
                  <a:lnTo>
                    <a:pt x="30" y="98"/>
                  </a:lnTo>
                  <a:lnTo>
                    <a:pt x="38" y="93"/>
                  </a:lnTo>
                  <a:lnTo>
                    <a:pt x="46" y="82"/>
                  </a:lnTo>
                  <a:lnTo>
                    <a:pt x="56" y="65"/>
                  </a:lnTo>
                  <a:lnTo>
                    <a:pt x="63" y="46"/>
                  </a:lnTo>
                  <a:lnTo>
                    <a:pt x="64" y="41"/>
                  </a:lnTo>
                  <a:lnTo>
                    <a:pt x="64" y="37"/>
                  </a:lnTo>
                  <a:lnTo>
                    <a:pt x="62" y="22"/>
                  </a:lnTo>
                  <a:lnTo>
                    <a:pt x="55" y="12"/>
                  </a:lnTo>
                  <a:lnTo>
                    <a:pt x="46" y="5"/>
                  </a:lnTo>
                  <a:lnTo>
                    <a:pt x="37" y="4"/>
                  </a:lnTo>
                  <a:lnTo>
                    <a:pt x="37" y="4"/>
                  </a:lnTo>
                  <a:close/>
                  <a:moveTo>
                    <a:pt x="37" y="0"/>
                  </a:moveTo>
                  <a:lnTo>
                    <a:pt x="38" y="0"/>
                  </a:lnTo>
                  <a:lnTo>
                    <a:pt x="47" y="3"/>
                  </a:lnTo>
                  <a:lnTo>
                    <a:pt x="58" y="10"/>
                  </a:lnTo>
                  <a:lnTo>
                    <a:pt x="64" y="21"/>
                  </a:lnTo>
                  <a:lnTo>
                    <a:pt x="67" y="37"/>
                  </a:lnTo>
                  <a:lnTo>
                    <a:pt x="67" y="42"/>
                  </a:lnTo>
                  <a:lnTo>
                    <a:pt x="67" y="46"/>
                  </a:lnTo>
                  <a:lnTo>
                    <a:pt x="60" y="67"/>
                  </a:lnTo>
                  <a:lnTo>
                    <a:pt x="48" y="85"/>
                  </a:lnTo>
                  <a:lnTo>
                    <a:pt x="41" y="94"/>
                  </a:lnTo>
                  <a:lnTo>
                    <a:pt x="31" y="101"/>
                  </a:lnTo>
                  <a:lnTo>
                    <a:pt x="24" y="103"/>
                  </a:lnTo>
                  <a:lnTo>
                    <a:pt x="21" y="103"/>
                  </a:lnTo>
                  <a:lnTo>
                    <a:pt x="13" y="98"/>
                  </a:lnTo>
                  <a:lnTo>
                    <a:pt x="7" y="89"/>
                  </a:lnTo>
                  <a:lnTo>
                    <a:pt x="1" y="75"/>
                  </a:lnTo>
                  <a:lnTo>
                    <a:pt x="0" y="59"/>
                  </a:lnTo>
                  <a:lnTo>
                    <a:pt x="0" y="51"/>
                  </a:lnTo>
                  <a:lnTo>
                    <a:pt x="1" y="43"/>
                  </a:lnTo>
                  <a:lnTo>
                    <a:pt x="7" y="25"/>
                  </a:lnTo>
                  <a:lnTo>
                    <a:pt x="16" y="12"/>
                  </a:lnTo>
                  <a:lnTo>
                    <a:pt x="26" y="4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5" name="Freeform 4192"/>
            <p:cNvSpPr>
              <a:spLocks noEditPoints="1"/>
            </p:cNvSpPr>
            <p:nvPr/>
          </p:nvSpPr>
          <p:spPr bwMode="auto">
            <a:xfrm>
              <a:off x="7989888" y="3830638"/>
              <a:ext cx="111125" cy="168275"/>
            </a:xfrm>
            <a:custGeom>
              <a:avLst/>
              <a:gdLst>
                <a:gd name="T0" fmla="*/ 23 w 70"/>
                <a:gd name="T1" fmla="*/ 103 h 106"/>
                <a:gd name="T2" fmla="*/ 25 w 70"/>
                <a:gd name="T3" fmla="*/ 103 h 106"/>
                <a:gd name="T4" fmla="*/ 25 w 70"/>
                <a:gd name="T5" fmla="*/ 103 h 106"/>
                <a:gd name="T6" fmla="*/ 19 w 70"/>
                <a:gd name="T7" fmla="*/ 102 h 106"/>
                <a:gd name="T8" fmla="*/ 29 w 70"/>
                <a:gd name="T9" fmla="*/ 102 h 106"/>
                <a:gd name="T10" fmla="*/ 32 w 70"/>
                <a:gd name="T11" fmla="*/ 100 h 106"/>
                <a:gd name="T12" fmla="*/ 67 w 70"/>
                <a:gd name="T13" fmla="*/ 47 h 106"/>
                <a:gd name="T14" fmla="*/ 48 w 70"/>
                <a:gd name="T15" fmla="*/ 85 h 106"/>
                <a:gd name="T16" fmla="*/ 36 w 70"/>
                <a:gd name="T17" fmla="*/ 98 h 106"/>
                <a:gd name="T18" fmla="*/ 48 w 70"/>
                <a:gd name="T19" fmla="*/ 85 h 106"/>
                <a:gd name="T20" fmla="*/ 67 w 70"/>
                <a:gd name="T21" fmla="*/ 47 h 106"/>
                <a:gd name="T22" fmla="*/ 65 w 70"/>
                <a:gd name="T23" fmla="*/ 31 h 106"/>
                <a:gd name="T24" fmla="*/ 67 w 70"/>
                <a:gd name="T25" fmla="*/ 38 h 106"/>
                <a:gd name="T26" fmla="*/ 38 w 70"/>
                <a:gd name="T27" fmla="*/ 6 h 106"/>
                <a:gd name="T28" fmla="*/ 19 w 70"/>
                <a:gd name="T29" fmla="*/ 15 h 106"/>
                <a:gd name="T30" fmla="*/ 8 w 70"/>
                <a:gd name="T31" fmla="*/ 45 h 106"/>
                <a:gd name="T32" fmla="*/ 5 w 70"/>
                <a:gd name="T33" fmla="*/ 60 h 106"/>
                <a:gd name="T34" fmla="*/ 8 w 70"/>
                <a:gd name="T35" fmla="*/ 76 h 106"/>
                <a:gd name="T36" fmla="*/ 17 w 70"/>
                <a:gd name="T37" fmla="*/ 97 h 106"/>
                <a:gd name="T38" fmla="*/ 25 w 70"/>
                <a:gd name="T39" fmla="*/ 100 h 106"/>
                <a:gd name="T40" fmla="*/ 25 w 70"/>
                <a:gd name="T41" fmla="*/ 100 h 106"/>
                <a:gd name="T42" fmla="*/ 25 w 70"/>
                <a:gd name="T43" fmla="*/ 100 h 106"/>
                <a:gd name="T44" fmla="*/ 39 w 70"/>
                <a:gd name="T45" fmla="*/ 93 h 106"/>
                <a:gd name="T46" fmla="*/ 47 w 70"/>
                <a:gd name="T47" fmla="*/ 83 h 106"/>
                <a:gd name="T48" fmla="*/ 56 w 70"/>
                <a:gd name="T49" fmla="*/ 65 h 106"/>
                <a:gd name="T50" fmla="*/ 64 w 70"/>
                <a:gd name="T51" fmla="*/ 42 h 106"/>
                <a:gd name="T52" fmla="*/ 64 w 70"/>
                <a:gd name="T53" fmla="*/ 38 h 106"/>
                <a:gd name="T54" fmla="*/ 55 w 70"/>
                <a:gd name="T55" fmla="*/ 14 h 106"/>
                <a:gd name="T56" fmla="*/ 38 w 70"/>
                <a:gd name="T57" fmla="*/ 6 h 106"/>
                <a:gd name="T58" fmla="*/ 38 w 70"/>
                <a:gd name="T59" fmla="*/ 2 h 106"/>
                <a:gd name="T60" fmla="*/ 38 w 70"/>
                <a:gd name="T61" fmla="*/ 2 h 106"/>
                <a:gd name="T62" fmla="*/ 38 w 70"/>
                <a:gd name="T63" fmla="*/ 0 h 106"/>
                <a:gd name="T64" fmla="*/ 49 w 70"/>
                <a:gd name="T65" fmla="*/ 2 h 106"/>
                <a:gd name="T66" fmla="*/ 67 w 70"/>
                <a:gd name="T67" fmla="*/ 22 h 106"/>
                <a:gd name="T68" fmla="*/ 70 w 70"/>
                <a:gd name="T69" fmla="*/ 38 h 106"/>
                <a:gd name="T70" fmla="*/ 69 w 70"/>
                <a:gd name="T71" fmla="*/ 48 h 106"/>
                <a:gd name="T72" fmla="*/ 51 w 70"/>
                <a:gd name="T73" fmla="*/ 87 h 106"/>
                <a:gd name="T74" fmla="*/ 34 w 70"/>
                <a:gd name="T75" fmla="*/ 103 h 106"/>
                <a:gd name="T76" fmla="*/ 22 w 70"/>
                <a:gd name="T77" fmla="*/ 106 h 106"/>
                <a:gd name="T78" fmla="*/ 22 w 70"/>
                <a:gd name="T79" fmla="*/ 106 h 106"/>
                <a:gd name="T80" fmla="*/ 5 w 70"/>
                <a:gd name="T81" fmla="*/ 90 h 106"/>
                <a:gd name="T82" fmla="*/ 0 w 70"/>
                <a:gd name="T83" fmla="*/ 60 h 106"/>
                <a:gd name="T84" fmla="*/ 1 w 70"/>
                <a:gd name="T85" fmla="*/ 44 h 106"/>
                <a:gd name="T86" fmla="*/ 15 w 70"/>
                <a:gd name="T87" fmla="*/ 11 h 106"/>
                <a:gd name="T88" fmla="*/ 38 w 70"/>
                <a:gd name="T8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0" h="106">
                  <a:moveTo>
                    <a:pt x="19" y="102"/>
                  </a:moveTo>
                  <a:lnTo>
                    <a:pt x="23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3" y="103"/>
                  </a:lnTo>
                  <a:lnTo>
                    <a:pt x="19" y="102"/>
                  </a:lnTo>
                  <a:close/>
                  <a:moveTo>
                    <a:pt x="32" y="100"/>
                  </a:moveTo>
                  <a:lnTo>
                    <a:pt x="29" y="102"/>
                  </a:lnTo>
                  <a:lnTo>
                    <a:pt x="32" y="100"/>
                  </a:lnTo>
                  <a:lnTo>
                    <a:pt x="32" y="100"/>
                  </a:lnTo>
                  <a:close/>
                  <a:moveTo>
                    <a:pt x="67" y="47"/>
                  </a:moveTo>
                  <a:lnTo>
                    <a:pt x="67" y="47"/>
                  </a:lnTo>
                  <a:lnTo>
                    <a:pt x="59" y="66"/>
                  </a:lnTo>
                  <a:lnTo>
                    <a:pt x="48" y="85"/>
                  </a:lnTo>
                  <a:lnTo>
                    <a:pt x="40" y="94"/>
                  </a:lnTo>
                  <a:lnTo>
                    <a:pt x="36" y="98"/>
                  </a:lnTo>
                  <a:lnTo>
                    <a:pt x="40" y="94"/>
                  </a:lnTo>
                  <a:lnTo>
                    <a:pt x="48" y="85"/>
                  </a:lnTo>
                  <a:lnTo>
                    <a:pt x="59" y="66"/>
                  </a:lnTo>
                  <a:lnTo>
                    <a:pt x="67" y="47"/>
                  </a:lnTo>
                  <a:lnTo>
                    <a:pt x="67" y="47"/>
                  </a:lnTo>
                  <a:close/>
                  <a:moveTo>
                    <a:pt x="65" y="31"/>
                  </a:moveTo>
                  <a:lnTo>
                    <a:pt x="67" y="38"/>
                  </a:lnTo>
                  <a:lnTo>
                    <a:pt x="67" y="38"/>
                  </a:lnTo>
                  <a:lnTo>
                    <a:pt x="65" y="31"/>
                  </a:lnTo>
                  <a:close/>
                  <a:moveTo>
                    <a:pt x="38" y="6"/>
                  </a:moveTo>
                  <a:lnTo>
                    <a:pt x="29" y="9"/>
                  </a:lnTo>
                  <a:lnTo>
                    <a:pt x="19" y="15"/>
                  </a:lnTo>
                  <a:lnTo>
                    <a:pt x="13" y="28"/>
                  </a:lnTo>
                  <a:lnTo>
                    <a:pt x="8" y="45"/>
                  </a:lnTo>
                  <a:lnTo>
                    <a:pt x="6" y="53"/>
                  </a:lnTo>
                  <a:lnTo>
                    <a:pt x="5" y="60"/>
                  </a:lnTo>
                  <a:lnTo>
                    <a:pt x="5" y="60"/>
                  </a:lnTo>
                  <a:lnTo>
                    <a:pt x="8" y="76"/>
                  </a:lnTo>
                  <a:lnTo>
                    <a:pt x="12" y="87"/>
                  </a:lnTo>
                  <a:lnTo>
                    <a:pt x="17" y="97"/>
                  </a:lnTo>
                  <a:lnTo>
                    <a:pt x="23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31" y="98"/>
                  </a:lnTo>
                  <a:lnTo>
                    <a:pt x="39" y="93"/>
                  </a:lnTo>
                  <a:lnTo>
                    <a:pt x="46" y="83"/>
                  </a:lnTo>
                  <a:lnTo>
                    <a:pt x="47" y="83"/>
                  </a:lnTo>
                  <a:lnTo>
                    <a:pt x="46" y="83"/>
                  </a:lnTo>
                  <a:lnTo>
                    <a:pt x="56" y="65"/>
                  </a:lnTo>
                  <a:lnTo>
                    <a:pt x="63" y="47"/>
                  </a:lnTo>
                  <a:lnTo>
                    <a:pt x="64" y="42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1" y="25"/>
                  </a:lnTo>
                  <a:lnTo>
                    <a:pt x="55" y="14"/>
                  </a:lnTo>
                  <a:lnTo>
                    <a:pt x="47" y="9"/>
                  </a:lnTo>
                  <a:lnTo>
                    <a:pt x="38" y="6"/>
                  </a:lnTo>
                  <a:lnTo>
                    <a:pt x="38" y="6"/>
                  </a:lnTo>
                  <a:close/>
                  <a:moveTo>
                    <a:pt x="38" y="2"/>
                  </a:moveTo>
                  <a:lnTo>
                    <a:pt x="38" y="4"/>
                  </a:lnTo>
                  <a:lnTo>
                    <a:pt x="38" y="2"/>
                  </a:lnTo>
                  <a:lnTo>
                    <a:pt x="38" y="2"/>
                  </a:lnTo>
                  <a:close/>
                  <a:moveTo>
                    <a:pt x="38" y="0"/>
                  </a:moveTo>
                  <a:lnTo>
                    <a:pt x="39" y="0"/>
                  </a:lnTo>
                  <a:lnTo>
                    <a:pt x="49" y="2"/>
                  </a:lnTo>
                  <a:lnTo>
                    <a:pt x="60" y="10"/>
                  </a:lnTo>
                  <a:lnTo>
                    <a:pt x="67" y="22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69" y="43"/>
                  </a:lnTo>
                  <a:lnTo>
                    <a:pt x="69" y="48"/>
                  </a:lnTo>
                  <a:lnTo>
                    <a:pt x="63" y="68"/>
                  </a:lnTo>
                  <a:lnTo>
                    <a:pt x="51" y="87"/>
                  </a:lnTo>
                  <a:lnTo>
                    <a:pt x="43" y="97"/>
                  </a:lnTo>
                  <a:lnTo>
                    <a:pt x="34" y="103"/>
                  </a:lnTo>
                  <a:lnTo>
                    <a:pt x="25" y="106"/>
                  </a:lnTo>
                  <a:lnTo>
                    <a:pt x="22" y="106"/>
                  </a:lnTo>
                  <a:lnTo>
                    <a:pt x="22" y="104"/>
                  </a:lnTo>
                  <a:lnTo>
                    <a:pt x="22" y="106"/>
                  </a:lnTo>
                  <a:lnTo>
                    <a:pt x="13" y="100"/>
                  </a:lnTo>
                  <a:lnTo>
                    <a:pt x="5" y="90"/>
                  </a:lnTo>
                  <a:lnTo>
                    <a:pt x="1" y="76"/>
                  </a:lnTo>
                  <a:lnTo>
                    <a:pt x="0" y="60"/>
                  </a:lnTo>
                  <a:lnTo>
                    <a:pt x="0" y="52"/>
                  </a:lnTo>
                  <a:lnTo>
                    <a:pt x="1" y="44"/>
                  </a:lnTo>
                  <a:lnTo>
                    <a:pt x="6" y="26"/>
                  </a:lnTo>
                  <a:lnTo>
                    <a:pt x="15" y="11"/>
                  </a:lnTo>
                  <a:lnTo>
                    <a:pt x="26" y="4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6" name="Freeform 4193"/>
            <p:cNvSpPr>
              <a:spLocks/>
            </p:cNvSpPr>
            <p:nvPr/>
          </p:nvSpPr>
          <p:spPr bwMode="auto">
            <a:xfrm>
              <a:off x="8026401" y="3833813"/>
              <a:ext cx="20638" cy="19050"/>
            </a:xfrm>
            <a:custGeom>
              <a:avLst/>
              <a:gdLst>
                <a:gd name="T0" fmla="*/ 11 w 13"/>
                <a:gd name="T1" fmla="*/ 0 h 12"/>
                <a:gd name="T2" fmla="*/ 13 w 13"/>
                <a:gd name="T3" fmla="*/ 2 h 12"/>
                <a:gd name="T4" fmla="*/ 12 w 13"/>
                <a:gd name="T5" fmla="*/ 3 h 12"/>
                <a:gd name="T6" fmla="*/ 12 w 13"/>
                <a:gd name="T7" fmla="*/ 4 h 12"/>
                <a:gd name="T8" fmla="*/ 11 w 13"/>
                <a:gd name="T9" fmla="*/ 6 h 12"/>
                <a:gd name="T10" fmla="*/ 9 w 13"/>
                <a:gd name="T11" fmla="*/ 7 h 12"/>
                <a:gd name="T12" fmla="*/ 7 w 13"/>
                <a:gd name="T13" fmla="*/ 9 h 12"/>
                <a:gd name="T14" fmla="*/ 6 w 13"/>
                <a:gd name="T15" fmla="*/ 11 h 12"/>
                <a:gd name="T16" fmla="*/ 3 w 13"/>
                <a:gd name="T17" fmla="*/ 12 h 12"/>
                <a:gd name="T18" fmla="*/ 3 w 13"/>
                <a:gd name="T19" fmla="*/ 12 h 12"/>
                <a:gd name="T20" fmla="*/ 2 w 13"/>
                <a:gd name="T21" fmla="*/ 12 h 12"/>
                <a:gd name="T22" fmla="*/ 0 w 13"/>
                <a:gd name="T23" fmla="*/ 11 h 12"/>
                <a:gd name="T24" fmla="*/ 0 w 13"/>
                <a:gd name="T25" fmla="*/ 9 h 12"/>
                <a:gd name="T26" fmla="*/ 0 w 13"/>
                <a:gd name="T27" fmla="*/ 7 h 12"/>
                <a:gd name="T28" fmla="*/ 0 w 13"/>
                <a:gd name="T29" fmla="*/ 6 h 12"/>
                <a:gd name="T30" fmla="*/ 2 w 13"/>
                <a:gd name="T31" fmla="*/ 4 h 12"/>
                <a:gd name="T32" fmla="*/ 4 w 13"/>
                <a:gd name="T33" fmla="*/ 6 h 12"/>
                <a:gd name="T34" fmla="*/ 4 w 13"/>
                <a:gd name="T35" fmla="*/ 6 h 12"/>
                <a:gd name="T36" fmla="*/ 3 w 13"/>
                <a:gd name="T37" fmla="*/ 7 h 12"/>
                <a:gd name="T38" fmla="*/ 3 w 13"/>
                <a:gd name="T39" fmla="*/ 9 h 12"/>
                <a:gd name="T40" fmla="*/ 4 w 13"/>
                <a:gd name="T41" fmla="*/ 8 h 12"/>
                <a:gd name="T42" fmla="*/ 6 w 13"/>
                <a:gd name="T43" fmla="*/ 7 h 12"/>
                <a:gd name="T44" fmla="*/ 7 w 13"/>
                <a:gd name="T45" fmla="*/ 6 h 12"/>
                <a:gd name="T46" fmla="*/ 8 w 13"/>
                <a:gd name="T47" fmla="*/ 3 h 12"/>
                <a:gd name="T48" fmla="*/ 9 w 13"/>
                <a:gd name="T49" fmla="*/ 2 h 12"/>
                <a:gd name="T50" fmla="*/ 11 w 13"/>
                <a:gd name="T51" fmla="*/ 0 h 12"/>
                <a:gd name="T52" fmla="*/ 11 w 13"/>
                <a:gd name="T5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" h="12">
                  <a:moveTo>
                    <a:pt x="11" y="0"/>
                  </a:moveTo>
                  <a:lnTo>
                    <a:pt x="13" y="2"/>
                  </a:lnTo>
                  <a:lnTo>
                    <a:pt x="12" y="3"/>
                  </a:lnTo>
                  <a:lnTo>
                    <a:pt x="12" y="4"/>
                  </a:lnTo>
                  <a:lnTo>
                    <a:pt x="11" y="6"/>
                  </a:lnTo>
                  <a:lnTo>
                    <a:pt x="9" y="7"/>
                  </a:lnTo>
                  <a:lnTo>
                    <a:pt x="7" y="9"/>
                  </a:lnTo>
                  <a:lnTo>
                    <a:pt x="6" y="11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2" y="12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3" y="7"/>
                  </a:lnTo>
                  <a:lnTo>
                    <a:pt x="3" y="9"/>
                  </a:lnTo>
                  <a:lnTo>
                    <a:pt x="4" y="8"/>
                  </a:lnTo>
                  <a:lnTo>
                    <a:pt x="6" y="7"/>
                  </a:lnTo>
                  <a:lnTo>
                    <a:pt x="7" y="6"/>
                  </a:lnTo>
                  <a:lnTo>
                    <a:pt x="8" y="3"/>
                  </a:lnTo>
                  <a:lnTo>
                    <a:pt x="9" y="2"/>
                  </a:lnTo>
                  <a:lnTo>
                    <a:pt x="11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7" name="Freeform 4194"/>
            <p:cNvSpPr>
              <a:spLocks noEditPoints="1"/>
            </p:cNvSpPr>
            <p:nvPr/>
          </p:nvSpPr>
          <p:spPr bwMode="auto">
            <a:xfrm>
              <a:off x="8023226" y="3832226"/>
              <a:ext cx="26988" cy="22225"/>
            </a:xfrm>
            <a:custGeom>
              <a:avLst/>
              <a:gdLst>
                <a:gd name="T0" fmla="*/ 4 w 17"/>
                <a:gd name="T1" fmla="*/ 12 h 14"/>
                <a:gd name="T2" fmla="*/ 2 w 17"/>
                <a:gd name="T3" fmla="*/ 12 h 14"/>
                <a:gd name="T4" fmla="*/ 4 w 17"/>
                <a:gd name="T5" fmla="*/ 12 h 14"/>
                <a:gd name="T6" fmla="*/ 4 w 17"/>
                <a:gd name="T7" fmla="*/ 12 h 14"/>
                <a:gd name="T8" fmla="*/ 4 w 17"/>
                <a:gd name="T9" fmla="*/ 8 h 14"/>
                <a:gd name="T10" fmla="*/ 4 w 17"/>
                <a:gd name="T11" fmla="*/ 8 h 14"/>
                <a:gd name="T12" fmla="*/ 4 w 17"/>
                <a:gd name="T13" fmla="*/ 9 h 14"/>
                <a:gd name="T14" fmla="*/ 4 w 17"/>
                <a:gd name="T15" fmla="*/ 8 h 14"/>
                <a:gd name="T16" fmla="*/ 4 w 17"/>
                <a:gd name="T17" fmla="*/ 8 h 14"/>
                <a:gd name="T18" fmla="*/ 13 w 17"/>
                <a:gd name="T19" fmla="*/ 0 h 14"/>
                <a:gd name="T20" fmla="*/ 13 w 17"/>
                <a:gd name="T21" fmla="*/ 0 h 14"/>
                <a:gd name="T22" fmla="*/ 17 w 17"/>
                <a:gd name="T23" fmla="*/ 3 h 14"/>
                <a:gd name="T24" fmla="*/ 17 w 17"/>
                <a:gd name="T25" fmla="*/ 4 h 14"/>
                <a:gd name="T26" fmla="*/ 15 w 17"/>
                <a:gd name="T27" fmla="*/ 4 h 14"/>
                <a:gd name="T28" fmla="*/ 15 w 17"/>
                <a:gd name="T29" fmla="*/ 5 h 14"/>
                <a:gd name="T30" fmla="*/ 14 w 17"/>
                <a:gd name="T31" fmla="*/ 7 h 14"/>
                <a:gd name="T32" fmla="*/ 13 w 17"/>
                <a:gd name="T33" fmla="*/ 9 h 14"/>
                <a:gd name="T34" fmla="*/ 10 w 17"/>
                <a:gd name="T35" fmla="*/ 10 h 14"/>
                <a:gd name="T36" fmla="*/ 9 w 17"/>
                <a:gd name="T37" fmla="*/ 13 h 14"/>
                <a:gd name="T38" fmla="*/ 8 w 17"/>
                <a:gd name="T39" fmla="*/ 14 h 14"/>
                <a:gd name="T40" fmla="*/ 5 w 17"/>
                <a:gd name="T41" fmla="*/ 14 h 14"/>
                <a:gd name="T42" fmla="*/ 5 w 17"/>
                <a:gd name="T43" fmla="*/ 14 h 14"/>
                <a:gd name="T44" fmla="*/ 2 w 17"/>
                <a:gd name="T45" fmla="*/ 14 h 14"/>
                <a:gd name="T46" fmla="*/ 1 w 17"/>
                <a:gd name="T47" fmla="*/ 13 h 14"/>
                <a:gd name="T48" fmla="*/ 1 w 17"/>
                <a:gd name="T49" fmla="*/ 13 h 14"/>
                <a:gd name="T50" fmla="*/ 0 w 17"/>
                <a:gd name="T51" fmla="*/ 12 h 14"/>
                <a:gd name="T52" fmla="*/ 0 w 17"/>
                <a:gd name="T53" fmla="*/ 10 h 14"/>
                <a:gd name="T54" fmla="*/ 1 w 17"/>
                <a:gd name="T55" fmla="*/ 8 h 14"/>
                <a:gd name="T56" fmla="*/ 1 w 17"/>
                <a:gd name="T57" fmla="*/ 7 h 14"/>
                <a:gd name="T58" fmla="*/ 1 w 17"/>
                <a:gd name="T59" fmla="*/ 5 h 14"/>
                <a:gd name="T60" fmla="*/ 2 w 17"/>
                <a:gd name="T61" fmla="*/ 3 h 14"/>
                <a:gd name="T62" fmla="*/ 4 w 17"/>
                <a:gd name="T63" fmla="*/ 4 h 14"/>
                <a:gd name="T64" fmla="*/ 6 w 17"/>
                <a:gd name="T65" fmla="*/ 5 h 14"/>
                <a:gd name="T66" fmla="*/ 6 w 17"/>
                <a:gd name="T67" fmla="*/ 5 h 14"/>
                <a:gd name="T68" fmla="*/ 6 w 17"/>
                <a:gd name="T69" fmla="*/ 5 h 14"/>
                <a:gd name="T70" fmla="*/ 6 w 17"/>
                <a:gd name="T71" fmla="*/ 5 h 14"/>
                <a:gd name="T72" fmla="*/ 8 w 17"/>
                <a:gd name="T73" fmla="*/ 5 h 14"/>
                <a:gd name="T74" fmla="*/ 8 w 17"/>
                <a:gd name="T75" fmla="*/ 5 h 14"/>
                <a:gd name="T76" fmla="*/ 8 w 17"/>
                <a:gd name="T77" fmla="*/ 5 h 14"/>
                <a:gd name="T78" fmla="*/ 9 w 17"/>
                <a:gd name="T79" fmla="*/ 3 h 14"/>
                <a:gd name="T80" fmla="*/ 10 w 17"/>
                <a:gd name="T81" fmla="*/ 1 h 14"/>
                <a:gd name="T82" fmla="*/ 11 w 17"/>
                <a:gd name="T83" fmla="*/ 0 h 14"/>
                <a:gd name="T84" fmla="*/ 11 w 17"/>
                <a:gd name="T85" fmla="*/ 0 h 14"/>
                <a:gd name="T86" fmla="*/ 11 w 17"/>
                <a:gd name="T87" fmla="*/ 0 h 14"/>
                <a:gd name="T88" fmla="*/ 13 w 17"/>
                <a:gd name="T8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" h="14">
                  <a:moveTo>
                    <a:pt x="4" y="12"/>
                  </a:move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4" y="9"/>
                  </a:lnTo>
                  <a:lnTo>
                    <a:pt x="4" y="8"/>
                  </a:lnTo>
                  <a:lnTo>
                    <a:pt x="4" y="8"/>
                  </a:lnTo>
                  <a:close/>
                  <a:moveTo>
                    <a:pt x="13" y="0"/>
                  </a:moveTo>
                  <a:lnTo>
                    <a:pt x="13" y="0"/>
                  </a:lnTo>
                  <a:lnTo>
                    <a:pt x="17" y="3"/>
                  </a:lnTo>
                  <a:lnTo>
                    <a:pt x="17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4" y="7"/>
                  </a:lnTo>
                  <a:lnTo>
                    <a:pt x="13" y="9"/>
                  </a:lnTo>
                  <a:lnTo>
                    <a:pt x="10" y="10"/>
                  </a:lnTo>
                  <a:lnTo>
                    <a:pt x="9" y="13"/>
                  </a:lnTo>
                  <a:lnTo>
                    <a:pt x="8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2" y="14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" y="8"/>
                  </a:lnTo>
                  <a:lnTo>
                    <a:pt x="1" y="7"/>
                  </a:lnTo>
                  <a:lnTo>
                    <a:pt x="1" y="5"/>
                  </a:lnTo>
                  <a:lnTo>
                    <a:pt x="2" y="3"/>
                  </a:lnTo>
                  <a:lnTo>
                    <a:pt x="4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8" name="Freeform 4195"/>
            <p:cNvSpPr>
              <a:spLocks/>
            </p:cNvSpPr>
            <p:nvPr/>
          </p:nvSpPr>
          <p:spPr bwMode="auto">
            <a:xfrm>
              <a:off x="8020051" y="3843338"/>
              <a:ext cx="33338" cy="123825"/>
            </a:xfrm>
            <a:custGeom>
              <a:avLst/>
              <a:gdLst>
                <a:gd name="T0" fmla="*/ 17 w 21"/>
                <a:gd name="T1" fmla="*/ 0 h 78"/>
                <a:gd name="T2" fmla="*/ 21 w 21"/>
                <a:gd name="T3" fmla="*/ 0 h 78"/>
                <a:gd name="T4" fmla="*/ 21 w 21"/>
                <a:gd name="T5" fmla="*/ 53 h 78"/>
                <a:gd name="T6" fmla="*/ 7 w 21"/>
                <a:gd name="T7" fmla="*/ 78 h 78"/>
                <a:gd name="T8" fmla="*/ 0 w 21"/>
                <a:gd name="T9" fmla="*/ 57 h 78"/>
                <a:gd name="T10" fmla="*/ 10 w 21"/>
                <a:gd name="T11" fmla="*/ 1 h 78"/>
                <a:gd name="T12" fmla="*/ 12 w 21"/>
                <a:gd name="T13" fmla="*/ 2 h 78"/>
                <a:gd name="T14" fmla="*/ 3 w 21"/>
                <a:gd name="T15" fmla="*/ 56 h 78"/>
                <a:gd name="T16" fmla="*/ 8 w 21"/>
                <a:gd name="T17" fmla="*/ 70 h 78"/>
                <a:gd name="T18" fmla="*/ 17 w 21"/>
                <a:gd name="T19" fmla="*/ 52 h 78"/>
                <a:gd name="T20" fmla="*/ 17 w 21"/>
                <a:gd name="T2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78">
                  <a:moveTo>
                    <a:pt x="17" y="0"/>
                  </a:moveTo>
                  <a:lnTo>
                    <a:pt x="21" y="0"/>
                  </a:lnTo>
                  <a:lnTo>
                    <a:pt x="21" y="53"/>
                  </a:lnTo>
                  <a:lnTo>
                    <a:pt x="7" y="78"/>
                  </a:lnTo>
                  <a:lnTo>
                    <a:pt x="0" y="57"/>
                  </a:lnTo>
                  <a:lnTo>
                    <a:pt x="10" y="1"/>
                  </a:lnTo>
                  <a:lnTo>
                    <a:pt x="12" y="2"/>
                  </a:lnTo>
                  <a:lnTo>
                    <a:pt x="3" y="56"/>
                  </a:lnTo>
                  <a:lnTo>
                    <a:pt x="8" y="70"/>
                  </a:lnTo>
                  <a:lnTo>
                    <a:pt x="17" y="52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29" name="Freeform 4196"/>
            <p:cNvSpPr>
              <a:spLocks noEditPoints="1"/>
            </p:cNvSpPr>
            <p:nvPr/>
          </p:nvSpPr>
          <p:spPr bwMode="auto">
            <a:xfrm>
              <a:off x="8016876" y="3840163"/>
              <a:ext cx="39688" cy="131763"/>
            </a:xfrm>
            <a:custGeom>
              <a:avLst/>
              <a:gdLst>
                <a:gd name="T0" fmla="*/ 4 w 25"/>
                <a:gd name="T1" fmla="*/ 59 h 83"/>
                <a:gd name="T2" fmla="*/ 4 w 25"/>
                <a:gd name="T3" fmla="*/ 59 h 83"/>
                <a:gd name="T4" fmla="*/ 9 w 25"/>
                <a:gd name="T5" fmla="*/ 76 h 83"/>
                <a:gd name="T6" fmla="*/ 13 w 25"/>
                <a:gd name="T7" fmla="*/ 68 h 83"/>
                <a:gd name="T8" fmla="*/ 9 w 25"/>
                <a:gd name="T9" fmla="*/ 76 h 83"/>
                <a:gd name="T10" fmla="*/ 4 w 25"/>
                <a:gd name="T11" fmla="*/ 59 h 83"/>
                <a:gd name="T12" fmla="*/ 18 w 25"/>
                <a:gd name="T13" fmla="*/ 0 h 83"/>
                <a:gd name="T14" fmla="*/ 25 w 25"/>
                <a:gd name="T15" fmla="*/ 0 h 83"/>
                <a:gd name="T16" fmla="*/ 25 w 25"/>
                <a:gd name="T17" fmla="*/ 55 h 83"/>
                <a:gd name="T18" fmla="*/ 9 w 25"/>
                <a:gd name="T19" fmla="*/ 83 h 83"/>
                <a:gd name="T20" fmla="*/ 1 w 25"/>
                <a:gd name="T21" fmla="*/ 59 h 83"/>
                <a:gd name="T22" fmla="*/ 0 w 25"/>
                <a:gd name="T23" fmla="*/ 59 h 83"/>
                <a:gd name="T24" fmla="*/ 10 w 25"/>
                <a:gd name="T25" fmla="*/ 2 h 83"/>
                <a:gd name="T26" fmla="*/ 12 w 25"/>
                <a:gd name="T27" fmla="*/ 2 h 83"/>
                <a:gd name="T28" fmla="*/ 15 w 25"/>
                <a:gd name="T29" fmla="*/ 3 h 83"/>
                <a:gd name="T30" fmla="*/ 6 w 25"/>
                <a:gd name="T31" fmla="*/ 58 h 83"/>
                <a:gd name="T32" fmla="*/ 10 w 25"/>
                <a:gd name="T33" fmla="*/ 68 h 83"/>
                <a:gd name="T34" fmla="*/ 18 w 25"/>
                <a:gd name="T35" fmla="*/ 54 h 83"/>
                <a:gd name="T36" fmla="*/ 18 w 25"/>
                <a:gd name="T3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83">
                  <a:moveTo>
                    <a:pt x="4" y="59"/>
                  </a:moveTo>
                  <a:lnTo>
                    <a:pt x="4" y="59"/>
                  </a:lnTo>
                  <a:lnTo>
                    <a:pt x="9" y="76"/>
                  </a:lnTo>
                  <a:lnTo>
                    <a:pt x="13" y="68"/>
                  </a:lnTo>
                  <a:lnTo>
                    <a:pt x="9" y="76"/>
                  </a:lnTo>
                  <a:lnTo>
                    <a:pt x="4" y="59"/>
                  </a:lnTo>
                  <a:close/>
                  <a:moveTo>
                    <a:pt x="18" y="0"/>
                  </a:moveTo>
                  <a:lnTo>
                    <a:pt x="25" y="0"/>
                  </a:lnTo>
                  <a:lnTo>
                    <a:pt x="25" y="55"/>
                  </a:lnTo>
                  <a:lnTo>
                    <a:pt x="9" y="83"/>
                  </a:lnTo>
                  <a:lnTo>
                    <a:pt x="1" y="59"/>
                  </a:lnTo>
                  <a:lnTo>
                    <a:pt x="0" y="59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5" y="3"/>
                  </a:lnTo>
                  <a:lnTo>
                    <a:pt x="6" y="58"/>
                  </a:lnTo>
                  <a:lnTo>
                    <a:pt x="10" y="68"/>
                  </a:lnTo>
                  <a:lnTo>
                    <a:pt x="18" y="54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0" name="Freeform 4197"/>
            <p:cNvSpPr>
              <a:spLocks/>
            </p:cNvSpPr>
            <p:nvPr/>
          </p:nvSpPr>
          <p:spPr bwMode="auto">
            <a:xfrm>
              <a:off x="8078788" y="3846513"/>
              <a:ext cx="80963" cy="133350"/>
            </a:xfrm>
            <a:custGeom>
              <a:avLst/>
              <a:gdLst>
                <a:gd name="T0" fmla="*/ 1 w 51"/>
                <a:gd name="T1" fmla="*/ 0 h 84"/>
                <a:gd name="T2" fmla="*/ 4 w 51"/>
                <a:gd name="T3" fmla="*/ 1 h 84"/>
                <a:gd name="T4" fmla="*/ 11 w 51"/>
                <a:gd name="T5" fmla="*/ 5 h 84"/>
                <a:gd name="T6" fmla="*/ 21 w 51"/>
                <a:gd name="T7" fmla="*/ 12 h 84"/>
                <a:gd name="T8" fmla="*/ 31 w 51"/>
                <a:gd name="T9" fmla="*/ 18 h 84"/>
                <a:gd name="T10" fmla="*/ 41 w 51"/>
                <a:gd name="T11" fmla="*/ 25 h 84"/>
                <a:gd name="T12" fmla="*/ 48 w 51"/>
                <a:gd name="T13" fmla="*/ 30 h 84"/>
                <a:gd name="T14" fmla="*/ 50 w 51"/>
                <a:gd name="T15" fmla="*/ 33 h 84"/>
                <a:gd name="T16" fmla="*/ 51 w 51"/>
                <a:gd name="T17" fmla="*/ 34 h 84"/>
                <a:gd name="T18" fmla="*/ 51 w 51"/>
                <a:gd name="T19" fmla="*/ 35 h 84"/>
                <a:gd name="T20" fmla="*/ 51 w 51"/>
                <a:gd name="T21" fmla="*/ 35 h 84"/>
                <a:gd name="T22" fmla="*/ 51 w 51"/>
                <a:gd name="T23" fmla="*/ 35 h 84"/>
                <a:gd name="T24" fmla="*/ 48 w 51"/>
                <a:gd name="T25" fmla="*/ 38 h 84"/>
                <a:gd name="T26" fmla="*/ 46 w 51"/>
                <a:gd name="T27" fmla="*/ 41 h 84"/>
                <a:gd name="T28" fmla="*/ 42 w 51"/>
                <a:gd name="T29" fmla="*/ 45 h 84"/>
                <a:gd name="T30" fmla="*/ 37 w 51"/>
                <a:gd name="T31" fmla="*/ 49 h 84"/>
                <a:gd name="T32" fmla="*/ 26 w 51"/>
                <a:gd name="T33" fmla="*/ 58 h 84"/>
                <a:gd name="T34" fmla="*/ 16 w 51"/>
                <a:gd name="T35" fmla="*/ 66 h 84"/>
                <a:gd name="T36" fmla="*/ 13 w 51"/>
                <a:gd name="T37" fmla="*/ 68 h 84"/>
                <a:gd name="T38" fmla="*/ 11 w 51"/>
                <a:gd name="T39" fmla="*/ 70 h 84"/>
                <a:gd name="T40" fmla="*/ 9 w 51"/>
                <a:gd name="T41" fmla="*/ 71 h 84"/>
                <a:gd name="T42" fmla="*/ 8 w 51"/>
                <a:gd name="T43" fmla="*/ 72 h 84"/>
                <a:gd name="T44" fmla="*/ 9 w 51"/>
                <a:gd name="T45" fmla="*/ 75 h 84"/>
                <a:gd name="T46" fmla="*/ 9 w 51"/>
                <a:gd name="T47" fmla="*/ 77 h 84"/>
                <a:gd name="T48" fmla="*/ 9 w 51"/>
                <a:gd name="T49" fmla="*/ 80 h 84"/>
                <a:gd name="T50" fmla="*/ 11 w 51"/>
                <a:gd name="T51" fmla="*/ 83 h 84"/>
                <a:gd name="T52" fmla="*/ 11 w 51"/>
                <a:gd name="T53" fmla="*/ 83 h 84"/>
                <a:gd name="T54" fmla="*/ 8 w 51"/>
                <a:gd name="T55" fmla="*/ 84 h 84"/>
                <a:gd name="T56" fmla="*/ 7 w 51"/>
                <a:gd name="T57" fmla="*/ 83 h 84"/>
                <a:gd name="T58" fmla="*/ 7 w 51"/>
                <a:gd name="T59" fmla="*/ 80 h 84"/>
                <a:gd name="T60" fmla="*/ 7 w 51"/>
                <a:gd name="T61" fmla="*/ 77 h 84"/>
                <a:gd name="T62" fmla="*/ 5 w 51"/>
                <a:gd name="T63" fmla="*/ 75 h 84"/>
                <a:gd name="T64" fmla="*/ 5 w 51"/>
                <a:gd name="T65" fmla="*/ 72 h 84"/>
                <a:gd name="T66" fmla="*/ 5 w 51"/>
                <a:gd name="T67" fmla="*/ 70 h 84"/>
                <a:gd name="T68" fmla="*/ 7 w 51"/>
                <a:gd name="T69" fmla="*/ 70 h 84"/>
                <a:gd name="T70" fmla="*/ 9 w 51"/>
                <a:gd name="T71" fmla="*/ 67 h 84"/>
                <a:gd name="T72" fmla="*/ 14 w 51"/>
                <a:gd name="T73" fmla="*/ 63 h 84"/>
                <a:gd name="T74" fmla="*/ 18 w 51"/>
                <a:gd name="T75" fmla="*/ 59 h 84"/>
                <a:gd name="T76" fmla="*/ 30 w 51"/>
                <a:gd name="T77" fmla="*/ 50 h 84"/>
                <a:gd name="T78" fmla="*/ 41 w 51"/>
                <a:gd name="T79" fmla="*/ 42 h 84"/>
                <a:gd name="T80" fmla="*/ 43 w 51"/>
                <a:gd name="T81" fmla="*/ 39 h 84"/>
                <a:gd name="T82" fmla="*/ 46 w 51"/>
                <a:gd name="T83" fmla="*/ 37 h 84"/>
                <a:gd name="T84" fmla="*/ 47 w 51"/>
                <a:gd name="T85" fmla="*/ 35 h 84"/>
                <a:gd name="T86" fmla="*/ 47 w 51"/>
                <a:gd name="T87" fmla="*/ 34 h 84"/>
                <a:gd name="T88" fmla="*/ 47 w 51"/>
                <a:gd name="T89" fmla="*/ 34 h 84"/>
                <a:gd name="T90" fmla="*/ 47 w 51"/>
                <a:gd name="T91" fmla="*/ 34 h 84"/>
                <a:gd name="T92" fmla="*/ 47 w 51"/>
                <a:gd name="T93" fmla="*/ 34 h 84"/>
                <a:gd name="T94" fmla="*/ 46 w 51"/>
                <a:gd name="T95" fmla="*/ 33 h 84"/>
                <a:gd name="T96" fmla="*/ 43 w 51"/>
                <a:gd name="T97" fmla="*/ 30 h 84"/>
                <a:gd name="T98" fmla="*/ 41 w 51"/>
                <a:gd name="T99" fmla="*/ 28 h 84"/>
                <a:gd name="T100" fmla="*/ 35 w 51"/>
                <a:gd name="T101" fmla="*/ 25 h 84"/>
                <a:gd name="T102" fmla="*/ 30 w 51"/>
                <a:gd name="T103" fmla="*/ 21 h 84"/>
                <a:gd name="T104" fmla="*/ 24 w 51"/>
                <a:gd name="T105" fmla="*/ 17 h 84"/>
                <a:gd name="T106" fmla="*/ 14 w 51"/>
                <a:gd name="T107" fmla="*/ 12 h 84"/>
                <a:gd name="T108" fmla="*/ 7 w 51"/>
                <a:gd name="T109" fmla="*/ 7 h 84"/>
                <a:gd name="T110" fmla="*/ 1 w 51"/>
                <a:gd name="T111" fmla="*/ 4 h 84"/>
                <a:gd name="T112" fmla="*/ 0 w 51"/>
                <a:gd name="T113" fmla="*/ 3 h 84"/>
                <a:gd name="T114" fmla="*/ 1 w 51"/>
                <a:gd name="T115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" h="84">
                  <a:moveTo>
                    <a:pt x="1" y="0"/>
                  </a:moveTo>
                  <a:lnTo>
                    <a:pt x="4" y="1"/>
                  </a:lnTo>
                  <a:lnTo>
                    <a:pt x="11" y="5"/>
                  </a:lnTo>
                  <a:lnTo>
                    <a:pt x="21" y="12"/>
                  </a:lnTo>
                  <a:lnTo>
                    <a:pt x="31" y="18"/>
                  </a:lnTo>
                  <a:lnTo>
                    <a:pt x="41" y="25"/>
                  </a:lnTo>
                  <a:lnTo>
                    <a:pt x="48" y="30"/>
                  </a:lnTo>
                  <a:lnTo>
                    <a:pt x="50" y="33"/>
                  </a:lnTo>
                  <a:lnTo>
                    <a:pt x="51" y="34"/>
                  </a:lnTo>
                  <a:lnTo>
                    <a:pt x="51" y="35"/>
                  </a:lnTo>
                  <a:lnTo>
                    <a:pt x="51" y="35"/>
                  </a:lnTo>
                  <a:lnTo>
                    <a:pt x="51" y="35"/>
                  </a:lnTo>
                  <a:lnTo>
                    <a:pt x="48" y="38"/>
                  </a:lnTo>
                  <a:lnTo>
                    <a:pt x="46" y="41"/>
                  </a:lnTo>
                  <a:lnTo>
                    <a:pt x="42" y="45"/>
                  </a:lnTo>
                  <a:lnTo>
                    <a:pt x="37" y="49"/>
                  </a:lnTo>
                  <a:lnTo>
                    <a:pt x="26" y="58"/>
                  </a:lnTo>
                  <a:lnTo>
                    <a:pt x="16" y="66"/>
                  </a:lnTo>
                  <a:lnTo>
                    <a:pt x="13" y="68"/>
                  </a:lnTo>
                  <a:lnTo>
                    <a:pt x="11" y="70"/>
                  </a:lnTo>
                  <a:lnTo>
                    <a:pt x="9" y="71"/>
                  </a:lnTo>
                  <a:lnTo>
                    <a:pt x="8" y="72"/>
                  </a:lnTo>
                  <a:lnTo>
                    <a:pt x="9" y="75"/>
                  </a:lnTo>
                  <a:lnTo>
                    <a:pt x="9" y="77"/>
                  </a:lnTo>
                  <a:lnTo>
                    <a:pt x="9" y="80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8" y="84"/>
                  </a:lnTo>
                  <a:lnTo>
                    <a:pt x="7" y="83"/>
                  </a:lnTo>
                  <a:lnTo>
                    <a:pt x="7" y="80"/>
                  </a:lnTo>
                  <a:lnTo>
                    <a:pt x="7" y="77"/>
                  </a:lnTo>
                  <a:lnTo>
                    <a:pt x="5" y="75"/>
                  </a:lnTo>
                  <a:lnTo>
                    <a:pt x="5" y="72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9" y="67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30" y="50"/>
                  </a:lnTo>
                  <a:lnTo>
                    <a:pt x="41" y="42"/>
                  </a:lnTo>
                  <a:lnTo>
                    <a:pt x="43" y="39"/>
                  </a:lnTo>
                  <a:lnTo>
                    <a:pt x="46" y="37"/>
                  </a:lnTo>
                  <a:lnTo>
                    <a:pt x="47" y="35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6" y="33"/>
                  </a:lnTo>
                  <a:lnTo>
                    <a:pt x="43" y="30"/>
                  </a:lnTo>
                  <a:lnTo>
                    <a:pt x="41" y="28"/>
                  </a:lnTo>
                  <a:lnTo>
                    <a:pt x="35" y="25"/>
                  </a:lnTo>
                  <a:lnTo>
                    <a:pt x="30" y="21"/>
                  </a:lnTo>
                  <a:lnTo>
                    <a:pt x="24" y="17"/>
                  </a:lnTo>
                  <a:lnTo>
                    <a:pt x="14" y="12"/>
                  </a:lnTo>
                  <a:lnTo>
                    <a:pt x="7" y="7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1" name="Freeform 4198"/>
            <p:cNvSpPr>
              <a:spLocks noEditPoints="1"/>
            </p:cNvSpPr>
            <p:nvPr/>
          </p:nvSpPr>
          <p:spPr bwMode="auto">
            <a:xfrm>
              <a:off x="8074026" y="3843338"/>
              <a:ext cx="87313" cy="138113"/>
            </a:xfrm>
            <a:custGeom>
              <a:avLst/>
              <a:gdLst>
                <a:gd name="T0" fmla="*/ 11 w 55"/>
                <a:gd name="T1" fmla="*/ 81 h 87"/>
                <a:gd name="T2" fmla="*/ 11 w 55"/>
                <a:gd name="T3" fmla="*/ 78 h 87"/>
                <a:gd name="T4" fmla="*/ 12 w 55"/>
                <a:gd name="T5" fmla="*/ 72 h 87"/>
                <a:gd name="T6" fmla="*/ 11 w 55"/>
                <a:gd name="T7" fmla="*/ 72 h 87"/>
                <a:gd name="T8" fmla="*/ 29 w 55"/>
                <a:gd name="T9" fmla="*/ 57 h 87"/>
                <a:gd name="T10" fmla="*/ 19 w 55"/>
                <a:gd name="T11" fmla="*/ 65 h 87"/>
                <a:gd name="T12" fmla="*/ 29 w 55"/>
                <a:gd name="T13" fmla="*/ 57 h 87"/>
                <a:gd name="T14" fmla="*/ 36 w 55"/>
                <a:gd name="T15" fmla="*/ 52 h 87"/>
                <a:gd name="T16" fmla="*/ 45 w 55"/>
                <a:gd name="T17" fmla="*/ 45 h 87"/>
                <a:gd name="T18" fmla="*/ 51 w 55"/>
                <a:gd name="T19" fmla="*/ 39 h 87"/>
                <a:gd name="T20" fmla="*/ 51 w 55"/>
                <a:gd name="T21" fmla="*/ 39 h 87"/>
                <a:gd name="T22" fmla="*/ 42 w 55"/>
                <a:gd name="T23" fmla="*/ 27 h 87"/>
                <a:gd name="T24" fmla="*/ 42 w 55"/>
                <a:gd name="T25" fmla="*/ 27 h 87"/>
                <a:gd name="T26" fmla="*/ 31 w 55"/>
                <a:gd name="T27" fmla="*/ 19 h 87"/>
                <a:gd name="T28" fmla="*/ 32 w 55"/>
                <a:gd name="T29" fmla="*/ 20 h 87"/>
                <a:gd name="T30" fmla="*/ 19 w 55"/>
                <a:gd name="T31" fmla="*/ 13 h 87"/>
                <a:gd name="T32" fmla="*/ 21 w 55"/>
                <a:gd name="T33" fmla="*/ 14 h 87"/>
                <a:gd name="T34" fmla="*/ 4 w 55"/>
                <a:gd name="T35" fmla="*/ 3 h 87"/>
                <a:gd name="T36" fmla="*/ 10 w 55"/>
                <a:gd name="T37" fmla="*/ 7 h 87"/>
                <a:gd name="T38" fmla="*/ 11 w 55"/>
                <a:gd name="T39" fmla="*/ 7 h 87"/>
                <a:gd name="T40" fmla="*/ 3 w 55"/>
                <a:gd name="T41" fmla="*/ 0 h 87"/>
                <a:gd name="T42" fmla="*/ 6 w 55"/>
                <a:gd name="T43" fmla="*/ 1 h 87"/>
                <a:gd name="T44" fmla="*/ 8 w 55"/>
                <a:gd name="T45" fmla="*/ 2 h 87"/>
                <a:gd name="T46" fmla="*/ 15 w 55"/>
                <a:gd name="T47" fmla="*/ 6 h 87"/>
                <a:gd name="T48" fmla="*/ 25 w 55"/>
                <a:gd name="T49" fmla="*/ 13 h 87"/>
                <a:gd name="T50" fmla="*/ 45 w 55"/>
                <a:gd name="T51" fmla="*/ 26 h 87"/>
                <a:gd name="T52" fmla="*/ 54 w 55"/>
                <a:gd name="T53" fmla="*/ 34 h 87"/>
                <a:gd name="T54" fmla="*/ 55 w 55"/>
                <a:gd name="T55" fmla="*/ 35 h 87"/>
                <a:gd name="T56" fmla="*/ 55 w 55"/>
                <a:gd name="T57" fmla="*/ 37 h 87"/>
                <a:gd name="T58" fmla="*/ 55 w 55"/>
                <a:gd name="T59" fmla="*/ 37 h 87"/>
                <a:gd name="T60" fmla="*/ 53 w 55"/>
                <a:gd name="T61" fmla="*/ 41 h 87"/>
                <a:gd name="T62" fmla="*/ 46 w 55"/>
                <a:gd name="T63" fmla="*/ 48 h 87"/>
                <a:gd name="T64" fmla="*/ 29 w 55"/>
                <a:gd name="T65" fmla="*/ 61 h 87"/>
                <a:gd name="T66" fmla="*/ 16 w 55"/>
                <a:gd name="T67" fmla="*/ 72 h 87"/>
                <a:gd name="T68" fmla="*/ 14 w 55"/>
                <a:gd name="T69" fmla="*/ 74 h 87"/>
                <a:gd name="T70" fmla="*/ 14 w 55"/>
                <a:gd name="T71" fmla="*/ 79 h 87"/>
                <a:gd name="T72" fmla="*/ 15 w 55"/>
                <a:gd name="T73" fmla="*/ 83 h 87"/>
                <a:gd name="T74" fmla="*/ 8 w 55"/>
                <a:gd name="T75" fmla="*/ 87 h 87"/>
                <a:gd name="T76" fmla="*/ 8 w 55"/>
                <a:gd name="T77" fmla="*/ 86 h 87"/>
                <a:gd name="T78" fmla="*/ 8 w 55"/>
                <a:gd name="T79" fmla="*/ 81 h 87"/>
                <a:gd name="T80" fmla="*/ 7 w 55"/>
                <a:gd name="T81" fmla="*/ 74 h 87"/>
                <a:gd name="T82" fmla="*/ 7 w 55"/>
                <a:gd name="T83" fmla="*/ 73 h 87"/>
                <a:gd name="T84" fmla="*/ 8 w 55"/>
                <a:gd name="T85" fmla="*/ 70 h 87"/>
                <a:gd name="T86" fmla="*/ 12 w 55"/>
                <a:gd name="T87" fmla="*/ 68 h 87"/>
                <a:gd name="T88" fmla="*/ 21 w 55"/>
                <a:gd name="T89" fmla="*/ 60 h 87"/>
                <a:gd name="T90" fmla="*/ 44 w 55"/>
                <a:gd name="T91" fmla="*/ 43 h 87"/>
                <a:gd name="T92" fmla="*/ 48 w 55"/>
                <a:gd name="T93" fmla="*/ 37 h 87"/>
                <a:gd name="T94" fmla="*/ 48 w 55"/>
                <a:gd name="T95" fmla="*/ 36 h 87"/>
                <a:gd name="T96" fmla="*/ 42 w 55"/>
                <a:gd name="T97" fmla="*/ 31 h 87"/>
                <a:gd name="T98" fmla="*/ 32 w 55"/>
                <a:gd name="T99" fmla="*/ 24 h 87"/>
                <a:gd name="T100" fmla="*/ 17 w 55"/>
                <a:gd name="T101" fmla="*/ 15 h 87"/>
                <a:gd name="T102" fmla="*/ 4 w 55"/>
                <a:gd name="T103" fmla="*/ 7 h 87"/>
                <a:gd name="T104" fmla="*/ 0 w 55"/>
                <a:gd name="T105" fmla="*/ 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" h="87">
                  <a:moveTo>
                    <a:pt x="11" y="78"/>
                  </a:moveTo>
                  <a:lnTo>
                    <a:pt x="11" y="81"/>
                  </a:lnTo>
                  <a:lnTo>
                    <a:pt x="11" y="81"/>
                  </a:lnTo>
                  <a:lnTo>
                    <a:pt x="11" y="78"/>
                  </a:lnTo>
                  <a:close/>
                  <a:moveTo>
                    <a:pt x="14" y="70"/>
                  </a:moveTo>
                  <a:lnTo>
                    <a:pt x="12" y="72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4" y="70"/>
                  </a:lnTo>
                  <a:close/>
                  <a:moveTo>
                    <a:pt x="29" y="57"/>
                  </a:moveTo>
                  <a:lnTo>
                    <a:pt x="23" y="62"/>
                  </a:lnTo>
                  <a:lnTo>
                    <a:pt x="19" y="65"/>
                  </a:lnTo>
                  <a:lnTo>
                    <a:pt x="28" y="58"/>
                  </a:lnTo>
                  <a:lnTo>
                    <a:pt x="29" y="57"/>
                  </a:lnTo>
                  <a:close/>
                  <a:moveTo>
                    <a:pt x="45" y="45"/>
                  </a:moveTo>
                  <a:lnTo>
                    <a:pt x="36" y="52"/>
                  </a:lnTo>
                  <a:lnTo>
                    <a:pt x="38" y="49"/>
                  </a:lnTo>
                  <a:lnTo>
                    <a:pt x="45" y="45"/>
                  </a:lnTo>
                  <a:close/>
                  <a:moveTo>
                    <a:pt x="51" y="37"/>
                  </a:moveTo>
                  <a:lnTo>
                    <a:pt x="51" y="39"/>
                  </a:lnTo>
                  <a:lnTo>
                    <a:pt x="50" y="40"/>
                  </a:lnTo>
                  <a:lnTo>
                    <a:pt x="51" y="39"/>
                  </a:lnTo>
                  <a:lnTo>
                    <a:pt x="51" y="37"/>
                  </a:lnTo>
                  <a:close/>
                  <a:moveTo>
                    <a:pt x="42" y="27"/>
                  </a:moveTo>
                  <a:lnTo>
                    <a:pt x="44" y="28"/>
                  </a:lnTo>
                  <a:lnTo>
                    <a:pt x="42" y="27"/>
                  </a:lnTo>
                  <a:lnTo>
                    <a:pt x="42" y="27"/>
                  </a:lnTo>
                  <a:close/>
                  <a:moveTo>
                    <a:pt x="31" y="19"/>
                  </a:moveTo>
                  <a:lnTo>
                    <a:pt x="33" y="20"/>
                  </a:lnTo>
                  <a:lnTo>
                    <a:pt x="32" y="20"/>
                  </a:lnTo>
                  <a:lnTo>
                    <a:pt x="31" y="19"/>
                  </a:lnTo>
                  <a:close/>
                  <a:moveTo>
                    <a:pt x="19" y="13"/>
                  </a:moveTo>
                  <a:lnTo>
                    <a:pt x="24" y="15"/>
                  </a:lnTo>
                  <a:lnTo>
                    <a:pt x="21" y="14"/>
                  </a:lnTo>
                  <a:lnTo>
                    <a:pt x="19" y="13"/>
                  </a:lnTo>
                  <a:close/>
                  <a:moveTo>
                    <a:pt x="4" y="3"/>
                  </a:moveTo>
                  <a:lnTo>
                    <a:pt x="4" y="3"/>
                  </a:lnTo>
                  <a:lnTo>
                    <a:pt x="10" y="7"/>
                  </a:lnTo>
                  <a:lnTo>
                    <a:pt x="15" y="10"/>
                  </a:lnTo>
                  <a:lnTo>
                    <a:pt x="11" y="7"/>
                  </a:lnTo>
                  <a:lnTo>
                    <a:pt x="4" y="3"/>
                  </a:lnTo>
                  <a:close/>
                  <a:moveTo>
                    <a:pt x="3" y="0"/>
                  </a:moveTo>
                  <a:lnTo>
                    <a:pt x="4" y="1"/>
                  </a:lnTo>
                  <a:lnTo>
                    <a:pt x="6" y="1"/>
                  </a:lnTo>
                  <a:lnTo>
                    <a:pt x="7" y="1"/>
                  </a:lnTo>
                  <a:lnTo>
                    <a:pt x="8" y="2"/>
                  </a:lnTo>
                  <a:lnTo>
                    <a:pt x="11" y="3"/>
                  </a:lnTo>
                  <a:lnTo>
                    <a:pt x="15" y="6"/>
                  </a:lnTo>
                  <a:lnTo>
                    <a:pt x="20" y="9"/>
                  </a:lnTo>
                  <a:lnTo>
                    <a:pt x="25" y="13"/>
                  </a:lnTo>
                  <a:lnTo>
                    <a:pt x="36" y="19"/>
                  </a:lnTo>
                  <a:lnTo>
                    <a:pt x="45" y="26"/>
                  </a:lnTo>
                  <a:lnTo>
                    <a:pt x="53" y="31"/>
                  </a:lnTo>
                  <a:lnTo>
                    <a:pt x="54" y="34"/>
                  </a:lnTo>
                  <a:lnTo>
                    <a:pt x="55" y="35"/>
                  </a:lnTo>
                  <a:lnTo>
                    <a:pt x="55" y="35"/>
                  </a:lnTo>
                  <a:lnTo>
                    <a:pt x="55" y="36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4" y="40"/>
                  </a:lnTo>
                  <a:lnTo>
                    <a:pt x="53" y="41"/>
                  </a:lnTo>
                  <a:lnTo>
                    <a:pt x="50" y="44"/>
                  </a:lnTo>
                  <a:lnTo>
                    <a:pt x="46" y="48"/>
                  </a:lnTo>
                  <a:lnTo>
                    <a:pt x="41" y="52"/>
                  </a:lnTo>
                  <a:lnTo>
                    <a:pt x="29" y="61"/>
                  </a:lnTo>
                  <a:lnTo>
                    <a:pt x="19" y="69"/>
                  </a:lnTo>
                  <a:lnTo>
                    <a:pt x="16" y="72"/>
                  </a:lnTo>
                  <a:lnTo>
                    <a:pt x="15" y="73"/>
                  </a:lnTo>
                  <a:lnTo>
                    <a:pt x="14" y="74"/>
                  </a:lnTo>
                  <a:lnTo>
                    <a:pt x="14" y="77"/>
                  </a:lnTo>
                  <a:lnTo>
                    <a:pt x="14" y="79"/>
                  </a:lnTo>
                  <a:lnTo>
                    <a:pt x="15" y="82"/>
                  </a:lnTo>
                  <a:lnTo>
                    <a:pt x="15" y="83"/>
                  </a:lnTo>
                  <a:lnTo>
                    <a:pt x="17" y="86"/>
                  </a:lnTo>
                  <a:lnTo>
                    <a:pt x="8" y="87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7" y="77"/>
                  </a:lnTo>
                  <a:lnTo>
                    <a:pt x="7" y="74"/>
                  </a:lnTo>
                  <a:lnTo>
                    <a:pt x="8" y="74"/>
                  </a:lnTo>
                  <a:lnTo>
                    <a:pt x="7" y="73"/>
                  </a:lnTo>
                  <a:lnTo>
                    <a:pt x="7" y="72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2" y="68"/>
                  </a:lnTo>
                  <a:lnTo>
                    <a:pt x="16" y="64"/>
                  </a:lnTo>
                  <a:lnTo>
                    <a:pt x="21" y="60"/>
                  </a:lnTo>
                  <a:lnTo>
                    <a:pt x="33" y="51"/>
                  </a:lnTo>
                  <a:lnTo>
                    <a:pt x="44" y="43"/>
                  </a:lnTo>
                  <a:lnTo>
                    <a:pt x="45" y="40"/>
                  </a:lnTo>
                  <a:lnTo>
                    <a:pt x="48" y="37"/>
                  </a:lnTo>
                  <a:lnTo>
                    <a:pt x="49" y="36"/>
                  </a:lnTo>
                  <a:lnTo>
                    <a:pt x="48" y="36"/>
                  </a:lnTo>
                  <a:lnTo>
                    <a:pt x="46" y="34"/>
                  </a:lnTo>
                  <a:lnTo>
                    <a:pt x="42" y="31"/>
                  </a:lnTo>
                  <a:lnTo>
                    <a:pt x="37" y="28"/>
                  </a:lnTo>
                  <a:lnTo>
                    <a:pt x="32" y="24"/>
                  </a:lnTo>
                  <a:lnTo>
                    <a:pt x="27" y="20"/>
                  </a:lnTo>
                  <a:lnTo>
                    <a:pt x="17" y="15"/>
                  </a:lnTo>
                  <a:lnTo>
                    <a:pt x="10" y="10"/>
                  </a:lnTo>
                  <a:lnTo>
                    <a:pt x="4" y="7"/>
                  </a:lnTo>
                  <a:lnTo>
                    <a:pt x="2" y="6"/>
                  </a:lnTo>
                  <a:lnTo>
                    <a:pt x="0" y="5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2" name="Freeform 4199"/>
            <p:cNvSpPr>
              <a:spLocks/>
            </p:cNvSpPr>
            <p:nvPr/>
          </p:nvSpPr>
          <p:spPr bwMode="auto">
            <a:xfrm>
              <a:off x="8086726" y="3959226"/>
              <a:ext cx="14288" cy="14288"/>
            </a:xfrm>
            <a:custGeom>
              <a:avLst/>
              <a:gdLst>
                <a:gd name="T0" fmla="*/ 3 w 9"/>
                <a:gd name="T1" fmla="*/ 0 h 9"/>
                <a:gd name="T2" fmla="*/ 9 w 9"/>
                <a:gd name="T3" fmla="*/ 8 h 9"/>
                <a:gd name="T4" fmla="*/ 7 w 9"/>
                <a:gd name="T5" fmla="*/ 9 h 9"/>
                <a:gd name="T6" fmla="*/ 0 w 9"/>
                <a:gd name="T7" fmla="*/ 1 h 9"/>
                <a:gd name="T8" fmla="*/ 3 w 9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3" y="0"/>
                  </a:moveTo>
                  <a:lnTo>
                    <a:pt x="9" y="8"/>
                  </a:lnTo>
                  <a:lnTo>
                    <a:pt x="7" y="9"/>
                  </a:lnTo>
                  <a:lnTo>
                    <a:pt x="0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3" name="Freeform 4200"/>
            <p:cNvSpPr>
              <a:spLocks/>
            </p:cNvSpPr>
            <p:nvPr/>
          </p:nvSpPr>
          <p:spPr bwMode="auto">
            <a:xfrm>
              <a:off x="8085138" y="3954463"/>
              <a:ext cx="20638" cy="23813"/>
            </a:xfrm>
            <a:custGeom>
              <a:avLst/>
              <a:gdLst>
                <a:gd name="T0" fmla="*/ 4 w 13"/>
                <a:gd name="T1" fmla="*/ 0 h 15"/>
                <a:gd name="T2" fmla="*/ 13 w 13"/>
                <a:gd name="T3" fmla="*/ 11 h 15"/>
                <a:gd name="T4" fmla="*/ 8 w 13"/>
                <a:gd name="T5" fmla="*/ 15 h 15"/>
                <a:gd name="T6" fmla="*/ 0 w 13"/>
                <a:gd name="T7" fmla="*/ 5 h 15"/>
                <a:gd name="T8" fmla="*/ 0 w 13"/>
                <a:gd name="T9" fmla="*/ 4 h 15"/>
                <a:gd name="T10" fmla="*/ 4 w 13"/>
                <a:gd name="T11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5">
                  <a:moveTo>
                    <a:pt x="4" y="0"/>
                  </a:moveTo>
                  <a:lnTo>
                    <a:pt x="13" y="11"/>
                  </a:lnTo>
                  <a:lnTo>
                    <a:pt x="8" y="15"/>
                  </a:lnTo>
                  <a:lnTo>
                    <a:pt x="0" y="5"/>
                  </a:lnTo>
                  <a:lnTo>
                    <a:pt x="0" y="4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4" name="Freeform 4201"/>
            <p:cNvSpPr>
              <a:spLocks/>
            </p:cNvSpPr>
            <p:nvPr/>
          </p:nvSpPr>
          <p:spPr bwMode="auto">
            <a:xfrm>
              <a:off x="8091488" y="3954463"/>
              <a:ext cx="15875" cy="7938"/>
            </a:xfrm>
            <a:custGeom>
              <a:avLst/>
              <a:gdLst>
                <a:gd name="T0" fmla="*/ 1 w 10"/>
                <a:gd name="T1" fmla="*/ 0 h 5"/>
                <a:gd name="T2" fmla="*/ 10 w 10"/>
                <a:gd name="T3" fmla="*/ 2 h 5"/>
                <a:gd name="T4" fmla="*/ 9 w 10"/>
                <a:gd name="T5" fmla="*/ 5 h 5"/>
                <a:gd name="T6" fmla="*/ 0 w 10"/>
                <a:gd name="T7" fmla="*/ 3 h 5"/>
                <a:gd name="T8" fmla="*/ 1 w 10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1" y="0"/>
                  </a:moveTo>
                  <a:lnTo>
                    <a:pt x="10" y="2"/>
                  </a:lnTo>
                  <a:lnTo>
                    <a:pt x="9" y="5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5" name="Freeform 4202"/>
            <p:cNvSpPr>
              <a:spLocks noEditPoints="1"/>
            </p:cNvSpPr>
            <p:nvPr/>
          </p:nvSpPr>
          <p:spPr bwMode="auto">
            <a:xfrm>
              <a:off x="8089901" y="3951288"/>
              <a:ext cx="22225" cy="14288"/>
            </a:xfrm>
            <a:custGeom>
              <a:avLst/>
              <a:gdLst>
                <a:gd name="T0" fmla="*/ 4 w 14"/>
                <a:gd name="T1" fmla="*/ 4 h 9"/>
                <a:gd name="T2" fmla="*/ 4 w 14"/>
                <a:gd name="T3" fmla="*/ 4 h 9"/>
                <a:gd name="T4" fmla="*/ 10 w 14"/>
                <a:gd name="T5" fmla="*/ 5 h 9"/>
                <a:gd name="T6" fmla="*/ 4 w 14"/>
                <a:gd name="T7" fmla="*/ 4 h 9"/>
                <a:gd name="T8" fmla="*/ 1 w 14"/>
                <a:gd name="T9" fmla="*/ 0 h 9"/>
                <a:gd name="T10" fmla="*/ 14 w 14"/>
                <a:gd name="T11" fmla="*/ 4 h 9"/>
                <a:gd name="T12" fmla="*/ 11 w 14"/>
                <a:gd name="T13" fmla="*/ 9 h 9"/>
                <a:gd name="T14" fmla="*/ 1 w 14"/>
                <a:gd name="T15" fmla="*/ 6 h 9"/>
                <a:gd name="T16" fmla="*/ 0 w 14"/>
                <a:gd name="T17" fmla="*/ 6 h 9"/>
                <a:gd name="T18" fmla="*/ 1 w 14"/>
                <a:gd name="T1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9">
                  <a:moveTo>
                    <a:pt x="4" y="4"/>
                  </a:moveTo>
                  <a:lnTo>
                    <a:pt x="4" y="4"/>
                  </a:lnTo>
                  <a:lnTo>
                    <a:pt x="10" y="5"/>
                  </a:lnTo>
                  <a:lnTo>
                    <a:pt x="4" y="4"/>
                  </a:lnTo>
                  <a:close/>
                  <a:moveTo>
                    <a:pt x="1" y="0"/>
                  </a:moveTo>
                  <a:lnTo>
                    <a:pt x="14" y="4"/>
                  </a:lnTo>
                  <a:lnTo>
                    <a:pt x="11" y="9"/>
                  </a:lnTo>
                  <a:lnTo>
                    <a:pt x="1" y="6"/>
                  </a:lnTo>
                  <a:lnTo>
                    <a:pt x="0" y="6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6" name="Freeform 4203"/>
            <p:cNvSpPr>
              <a:spLocks/>
            </p:cNvSpPr>
            <p:nvPr/>
          </p:nvSpPr>
          <p:spPr bwMode="auto">
            <a:xfrm>
              <a:off x="7939088" y="3771901"/>
              <a:ext cx="74613" cy="120650"/>
            </a:xfrm>
            <a:custGeom>
              <a:avLst/>
              <a:gdLst>
                <a:gd name="T0" fmla="*/ 7 w 47"/>
                <a:gd name="T1" fmla="*/ 0 h 76"/>
                <a:gd name="T2" fmla="*/ 9 w 47"/>
                <a:gd name="T3" fmla="*/ 3 h 76"/>
                <a:gd name="T4" fmla="*/ 4 w 47"/>
                <a:gd name="T5" fmla="*/ 9 h 76"/>
                <a:gd name="T6" fmla="*/ 6 w 47"/>
                <a:gd name="T7" fmla="*/ 16 h 76"/>
                <a:gd name="T8" fmla="*/ 7 w 47"/>
                <a:gd name="T9" fmla="*/ 25 h 76"/>
                <a:gd name="T10" fmla="*/ 9 w 47"/>
                <a:gd name="T11" fmla="*/ 38 h 76"/>
                <a:gd name="T12" fmla="*/ 13 w 47"/>
                <a:gd name="T13" fmla="*/ 52 h 76"/>
                <a:gd name="T14" fmla="*/ 17 w 47"/>
                <a:gd name="T15" fmla="*/ 64 h 76"/>
                <a:gd name="T16" fmla="*/ 20 w 47"/>
                <a:gd name="T17" fmla="*/ 72 h 76"/>
                <a:gd name="T18" fmla="*/ 21 w 47"/>
                <a:gd name="T19" fmla="*/ 73 h 76"/>
                <a:gd name="T20" fmla="*/ 23 w 47"/>
                <a:gd name="T21" fmla="*/ 73 h 76"/>
                <a:gd name="T22" fmla="*/ 25 w 47"/>
                <a:gd name="T23" fmla="*/ 73 h 76"/>
                <a:gd name="T24" fmla="*/ 28 w 47"/>
                <a:gd name="T25" fmla="*/ 72 h 76"/>
                <a:gd name="T26" fmla="*/ 30 w 47"/>
                <a:gd name="T27" fmla="*/ 69 h 76"/>
                <a:gd name="T28" fmla="*/ 33 w 47"/>
                <a:gd name="T29" fmla="*/ 67 h 76"/>
                <a:gd name="T30" fmla="*/ 36 w 47"/>
                <a:gd name="T31" fmla="*/ 64 h 76"/>
                <a:gd name="T32" fmla="*/ 38 w 47"/>
                <a:gd name="T33" fmla="*/ 62 h 76"/>
                <a:gd name="T34" fmla="*/ 41 w 47"/>
                <a:gd name="T35" fmla="*/ 59 h 76"/>
                <a:gd name="T36" fmla="*/ 44 w 47"/>
                <a:gd name="T37" fmla="*/ 56 h 76"/>
                <a:gd name="T38" fmla="*/ 44 w 47"/>
                <a:gd name="T39" fmla="*/ 55 h 76"/>
                <a:gd name="T40" fmla="*/ 45 w 47"/>
                <a:gd name="T41" fmla="*/ 55 h 76"/>
                <a:gd name="T42" fmla="*/ 45 w 47"/>
                <a:gd name="T43" fmla="*/ 55 h 76"/>
                <a:gd name="T44" fmla="*/ 47 w 47"/>
                <a:gd name="T45" fmla="*/ 56 h 76"/>
                <a:gd name="T46" fmla="*/ 46 w 47"/>
                <a:gd name="T47" fmla="*/ 58 h 76"/>
                <a:gd name="T48" fmla="*/ 45 w 47"/>
                <a:gd name="T49" fmla="*/ 59 h 76"/>
                <a:gd name="T50" fmla="*/ 44 w 47"/>
                <a:gd name="T51" fmla="*/ 62 h 76"/>
                <a:gd name="T52" fmla="*/ 41 w 47"/>
                <a:gd name="T53" fmla="*/ 64 h 76"/>
                <a:gd name="T54" fmla="*/ 38 w 47"/>
                <a:gd name="T55" fmla="*/ 67 h 76"/>
                <a:gd name="T56" fmla="*/ 34 w 47"/>
                <a:gd name="T57" fmla="*/ 71 h 76"/>
                <a:gd name="T58" fmla="*/ 30 w 47"/>
                <a:gd name="T59" fmla="*/ 73 h 76"/>
                <a:gd name="T60" fmla="*/ 27 w 47"/>
                <a:gd name="T61" fmla="*/ 76 h 76"/>
                <a:gd name="T62" fmla="*/ 23 w 47"/>
                <a:gd name="T63" fmla="*/ 76 h 76"/>
                <a:gd name="T64" fmla="*/ 23 w 47"/>
                <a:gd name="T65" fmla="*/ 76 h 76"/>
                <a:gd name="T66" fmla="*/ 20 w 47"/>
                <a:gd name="T67" fmla="*/ 76 h 76"/>
                <a:gd name="T68" fmla="*/ 17 w 47"/>
                <a:gd name="T69" fmla="*/ 73 h 76"/>
                <a:gd name="T70" fmla="*/ 15 w 47"/>
                <a:gd name="T71" fmla="*/ 65 h 76"/>
                <a:gd name="T72" fmla="*/ 11 w 47"/>
                <a:gd name="T73" fmla="*/ 52 h 76"/>
                <a:gd name="T74" fmla="*/ 7 w 47"/>
                <a:gd name="T75" fmla="*/ 38 h 76"/>
                <a:gd name="T76" fmla="*/ 4 w 47"/>
                <a:gd name="T77" fmla="*/ 27 h 76"/>
                <a:gd name="T78" fmla="*/ 3 w 47"/>
                <a:gd name="T79" fmla="*/ 18 h 76"/>
                <a:gd name="T80" fmla="*/ 2 w 47"/>
                <a:gd name="T81" fmla="*/ 12 h 76"/>
                <a:gd name="T82" fmla="*/ 0 w 47"/>
                <a:gd name="T83" fmla="*/ 9 h 76"/>
                <a:gd name="T84" fmla="*/ 0 w 47"/>
                <a:gd name="T85" fmla="*/ 9 h 76"/>
                <a:gd name="T86" fmla="*/ 7 w 47"/>
                <a:gd name="T8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76">
                  <a:moveTo>
                    <a:pt x="7" y="0"/>
                  </a:moveTo>
                  <a:lnTo>
                    <a:pt x="9" y="3"/>
                  </a:lnTo>
                  <a:lnTo>
                    <a:pt x="4" y="9"/>
                  </a:lnTo>
                  <a:lnTo>
                    <a:pt x="6" y="16"/>
                  </a:lnTo>
                  <a:lnTo>
                    <a:pt x="7" y="25"/>
                  </a:lnTo>
                  <a:lnTo>
                    <a:pt x="9" y="38"/>
                  </a:lnTo>
                  <a:lnTo>
                    <a:pt x="13" y="52"/>
                  </a:lnTo>
                  <a:lnTo>
                    <a:pt x="17" y="64"/>
                  </a:lnTo>
                  <a:lnTo>
                    <a:pt x="20" y="72"/>
                  </a:lnTo>
                  <a:lnTo>
                    <a:pt x="21" y="73"/>
                  </a:lnTo>
                  <a:lnTo>
                    <a:pt x="23" y="73"/>
                  </a:lnTo>
                  <a:lnTo>
                    <a:pt x="25" y="73"/>
                  </a:lnTo>
                  <a:lnTo>
                    <a:pt x="28" y="72"/>
                  </a:lnTo>
                  <a:lnTo>
                    <a:pt x="30" y="69"/>
                  </a:lnTo>
                  <a:lnTo>
                    <a:pt x="33" y="67"/>
                  </a:lnTo>
                  <a:lnTo>
                    <a:pt x="36" y="64"/>
                  </a:lnTo>
                  <a:lnTo>
                    <a:pt x="38" y="62"/>
                  </a:lnTo>
                  <a:lnTo>
                    <a:pt x="41" y="59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7" y="56"/>
                  </a:lnTo>
                  <a:lnTo>
                    <a:pt x="46" y="58"/>
                  </a:lnTo>
                  <a:lnTo>
                    <a:pt x="45" y="59"/>
                  </a:lnTo>
                  <a:lnTo>
                    <a:pt x="44" y="62"/>
                  </a:lnTo>
                  <a:lnTo>
                    <a:pt x="41" y="64"/>
                  </a:lnTo>
                  <a:lnTo>
                    <a:pt x="38" y="67"/>
                  </a:lnTo>
                  <a:lnTo>
                    <a:pt x="34" y="71"/>
                  </a:lnTo>
                  <a:lnTo>
                    <a:pt x="30" y="73"/>
                  </a:lnTo>
                  <a:lnTo>
                    <a:pt x="27" y="76"/>
                  </a:lnTo>
                  <a:lnTo>
                    <a:pt x="23" y="76"/>
                  </a:lnTo>
                  <a:lnTo>
                    <a:pt x="23" y="76"/>
                  </a:lnTo>
                  <a:lnTo>
                    <a:pt x="20" y="76"/>
                  </a:lnTo>
                  <a:lnTo>
                    <a:pt x="17" y="73"/>
                  </a:lnTo>
                  <a:lnTo>
                    <a:pt x="15" y="65"/>
                  </a:lnTo>
                  <a:lnTo>
                    <a:pt x="11" y="52"/>
                  </a:lnTo>
                  <a:lnTo>
                    <a:pt x="7" y="38"/>
                  </a:lnTo>
                  <a:lnTo>
                    <a:pt x="4" y="27"/>
                  </a:lnTo>
                  <a:lnTo>
                    <a:pt x="3" y="18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7" name="Freeform 4204"/>
            <p:cNvSpPr>
              <a:spLocks noEditPoints="1"/>
            </p:cNvSpPr>
            <p:nvPr/>
          </p:nvSpPr>
          <p:spPr bwMode="auto">
            <a:xfrm>
              <a:off x="7937501" y="3770313"/>
              <a:ext cx="79375" cy="127000"/>
            </a:xfrm>
            <a:custGeom>
              <a:avLst/>
              <a:gdLst>
                <a:gd name="T0" fmla="*/ 18 w 50"/>
                <a:gd name="T1" fmla="*/ 74 h 80"/>
                <a:gd name="T2" fmla="*/ 20 w 50"/>
                <a:gd name="T3" fmla="*/ 74 h 80"/>
                <a:gd name="T4" fmla="*/ 41 w 50"/>
                <a:gd name="T5" fmla="*/ 64 h 80"/>
                <a:gd name="T6" fmla="*/ 35 w 50"/>
                <a:gd name="T7" fmla="*/ 69 h 80"/>
                <a:gd name="T8" fmla="*/ 29 w 50"/>
                <a:gd name="T9" fmla="*/ 74 h 80"/>
                <a:gd name="T10" fmla="*/ 29 w 50"/>
                <a:gd name="T11" fmla="*/ 74 h 80"/>
                <a:gd name="T12" fmla="*/ 35 w 50"/>
                <a:gd name="T13" fmla="*/ 69 h 80"/>
                <a:gd name="T14" fmla="*/ 41 w 50"/>
                <a:gd name="T15" fmla="*/ 64 h 80"/>
                <a:gd name="T16" fmla="*/ 45 w 50"/>
                <a:gd name="T17" fmla="*/ 60 h 80"/>
                <a:gd name="T18" fmla="*/ 46 w 50"/>
                <a:gd name="T19" fmla="*/ 59 h 80"/>
                <a:gd name="T20" fmla="*/ 3 w 50"/>
                <a:gd name="T21" fmla="*/ 10 h 80"/>
                <a:gd name="T22" fmla="*/ 3 w 50"/>
                <a:gd name="T23" fmla="*/ 10 h 80"/>
                <a:gd name="T24" fmla="*/ 8 w 50"/>
                <a:gd name="T25" fmla="*/ 4 h 80"/>
                <a:gd name="T26" fmla="*/ 12 w 50"/>
                <a:gd name="T27" fmla="*/ 2 h 80"/>
                <a:gd name="T28" fmla="*/ 8 w 50"/>
                <a:gd name="T29" fmla="*/ 17 h 80"/>
                <a:gd name="T30" fmla="*/ 13 w 50"/>
                <a:gd name="T31" fmla="*/ 38 h 80"/>
                <a:gd name="T32" fmla="*/ 20 w 50"/>
                <a:gd name="T33" fmla="*/ 65 h 80"/>
                <a:gd name="T34" fmla="*/ 24 w 50"/>
                <a:gd name="T35" fmla="*/ 73 h 80"/>
                <a:gd name="T36" fmla="*/ 24 w 50"/>
                <a:gd name="T37" fmla="*/ 73 h 80"/>
                <a:gd name="T38" fmla="*/ 25 w 50"/>
                <a:gd name="T39" fmla="*/ 73 h 80"/>
                <a:gd name="T40" fmla="*/ 30 w 50"/>
                <a:gd name="T41" fmla="*/ 69 h 80"/>
                <a:gd name="T42" fmla="*/ 37 w 50"/>
                <a:gd name="T43" fmla="*/ 64 h 80"/>
                <a:gd name="T44" fmla="*/ 42 w 50"/>
                <a:gd name="T45" fmla="*/ 59 h 80"/>
                <a:gd name="T46" fmla="*/ 45 w 50"/>
                <a:gd name="T47" fmla="*/ 55 h 80"/>
                <a:gd name="T48" fmla="*/ 45 w 50"/>
                <a:gd name="T49" fmla="*/ 55 h 80"/>
                <a:gd name="T50" fmla="*/ 45 w 50"/>
                <a:gd name="T51" fmla="*/ 56 h 80"/>
                <a:gd name="T52" fmla="*/ 46 w 50"/>
                <a:gd name="T53" fmla="*/ 56 h 80"/>
                <a:gd name="T54" fmla="*/ 50 w 50"/>
                <a:gd name="T55" fmla="*/ 57 h 80"/>
                <a:gd name="T56" fmla="*/ 48 w 50"/>
                <a:gd name="T57" fmla="*/ 60 h 80"/>
                <a:gd name="T58" fmla="*/ 46 w 50"/>
                <a:gd name="T59" fmla="*/ 63 h 80"/>
                <a:gd name="T60" fmla="*/ 41 w 50"/>
                <a:gd name="T61" fmla="*/ 69 h 80"/>
                <a:gd name="T62" fmla="*/ 33 w 50"/>
                <a:gd name="T63" fmla="*/ 76 h 80"/>
                <a:gd name="T64" fmla="*/ 24 w 50"/>
                <a:gd name="T65" fmla="*/ 80 h 80"/>
                <a:gd name="T66" fmla="*/ 21 w 50"/>
                <a:gd name="T67" fmla="*/ 78 h 80"/>
                <a:gd name="T68" fmla="*/ 17 w 50"/>
                <a:gd name="T69" fmla="*/ 76 h 80"/>
                <a:gd name="T70" fmla="*/ 14 w 50"/>
                <a:gd name="T71" fmla="*/ 68 h 80"/>
                <a:gd name="T72" fmla="*/ 7 w 50"/>
                <a:gd name="T73" fmla="*/ 39 h 80"/>
                <a:gd name="T74" fmla="*/ 1 w 50"/>
                <a:gd name="T75" fmla="*/ 17 h 80"/>
                <a:gd name="T76" fmla="*/ 0 w 50"/>
                <a:gd name="T77" fmla="*/ 11 h 80"/>
                <a:gd name="T78" fmla="*/ 0 w 50"/>
                <a:gd name="T79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0" h="80">
                  <a:moveTo>
                    <a:pt x="20" y="74"/>
                  </a:moveTo>
                  <a:lnTo>
                    <a:pt x="18" y="74"/>
                  </a:lnTo>
                  <a:lnTo>
                    <a:pt x="20" y="74"/>
                  </a:lnTo>
                  <a:lnTo>
                    <a:pt x="20" y="74"/>
                  </a:lnTo>
                  <a:lnTo>
                    <a:pt x="20" y="74"/>
                  </a:lnTo>
                  <a:close/>
                  <a:moveTo>
                    <a:pt x="41" y="64"/>
                  </a:moveTo>
                  <a:lnTo>
                    <a:pt x="38" y="66"/>
                  </a:lnTo>
                  <a:lnTo>
                    <a:pt x="35" y="69"/>
                  </a:lnTo>
                  <a:lnTo>
                    <a:pt x="31" y="72"/>
                  </a:lnTo>
                  <a:lnTo>
                    <a:pt x="29" y="74"/>
                  </a:lnTo>
                  <a:lnTo>
                    <a:pt x="25" y="76"/>
                  </a:lnTo>
                  <a:lnTo>
                    <a:pt x="29" y="74"/>
                  </a:lnTo>
                  <a:lnTo>
                    <a:pt x="31" y="72"/>
                  </a:lnTo>
                  <a:lnTo>
                    <a:pt x="35" y="69"/>
                  </a:lnTo>
                  <a:lnTo>
                    <a:pt x="38" y="66"/>
                  </a:lnTo>
                  <a:lnTo>
                    <a:pt x="41" y="64"/>
                  </a:lnTo>
                  <a:close/>
                  <a:moveTo>
                    <a:pt x="46" y="59"/>
                  </a:moveTo>
                  <a:lnTo>
                    <a:pt x="45" y="60"/>
                  </a:lnTo>
                  <a:lnTo>
                    <a:pt x="43" y="61"/>
                  </a:lnTo>
                  <a:lnTo>
                    <a:pt x="46" y="59"/>
                  </a:lnTo>
                  <a:close/>
                  <a:moveTo>
                    <a:pt x="8" y="4"/>
                  </a:moveTo>
                  <a:lnTo>
                    <a:pt x="3" y="10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8" y="4"/>
                  </a:lnTo>
                  <a:close/>
                  <a:moveTo>
                    <a:pt x="8" y="0"/>
                  </a:moveTo>
                  <a:lnTo>
                    <a:pt x="12" y="2"/>
                  </a:lnTo>
                  <a:lnTo>
                    <a:pt x="7" y="11"/>
                  </a:lnTo>
                  <a:lnTo>
                    <a:pt x="8" y="17"/>
                  </a:lnTo>
                  <a:lnTo>
                    <a:pt x="10" y="27"/>
                  </a:lnTo>
                  <a:lnTo>
                    <a:pt x="13" y="38"/>
                  </a:lnTo>
                  <a:lnTo>
                    <a:pt x="16" y="52"/>
                  </a:lnTo>
                  <a:lnTo>
                    <a:pt x="20" y="65"/>
                  </a:lnTo>
                  <a:lnTo>
                    <a:pt x="22" y="72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5" y="73"/>
                  </a:lnTo>
                  <a:lnTo>
                    <a:pt x="28" y="72"/>
                  </a:lnTo>
                  <a:lnTo>
                    <a:pt x="30" y="69"/>
                  </a:lnTo>
                  <a:lnTo>
                    <a:pt x="33" y="66"/>
                  </a:lnTo>
                  <a:lnTo>
                    <a:pt x="37" y="64"/>
                  </a:lnTo>
                  <a:lnTo>
                    <a:pt x="39" y="61"/>
                  </a:lnTo>
                  <a:lnTo>
                    <a:pt x="42" y="59"/>
                  </a:lnTo>
                  <a:lnTo>
                    <a:pt x="43" y="56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6"/>
                  </a:lnTo>
                  <a:lnTo>
                    <a:pt x="45" y="56"/>
                  </a:lnTo>
                  <a:lnTo>
                    <a:pt x="46" y="56"/>
                  </a:lnTo>
                  <a:lnTo>
                    <a:pt x="47" y="55"/>
                  </a:lnTo>
                  <a:lnTo>
                    <a:pt x="50" y="57"/>
                  </a:lnTo>
                  <a:lnTo>
                    <a:pt x="50" y="59"/>
                  </a:lnTo>
                  <a:lnTo>
                    <a:pt x="48" y="60"/>
                  </a:lnTo>
                  <a:lnTo>
                    <a:pt x="47" y="61"/>
                  </a:lnTo>
                  <a:lnTo>
                    <a:pt x="46" y="63"/>
                  </a:lnTo>
                  <a:lnTo>
                    <a:pt x="43" y="65"/>
                  </a:lnTo>
                  <a:lnTo>
                    <a:pt x="41" y="69"/>
                  </a:lnTo>
                  <a:lnTo>
                    <a:pt x="37" y="72"/>
                  </a:lnTo>
                  <a:lnTo>
                    <a:pt x="33" y="76"/>
                  </a:lnTo>
                  <a:lnTo>
                    <a:pt x="29" y="78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1" y="78"/>
                  </a:lnTo>
                  <a:lnTo>
                    <a:pt x="20" y="77"/>
                  </a:lnTo>
                  <a:lnTo>
                    <a:pt x="17" y="76"/>
                  </a:lnTo>
                  <a:lnTo>
                    <a:pt x="17" y="76"/>
                  </a:lnTo>
                  <a:lnTo>
                    <a:pt x="14" y="68"/>
                  </a:lnTo>
                  <a:lnTo>
                    <a:pt x="10" y="55"/>
                  </a:lnTo>
                  <a:lnTo>
                    <a:pt x="7" y="39"/>
                  </a:lnTo>
                  <a:lnTo>
                    <a:pt x="4" y="26"/>
                  </a:lnTo>
                  <a:lnTo>
                    <a:pt x="1" y="1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8" name="Freeform 4205"/>
            <p:cNvSpPr>
              <a:spLocks/>
            </p:cNvSpPr>
            <p:nvPr/>
          </p:nvSpPr>
          <p:spPr bwMode="auto">
            <a:xfrm>
              <a:off x="7923213" y="3760788"/>
              <a:ext cx="22225" cy="30163"/>
            </a:xfrm>
            <a:custGeom>
              <a:avLst/>
              <a:gdLst>
                <a:gd name="T0" fmla="*/ 10 w 14"/>
                <a:gd name="T1" fmla="*/ 0 h 19"/>
                <a:gd name="T2" fmla="*/ 14 w 14"/>
                <a:gd name="T3" fmla="*/ 0 h 19"/>
                <a:gd name="T4" fmla="*/ 14 w 14"/>
                <a:gd name="T5" fmla="*/ 19 h 19"/>
                <a:gd name="T6" fmla="*/ 0 w 14"/>
                <a:gd name="T7" fmla="*/ 12 h 19"/>
                <a:gd name="T8" fmla="*/ 1 w 14"/>
                <a:gd name="T9" fmla="*/ 10 h 19"/>
                <a:gd name="T10" fmla="*/ 10 w 14"/>
                <a:gd name="T11" fmla="*/ 14 h 19"/>
                <a:gd name="T12" fmla="*/ 10 w 14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10" y="0"/>
                  </a:moveTo>
                  <a:lnTo>
                    <a:pt x="14" y="0"/>
                  </a:lnTo>
                  <a:lnTo>
                    <a:pt x="14" y="19"/>
                  </a:lnTo>
                  <a:lnTo>
                    <a:pt x="0" y="12"/>
                  </a:lnTo>
                  <a:lnTo>
                    <a:pt x="1" y="10"/>
                  </a:lnTo>
                  <a:lnTo>
                    <a:pt x="10" y="14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39" name="Freeform 4206"/>
            <p:cNvSpPr>
              <a:spLocks noEditPoints="1"/>
            </p:cNvSpPr>
            <p:nvPr/>
          </p:nvSpPr>
          <p:spPr bwMode="auto">
            <a:xfrm>
              <a:off x="7921626" y="3757613"/>
              <a:ext cx="26988" cy="36513"/>
            </a:xfrm>
            <a:custGeom>
              <a:avLst/>
              <a:gdLst>
                <a:gd name="T0" fmla="*/ 3 w 17"/>
                <a:gd name="T1" fmla="*/ 13 h 23"/>
                <a:gd name="T2" fmla="*/ 3 w 17"/>
                <a:gd name="T3" fmla="*/ 13 h 23"/>
                <a:gd name="T4" fmla="*/ 13 w 17"/>
                <a:gd name="T5" fmla="*/ 18 h 23"/>
                <a:gd name="T6" fmla="*/ 13 w 17"/>
                <a:gd name="T7" fmla="*/ 18 h 23"/>
                <a:gd name="T8" fmla="*/ 3 w 17"/>
                <a:gd name="T9" fmla="*/ 13 h 23"/>
                <a:gd name="T10" fmla="*/ 10 w 17"/>
                <a:gd name="T11" fmla="*/ 0 h 23"/>
                <a:gd name="T12" fmla="*/ 17 w 17"/>
                <a:gd name="T13" fmla="*/ 0 h 23"/>
                <a:gd name="T14" fmla="*/ 17 w 17"/>
                <a:gd name="T15" fmla="*/ 23 h 23"/>
                <a:gd name="T16" fmla="*/ 1 w 17"/>
                <a:gd name="T17" fmla="*/ 16 h 23"/>
                <a:gd name="T18" fmla="*/ 0 w 17"/>
                <a:gd name="T19" fmla="*/ 14 h 23"/>
                <a:gd name="T20" fmla="*/ 2 w 17"/>
                <a:gd name="T21" fmla="*/ 9 h 23"/>
                <a:gd name="T22" fmla="*/ 10 w 17"/>
                <a:gd name="T23" fmla="*/ 13 h 23"/>
                <a:gd name="T24" fmla="*/ 10 w 17"/>
                <a:gd name="T2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3" y="13"/>
                  </a:moveTo>
                  <a:lnTo>
                    <a:pt x="3" y="13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3" y="13"/>
                  </a:lnTo>
                  <a:close/>
                  <a:moveTo>
                    <a:pt x="10" y="0"/>
                  </a:moveTo>
                  <a:lnTo>
                    <a:pt x="17" y="0"/>
                  </a:lnTo>
                  <a:lnTo>
                    <a:pt x="17" y="23"/>
                  </a:lnTo>
                  <a:lnTo>
                    <a:pt x="1" y="16"/>
                  </a:lnTo>
                  <a:lnTo>
                    <a:pt x="0" y="14"/>
                  </a:lnTo>
                  <a:lnTo>
                    <a:pt x="2" y="9"/>
                  </a:lnTo>
                  <a:lnTo>
                    <a:pt x="10" y="13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40" name="Freeform 4207"/>
            <p:cNvSpPr>
              <a:spLocks/>
            </p:cNvSpPr>
            <p:nvPr/>
          </p:nvSpPr>
          <p:spPr bwMode="auto">
            <a:xfrm>
              <a:off x="7997826" y="3984626"/>
              <a:ext cx="26988" cy="242888"/>
            </a:xfrm>
            <a:custGeom>
              <a:avLst/>
              <a:gdLst>
                <a:gd name="T0" fmla="*/ 10 w 17"/>
                <a:gd name="T1" fmla="*/ 0 h 153"/>
                <a:gd name="T2" fmla="*/ 17 w 17"/>
                <a:gd name="T3" fmla="*/ 153 h 153"/>
                <a:gd name="T4" fmla="*/ 0 w 17"/>
                <a:gd name="T5" fmla="*/ 153 h 153"/>
                <a:gd name="T6" fmla="*/ 0 w 17"/>
                <a:gd name="T7" fmla="*/ 149 h 153"/>
                <a:gd name="T8" fmla="*/ 14 w 17"/>
                <a:gd name="T9" fmla="*/ 149 h 153"/>
                <a:gd name="T10" fmla="*/ 8 w 17"/>
                <a:gd name="T11" fmla="*/ 1 h 153"/>
                <a:gd name="T12" fmla="*/ 10 w 17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53">
                  <a:moveTo>
                    <a:pt x="10" y="0"/>
                  </a:moveTo>
                  <a:lnTo>
                    <a:pt x="17" y="153"/>
                  </a:lnTo>
                  <a:lnTo>
                    <a:pt x="0" y="153"/>
                  </a:lnTo>
                  <a:lnTo>
                    <a:pt x="0" y="149"/>
                  </a:lnTo>
                  <a:lnTo>
                    <a:pt x="14" y="149"/>
                  </a:lnTo>
                  <a:lnTo>
                    <a:pt x="8" y="1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41" name="Freeform 4208"/>
            <p:cNvSpPr>
              <a:spLocks noEditPoints="1"/>
            </p:cNvSpPr>
            <p:nvPr/>
          </p:nvSpPr>
          <p:spPr bwMode="auto">
            <a:xfrm>
              <a:off x="7996238" y="3981451"/>
              <a:ext cx="30163" cy="247650"/>
            </a:xfrm>
            <a:custGeom>
              <a:avLst/>
              <a:gdLst>
                <a:gd name="T0" fmla="*/ 2 w 19"/>
                <a:gd name="T1" fmla="*/ 153 h 156"/>
                <a:gd name="T2" fmla="*/ 2 w 19"/>
                <a:gd name="T3" fmla="*/ 153 h 156"/>
                <a:gd name="T4" fmla="*/ 17 w 19"/>
                <a:gd name="T5" fmla="*/ 153 h 156"/>
                <a:gd name="T6" fmla="*/ 2 w 19"/>
                <a:gd name="T7" fmla="*/ 153 h 156"/>
                <a:gd name="T8" fmla="*/ 13 w 19"/>
                <a:gd name="T9" fmla="*/ 0 h 156"/>
                <a:gd name="T10" fmla="*/ 19 w 19"/>
                <a:gd name="T11" fmla="*/ 156 h 156"/>
                <a:gd name="T12" fmla="*/ 0 w 19"/>
                <a:gd name="T13" fmla="*/ 156 h 156"/>
                <a:gd name="T14" fmla="*/ 0 w 19"/>
                <a:gd name="T15" fmla="*/ 149 h 156"/>
                <a:gd name="T16" fmla="*/ 13 w 19"/>
                <a:gd name="T17" fmla="*/ 149 h 156"/>
                <a:gd name="T18" fmla="*/ 6 w 19"/>
                <a:gd name="T19" fmla="*/ 0 h 156"/>
                <a:gd name="T20" fmla="*/ 13 w 1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56">
                  <a:moveTo>
                    <a:pt x="2" y="153"/>
                  </a:moveTo>
                  <a:lnTo>
                    <a:pt x="2" y="153"/>
                  </a:lnTo>
                  <a:lnTo>
                    <a:pt x="17" y="153"/>
                  </a:lnTo>
                  <a:lnTo>
                    <a:pt x="2" y="153"/>
                  </a:lnTo>
                  <a:close/>
                  <a:moveTo>
                    <a:pt x="13" y="0"/>
                  </a:moveTo>
                  <a:lnTo>
                    <a:pt x="19" y="156"/>
                  </a:lnTo>
                  <a:lnTo>
                    <a:pt x="0" y="156"/>
                  </a:lnTo>
                  <a:lnTo>
                    <a:pt x="0" y="149"/>
                  </a:lnTo>
                  <a:lnTo>
                    <a:pt x="13" y="149"/>
                  </a:lnTo>
                  <a:lnTo>
                    <a:pt x="6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42" name="Freeform 4209"/>
            <p:cNvSpPr>
              <a:spLocks/>
            </p:cNvSpPr>
            <p:nvPr/>
          </p:nvSpPr>
          <p:spPr bwMode="auto">
            <a:xfrm>
              <a:off x="8035926" y="3992563"/>
              <a:ext cx="42863" cy="234950"/>
            </a:xfrm>
            <a:custGeom>
              <a:avLst/>
              <a:gdLst>
                <a:gd name="T0" fmla="*/ 3 w 27"/>
                <a:gd name="T1" fmla="*/ 0 h 148"/>
                <a:gd name="T2" fmla="*/ 13 w 27"/>
                <a:gd name="T3" fmla="*/ 144 h 148"/>
                <a:gd name="T4" fmla="*/ 27 w 27"/>
                <a:gd name="T5" fmla="*/ 144 h 148"/>
                <a:gd name="T6" fmla="*/ 27 w 27"/>
                <a:gd name="T7" fmla="*/ 148 h 148"/>
                <a:gd name="T8" fmla="*/ 10 w 27"/>
                <a:gd name="T9" fmla="*/ 148 h 148"/>
                <a:gd name="T10" fmla="*/ 0 w 27"/>
                <a:gd name="T11" fmla="*/ 0 h 148"/>
                <a:gd name="T12" fmla="*/ 3 w 27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48">
                  <a:moveTo>
                    <a:pt x="3" y="0"/>
                  </a:moveTo>
                  <a:lnTo>
                    <a:pt x="13" y="144"/>
                  </a:lnTo>
                  <a:lnTo>
                    <a:pt x="27" y="144"/>
                  </a:lnTo>
                  <a:lnTo>
                    <a:pt x="27" y="148"/>
                  </a:lnTo>
                  <a:lnTo>
                    <a:pt x="10" y="148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43" name="Freeform 4210"/>
            <p:cNvSpPr>
              <a:spLocks noEditPoints="1"/>
            </p:cNvSpPr>
            <p:nvPr/>
          </p:nvSpPr>
          <p:spPr bwMode="auto">
            <a:xfrm>
              <a:off x="8032751" y="3989388"/>
              <a:ext cx="47625" cy="239713"/>
            </a:xfrm>
            <a:custGeom>
              <a:avLst/>
              <a:gdLst>
                <a:gd name="T0" fmla="*/ 13 w 30"/>
                <a:gd name="T1" fmla="*/ 148 h 151"/>
                <a:gd name="T2" fmla="*/ 13 w 30"/>
                <a:gd name="T3" fmla="*/ 148 h 151"/>
                <a:gd name="T4" fmla="*/ 28 w 30"/>
                <a:gd name="T5" fmla="*/ 148 h 151"/>
                <a:gd name="T6" fmla="*/ 13 w 30"/>
                <a:gd name="T7" fmla="*/ 148 h 151"/>
                <a:gd name="T8" fmla="*/ 7 w 30"/>
                <a:gd name="T9" fmla="*/ 0 h 151"/>
                <a:gd name="T10" fmla="*/ 16 w 30"/>
                <a:gd name="T11" fmla="*/ 144 h 151"/>
                <a:gd name="T12" fmla="*/ 30 w 30"/>
                <a:gd name="T13" fmla="*/ 144 h 151"/>
                <a:gd name="T14" fmla="*/ 30 w 30"/>
                <a:gd name="T15" fmla="*/ 151 h 151"/>
                <a:gd name="T16" fmla="*/ 9 w 30"/>
                <a:gd name="T17" fmla="*/ 151 h 151"/>
                <a:gd name="T18" fmla="*/ 0 w 30"/>
                <a:gd name="T19" fmla="*/ 0 h 151"/>
                <a:gd name="T20" fmla="*/ 7 w 30"/>
                <a:gd name="T21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51">
                  <a:moveTo>
                    <a:pt x="13" y="148"/>
                  </a:moveTo>
                  <a:lnTo>
                    <a:pt x="13" y="148"/>
                  </a:lnTo>
                  <a:lnTo>
                    <a:pt x="28" y="148"/>
                  </a:lnTo>
                  <a:lnTo>
                    <a:pt x="13" y="148"/>
                  </a:lnTo>
                  <a:close/>
                  <a:moveTo>
                    <a:pt x="7" y="0"/>
                  </a:moveTo>
                  <a:lnTo>
                    <a:pt x="16" y="144"/>
                  </a:lnTo>
                  <a:lnTo>
                    <a:pt x="30" y="144"/>
                  </a:lnTo>
                  <a:lnTo>
                    <a:pt x="30" y="151"/>
                  </a:lnTo>
                  <a:lnTo>
                    <a:pt x="9" y="151"/>
                  </a:lnTo>
                  <a:lnTo>
                    <a:pt x="0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44" name="Freeform 4211"/>
            <p:cNvSpPr>
              <a:spLocks noEditPoints="1"/>
            </p:cNvSpPr>
            <p:nvPr/>
          </p:nvSpPr>
          <p:spPr bwMode="auto">
            <a:xfrm>
              <a:off x="8097838" y="3898901"/>
              <a:ext cx="238125" cy="341313"/>
            </a:xfrm>
            <a:custGeom>
              <a:avLst/>
              <a:gdLst>
                <a:gd name="T0" fmla="*/ 145 w 150"/>
                <a:gd name="T1" fmla="*/ 4 h 215"/>
                <a:gd name="T2" fmla="*/ 4 w 150"/>
                <a:gd name="T3" fmla="*/ 10 h 215"/>
                <a:gd name="T4" fmla="*/ 22 w 150"/>
                <a:gd name="T5" fmla="*/ 212 h 215"/>
                <a:gd name="T6" fmla="*/ 148 w 150"/>
                <a:gd name="T7" fmla="*/ 204 h 215"/>
                <a:gd name="T8" fmla="*/ 145 w 150"/>
                <a:gd name="T9" fmla="*/ 4 h 215"/>
                <a:gd name="T10" fmla="*/ 148 w 150"/>
                <a:gd name="T11" fmla="*/ 0 h 215"/>
                <a:gd name="T12" fmla="*/ 150 w 150"/>
                <a:gd name="T13" fmla="*/ 207 h 215"/>
                <a:gd name="T14" fmla="*/ 18 w 150"/>
                <a:gd name="T15" fmla="*/ 215 h 215"/>
                <a:gd name="T16" fmla="*/ 0 w 150"/>
                <a:gd name="T17" fmla="*/ 9 h 215"/>
                <a:gd name="T18" fmla="*/ 0 w 150"/>
                <a:gd name="T19" fmla="*/ 8 h 215"/>
                <a:gd name="T20" fmla="*/ 148 w 150"/>
                <a:gd name="T21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215">
                  <a:moveTo>
                    <a:pt x="145" y="4"/>
                  </a:moveTo>
                  <a:lnTo>
                    <a:pt x="4" y="10"/>
                  </a:lnTo>
                  <a:lnTo>
                    <a:pt x="22" y="212"/>
                  </a:lnTo>
                  <a:lnTo>
                    <a:pt x="148" y="204"/>
                  </a:lnTo>
                  <a:lnTo>
                    <a:pt x="145" y="4"/>
                  </a:lnTo>
                  <a:close/>
                  <a:moveTo>
                    <a:pt x="148" y="0"/>
                  </a:moveTo>
                  <a:lnTo>
                    <a:pt x="150" y="207"/>
                  </a:lnTo>
                  <a:lnTo>
                    <a:pt x="18" y="215"/>
                  </a:lnTo>
                  <a:lnTo>
                    <a:pt x="0" y="9"/>
                  </a:lnTo>
                  <a:lnTo>
                    <a:pt x="0" y="8"/>
                  </a:lnTo>
                  <a:lnTo>
                    <a:pt x="14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  <p:sp>
          <p:nvSpPr>
            <p:cNvPr id="45" name="Freeform 4212"/>
            <p:cNvSpPr>
              <a:spLocks noEditPoints="1"/>
            </p:cNvSpPr>
            <p:nvPr/>
          </p:nvSpPr>
          <p:spPr bwMode="auto">
            <a:xfrm>
              <a:off x="8096251" y="3897313"/>
              <a:ext cx="244475" cy="344488"/>
            </a:xfrm>
            <a:custGeom>
              <a:avLst/>
              <a:gdLst>
                <a:gd name="T0" fmla="*/ 150 w 154"/>
                <a:gd name="T1" fmla="*/ 206 h 217"/>
                <a:gd name="T2" fmla="*/ 23 w 154"/>
                <a:gd name="T3" fmla="*/ 214 h 217"/>
                <a:gd name="T4" fmla="*/ 20 w 154"/>
                <a:gd name="T5" fmla="*/ 214 h 217"/>
                <a:gd name="T6" fmla="*/ 20 w 154"/>
                <a:gd name="T7" fmla="*/ 214 h 217"/>
                <a:gd name="T8" fmla="*/ 150 w 154"/>
                <a:gd name="T9" fmla="*/ 206 h 217"/>
                <a:gd name="T10" fmla="*/ 150 w 154"/>
                <a:gd name="T11" fmla="*/ 206 h 217"/>
                <a:gd name="T12" fmla="*/ 145 w 154"/>
                <a:gd name="T13" fmla="*/ 6 h 217"/>
                <a:gd name="T14" fmla="*/ 6 w 154"/>
                <a:gd name="T15" fmla="*/ 13 h 217"/>
                <a:gd name="T16" fmla="*/ 24 w 154"/>
                <a:gd name="T17" fmla="*/ 210 h 217"/>
                <a:gd name="T18" fmla="*/ 147 w 154"/>
                <a:gd name="T19" fmla="*/ 202 h 217"/>
                <a:gd name="T20" fmla="*/ 145 w 154"/>
                <a:gd name="T21" fmla="*/ 6 h 217"/>
                <a:gd name="T22" fmla="*/ 151 w 154"/>
                <a:gd name="T23" fmla="*/ 0 h 217"/>
                <a:gd name="T24" fmla="*/ 154 w 154"/>
                <a:gd name="T25" fmla="*/ 209 h 217"/>
                <a:gd name="T26" fmla="*/ 18 w 154"/>
                <a:gd name="T27" fmla="*/ 217 h 217"/>
                <a:gd name="T28" fmla="*/ 0 w 154"/>
                <a:gd name="T29" fmla="*/ 10 h 217"/>
                <a:gd name="T30" fmla="*/ 0 w 154"/>
                <a:gd name="T31" fmla="*/ 7 h 217"/>
                <a:gd name="T32" fmla="*/ 151 w 154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4" h="217">
                  <a:moveTo>
                    <a:pt x="150" y="206"/>
                  </a:moveTo>
                  <a:lnTo>
                    <a:pt x="23" y="214"/>
                  </a:lnTo>
                  <a:lnTo>
                    <a:pt x="20" y="214"/>
                  </a:lnTo>
                  <a:lnTo>
                    <a:pt x="20" y="214"/>
                  </a:lnTo>
                  <a:lnTo>
                    <a:pt x="150" y="206"/>
                  </a:lnTo>
                  <a:lnTo>
                    <a:pt x="150" y="206"/>
                  </a:lnTo>
                  <a:close/>
                  <a:moveTo>
                    <a:pt x="145" y="6"/>
                  </a:moveTo>
                  <a:lnTo>
                    <a:pt x="6" y="13"/>
                  </a:lnTo>
                  <a:lnTo>
                    <a:pt x="24" y="210"/>
                  </a:lnTo>
                  <a:lnTo>
                    <a:pt x="147" y="202"/>
                  </a:lnTo>
                  <a:lnTo>
                    <a:pt x="145" y="6"/>
                  </a:lnTo>
                  <a:close/>
                  <a:moveTo>
                    <a:pt x="151" y="0"/>
                  </a:moveTo>
                  <a:lnTo>
                    <a:pt x="154" y="209"/>
                  </a:lnTo>
                  <a:lnTo>
                    <a:pt x="18" y="217"/>
                  </a:lnTo>
                  <a:lnTo>
                    <a:pt x="0" y="10"/>
                  </a:lnTo>
                  <a:lnTo>
                    <a:pt x="0" y="7"/>
                  </a:lnTo>
                  <a:lnTo>
                    <a:pt x="15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170688" tIns="85344" rIns="170688" bIns="85344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3360"/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4212949" y="6577512"/>
            <a:ext cx="2753895" cy="6667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6000"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3733" dirty="0"/>
              <a:t>CONTENTS</a:t>
            </a:r>
            <a:endParaRPr lang="zh-CN" altLang="en-US" sz="3733" dirty="0"/>
          </a:p>
        </p:txBody>
      </p:sp>
      <p:sp>
        <p:nvSpPr>
          <p:cNvPr id="52" name="矩形 51"/>
          <p:cNvSpPr/>
          <p:nvPr/>
        </p:nvSpPr>
        <p:spPr>
          <a:xfrm>
            <a:off x="4971069" y="7158935"/>
            <a:ext cx="1237839" cy="26200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213" dirty="0">
                <a:blipFill>
                  <a:blip r:embed="rId3"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en-US" altLang="zh-CN" sz="8213" dirty="0">
              <a:blipFill>
                <a:blip r:embed="rId3"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TW" altLang="en-US" sz="8213" dirty="0">
                <a:blipFill>
                  <a:blip r:embed="rId3"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錄</a:t>
            </a:r>
            <a:endParaRPr lang="zh-CN" altLang="en-US" sz="8213" dirty="0">
              <a:blipFill>
                <a:blip r:embed="rId3"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8488861" y="2940883"/>
            <a:ext cx="1085030" cy="108503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227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5227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981648" y="2948581"/>
            <a:ext cx="5548314" cy="1011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973" dirty="0" smtClean="0">
                <a:blipFill>
                  <a:blip r:embed="rId3"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本市社會科成績</a:t>
            </a:r>
            <a:endParaRPr lang="zh-CN" altLang="en-US" sz="5973" dirty="0">
              <a:blipFill>
                <a:blip r:embed="rId3"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435566" y="4808075"/>
            <a:ext cx="1085030" cy="108503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227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5227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05212" y="6674565"/>
            <a:ext cx="3249608" cy="1011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973" dirty="0" smtClean="0">
                <a:blipFill>
                  <a:blip r:embed="rId3"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減Ｃ之道</a:t>
            </a:r>
            <a:endParaRPr lang="zh-CN" altLang="en-US" sz="5973" dirty="0">
              <a:blipFill>
                <a:blip r:embed="rId3"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8435566" y="6675267"/>
            <a:ext cx="1085030" cy="108503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227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5227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0012879" y="8542458"/>
            <a:ext cx="1717137" cy="1011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5973" dirty="0">
                <a:blipFill>
                  <a:blip r:embed="rId3"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結語</a:t>
            </a:r>
            <a:endParaRPr lang="zh-CN" altLang="en-US" sz="5973" dirty="0">
              <a:blipFill>
                <a:blip r:embed="rId3"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105212" y="4784607"/>
            <a:ext cx="3249608" cy="1011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973" dirty="0" smtClean="0">
                <a:blipFill>
                  <a:blip r:embed="rId3"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試題</a:t>
            </a:r>
            <a:r>
              <a:rPr lang="zh-TW" altLang="en-US" sz="5973" dirty="0">
                <a:blipFill>
                  <a:blip r:embed="rId3"/>
                  <a:stretch>
                    <a:fillRect/>
                  </a:stretch>
                </a:blip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endParaRPr lang="zh-CN" altLang="en-US" sz="5973" dirty="0">
              <a:blipFill>
                <a:blip r:embed="rId3"/>
                <a:stretch>
                  <a:fillRect/>
                </a:stretch>
              </a:blip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8435566" y="8542458"/>
            <a:ext cx="1085030" cy="1085030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227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４</a:t>
            </a:r>
            <a:endParaRPr lang="zh-CN" altLang="en-US" sz="5227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4837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108"/>
          <a:stretch>
            <a:fillRect/>
          </a:stretch>
        </p:blipFill>
        <p:spPr>
          <a:xfrm>
            <a:off x="50800" y="6469771"/>
            <a:ext cx="22807441" cy="6400800"/>
          </a:xfrm>
          <a:prstGeom prst="rect">
            <a:avLst/>
          </a:prstGeom>
        </p:spPr>
      </p:pic>
      <p:sp>
        <p:nvSpPr>
          <p:cNvPr id="9" name="圆角矩形 8"/>
          <p:cNvSpPr/>
          <p:nvPr/>
        </p:nvSpPr>
        <p:spPr>
          <a:xfrm>
            <a:off x="1308017" y="1103805"/>
            <a:ext cx="20243966" cy="10593990"/>
          </a:xfrm>
          <a:prstGeom prst="roundRect">
            <a:avLst>
              <a:gd name="adj" fmla="val 1568"/>
            </a:avLst>
          </a:prstGeom>
          <a:solidFill>
            <a:schemeClr val="bg1"/>
          </a:solidFill>
          <a:ln>
            <a:noFill/>
          </a:ln>
          <a:effectLst>
            <a:glow rad="228600">
              <a:schemeClr val="tx1">
                <a:alpha val="3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>
              <a:solidFill>
                <a:prstClr val="white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7306491" y="6143503"/>
            <a:ext cx="1258229" cy="12582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225967" y="4318004"/>
            <a:ext cx="1258229" cy="12582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3753841" y="5340169"/>
            <a:ext cx="472125" cy="4721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857768" y="4474581"/>
            <a:ext cx="3202675" cy="514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706910"/>
            <a:r>
              <a:rPr lang="en-US" altLang="zh-CN" sz="16427" dirty="0">
                <a:solidFill>
                  <a:prstClr val="black"/>
                </a:solidFill>
                <a:latin typeface="FuturaBookC" pitchFamily="2" charset="-52"/>
              </a:rPr>
              <a:t>01</a:t>
            </a:r>
            <a:endParaRPr lang="zh-CN" altLang="en-US" sz="16427" dirty="0">
              <a:solidFill>
                <a:prstClr val="black"/>
              </a:solidFill>
              <a:latin typeface="FuturaBookC" pitchFamily="2" charset="-5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028491" y="4474581"/>
            <a:ext cx="9944862" cy="1536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sz="8000" dirty="0">
                <a:solidFill>
                  <a:srgbClr val="0F85F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本市</a:t>
            </a:r>
            <a:r>
              <a:rPr lang="en-US" altLang="zh-TW" sz="8000" dirty="0">
                <a:solidFill>
                  <a:srgbClr val="0F85F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109</a:t>
            </a:r>
            <a:r>
              <a:rPr lang="zh-TW" altLang="en-US" sz="8000" dirty="0">
                <a:solidFill>
                  <a:srgbClr val="0F85F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年會考成績</a:t>
            </a:r>
            <a:endParaRPr lang="zh-CN" altLang="en-US" sz="8000" dirty="0">
              <a:solidFill>
                <a:srgbClr val="0F85F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0028491" y="6120004"/>
            <a:ext cx="8738432" cy="743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TW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本市會考成績與全國成績之比較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19736351" y="1906175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469353" y="1632205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1996653" y="10524733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2301749" y="9205300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541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3228848" y="682922"/>
            <a:ext cx="13724128" cy="1273894"/>
          </a:xfrm>
          <a:prstGeom prst="rect">
            <a:avLst/>
          </a:prstGeom>
        </p:spPr>
        <p:txBody>
          <a:bodyPr/>
          <a:lstStyle/>
          <a:p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109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年桃園市社會科會考成績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6" name="圖表 5"/>
          <p:cNvGraphicFramePr/>
          <p:nvPr>
            <p:extLst>
              <p:ext uri="{D42A27DB-BD31-4B8C-83A1-F6EECF244321}">
                <p14:modId xmlns:p14="http://schemas.microsoft.com/office/powerpoint/2010/main" val="4126435108"/>
              </p:ext>
            </p:extLst>
          </p:nvPr>
        </p:nvGraphicFramePr>
        <p:xfrm>
          <a:off x="2907093" y="416772"/>
          <a:ext cx="14718632" cy="9523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文字方塊 10"/>
          <p:cNvSpPr txBox="1"/>
          <p:nvPr/>
        </p:nvSpPr>
        <p:spPr>
          <a:xfrm>
            <a:off x="8082768" y="2650727"/>
            <a:ext cx="2460367" cy="1011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973" dirty="0" smtClean="0">
                <a:solidFill>
                  <a:srgbClr val="FF0000"/>
                </a:solidFill>
              </a:rPr>
              <a:t>+0.31</a:t>
            </a:r>
            <a:endParaRPr lang="zh-TW" altLang="en-US" sz="5973" dirty="0">
              <a:solidFill>
                <a:srgbClr val="FF0000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664908" y="7881906"/>
            <a:ext cx="2537255" cy="1011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973" dirty="0">
                <a:solidFill>
                  <a:srgbClr val="FF0000"/>
                </a:solidFill>
              </a:rPr>
              <a:t>+</a:t>
            </a:r>
            <a:r>
              <a:rPr lang="en-US" altLang="zh-TW" sz="5973" dirty="0" smtClean="0">
                <a:solidFill>
                  <a:srgbClr val="FF0000"/>
                </a:solidFill>
              </a:rPr>
              <a:t>0.07</a:t>
            </a:r>
            <a:endParaRPr lang="zh-TW" altLang="en-US" sz="5973" dirty="0">
              <a:solidFill>
                <a:srgbClr val="FF0000"/>
              </a:solidFill>
            </a:endParaRPr>
          </a:p>
        </p:txBody>
      </p:sp>
      <p:sp>
        <p:nvSpPr>
          <p:cNvPr id="12" name="圓角矩形圖說文字 11"/>
          <p:cNvSpPr/>
          <p:nvPr/>
        </p:nvSpPr>
        <p:spPr>
          <a:xfrm>
            <a:off x="11923555" y="1956816"/>
            <a:ext cx="3991335" cy="1814585"/>
          </a:xfrm>
          <a:prstGeom prst="wedgeRoundRectCallout">
            <a:avLst>
              <a:gd name="adj1" fmla="val -76850"/>
              <a:gd name="adj2" fmla="val 19280"/>
              <a:gd name="adj3" fmla="val 16667"/>
            </a:avLst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en-US" altLang="zh-TW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14.81%</a:t>
            </a:r>
          </a:p>
          <a:p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</a:t>
            </a:r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15.12%</a:t>
            </a:r>
          </a:p>
        </p:txBody>
      </p:sp>
      <p:sp>
        <p:nvSpPr>
          <p:cNvPr id="13" name="圓角矩形圖說文字 12"/>
          <p:cNvSpPr/>
          <p:nvPr/>
        </p:nvSpPr>
        <p:spPr>
          <a:xfrm>
            <a:off x="12363329" y="6974661"/>
            <a:ext cx="3991336" cy="1814489"/>
          </a:xfrm>
          <a:prstGeom prst="wedgeRoundRectCallout">
            <a:avLst>
              <a:gd name="adj1" fmla="val -76850"/>
              <a:gd name="adj2" fmla="val 19280"/>
              <a:gd name="adj3" fmla="val 16667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全國</a:t>
            </a:r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20.35%</a:t>
            </a:r>
          </a:p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桃園</a:t>
            </a:r>
            <a:r>
              <a:rPr lang="en-US" altLang="zh-TW" sz="4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20.42%</a:t>
            </a:r>
            <a:endParaRPr lang="en-US" altLang="zh-TW" sz="4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1137392"/>
            <a:ext cx="22860000" cy="166420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60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桃園市精熟高於全國，待加強也高於全國</a:t>
            </a:r>
            <a:endParaRPr lang="zh-TW" altLang="en-US" sz="6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0972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0" grpId="0"/>
      <p:bldP spid="12" grpId="0" animBg="1"/>
      <p:bldP spid="13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48885"/>
              </p:ext>
            </p:extLst>
          </p:nvPr>
        </p:nvGraphicFramePr>
        <p:xfrm>
          <a:off x="4639816" y="1885008"/>
          <a:ext cx="13318999" cy="9343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2120"/>
                <a:gridCol w="3291532"/>
                <a:gridCol w="3506387"/>
                <a:gridCol w="3398960"/>
              </a:tblGrid>
              <a:tr h="141237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</a:t>
                      </a:r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</a:tr>
              <a:tr h="14123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104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17.38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16.73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/>
                        <a:t>0.65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14123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105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19.65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18.94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0.71</a:t>
                      </a:r>
                    </a:p>
                  </a:txBody>
                  <a:tcPr anchor="ctr"/>
                </a:tc>
              </a:tr>
              <a:tr h="14123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18.47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18.38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0.09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14123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18.63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18.32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0.31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86960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20.06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19.14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0.92</a:t>
                      </a:r>
                      <a:endParaRPr lang="zh-TW" altLang="en-US" dirty="0"/>
                    </a:p>
                  </a:txBody>
                  <a:tcPr anchor="ctr"/>
                </a:tc>
              </a:tr>
              <a:tr h="14123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109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20.42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20.35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 smtClean="0"/>
                        <a:t>0.07</a:t>
                      </a:r>
                      <a:endParaRPr lang="zh-TW" alt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-201168" y="10999333"/>
            <a:ext cx="23061168" cy="1446550"/>
          </a:xfrm>
          <a:prstGeom prst="rect">
            <a:avLst/>
          </a:prstGeom>
          <a:solidFill>
            <a:srgbClr val="C00000">
              <a:alpha val="8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88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桃園市長期以來，精熟高於全國</a:t>
            </a:r>
            <a:endParaRPr lang="zh-TW" altLang="en-US" sz="88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9150096" y="603503"/>
            <a:ext cx="65227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dirty="0" smtClean="0"/>
              <a:t>精熟百分比</a:t>
            </a:r>
            <a:endParaRPr lang="zh-TW" altLang="en-US" sz="6600" dirty="0"/>
          </a:p>
        </p:txBody>
      </p:sp>
      <p:sp>
        <p:nvSpPr>
          <p:cNvPr id="3" name="矩形 2"/>
          <p:cNvSpPr/>
          <p:nvPr/>
        </p:nvSpPr>
        <p:spPr>
          <a:xfrm>
            <a:off x="14593824" y="1901952"/>
            <a:ext cx="3346704" cy="90973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72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974249"/>
              </p:ext>
            </p:extLst>
          </p:nvPr>
        </p:nvGraphicFramePr>
        <p:xfrm>
          <a:off x="799337" y="2889504"/>
          <a:ext cx="9094470" cy="749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1845"/>
                <a:gridCol w="2320875"/>
                <a:gridCol w="2320875"/>
                <a:gridCol w="2320875"/>
              </a:tblGrid>
              <a:tr h="119945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年度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</a:t>
                      </a:r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</a:tr>
              <a:tr h="104897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104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14.15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14.75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-0.6</a:t>
                      </a:r>
                    </a:p>
                  </a:txBody>
                  <a:tcPr anchor="ctr"/>
                </a:tc>
              </a:tr>
              <a:tr h="104897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105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13.19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12.59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0.6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</a:tr>
              <a:tr h="104897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106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14.73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14.68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0.05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</a:tr>
              <a:tr h="104897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107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14.37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14.32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0.05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</a:tr>
              <a:tr h="104897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14.42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14.14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0.28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</a:tr>
              <a:tr h="1048973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109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15.12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14.81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17069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6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0.31</a:t>
                      </a:r>
                      <a:endParaRPr lang="zh-TW" altLang="en-US" sz="36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6" name="圖表 5"/>
          <p:cNvGraphicFramePr/>
          <p:nvPr>
            <p:extLst>
              <p:ext uri="{D42A27DB-BD31-4B8C-83A1-F6EECF244321}">
                <p14:modId xmlns:p14="http://schemas.microsoft.com/office/powerpoint/2010/main" val="2681082760"/>
              </p:ext>
            </p:extLst>
          </p:nvPr>
        </p:nvGraphicFramePr>
        <p:xfrm>
          <a:off x="11023854" y="1287018"/>
          <a:ext cx="11144250" cy="105453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矩形 6"/>
          <p:cNvSpPr/>
          <p:nvPr/>
        </p:nvSpPr>
        <p:spPr>
          <a:xfrm>
            <a:off x="15727680" y="11320272"/>
            <a:ext cx="457200" cy="402336"/>
          </a:xfrm>
          <a:prstGeom prst="rect">
            <a:avLst/>
          </a:prstGeom>
          <a:solidFill>
            <a:srgbClr val="0F85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8476976" y="11320272"/>
            <a:ext cx="457200" cy="40233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11576304" y="4754880"/>
            <a:ext cx="13533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低於全國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3935456" y="4754880"/>
            <a:ext cx="13533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高於全國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523744" y="1225296"/>
            <a:ext cx="65288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dirty="0" smtClean="0"/>
              <a:t>待加強百分比</a:t>
            </a:r>
            <a:endParaRPr lang="zh-TW" altLang="en-US" sz="6600" dirty="0"/>
          </a:p>
        </p:txBody>
      </p:sp>
      <p:cxnSp>
        <p:nvCxnSpPr>
          <p:cNvPr id="4" name="直線接點 3"/>
          <p:cNvCxnSpPr/>
          <p:nvPr/>
        </p:nvCxnSpPr>
        <p:spPr>
          <a:xfrm flipV="1">
            <a:off x="420624" y="5047488"/>
            <a:ext cx="10277856" cy="182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>
            <a:off x="13459968" y="4279392"/>
            <a:ext cx="0" cy="354787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單箭頭接點 19"/>
          <p:cNvCxnSpPr/>
          <p:nvPr/>
        </p:nvCxnSpPr>
        <p:spPr>
          <a:xfrm>
            <a:off x="14100048" y="6821424"/>
            <a:ext cx="3200400" cy="3657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單箭頭接點 21"/>
          <p:cNvCxnSpPr/>
          <p:nvPr/>
        </p:nvCxnSpPr>
        <p:spPr>
          <a:xfrm flipH="1">
            <a:off x="11356848" y="6858000"/>
            <a:ext cx="1572768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字方塊 4"/>
          <p:cNvSpPr txBox="1"/>
          <p:nvPr/>
        </p:nvSpPr>
        <p:spPr>
          <a:xfrm>
            <a:off x="11064242" y="7134766"/>
            <a:ext cx="19202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2800" dirty="0" smtClean="0">
                <a:solidFill>
                  <a:srgbClr val="0070C0"/>
                </a:solidFill>
              </a:rPr>
              <a:t>105</a:t>
            </a:r>
            <a:r>
              <a:rPr lang="zh-TW" altLang="en-US" sz="2800" dirty="0" smtClean="0">
                <a:solidFill>
                  <a:srgbClr val="0070C0"/>
                </a:solidFill>
              </a:rPr>
              <a:t>年以前</a:t>
            </a:r>
            <a:r>
              <a:rPr lang="zh-TW" altLang="en-US" sz="2800" b="1" dirty="0" smtClean="0">
                <a:solidFill>
                  <a:srgbClr val="0070C0"/>
                </a:solidFill>
              </a:rPr>
              <a:t>長期低於</a:t>
            </a:r>
            <a:r>
              <a:rPr lang="zh-TW" altLang="en-US" sz="2800" dirty="0" smtClean="0">
                <a:solidFill>
                  <a:srgbClr val="0070C0"/>
                </a:solidFill>
              </a:rPr>
              <a:t>全國</a:t>
            </a:r>
            <a:endParaRPr lang="zh-TW" altLang="en-US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9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108"/>
          <a:stretch>
            <a:fillRect/>
          </a:stretch>
        </p:blipFill>
        <p:spPr>
          <a:xfrm>
            <a:off x="1759" y="-57781"/>
            <a:ext cx="22807441" cy="6400800"/>
          </a:xfrm>
          <a:prstGeom prst="rect">
            <a:avLst/>
          </a:prstGeom>
        </p:spPr>
      </p:pic>
      <p:sp>
        <p:nvSpPr>
          <p:cNvPr id="8" name="圆角矩形 7"/>
          <p:cNvSpPr/>
          <p:nvPr/>
        </p:nvSpPr>
        <p:spPr>
          <a:xfrm>
            <a:off x="1526955" y="682080"/>
            <a:ext cx="20243966" cy="10593990"/>
          </a:xfrm>
          <a:prstGeom prst="roundRect">
            <a:avLst>
              <a:gd name="adj" fmla="val 1568"/>
            </a:avLst>
          </a:prstGeom>
          <a:solidFill>
            <a:schemeClr val="bg1"/>
          </a:solidFill>
          <a:ln>
            <a:noFill/>
          </a:ln>
          <a:effectLst>
            <a:glow rad="228600">
              <a:schemeClr val="tx1">
                <a:alpha val="3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 dirty="0">
              <a:solidFill>
                <a:prstClr val="white"/>
              </a:solidFill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19736351" y="1906175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469353" y="1632205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直接连接符 1"/>
          <p:cNvCxnSpPr/>
          <p:nvPr/>
        </p:nvCxnSpPr>
        <p:spPr>
          <a:xfrm>
            <a:off x="1996653" y="10524733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2301749" y="9205300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群組 9"/>
          <p:cNvGrpSpPr/>
          <p:nvPr/>
        </p:nvGrpSpPr>
        <p:grpSpPr>
          <a:xfrm>
            <a:off x="4869407" y="2432866"/>
            <a:ext cx="6578363" cy="5503554"/>
            <a:chOff x="4869407" y="2432866"/>
            <a:chExt cx="6578363" cy="5503554"/>
          </a:xfrm>
        </p:grpSpPr>
        <p:sp>
          <p:nvSpPr>
            <p:cNvPr id="4" name="矩形 3"/>
            <p:cNvSpPr/>
            <p:nvPr/>
          </p:nvSpPr>
          <p:spPr>
            <a:xfrm>
              <a:off x="4869407" y="2432866"/>
              <a:ext cx="6462222" cy="5503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922100" y="3016953"/>
              <a:ext cx="6525670" cy="4524315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defTabSz="1706910"/>
              <a:r>
                <a:rPr lang="zh-TW" altLang="en-US" sz="9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近年</a:t>
              </a:r>
              <a:r>
                <a:rPr lang="zh-TW" altLang="en-US" sz="9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桃園市</a:t>
              </a:r>
              <a:endParaRPr lang="en-US" altLang="zh-TW" sz="9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defTabSz="1706910"/>
              <a:r>
                <a:rPr lang="zh-TW" altLang="en-US" sz="9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待</a:t>
              </a:r>
              <a:r>
                <a:rPr lang="zh-TW" altLang="en-US" sz="96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加強比例高於</a:t>
              </a:r>
              <a:r>
                <a:rPr lang="zh-TW" altLang="en-US" sz="9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全國</a:t>
              </a:r>
              <a:endParaRPr lang="zh-CN" altLang="zh-CN" sz="14934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11318749" y="2432866"/>
            <a:ext cx="6676038" cy="5503554"/>
            <a:chOff x="11318749" y="2432866"/>
            <a:chExt cx="6676038" cy="5503554"/>
          </a:xfrm>
        </p:grpSpPr>
        <p:sp>
          <p:nvSpPr>
            <p:cNvPr id="5" name="矩形 4"/>
            <p:cNvSpPr/>
            <p:nvPr/>
          </p:nvSpPr>
          <p:spPr>
            <a:xfrm>
              <a:off x="11318749" y="2432866"/>
              <a:ext cx="6676038" cy="550355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13112496" y="4187952"/>
              <a:ext cx="4334256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0000" b="1" dirty="0" smtClean="0">
                  <a:solidFill>
                    <a:schemeClr val="bg1"/>
                  </a:solidFill>
                  <a:latin typeface="Segoe UI Black" panose="020B0A02040204020203" pitchFamily="34" charset="0"/>
                  <a:ea typeface="Segoe UI Black" panose="020B0A02040204020203" pitchFamily="34" charset="0"/>
                </a:rPr>
                <a:t>Why</a:t>
              </a:r>
              <a:r>
                <a:rPr lang="zh-TW" altLang="en-US" sz="10000" b="1" dirty="0">
                  <a:solidFill>
                    <a:schemeClr val="bg1"/>
                  </a:solidFill>
                  <a:latin typeface="Segoe UI Black" panose="020B0A02040204020203" pitchFamily="34" charset="0"/>
                  <a:ea typeface="Segoe UI Black" panose="020B0A02040204020203" pitchFamily="34" charset="0"/>
                </a:rPr>
                <a:t>？</a:t>
              </a: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6744915" y="8282805"/>
            <a:ext cx="94057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複習時間變少？？？</a:t>
            </a:r>
            <a:endParaRPr lang="zh-TW" altLang="en-US" sz="8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054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108"/>
          <a:stretch>
            <a:fillRect/>
          </a:stretch>
        </p:blipFill>
        <p:spPr>
          <a:xfrm>
            <a:off x="50800" y="6469771"/>
            <a:ext cx="22807441" cy="6400800"/>
          </a:xfrm>
          <a:prstGeom prst="rect">
            <a:avLst/>
          </a:prstGeom>
        </p:spPr>
      </p:pic>
      <p:sp>
        <p:nvSpPr>
          <p:cNvPr id="9" name="圆角矩形 8"/>
          <p:cNvSpPr/>
          <p:nvPr/>
        </p:nvSpPr>
        <p:spPr>
          <a:xfrm>
            <a:off x="1332537" y="1172776"/>
            <a:ext cx="20243966" cy="10593990"/>
          </a:xfrm>
          <a:prstGeom prst="roundRect">
            <a:avLst>
              <a:gd name="adj" fmla="val 1568"/>
            </a:avLst>
          </a:prstGeom>
          <a:solidFill>
            <a:schemeClr val="bg1"/>
          </a:solidFill>
          <a:ln>
            <a:noFill/>
          </a:ln>
          <a:effectLst>
            <a:glow rad="228600">
              <a:schemeClr val="tx1">
                <a:alpha val="3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>
              <a:solidFill>
                <a:prstClr val="white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7306491" y="6143503"/>
            <a:ext cx="1258229" cy="12582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225967" y="4318004"/>
            <a:ext cx="1258229" cy="12582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3753841" y="5340169"/>
            <a:ext cx="472125" cy="4721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857768" y="4474581"/>
            <a:ext cx="3202675" cy="514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706910"/>
            <a:r>
              <a:rPr lang="en-US" altLang="zh-CN" sz="16427" dirty="0">
                <a:solidFill>
                  <a:prstClr val="black"/>
                </a:solidFill>
                <a:latin typeface="FuturaBookC" pitchFamily="2" charset="-52"/>
              </a:rPr>
              <a:t>02</a:t>
            </a:r>
            <a:endParaRPr lang="zh-CN" altLang="en-US" sz="16427" dirty="0">
              <a:solidFill>
                <a:prstClr val="black"/>
              </a:solidFill>
              <a:latin typeface="FuturaBookC" pitchFamily="2" charset="-5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952482" y="4922522"/>
            <a:ext cx="8254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zh-TW" altLang="en-US" sz="8000" dirty="0">
                <a:solidFill>
                  <a:srgbClr val="0F85F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會考試題</a:t>
            </a:r>
            <a:r>
              <a:rPr lang="zh-TW" altLang="en-US" sz="8000" dirty="0" smtClean="0">
                <a:solidFill>
                  <a:srgbClr val="0F85F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endParaRPr lang="zh-CN" altLang="en-US" sz="8000" dirty="0">
              <a:solidFill>
                <a:srgbClr val="0F85F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1360909" y="6097778"/>
            <a:ext cx="8738432" cy="743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分析既有考題題型，了解未來試題動向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19736351" y="1906175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469353" y="1632205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1996653" y="10524733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2301749" y="9205300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06693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71700"/>
            <a:ext cx="22988016" cy="17241012"/>
          </a:xfrm>
          <a:prstGeom prst="rect">
            <a:avLst/>
          </a:prstGeom>
        </p:spPr>
      </p:pic>
      <p:grpSp>
        <p:nvGrpSpPr>
          <p:cNvPr id="5" name="群組 4"/>
          <p:cNvGrpSpPr/>
          <p:nvPr/>
        </p:nvGrpSpPr>
        <p:grpSpPr>
          <a:xfrm>
            <a:off x="4407408" y="3877056"/>
            <a:ext cx="11686032" cy="4846320"/>
            <a:chOff x="4407408" y="3877056"/>
            <a:chExt cx="11686032" cy="4846320"/>
          </a:xfrm>
        </p:grpSpPr>
        <p:sp>
          <p:nvSpPr>
            <p:cNvPr id="3" name="矩形 2"/>
            <p:cNvSpPr/>
            <p:nvPr/>
          </p:nvSpPr>
          <p:spPr>
            <a:xfrm>
              <a:off x="4407408" y="3877056"/>
              <a:ext cx="11686032" cy="4846320"/>
            </a:xfrm>
            <a:prstGeom prst="rect">
              <a:avLst/>
            </a:prstGeom>
            <a:solidFill>
              <a:schemeClr val="bg1">
                <a:alpha val="47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" name="文字方塊 3"/>
            <p:cNvSpPr txBox="1"/>
            <p:nvPr/>
          </p:nvSpPr>
          <p:spPr>
            <a:xfrm>
              <a:off x="5558589" y="5402365"/>
              <a:ext cx="10114227" cy="209288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TW" altLang="en-US" sz="13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會考考什麼</a:t>
              </a:r>
              <a:r>
                <a:rPr lang="en-US" altLang="zh-TW" sz="13000" b="1" dirty="0" smtClean="0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?</a:t>
              </a:r>
              <a:endParaRPr lang="zh-TW" altLang="en-US" sz="13000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119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744" y="1200150"/>
            <a:ext cx="22249823" cy="10266426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869" y="1200150"/>
            <a:ext cx="21295698" cy="11535824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8992092" y="294215"/>
            <a:ext cx="55074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 smtClean="0"/>
              <a:t>以歷史科為例</a:t>
            </a:r>
            <a:endParaRPr lang="zh-TW" altLang="en-US" sz="60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6238347" y="10148482"/>
            <a:ext cx="5507490" cy="1015663"/>
          </a:xfrm>
          <a:prstGeom prst="rect">
            <a:avLst/>
          </a:prstGeom>
          <a:solidFill>
            <a:srgbClr val="92D050">
              <a:alpha val="63000"/>
            </a:srgbClr>
          </a:solidFill>
        </p:spPr>
        <p:txBody>
          <a:bodyPr wrap="square" rtlCol="0">
            <a:spAutoFit/>
          </a:bodyPr>
          <a:lstStyle/>
          <a:p>
            <a:r>
              <a:rPr lang="zh-TW" altLang="en-US" sz="6000" dirty="0" smtClean="0"/>
              <a:t>哪些最容易考</a:t>
            </a:r>
            <a:r>
              <a:rPr lang="en-US" altLang="zh-TW" sz="6000" dirty="0" smtClean="0"/>
              <a:t>?</a:t>
            </a:r>
            <a:endParaRPr lang="zh-TW" altLang="en-US" sz="60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6238347" y="11109960"/>
            <a:ext cx="5507490" cy="1015663"/>
          </a:xfrm>
          <a:prstGeom prst="rect">
            <a:avLst/>
          </a:prstGeom>
          <a:solidFill>
            <a:srgbClr val="00B0F0">
              <a:alpha val="54000"/>
            </a:srgbClr>
          </a:solidFill>
        </p:spPr>
        <p:txBody>
          <a:bodyPr wrap="square" rtlCol="0">
            <a:spAutoFit/>
          </a:bodyPr>
          <a:lstStyle/>
          <a:p>
            <a:r>
              <a:rPr lang="zh-TW" altLang="en-US" sz="6000" dirty="0" smtClean="0"/>
              <a:t>哪些沒考過</a:t>
            </a:r>
            <a:r>
              <a:rPr lang="en-US" altLang="zh-TW" sz="6000" dirty="0" smtClean="0"/>
              <a:t>?</a:t>
            </a:r>
            <a:endParaRPr lang="zh-TW" altLang="en-US" sz="60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12699962" y="11164145"/>
            <a:ext cx="7753722" cy="1323439"/>
          </a:xfrm>
          <a:prstGeom prst="rect">
            <a:avLst/>
          </a:prstGeom>
          <a:solidFill>
            <a:srgbClr val="FF0000">
              <a:alpha val="59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chemeClr val="bg1"/>
                </a:solidFill>
              </a:rPr>
              <a:t>歷屆試題很重要</a:t>
            </a:r>
            <a:endParaRPr lang="zh-TW" altLang="en-US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6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xmlns="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642" y="565363"/>
            <a:ext cx="19984718" cy="11272520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4380230" y="1"/>
            <a:ext cx="13281660" cy="4523512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xmlns="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665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7467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公民科題型</a:t>
              </a:r>
            </a:p>
          </p:txBody>
        </p:sp>
      </p:grpSp>
      <p:pic>
        <p:nvPicPr>
          <p:cNvPr id="10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85144">
            <a:off x="3575982" y="3353902"/>
            <a:ext cx="1608494" cy="160849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67107">
            <a:off x="3506820" y="4603615"/>
            <a:ext cx="1608494" cy="1608494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2191">
            <a:off x="3506818" y="6006060"/>
            <a:ext cx="1608494" cy="160849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219428" y="3850685"/>
            <a:ext cx="12442461" cy="1241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某些</a:t>
            </a:r>
            <a:r>
              <a:rPr lang="zh-TW" altLang="en-US" sz="7467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學習概念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的相關命題反覆出現</a:t>
            </a:r>
            <a:endParaRPr lang="en-US" altLang="zh-TW" sz="5227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7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84800">
            <a:off x="3575980" y="7318073"/>
            <a:ext cx="1608494" cy="1608494"/>
          </a:xfrm>
          <a:prstGeom prst="rect">
            <a:avLst/>
          </a:prstGeom>
        </p:spPr>
      </p:pic>
      <p:pic>
        <p:nvPicPr>
          <p:cNvPr id="18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2336">
            <a:off x="3496432" y="8531957"/>
            <a:ext cx="1608494" cy="1608494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5224050" y="5224946"/>
            <a:ext cx="13765285" cy="896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命題集中在</a:t>
            </a:r>
            <a:r>
              <a:rPr lang="zh-TW" altLang="en-US" sz="5227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政治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5227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法律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5227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的教材</a:t>
            </a:r>
            <a:endParaRPr lang="en-US" altLang="zh-TW" sz="5227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226357" y="6153666"/>
            <a:ext cx="11379200" cy="1241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3.</a:t>
            </a:r>
            <a:r>
              <a:rPr lang="zh-TW" altLang="en-US" sz="7467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文字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7467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圖表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閱讀能力的培養</a:t>
            </a:r>
            <a:endParaRPr lang="en-US" altLang="zh-TW" sz="5227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248951" y="7531922"/>
            <a:ext cx="11379200" cy="8967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4.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歷史、地理、公民概念的</a:t>
            </a:r>
            <a:r>
              <a:rPr lang="zh-TW" altLang="en-US" sz="5227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整合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5227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248951" y="8659721"/>
            <a:ext cx="11379200" cy="8967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5.</a:t>
            </a:r>
            <a:r>
              <a:rPr lang="zh-TW" altLang="en-US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公民知識不同概念間的轉換</a:t>
            </a:r>
          </a:p>
        </p:txBody>
      </p:sp>
    </p:spTree>
    <p:extLst>
      <p:ext uri="{BB962C8B-B14F-4D97-AF65-F5344CB8AC3E}">
        <p14:creationId xmlns:p14="http://schemas.microsoft.com/office/powerpoint/2010/main" val="2878031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xmlns="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292" y="709486"/>
            <a:ext cx="19984718" cy="11272520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4380230" y="1"/>
            <a:ext cx="13281660" cy="4523512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xmlns="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665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7467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地理科</a:t>
              </a:r>
              <a:r>
                <a:rPr lang="zh-TW" altLang="en-US" sz="7467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題型</a:t>
              </a:r>
            </a:p>
          </p:txBody>
        </p:sp>
      </p:grpSp>
      <p:pic>
        <p:nvPicPr>
          <p:cNvPr id="10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85144">
            <a:off x="3575982" y="3353902"/>
            <a:ext cx="1608494" cy="1608494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12191">
            <a:off x="3544732" y="5548141"/>
            <a:ext cx="1608494" cy="160849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990446" y="4091465"/>
            <a:ext cx="1244246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en-US" altLang="zh-TW" sz="5227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重視</a:t>
            </a:r>
            <a:r>
              <a:rPr lang="zh-TW" altLang="en-US" sz="8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讀圖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能力(讀懂圖表、熟記地圖)</a:t>
            </a:r>
          </a:p>
        </p:txBody>
      </p:sp>
      <p:pic>
        <p:nvPicPr>
          <p:cNvPr id="18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02336">
            <a:off x="3534346" y="8603493"/>
            <a:ext cx="1608494" cy="1608494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5071650" y="5832097"/>
            <a:ext cx="13765285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000" indent="-504000"/>
            <a:r>
              <a:rPr lang="en-US" altLang="zh-TW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en-US" altLang="zh-TW" sz="5227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找出</a:t>
            </a:r>
            <a:r>
              <a:rPr lang="zh-TW" altLang="en-US" sz="8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因果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關係(善用「</a:t>
            </a:r>
            <a:r>
              <a:rPr lang="zh-TW" altLang="en-US" sz="5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5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且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5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故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」「</a:t>
            </a:r>
            <a:r>
              <a:rPr lang="zh-TW" altLang="en-US" sz="5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使得</a:t>
            </a: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」等邏輯字詞判斷因果關係)</a:t>
            </a:r>
          </a:p>
        </p:txBody>
      </p:sp>
      <p:sp>
        <p:nvSpPr>
          <p:cNvPr id="21" name="矩形 20"/>
          <p:cNvSpPr/>
          <p:nvPr/>
        </p:nvSpPr>
        <p:spPr>
          <a:xfrm>
            <a:off x="5071650" y="8414561"/>
            <a:ext cx="113792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5227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en-US" altLang="zh-TW" sz="5227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.</a:t>
            </a:r>
            <a:r>
              <a:rPr lang="zh-TW" altLang="en-US" sz="8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練習舉一反三(</a:t>
            </a:r>
            <a:r>
              <a:rPr lang="zh-TW" altLang="en-US" sz="8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跨冊連結</a:t>
            </a:r>
            <a:r>
              <a:rPr lang="zh-TW" altLang="en-US" sz="8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70183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8">
            <a:extLst>
              <a:ext uri="{FF2B5EF4-FFF2-40B4-BE49-F238E27FC236}">
                <a16:creationId xmlns:a16="http://schemas.microsoft.com/office/drawing/2014/main" xmlns="" id="{0903F145-9CE4-4257-A777-352E730A86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469228"/>
            <a:ext cx="19984718" cy="11272520"/>
          </a:xfrm>
          <a:prstGeom prst="rect">
            <a:avLst/>
          </a:prstGeom>
        </p:spPr>
      </p:pic>
      <p:grpSp>
        <p:nvGrpSpPr>
          <p:cNvPr id="16" name="群組 15"/>
          <p:cNvGrpSpPr/>
          <p:nvPr/>
        </p:nvGrpSpPr>
        <p:grpSpPr>
          <a:xfrm>
            <a:off x="4380230" y="1"/>
            <a:ext cx="13281660" cy="4523512"/>
            <a:chOff x="2319337" y="0"/>
            <a:chExt cx="7115175" cy="2423310"/>
          </a:xfrm>
        </p:grpSpPr>
        <p:pic>
          <p:nvPicPr>
            <p:cNvPr id="4" name="图片 9">
              <a:extLst>
                <a:ext uri="{FF2B5EF4-FFF2-40B4-BE49-F238E27FC236}">
                  <a16:creationId xmlns:a16="http://schemas.microsoft.com/office/drawing/2014/main" xmlns="" id="{A437745A-D65A-4852-87EE-6ACC823A08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428" t="86828" r="-4560" b="-5040"/>
            <a:stretch/>
          </p:blipFill>
          <p:spPr>
            <a:xfrm>
              <a:off x="2319337" y="0"/>
              <a:ext cx="7115175" cy="2423310"/>
            </a:xfrm>
            <a:prstGeom prst="rect">
              <a:avLst/>
            </a:prstGeom>
          </p:spPr>
        </p:pic>
        <p:sp>
          <p:nvSpPr>
            <p:cNvPr id="5" name="文字方塊 4"/>
            <p:cNvSpPr txBox="1"/>
            <p:nvPr/>
          </p:nvSpPr>
          <p:spPr>
            <a:xfrm>
              <a:off x="4622670" y="625073"/>
              <a:ext cx="3187528" cy="665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7467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歷史科對策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3980181" y="3990112"/>
            <a:ext cx="3567053" cy="1360169"/>
          </a:xfrm>
          <a:prstGeom prst="rect">
            <a:avLst/>
          </a:prstGeom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672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創新題</a:t>
            </a:r>
            <a:endParaRPr lang="zh-TW" altLang="en-US" sz="6720" dirty="0"/>
          </a:p>
        </p:txBody>
      </p:sp>
      <p:sp>
        <p:nvSpPr>
          <p:cNvPr id="7" name="矩形 6"/>
          <p:cNvSpPr/>
          <p:nvPr/>
        </p:nvSpPr>
        <p:spPr>
          <a:xfrm>
            <a:off x="3980181" y="5821008"/>
            <a:ext cx="3567053" cy="1424341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672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讀圖題</a:t>
            </a:r>
            <a:endParaRPr lang="zh-TW" altLang="en-US" sz="6720" dirty="0"/>
          </a:p>
        </p:txBody>
      </p:sp>
      <p:sp>
        <p:nvSpPr>
          <p:cNvPr id="8" name="矩形 7"/>
          <p:cNvSpPr/>
          <p:nvPr/>
        </p:nvSpPr>
        <p:spPr>
          <a:xfrm>
            <a:off x="3980178" y="7714577"/>
            <a:ext cx="3567054" cy="1536028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672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精熟題</a:t>
            </a:r>
            <a:endParaRPr lang="zh-TW" altLang="en-US" sz="6720" dirty="0"/>
          </a:p>
        </p:txBody>
      </p:sp>
      <p:pic>
        <p:nvPicPr>
          <p:cNvPr id="10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7875543" y="4014135"/>
            <a:ext cx="1608494" cy="1608494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7875539" y="5925702"/>
            <a:ext cx="1608494" cy="1608494"/>
          </a:xfrm>
          <a:prstGeom prst="rect">
            <a:avLst/>
          </a:prstGeom>
        </p:spPr>
      </p:pic>
      <p:pic>
        <p:nvPicPr>
          <p:cNvPr id="12" name="图片 10">
            <a:extLst>
              <a:ext uri="{FF2B5EF4-FFF2-40B4-BE49-F238E27FC236}">
                <a16:creationId xmlns:a16="http://schemas.microsoft.com/office/drawing/2014/main" xmlns="" id="{F2C6AEA2-E04F-4F8E-B852-36127F7289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16619">
            <a:off x="7875541" y="7643950"/>
            <a:ext cx="1608494" cy="1608494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9812343" y="3955820"/>
            <a:ext cx="9429325" cy="1360169"/>
          </a:xfrm>
          <a:prstGeom prst="rect">
            <a:avLst/>
          </a:prstGeom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72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培養學生整合能力</a:t>
            </a:r>
            <a:endParaRPr lang="zh-TW" altLang="en-US" sz="6720" dirty="0"/>
          </a:p>
        </p:txBody>
      </p:sp>
      <p:sp>
        <p:nvSpPr>
          <p:cNvPr id="14" name="矩形 13"/>
          <p:cNvSpPr/>
          <p:nvPr/>
        </p:nvSpPr>
        <p:spPr>
          <a:xfrm>
            <a:off x="9780740" y="5829255"/>
            <a:ext cx="9460929" cy="1424341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72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上課運用地圖講解</a:t>
            </a:r>
            <a:endParaRPr lang="zh-TW" altLang="en-US" sz="6720" dirty="0"/>
          </a:p>
        </p:txBody>
      </p:sp>
      <p:sp>
        <p:nvSpPr>
          <p:cNvPr id="15" name="矩形 14"/>
          <p:cNvSpPr/>
          <p:nvPr/>
        </p:nvSpPr>
        <p:spPr>
          <a:xfrm>
            <a:off x="9812343" y="7808001"/>
            <a:ext cx="9429325" cy="1536028"/>
          </a:xfrm>
          <a:prstGeom prst="rect">
            <a:avLst/>
          </a:prstGeom>
          <a:solidFill>
            <a:srgbClr val="FF0066"/>
          </a:solidFill>
          <a:ln>
            <a:noFill/>
          </a:ln>
          <a:effectLst>
            <a:outerShdw blurRad="25400" dist="25400" dir="2700000" algn="br" rotWithShape="0">
              <a:srgbClr val="000000">
                <a:alpha val="6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72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強化時序脈絡變化</a:t>
            </a:r>
            <a:endParaRPr lang="zh-TW" altLang="en-US" sz="6720" dirty="0"/>
          </a:p>
        </p:txBody>
      </p:sp>
    </p:spTree>
    <p:extLst>
      <p:ext uri="{BB962C8B-B14F-4D97-AF65-F5344CB8AC3E}">
        <p14:creationId xmlns:p14="http://schemas.microsoft.com/office/powerpoint/2010/main" val="347800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123687" y="108087"/>
            <a:ext cx="10705627" cy="1460824"/>
            <a:chOff x="283560" y="140220"/>
            <a:chExt cx="5787161" cy="782584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xmlns="" id="{37E62637-31BC-46F9-88D0-BDE76EEA903B}"/>
                </a:ext>
              </a:extLst>
            </p:cNvPr>
            <p:cNvGrpSpPr/>
            <p:nvPr/>
          </p:nvGrpSpPr>
          <p:grpSpPr>
            <a:xfrm>
              <a:off x="283560" y="221628"/>
              <a:ext cx="5787161" cy="701176"/>
              <a:chOff x="1897321" y="-164752"/>
              <a:chExt cx="5756974" cy="701176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xmlns="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3039348" y="-164752"/>
                <a:ext cx="3668401" cy="541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5973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xmlns="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897321" y="18080"/>
                <a:ext cx="5756974" cy="518344"/>
                <a:chOff x="3254487" y="5169648"/>
                <a:chExt cx="5756974" cy="518344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xmlns="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170688" tIns="85344" rIns="170688" bIns="8534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613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xmlns="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42076" y="5169648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xmlns="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254487" y="5197382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04673" y="140220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考題</a:t>
              </a:r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地理科</a:t>
              </a:r>
              <a:endParaRPr lang="zh-TW" altLang="en-US" sz="5973" dirty="0">
                <a:solidFill>
                  <a:schemeClr val="tx1"/>
                </a:solidFill>
                <a:latin typeface="華康飾藝體W5" panose="04020509000000000000" pitchFamily="81" charset="-120"/>
                <a:ea typeface="華康飾藝體W5" panose="04020509000000000000" pitchFamily="81" charset="-120"/>
              </a:endParaRP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88613" y="2453359"/>
            <a:ext cx="11036529" cy="1036471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圖（三）為位在</a:t>
            </a:r>
            <a:r>
              <a:rPr lang="zh-TW" altLang="zh-TW" sz="54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北部的某工業區及其鄰近社區的分布圖，工業區排放廢氣會影響鄰近社區的空氣品質。若僅根據</a:t>
            </a:r>
            <a:r>
              <a:rPr lang="zh-TW" altLang="zh-TW" sz="54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不同季節的盛行風向判斷，冬季時圖中哪一社區受該工業區廢氣的影響最大</a:t>
            </a:r>
            <a:r>
              <a:rPr lang="zh-TW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55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丁</a:t>
            </a:r>
            <a:endParaRPr lang="zh-TW" altLang="en-US" sz="5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11628427" y="2453359"/>
            <a:ext cx="11346873" cy="103647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04144" y="755906"/>
            <a:ext cx="3462529" cy="109526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973" dirty="0" smtClean="0">
                <a:latin typeface="+mn-ea"/>
              </a:rPr>
              <a:t>第</a:t>
            </a:r>
            <a:r>
              <a:rPr lang="en-US" altLang="zh-TW" sz="5973" dirty="0" smtClean="0">
                <a:latin typeface="+mn-ea"/>
              </a:rPr>
              <a:t>5</a:t>
            </a:r>
            <a:r>
              <a:rPr lang="zh-TW" altLang="en-US" sz="5973" dirty="0" smtClean="0">
                <a:latin typeface="+mn-ea"/>
              </a:rPr>
              <a:t>題</a:t>
            </a:r>
            <a:endParaRPr lang="zh-TW" altLang="en-US" sz="5973" dirty="0">
              <a:latin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059936" y="5431536"/>
            <a:ext cx="1389888" cy="6960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3" name="矩形 22"/>
          <p:cNvSpPr/>
          <p:nvPr/>
        </p:nvSpPr>
        <p:spPr>
          <a:xfrm>
            <a:off x="642690" y="10129072"/>
            <a:ext cx="2145056" cy="874639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0"/>
            <a:ext cx="2286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社會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928" y="2759483"/>
            <a:ext cx="9425870" cy="8781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31" name="直線單箭頭接點 1030"/>
          <p:cNvCxnSpPr/>
          <p:nvPr/>
        </p:nvCxnSpPr>
        <p:spPr>
          <a:xfrm flipH="1">
            <a:off x="15343633" y="7150358"/>
            <a:ext cx="1444751" cy="10248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337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123687" y="108087"/>
            <a:ext cx="10705627" cy="1460824"/>
            <a:chOff x="283560" y="140220"/>
            <a:chExt cx="5787161" cy="782584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xmlns="" id="{37E62637-31BC-46F9-88D0-BDE76EEA903B}"/>
                </a:ext>
              </a:extLst>
            </p:cNvPr>
            <p:cNvGrpSpPr/>
            <p:nvPr/>
          </p:nvGrpSpPr>
          <p:grpSpPr>
            <a:xfrm>
              <a:off x="283560" y="221628"/>
              <a:ext cx="5787161" cy="701176"/>
              <a:chOff x="1897321" y="-164752"/>
              <a:chExt cx="5756974" cy="701176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xmlns="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3039348" y="-164752"/>
                <a:ext cx="3668401" cy="541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5973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xmlns="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897321" y="18080"/>
                <a:ext cx="5756974" cy="518344"/>
                <a:chOff x="3254487" y="5169648"/>
                <a:chExt cx="5756974" cy="518344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xmlns="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170688" tIns="85344" rIns="170688" bIns="8534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613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xmlns="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42076" y="5169648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xmlns="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254487" y="5197382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04673" y="140220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考題</a:t>
              </a:r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地理科</a:t>
              </a:r>
              <a:endParaRPr lang="zh-TW" altLang="en-US" sz="5973" dirty="0">
                <a:solidFill>
                  <a:schemeClr val="tx1"/>
                </a:solidFill>
                <a:latin typeface="華康飾藝體W5" panose="04020509000000000000" pitchFamily="81" charset="-120"/>
                <a:ea typeface="華康飾藝體W5" panose="04020509000000000000" pitchFamily="81" charset="-120"/>
              </a:endParaRP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27786" y="2453359"/>
            <a:ext cx="11036529" cy="1036471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2016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年設計的某地理桌遊，遊戲規則為比較各國的人口總數，玩家必須將抽到的卡牌，放入正確的位置，使其由大到小排列。若</a:t>
            </a:r>
            <a:r>
              <a:rPr lang="zh-TW" altLang="zh-TW" sz="54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小屏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抽到的是</a:t>
            </a:r>
            <a:r>
              <a:rPr lang="zh-TW" altLang="zh-TW" sz="54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印度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，她應該將該卡牌放置在圖（十）中的哪個位置才正確？</a:t>
            </a:r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丁</a:t>
            </a:r>
            <a:endParaRPr lang="zh-TW" altLang="en-US" sz="5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11628427" y="2453359"/>
            <a:ext cx="11346873" cy="103647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04144" y="755906"/>
            <a:ext cx="3462529" cy="109526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973" dirty="0" smtClean="0">
                <a:latin typeface="+mn-ea"/>
              </a:rPr>
              <a:t>第</a:t>
            </a:r>
            <a:r>
              <a:rPr lang="en-US" altLang="zh-TW" sz="5973" dirty="0" smtClean="0">
                <a:latin typeface="+mn-ea"/>
              </a:rPr>
              <a:t>16</a:t>
            </a:r>
            <a:r>
              <a:rPr lang="zh-TW" altLang="en-US" sz="5973" dirty="0" smtClean="0">
                <a:latin typeface="+mn-ea"/>
              </a:rPr>
              <a:t>題</a:t>
            </a:r>
            <a:endParaRPr lang="zh-TW" altLang="en-US" sz="5973" dirty="0">
              <a:latin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236208" y="3153260"/>
            <a:ext cx="2870342" cy="87463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3" name="矩形 22"/>
          <p:cNvSpPr/>
          <p:nvPr/>
        </p:nvSpPr>
        <p:spPr>
          <a:xfrm>
            <a:off x="642690" y="7863840"/>
            <a:ext cx="2145056" cy="874639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0"/>
            <a:ext cx="2286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8" name="Picture 2" descr="社會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751" y="3097317"/>
            <a:ext cx="11035943" cy="4766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矩形 23"/>
          <p:cNvSpPr/>
          <p:nvPr/>
        </p:nvSpPr>
        <p:spPr>
          <a:xfrm>
            <a:off x="2787746" y="5430361"/>
            <a:ext cx="1436782" cy="87463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</p:spTree>
    <p:extLst>
      <p:ext uri="{BB962C8B-B14F-4D97-AF65-F5344CB8AC3E}">
        <p14:creationId xmlns:p14="http://schemas.microsoft.com/office/powerpoint/2010/main" val="193429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25453" y="466442"/>
            <a:ext cx="10940382" cy="1348904"/>
            <a:chOff x="156658" y="200177"/>
            <a:chExt cx="5914063" cy="722627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xmlns="" id="{37E62637-31BC-46F9-88D0-BDE76EEA903B}"/>
                </a:ext>
              </a:extLst>
            </p:cNvPr>
            <p:cNvGrpSpPr/>
            <p:nvPr/>
          </p:nvGrpSpPr>
          <p:grpSpPr>
            <a:xfrm>
              <a:off x="156658" y="200177"/>
              <a:ext cx="5914063" cy="722627"/>
              <a:chOff x="1771081" y="-186203"/>
              <a:chExt cx="5883214" cy="722627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xmlns="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2759956" y="-186203"/>
                <a:ext cx="3668401" cy="541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5973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xmlns="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771081" y="77061"/>
                <a:ext cx="5883214" cy="459363"/>
                <a:chOff x="3128247" y="5228629"/>
                <a:chExt cx="5883214" cy="459363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xmlns="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170688" tIns="85344" rIns="170688" bIns="8534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613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xmlns="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32300" y="5257753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xmlns="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128247" y="5286875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150718" y="213368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考題</a:t>
              </a:r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地理科</a:t>
              </a: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25369" y="2436891"/>
            <a:ext cx="11036529" cy="1036471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TW" sz="5000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小明</a:t>
            </a:r>
            <a:r>
              <a:rPr lang="en-US" altLang="zh-TW" sz="5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en-US" altLang="zh-TW" sz="5000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臺北</a:t>
            </a:r>
            <a:r>
              <a:rPr lang="en-US" altLang="zh-TW" sz="5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捷運路網圖與</a:t>
            </a:r>
            <a:r>
              <a:rPr lang="en-US" altLang="zh-TW" sz="5000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en-US" altLang="zh-TW" sz="5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北部行政區圖以捷運</a:t>
            </a:r>
            <a:r>
              <a:rPr lang="en-US" altLang="zh-TW" sz="5000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淡水站</a:t>
            </a:r>
            <a:r>
              <a:rPr lang="en-US" altLang="zh-TW" sz="5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為基準點套疊，顯示如圖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en-US" altLang="zh-TW" sz="5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二十二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00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所示的現象：路網圖中各站位置與行政區圖中的實際位置並不一致。造成上述現象的原因最可能為下列何者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 </a:t>
            </a:r>
            <a:r>
              <a:rPr lang="zh-TW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5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路網圖為被簡化過的地圖</a:t>
            </a:r>
            <a:endParaRPr lang="en-US" altLang="zh-TW" sz="5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路網圖的比例尺較行政區圖大</a:t>
            </a:r>
            <a:endParaRPr lang="en-US" altLang="zh-TW" sz="5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路網圖涵蓋的範圍較行政區圖大</a:t>
            </a:r>
            <a:endParaRPr lang="en-US" altLang="zh-TW" sz="50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000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路網圖繪製的時間較行政區圖早</a:t>
            </a:r>
            <a:endParaRPr lang="zh-TW" altLang="en-US" sz="5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11335207" y="2436891"/>
            <a:ext cx="11346873" cy="103647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 algn="ctr">
              <a:buNone/>
            </a:pPr>
            <a:endParaRPr lang="en-US" altLang="zh-TW" sz="5000" dirty="0" smtClean="0"/>
          </a:p>
          <a:p>
            <a:pPr marL="0" indent="0" algn="ctr">
              <a:buNone/>
            </a:pPr>
            <a:r>
              <a:rPr lang="zh-TW" altLang="zh-TW" sz="5000" dirty="0" smtClean="0"/>
              <a:t>圖</a:t>
            </a:r>
            <a:r>
              <a:rPr lang="en-US" altLang="zh-TW" sz="5000" dirty="0" smtClean="0"/>
              <a:t>(</a:t>
            </a:r>
            <a:r>
              <a:rPr lang="zh-TW" altLang="zh-TW" sz="5400" dirty="0" smtClean="0"/>
              <a:t>十</a:t>
            </a:r>
            <a:r>
              <a:rPr lang="zh-TW" altLang="en-US" sz="5400" dirty="0"/>
              <a:t>五</a:t>
            </a:r>
            <a:r>
              <a:rPr lang="en-US" altLang="zh-TW" sz="5000" dirty="0" smtClean="0"/>
              <a:t>) </a:t>
            </a:r>
            <a:endParaRPr lang="zh-TW" altLang="en-US" sz="5000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04144" y="755906"/>
            <a:ext cx="3462529" cy="109526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973" dirty="0" smtClean="0">
                <a:latin typeface="+mn-ea"/>
              </a:rPr>
              <a:t>第</a:t>
            </a:r>
            <a:r>
              <a:rPr lang="en-US" altLang="zh-TW" sz="5973" dirty="0" smtClean="0">
                <a:latin typeface="+mn-ea"/>
              </a:rPr>
              <a:t>44</a:t>
            </a:r>
            <a:r>
              <a:rPr lang="zh-TW" altLang="en-US" sz="5973" dirty="0" smtClean="0">
                <a:latin typeface="+mn-ea"/>
              </a:rPr>
              <a:t>題</a:t>
            </a:r>
            <a:endParaRPr lang="zh-TW" altLang="en-US" sz="5973" dirty="0">
              <a:latin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8560" y="7619246"/>
            <a:ext cx="10145584" cy="874639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075" name="Text Box 7"/>
          <p:cNvSpPr txBox="1">
            <a:spLocks noChangeArrowheads="1"/>
          </p:cNvSpPr>
          <p:nvPr/>
        </p:nvSpPr>
        <p:spPr bwMode="auto">
          <a:xfrm>
            <a:off x="4933950" y="711200"/>
            <a:ext cx="1778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矮靈祭</a:t>
            </a: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1722" y="2680453"/>
            <a:ext cx="9050528" cy="941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94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123687" y="108087"/>
            <a:ext cx="10705627" cy="1460824"/>
            <a:chOff x="283560" y="140220"/>
            <a:chExt cx="5787161" cy="782584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xmlns="" id="{37E62637-31BC-46F9-88D0-BDE76EEA903B}"/>
                </a:ext>
              </a:extLst>
            </p:cNvPr>
            <p:cNvGrpSpPr/>
            <p:nvPr/>
          </p:nvGrpSpPr>
          <p:grpSpPr>
            <a:xfrm>
              <a:off x="283560" y="221628"/>
              <a:ext cx="5787161" cy="701176"/>
              <a:chOff x="1897321" y="-164752"/>
              <a:chExt cx="5756974" cy="701176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xmlns="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3039348" y="-164752"/>
                <a:ext cx="3668401" cy="541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5973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xmlns="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897321" y="18080"/>
                <a:ext cx="5756974" cy="518344"/>
                <a:chOff x="3254487" y="5169648"/>
                <a:chExt cx="5756974" cy="518344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xmlns="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170688" tIns="85344" rIns="170688" bIns="8534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613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xmlns="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42076" y="5169648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xmlns="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254487" y="5197382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04673" y="140220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考題</a:t>
              </a:r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  <a:endParaRPr lang="zh-TW" altLang="en-US" sz="5973" dirty="0">
                <a:solidFill>
                  <a:schemeClr val="tx1"/>
                </a:solidFill>
                <a:latin typeface="華康飾藝體W5" panose="04020509000000000000" pitchFamily="81" charset="-120"/>
                <a:ea typeface="華康飾藝體W5" panose="04020509000000000000" pitchFamily="81" charset="-120"/>
              </a:endParaRP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25369" y="2436891"/>
            <a:ext cx="11036529" cy="1036471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</a:t>
            </a:r>
            <a:r>
              <a:rPr lang="zh-TW" altLang="zh-TW" sz="55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臺灣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部分原住民族群的祭典與主要分布圖。若按圖片內容判斷，</a:t>
            </a:r>
            <a:r>
              <a:rPr lang="zh-TW" altLang="zh-TW" sz="55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雅美族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55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達悟族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應為圖中何者</a:t>
            </a:r>
            <a:r>
              <a:rPr lang="zh-TW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55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</a:t>
            </a: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丁</a:t>
            </a:r>
            <a:endParaRPr lang="zh-TW" altLang="en-US" sz="5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11628427" y="2453359"/>
            <a:ext cx="11346873" cy="103647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en-US" sz="5413" dirty="0" smtClean="0">
                <a:latin typeface="+mj-ea"/>
                <a:ea typeface="+mj-ea"/>
              </a:rPr>
              <a:t>圖四</a:t>
            </a:r>
            <a:endParaRPr lang="zh-TW" altLang="en-US" sz="5413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04144" y="755906"/>
            <a:ext cx="3462529" cy="109526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973" dirty="0" smtClean="0">
                <a:latin typeface="+mn-ea"/>
              </a:rPr>
              <a:t>第</a:t>
            </a:r>
            <a:r>
              <a:rPr lang="en-US" altLang="zh-TW" sz="5973" dirty="0" smtClean="0">
                <a:latin typeface="+mn-ea"/>
              </a:rPr>
              <a:t>6</a:t>
            </a:r>
            <a:r>
              <a:rPr lang="zh-TW" altLang="en-US" sz="5973" dirty="0" smtClean="0">
                <a:latin typeface="+mn-ea"/>
              </a:rPr>
              <a:t>題</a:t>
            </a:r>
            <a:endParaRPr lang="zh-TW" altLang="en-US" sz="5973" dirty="0">
              <a:latin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72736" y="3895500"/>
            <a:ext cx="5278027" cy="87463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3" name="矩形 22"/>
          <p:cNvSpPr/>
          <p:nvPr/>
        </p:nvSpPr>
        <p:spPr>
          <a:xfrm>
            <a:off x="642690" y="7643628"/>
            <a:ext cx="2145056" cy="874639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0"/>
            <a:ext cx="2286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123687" y="11285723"/>
            <a:ext cx="23327805" cy="1413859"/>
          </a:xfrm>
          <a:prstGeom prst="rect">
            <a:avLst/>
          </a:prstGeom>
          <a:solidFill>
            <a:srgbClr val="C000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6000" dirty="0" smtClean="0"/>
              <a:t>新課綱重視原住民歷史</a:t>
            </a:r>
            <a:r>
              <a:rPr lang="zh-TW" altLang="en-US" sz="6000" dirty="0"/>
              <a:t>，</a:t>
            </a:r>
            <a:r>
              <a:rPr lang="zh-TW" altLang="en-US" sz="6000" dirty="0" smtClean="0"/>
              <a:t>原住民歷地公</a:t>
            </a:r>
            <a:r>
              <a:rPr lang="zh-TW" altLang="en-US" sz="6000" dirty="0"/>
              <a:t>三</a:t>
            </a:r>
            <a:r>
              <a:rPr lang="zh-TW" altLang="en-US" sz="6000" dirty="0" smtClean="0"/>
              <a:t>科皆出現</a:t>
            </a:r>
            <a:endParaRPr lang="zh-TW" altLang="en-US" sz="6000" dirty="0"/>
          </a:p>
        </p:txBody>
      </p:sp>
      <p:pic>
        <p:nvPicPr>
          <p:cNvPr id="8194" name="Picture 2" descr="社會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04"/>
          <a:stretch/>
        </p:blipFill>
        <p:spPr bwMode="auto">
          <a:xfrm>
            <a:off x="11902202" y="2807073"/>
            <a:ext cx="10799321" cy="833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122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416558" y="409807"/>
            <a:ext cx="10940382" cy="1441367"/>
            <a:chOff x="156658" y="150643"/>
            <a:chExt cx="5914063" cy="772161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xmlns="" id="{37E62637-31BC-46F9-88D0-BDE76EEA903B}"/>
                </a:ext>
              </a:extLst>
            </p:cNvPr>
            <p:cNvGrpSpPr/>
            <p:nvPr/>
          </p:nvGrpSpPr>
          <p:grpSpPr>
            <a:xfrm>
              <a:off x="156658" y="200177"/>
              <a:ext cx="5914063" cy="722627"/>
              <a:chOff x="1771081" y="-186203"/>
              <a:chExt cx="5883214" cy="722627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xmlns="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2759956" y="-186203"/>
                <a:ext cx="3668401" cy="541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5973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xmlns="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771081" y="77061"/>
                <a:ext cx="5883214" cy="459363"/>
                <a:chOff x="3128247" y="5228629"/>
                <a:chExt cx="5883214" cy="459363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xmlns="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170688" tIns="85344" rIns="170688" bIns="8534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613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xmlns="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32300" y="5257753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xmlns="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128247" y="5286875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150719" y="150643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考題</a:t>
              </a:r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  <a:endParaRPr lang="zh-TW" altLang="en-US" sz="5973" dirty="0">
                <a:solidFill>
                  <a:schemeClr val="tx1"/>
                </a:solidFill>
                <a:latin typeface="華康飾藝體W5" panose="04020509000000000000" pitchFamily="81" charset="-120"/>
                <a:ea typeface="華康飾藝體W5" panose="04020509000000000000" pitchFamily="81" charset="-120"/>
              </a:endParaRP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502894" y="2073247"/>
            <a:ext cx="22140855" cy="1036471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上課時老師用圖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六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到圖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七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的變化來說明某位君主的改革，根據內容判斷，此君主最可能是下列何者</a:t>
            </a:r>
            <a:r>
              <a:rPr lang="zh-TW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55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5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500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齊桓公</a:t>
            </a:r>
            <a:endParaRPr lang="zh-TW" altLang="zh-TW" sz="5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</a:t>
            </a:r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5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500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秦始皇</a:t>
            </a:r>
            <a:endParaRPr lang="zh-TW" altLang="zh-TW" sz="5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</a:t>
            </a:r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5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500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漢武帝</a:t>
            </a:r>
            <a:endParaRPr lang="zh-TW" altLang="zh-TW" sz="5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</a:t>
            </a:r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5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5500" u="sng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北魏孝文帝</a:t>
            </a:r>
            <a:endParaRPr lang="zh-TW" altLang="en-US" sz="55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5768896" y="3650101"/>
            <a:ext cx="16681233" cy="852814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en-US" altLang="zh-TW" sz="5400" dirty="0" smtClean="0"/>
              <a:t>                </a:t>
            </a:r>
            <a:r>
              <a:rPr lang="zh-TW" altLang="zh-TW" sz="5000" dirty="0" smtClean="0"/>
              <a:t>圖</a:t>
            </a:r>
            <a:r>
              <a:rPr lang="en-US" altLang="zh-TW" sz="5000" dirty="0"/>
              <a:t>(</a:t>
            </a:r>
            <a:r>
              <a:rPr lang="zh-TW" altLang="zh-TW" sz="5000" dirty="0"/>
              <a:t>六</a:t>
            </a:r>
            <a:r>
              <a:rPr lang="en-US" altLang="zh-TW" sz="5000" dirty="0" smtClean="0"/>
              <a:t>)                                    </a:t>
            </a:r>
            <a:r>
              <a:rPr lang="zh-TW" altLang="zh-TW" sz="5000" dirty="0" smtClean="0"/>
              <a:t>圖</a:t>
            </a:r>
            <a:r>
              <a:rPr lang="en-US" altLang="zh-TW" sz="5000" dirty="0"/>
              <a:t>(</a:t>
            </a:r>
            <a:r>
              <a:rPr lang="zh-TW" altLang="zh-TW" sz="5000" dirty="0"/>
              <a:t>七</a:t>
            </a:r>
            <a:r>
              <a:rPr lang="en-US" altLang="zh-TW" sz="5000" dirty="0"/>
              <a:t>)</a:t>
            </a:r>
            <a:endParaRPr lang="zh-TW" altLang="en-US" sz="5000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04144" y="755906"/>
            <a:ext cx="3462529" cy="109526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973" dirty="0" smtClean="0">
                <a:latin typeface="+mn-ea"/>
              </a:rPr>
              <a:t>第</a:t>
            </a:r>
            <a:r>
              <a:rPr lang="en-US" altLang="zh-TW" sz="5973" dirty="0" smtClean="0">
                <a:latin typeface="+mn-ea"/>
              </a:rPr>
              <a:t>9</a:t>
            </a:r>
            <a:r>
              <a:rPr lang="zh-TW" altLang="en-US" sz="5973" dirty="0" smtClean="0">
                <a:latin typeface="+mn-ea"/>
              </a:rPr>
              <a:t>題</a:t>
            </a:r>
            <a:endParaRPr lang="zh-TW" altLang="en-US" sz="5973" dirty="0">
              <a:latin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3896950" y="2073247"/>
            <a:ext cx="4829200" cy="87463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3" name="矩形 22"/>
          <p:cNvSpPr/>
          <p:nvPr/>
        </p:nvSpPr>
        <p:spPr>
          <a:xfrm>
            <a:off x="1065614" y="4773930"/>
            <a:ext cx="3277785" cy="874639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075" name="Text Box 7"/>
          <p:cNvSpPr txBox="1">
            <a:spLocks noChangeArrowheads="1"/>
          </p:cNvSpPr>
          <p:nvPr/>
        </p:nvSpPr>
        <p:spPr bwMode="auto">
          <a:xfrm>
            <a:off x="4933950" y="711200"/>
            <a:ext cx="17780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標楷體" panose="03000509000000000000" pitchFamily="65" charset="-120"/>
              </a:rPr>
              <a:t>矮靈祭</a:t>
            </a: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0"/>
            <a:ext cx="2286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6268066" y="4000811"/>
            <a:ext cx="15682892" cy="6509581"/>
            <a:chOff x="4780" y="112"/>
            <a:chExt cx="5813" cy="1899"/>
          </a:xfrm>
        </p:grpSpPr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0" y="111"/>
              <a:ext cx="2681" cy="1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6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3" y="111"/>
              <a:ext cx="3090" cy="18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9414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340358" y="383845"/>
            <a:ext cx="10940381" cy="1348904"/>
            <a:chOff x="156658" y="200177"/>
            <a:chExt cx="5914063" cy="722627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xmlns="" id="{37E62637-31BC-46F9-88D0-BDE76EEA903B}"/>
                </a:ext>
              </a:extLst>
            </p:cNvPr>
            <p:cNvGrpSpPr/>
            <p:nvPr/>
          </p:nvGrpSpPr>
          <p:grpSpPr>
            <a:xfrm>
              <a:off x="156658" y="200177"/>
              <a:ext cx="5914063" cy="722627"/>
              <a:chOff x="1771081" y="-186203"/>
              <a:chExt cx="5883214" cy="722627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xmlns="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2759956" y="-186203"/>
                <a:ext cx="3668401" cy="541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5973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xmlns="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771081" y="77061"/>
                <a:ext cx="5883214" cy="459363"/>
                <a:chOff x="3128247" y="5228629"/>
                <a:chExt cx="5883214" cy="459363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xmlns="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170688" tIns="85344" rIns="170688" bIns="8534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613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xmlns="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32300" y="5257753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xmlns="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128247" y="5286875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76969" y="217118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考題</a:t>
              </a:r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歷史科</a:t>
              </a:r>
              <a:endParaRPr lang="zh-TW" altLang="en-US" sz="5973" dirty="0">
                <a:solidFill>
                  <a:schemeClr val="tx1"/>
                </a:solidFill>
                <a:latin typeface="華康飾藝體W5" panose="04020509000000000000" pitchFamily="81" charset="-120"/>
                <a:ea typeface="華康飾藝體W5" panose="04020509000000000000" pitchFamily="81" charset="-120"/>
              </a:endParaRP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25369" y="2436891"/>
            <a:ext cx="11036529" cy="1036471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 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十八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與圖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 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十九</a:t>
            </a:r>
            <a:r>
              <a:rPr lang="en-US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 </a:t>
            </a:r>
            <a:r>
              <a:rPr lang="zh-TW" altLang="zh-TW" sz="55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分別為官方頒發的牌符及當時可通行使用的路線。根據內容判斷，這兩幅圖最適合用來說明下列何者？ </a:t>
            </a:r>
            <a:endParaRPr lang="en-US" altLang="zh-TW" sz="55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兩</a:t>
            </a:r>
            <a:r>
              <a:rPr lang="zh-TW" altLang="zh-TW" sz="5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漢</a:t>
            </a:r>
            <a:r>
              <a:rPr lang="zh-TW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時期的對外征伐</a:t>
            </a:r>
          </a:p>
          <a:p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(B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</a:t>
            </a:r>
            <a:r>
              <a:rPr lang="zh-TW" altLang="zh-TW" sz="5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唐</a:t>
            </a:r>
            <a:r>
              <a:rPr lang="zh-TW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帝國的統治區域</a:t>
            </a:r>
          </a:p>
          <a:p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(C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蒙古帝國</a:t>
            </a:r>
            <a:r>
              <a:rPr lang="zh-TW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的勢力範圍</a:t>
            </a:r>
          </a:p>
          <a:p>
            <a:r>
              <a:rPr lang="en-US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(D</a:t>
            </a:r>
            <a:r>
              <a:rPr lang="en-US" altLang="zh-TW" sz="5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盛</a:t>
            </a:r>
            <a:r>
              <a:rPr lang="zh-TW" altLang="zh-TW" sz="50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</a:t>
            </a:r>
            <a:r>
              <a:rPr lang="zh-TW" altLang="zh-TW" sz="5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時期的開疆闢土</a:t>
            </a:r>
            <a:endParaRPr lang="zh-TW" altLang="en-US" sz="5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11628427" y="2453359"/>
            <a:ext cx="11346873" cy="103647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 algn="ctr">
              <a:buNone/>
            </a:pPr>
            <a:r>
              <a:rPr lang="zh-TW" altLang="zh-TW" sz="5000" dirty="0"/>
              <a:t>圖</a:t>
            </a:r>
            <a:r>
              <a:rPr lang="en-US" altLang="zh-TW" sz="5000" dirty="0"/>
              <a:t>( </a:t>
            </a:r>
            <a:r>
              <a:rPr lang="zh-TW" altLang="zh-TW" sz="5000" dirty="0"/>
              <a:t>十八</a:t>
            </a:r>
            <a:r>
              <a:rPr lang="en-US" altLang="zh-TW" sz="5000" dirty="0"/>
              <a:t>) </a:t>
            </a:r>
            <a:r>
              <a:rPr lang="en-US" altLang="zh-TW" sz="5000" dirty="0" smtClean="0"/>
              <a:t>                    </a:t>
            </a:r>
            <a:r>
              <a:rPr lang="zh-TW" altLang="zh-TW" sz="5000" dirty="0" smtClean="0"/>
              <a:t>圖</a:t>
            </a:r>
            <a:r>
              <a:rPr lang="en-US" altLang="zh-TW" sz="5000" dirty="0"/>
              <a:t>( </a:t>
            </a:r>
            <a:r>
              <a:rPr lang="zh-TW" altLang="zh-TW" sz="5000" dirty="0"/>
              <a:t>十九</a:t>
            </a:r>
            <a:r>
              <a:rPr lang="en-US" altLang="zh-TW" sz="5000" dirty="0"/>
              <a:t>)</a:t>
            </a:r>
            <a:endParaRPr lang="zh-TW" altLang="en-US" sz="5000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04144" y="755906"/>
            <a:ext cx="3462529" cy="109526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973" dirty="0" smtClean="0">
                <a:latin typeface="+mn-ea"/>
              </a:rPr>
              <a:t>第</a:t>
            </a:r>
            <a:r>
              <a:rPr lang="en-US" altLang="zh-TW" sz="5973" dirty="0" smtClean="0">
                <a:latin typeface="+mn-ea"/>
              </a:rPr>
              <a:t>38</a:t>
            </a:r>
            <a:r>
              <a:rPr lang="zh-TW" altLang="en-US" sz="5973" dirty="0" smtClean="0">
                <a:latin typeface="+mn-ea"/>
              </a:rPr>
              <a:t>題</a:t>
            </a:r>
            <a:endParaRPr lang="zh-TW" altLang="en-US" sz="5973" dirty="0">
              <a:latin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63151" y="3168030"/>
            <a:ext cx="3761199" cy="87463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3" name="矩形 22"/>
          <p:cNvSpPr/>
          <p:nvPr/>
        </p:nvSpPr>
        <p:spPr>
          <a:xfrm>
            <a:off x="716130" y="7547495"/>
            <a:ext cx="6765948" cy="874639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1502444" y="2790888"/>
            <a:ext cx="11472856" cy="6901752"/>
            <a:chOff x="5220" y="-48"/>
            <a:chExt cx="5348" cy="2827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" y="-48"/>
              <a:ext cx="3383" cy="2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7188" y="-45"/>
              <a:ext cx="3376" cy="2821"/>
            </a:xfrm>
            <a:prstGeom prst="rect">
              <a:avLst/>
            </a:prstGeom>
            <a:noFill/>
            <a:ln w="415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 altLang="en-US"/>
            </a:p>
          </p:txBody>
        </p:sp>
        <p:pic>
          <p:nvPicPr>
            <p:cNvPr id="4101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" y="503"/>
              <a:ext cx="1956" cy="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2565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123687" y="108087"/>
            <a:ext cx="10705627" cy="1460824"/>
            <a:chOff x="283560" y="140220"/>
            <a:chExt cx="5787161" cy="782584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xmlns="" id="{37E62637-31BC-46F9-88D0-BDE76EEA903B}"/>
                </a:ext>
              </a:extLst>
            </p:cNvPr>
            <p:cNvGrpSpPr/>
            <p:nvPr/>
          </p:nvGrpSpPr>
          <p:grpSpPr>
            <a:xfrm>
              <a:off x="283560" y="221628"/>
              <a:ext cx="5787161" cy="701176"/>
              <a:chOff x="1897321" y="-164752"/>
              <a:chExt cx="5756974" cy="701176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xmlns="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3039348" y="-164752"/>
                <a:ext cx="3668401" cy="541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5973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xmlns="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897321" y="18080"/>
                <a:ext cx="5756974" cy="518344"/>
                <a:chOff x="3254487" y="5169648"/>
                <a:chExt cx="5756974" cy="518344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xmlns="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170688" tIns="85344" rIns="170688" bIns="8534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613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xmlns="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42076" y="5169648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xmlns="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254487" y="5197382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04673" y="140220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考題</a:t>
              </a:r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公民科</a:t>
              </a:r>
              <a:endParaRPr lang="zh-TW" altLang="en-US" sz="5973" dirty="0">
                <a:solidFill>
                  <a:schemeClr val="tx1"/>
                </a:solidFill>
                <a:latin typeface="華康飾藝體W5" panose="04020509000000000000" pitchFamily="81" charset="-120"/>
                <a:ea typeface="華康飾藝體W5" panose="04020509000000000000" pitchFamily="81" charset="-120"/>
              </a:endParaRP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16588" y="2436890"/>
            <a:ext cx="11036529" cy="1036471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某工廠擁有三條生產線，分別生產甲、乙、丙三項產品，上半年的銷售成果如圖（九）所示。近日廠長決定停止生產其中一項產品，並把該生產線轉為生產其他二項產品中的其中一種，期望增加工廠的利潤。在考量各產線上半年獲利的狀況下，根據圖中資訊判斷，下列四個方案中，何者最能達成廠長的目標</a:t>
            </a:r>
            <a:r>
              <a:rPr lang="zh-TW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？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spcBef>
                <a:spcPts val="0"/>
              </a:spcBef>
            </a:pPr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停止生產甲，增加生產乙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停止生產甲，增加生產</a:t>
            </a:r>
            <a:r>
              <a:rPr lang="zh-TW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停止生產乙，增加生產</a:t>
            </a:r>
            <a:r>
              <a:rPr lang="zh-TW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停止生產乙，增加生產甲</a:t>
            </a:r>
            <a:endParaRPr lang="zh-TW" altLang="en-US" sz="5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11628427" y="2453359"/>
            <a:ext cx="11346873" cy="103647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04144" y="755906"/>
            <a:ext cx="3462529" cy="109526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973" dirty="0" smtClean="0">
                <a:latin typeface="+mn-ea"/>
              </a:rPr>
              <a:t>第</a:t>
            </a:r>
            <a:r>
              <a:rPr lang="en-US" altLang="zh-TW" sz="5973" dirty="0" smtClean="0">
                <a:latin typeface="+mn-ea"/>
              </a:rPr>
              <a:t>14</a:t>
            </a:r>
            <a:r>
              <a:rPr lang="zh-TW" altLang="en-US" sz="5973" dirty="0" smtClean="0">
                <a:latin typeface="+mn-ea"/>
              </a:rPr>
              <a:t>題</a:t>
            </a:r>
            <a:endParaRPr lang="zh-TW" altLang="en-US" sz="5973" dirty="0">
              <a:latin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70589" y="11837773"/>
            <a:ext cx="8956250" cy="963827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0"/>
            <a:ext cx="2286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170" name="Picture 2" descr="社會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1610" y="3143380"/>
            <a:ext cx="8520506" cy="9658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群組 19"/>
          <p:cNvGrpSpPr/>
          <p:nvPr/>
        </p:nvGrpSpPr>
        <p:grpSpPr>
          <a:xfrm>
            <a:off x="13041610" y="3143380"/>
            <a:ext cx="9211060" cy="8414636"/>
            <a:chOff x="1506827" y="1832555"/>
            <a:chExt cx="9211060" cy="8753368"/>
          </a:xfrm>
        </p:grpSpPr>
        <p:pic>
          <p:nvPicPr>
            <p:cNvPr id="21" name="截圖 2020-05-17 下午1.43.13.png" descr="截圖 2020-05-17 下午1.43.13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06827" y="1832555"/>
              <a:ext cx="9211060" cy="8753368"/>
            </a:xfrm>
            <a:prstGeom prst="rect">
              <a:avLst/>
            </a:prstGeom>
            <a:ln w="12700">
              <a:miter lim="400000"/>
            </a:ln>
          </p:spPr>
        </p:pic>
        <p:sp>
          <p:nvSpPr>
            <p:cNvPr id="22" name="線條"/>
            <p:cNvSpPr/>
            <p:nvPr/>
          </p:nvSpPr>
          <p:spPr>
            <a:xfrm>
              <a:off x="3492724" y="4505237"/>
              <a:ext cx="1719371" cy="1"/>
            </a:xfrm>
            <a:prstGeom prst="line">
              <a:avLst/>
            </a:prstGeom>
            <a:ln w="127000">
              <a:solidFill>
                <a:srgbClr val="FF2600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endParaRPr/>
            </a:p>
          </p:txBody>
        </p:sp>
        <p:sp>
          <p:nvSpPr>
            <p:cNvPr id="24" name="線條"/>
            <p:cNvSpPr/>
            <p:nvPr/>
          </p:nvSpPr>
          <p:spPr>
            <a:xfrm flipV="1">
              <a:off x="5176464" y="4492131"/>
              <a:ext cx="1" cy="3856737"/>
            </a:xfrm>
            <a:prstGeom prst="line">
              <a:avLst/>
            </a:prstGeom>
            <a:ln w="127000">
              <a:solidFill>
                <a:srgbClr val="FF2600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endParaRPr/>
            </a:p>
          </p:txBody>
        </p:sp>
        <p:sp>
          <p:nvSpPr>
            <p:cNvPr id="25" name="線條"/>
            <p:cNvSpPr/>
            <p:nvPr/>
          </p:nvSpPr>
          <p:spPr>
            <a:xfrm>
              <a:off x="3492724" y="5785787"/>
              <a:ext cx="2679515" cy="1"/>
            </a:xfrm>
            <a:prstGeom prst="line">
              <a:avLst/>
            </a:prstGeom>
            <a:ln w="127000">
              <a:solidFill>
                <a:schemeClr val="accent3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endParaRPr/>
            </a:p>
          </p:txBody>
        </p:sp>
        <p:sp>
          <p:nvSpPr>
            <p:cNvPr id="26" name="線條"/>
            <p:cNvSpPr/>
            <p:nvPr/>
          </p:nvSpPr>
          <p:spPr>
            <a:xfrm flipV="1">
              <a:off x="6180346" y="5713017"/>
              <a:ext cx="1" cy="2618604"/>
            </a:xfrm>
            <a:prstGeom prst="line">
              <a:avLst/>
            </a:prstGeom>
            <a:ln w="127000">
              <a:solidFill>
                <a:schemeClr val="accent3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endParaRPr/>
            </a:p>
          </p:txBody>
        </p:sp>
        <p:sp>
          <p:nvSpPr>
            <p:cNvPr id="27" name="線條"/>
            <p:cNvSpPr/>
            <p:nvPr/>
          </p:nvSpPr>
          <p:spPr>
            <a:xfrm>
              <a:off x="3492724" y="3847171"/>
              <a:ext cx="5375245" cy="0"/>
            </a:xfrm>
            <a:prstGeom prst="line">
              <a:avLst/>
            </a:prstGeom>
            <a:ln w="127000">
              <a:solidFill>
                <a:schemeClr val="accent1">
                  <a:lumOff val="13575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endParaRPr/>
            </a:p>
          </p:txBody>
        </p:sp>
        <p:sp>
          <p:nvSpPr>
            <p:cNvPr id="28" name="線條"/>
            <p:cNvSpPr/>
            <p:nvPr/>
          </p:nvSpPr>
          <p:spPr>
            <a:xfrm flipV="1">
              <a:off x="8855485" y="3857419"/>
              <a:ext cx="1" cy="4511062"/>
            </a:xfrm>
            <a:prstGeom prst="line">
              <a:avLst/>
            </a:prstGeom>
            <a:ln w="127000">
              <a:solidFill>
                <a:schemeClr val="accent1">
                  <a:lumOff val="13575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endParaRPr/>
            </a:p>
          </p:txBody>
        </p:sp>
      </p:grpSp>
      <p:sp>
        <p:nvSpPr>
          <p:cNvPr id="3" name="矩形 2"/>
          <p:cNvSpPr/>
          <p:nvPr/>
        </p:nvSpPr>
        <p:spPr>
          <a:xfrm>
            <a:off x="14140647" y="1943954"/>
            <a:ext cx="7832493" cy="125507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利潤＝銷貨收入－生產成本</a:t>
            </a:r>
            <a:endParaRPr lang="zh-TW" altLang="en-US" sz="4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74378" y="2385118"/>
            <a:ext cx="10745537" cy="68824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甲約</a:t>
            </a:r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</a:t>
            </a: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2.2</a:t>
            </a: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＝</a:t>
            </a:r>
            <a:r>
              <a:rPr lang="en-US" altLang="zh-TW" sz="4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3.8    </a:t>
            </a:r>
            <a:r>
              <a:rPr lang="zh-TW" altLang="en-US" sz="4400" b="1" dirty="0" smtClean="0">
                <a:solidFill>
                  <a:srgbClr val="FFFF00"/>
                </a:solidFill>
              </a:rPr>
              <a:t>甲</a:t>
            </a:r>
            <a:r>
              <a:rPr lang="zh-TW" altLang="en-US" sz="4400" b="1" dirty="0">
                <a:solidFill>
                  <a:srgbClr val="FFFF00"/>
                </a:solidFill>
              </a:rPr>
              <a:t>：賺錢</a:t>
            </a:r>
          </a:p>
          <a:p>
            <a:endParaRPr lang="en-US" altLang="zh-TW" sz="42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zh-TW" sz="4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</a:t>
            </a: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＝</a:t>
            </a:r>
            <a:r>
              <a:rPr lang="en-US" altLang="zh-TW" sz="4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0           </a:t>
            </a:r>
            <a:r>
              <a:rPr lang="zh-TW" altLang="en-US" sz="4400" b="1" dirty="0" smtClean="0">
                <a:solidFill>
                  <a:srgbClr val="FFFF00"/>
                </a:solidFill>
              </a:rPr>
              <a:t>乙</a:t>
            </a:r>
            <a:r>
              <a:rPr lang="zh-TW" altLang="en-US" sz="4400" b="1" dirty="0">
                <a:solidFill>
                  <a:srgbClr val="FFFF00"/>
                </a:solidFill>
              </a:rPr>
              <a:t>：損益平衡</a:t>
            </a:r>
          </a:p>
          <a:p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丙約</a:t>
            </a:r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6.4</a:t>
            </a: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＝</a:t>
            </a:r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en-US" altLang="zh-TW" sz="4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1.6   </a:t>
            </a:r>
            <a:r>
              <a:rPr lang="zh-TW" altLang="en-US" sz="4400" b="1" dirty="0" smtClean="0">
                <a:solidFill>
                  <a:srgbClr val="FFFF00"/>
                </a:solidFill>
              </a:rPr>
              <a:t>丙</a:t>
            </a:r>
            <a:r>
              <a:rPr lang="zh-TW" altLang="en-US" sz="4400" b="1" dirty="0">
                <a:solidFill>
                  <a:srgbClr val="FFFF00"/>
                </a:solidFill>
              </a:rPr>
              <a:t>：賠錢</a:t>
            </a:r>
          </a:p>
          <a:p>
            <a: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zh-TW" sz="4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停止</a:t>
            </a:r>
            <a:r>
              <a:rPr lang="zh-TW" altLang="zh-TW" sz="4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生產丙是最佳方式，但題目無此選項，故選擇停止生產乙，增加生產甲，是最佳選擇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545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123687" y="108087"/>
            <a:ext cx="10705627" cy="1460824"/>
            <a:chOff x="283560" y="140220"/>
            <a:chExt cx="5787161" cy="782584"/>
          </a:xfrm>
        </p:grpSpPr>
        <p:grpSp>
          <p:nvGrpSpPr>
            <p:cNvPr id="8" name="组合 4">
              <a:extLst>
                <a:ext uri="{FF2B5EF4-FFF2-40B4-BE49-F238E27FC236}">
                  <a16:creationId xmlns:a16="http://schemas.microsoft.com/office/drawing/2014/main" xmlns="" id="{37E62637-31BC-46F9-88D0-BDE76EEA903B}"/>
                </a:ext>
              </a:extLst>
            </p:cNvPr>
            <p:cNvGrpSpPr/>
            <p:nvPr/>
          </p:nvGrpSpPr>
          <p:grpSpPr>
            <a:xfrm>
              <a:off x="283560" y="221628"/>
              <a:ext cx="5787161" cy="701176"/>
              <a:chOff x="1897321" y="-164752"/>
              <a:chExt cx="5756974" cy="701176"/>
            </a:xfrm>
          </p:grpSpPr>
          <p:sp>
            <p:nvSpPr>
              <p:cNvPr id="10" name="文本框 5">
                <a:extLst>
                  <a:ext uri="{FF2B5EF4-FFF2-40B4-BE49-F238E27FC236}">
                    <a16:creationId xmlns:a16="http://schemas.microsoft.com/office/drawing/2014/main" xmlns="" id="{928692E8-CC0C-4E6A-9708-5B8831AF66E2}"/>
                  </a:ext>
                </a:extLst>
              </p:cNvPr>
              <p:cNvSpPr txBox="1"/>
              <p:nvPr/>
            </p:nvSpPr>
            <p:spPr>
              <a:xfrm flipH="1">
                <a:off x="3039348" y="-164752"/>
                <a:ext cx="3668401" cy="541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TW" altLang="en-US" sz="5973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1" name="组合 6">
                <a:extLst>
                  <a:ext uri="{FF2B5EF4-FFF2-40B4-BE49-F238E27FC236}">
                    <a16:creationId xmlns:a16="http://schemas.microsoft.com/office/drawing/2014/main" xmlns="" id="{FF1E163B-E33A-4027-9B39-B4A8B2E5319D}"/>
                  </a:ext>
                </a:extLst>
              </p:cNvPr>
              <p:cNvGrpSpPr/>
              <p:nvPr/>
            </p:nvGrpSpPr>
            <p:grpSpPr>
              <a:xfrm>
                <a:off x="1897321" y="18080"/>
                <a:ext cx="5756974" cy="518344"/>
                <a:chOff x="3254487" y="5169648"/>
                <a:chExt cx="5756974" cy="518344"/>
              </a:xfrm>
            </p:grpSpPr>
            <p:sp>
              <p:nvSpPr>
                <p:cNvPr id="12" name="Freeform 34">
                  <a:extLst>
                    <a:ext uri="{FF2B5EF4-FFF2-40B4-BE49-F238E27FC236}">
                      <a16:creationId xmlns:a16="http://schemas.microsoft.com/office/drawing/2014/main" xmlns="" id="{7E672BD5-7801-48CE-82E6-CDE5E48C81A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218067" y="5228629"/>
                  <a:ext cx="793394" cy="459363"/>
                </a:xfrm>
                <a:custGeom>
                  <a:avLst/>
                  <a:gdLst>
                    <a:gd name="T0" fmla="*/ 97 w 97"/>
                    <a:gd name="T1" fmla="*/ 16 h 63"/>
                    <a:gd name="T2" fmla="*/ 90 w 97"/>
                    <a:gd name="T3" fmla="*/ 22 h 63"/>
                    <a:gd name="T4" fmla="*/ 75 w 97"/>
                    <a:gd name="T5" fmla="*/ 33 h 63"/>
                    <a:gd name="T6" fmla="*/ 46 w 97"/>
                    <a:gd name="T7" fmla="*/ 51 h 63"/>
                    <a:gd name="T8" fmla="*/ 29 w 97"/>
                    <a:gd name="T9" fmla="*/ 63 h 63"/>
                    <a:gd name="T10" fmla="*/ 26 w 97"/>
                    <a:gd name="T11" fmla="*/ 62 h 63"/>
                    <a:gd name="T12" fmla="*/ 16 w 97"/>
                    <a:gd name="T13" fmla="*/ 47 h 63"/>
                    <a:gd name="T14" fmla="*/ 2 w 97"/>
                    <a:gd name="T15" fmla="*/ 48 h 63"/>
                    <a:gd name="T16" fmla="*/ 10 w 97"/>
                    <a:gd name="T17" fmla="*/ 28 h 63"/>
                    <a:gd name="T18" fmla="*/ 10 w 97"/>
                    <a:gd name="T19" fmla="*/ 26 h 63"/>
                    <a:gd name="T20" fmla="*/ 18 w 97"/>
                    <a:gd name="T21" fmla="*/ 0 h 63"/>
                    <a:gd name="T22" fmla="*/ 40 w 97"/>
                    <a:gd name="T23" fmla="*/ 5 h 63"/>
                    <a:gd name="T24" fmla="*/ 75 w 97"/>
                    <a:gd name="T25" fmla="*/ 13 h 63"/>
                    <a:gd name="T26" fmla="*/ 94 w 97"/>
                    <a:gd name="T27" fmla="*/ 15 h 63"/>
                    <a:gd name="T28" fmla="*/ 97 w 97"/>
                    <a:gd name="T29" fmla="*/ 16 h 63"/>
                    <a:gd name="T30" fmla="*/ 20 w 97"/>
                    <a:gd name="T31" fmla="*/ 3 h 63"/>
                    <a:gd name="T32" fmla="*/ 16 w 97"/>
                    <a:gd name="T33" fmla="*/ 18 h 63"/>
                    <a:gd name="T34" fmla="*/ 14 w 97"/>
                    <a:gd name="T35" fmla="*/ 26 h 63"/>
                    <a:gd name="T36" fmla="*/ 65 w 97"/>
                    <a:gd name="T37" fmla="*/ 20 h 63"/>
                    <a:gd name="T38" fmla="*/ 86 w 97"/>
                    <a:gd name="T39" fmla="*/ 17 h 63"/>
                    <a:gd name="T40" fmla="*/ 20 w 97"/>
                    <a:gd name="T41" fmla="*/ 3 h 63"/>
                    <a:gd name="T42" fmla="*/ 14 w 97"/>
                    <a:gd name="T43" fmla="*/ 38 h 63"/>
                    <a:gd name="T44" fmla="*/ 28 w 97"/>
                    <a:gd name="T45" fmla="*/ 60 h 63"/>
                    <a:gd name="T46" fmla="*/ 82 w 97"/>
                    <a:gd name="T47" fmla="*/ 24 h 63"/>
                    <a:gd name="T48" fmla="*/ 82 w 97"/>
                    <a:gd name="T49" fmla="*/ 23 h 63"/>
                    <a:gd name="T50" fmla="*/ 14 w 97"/>
                    <a:gd name="T51" fmla="*/ 38 h 63"/>
                    <a:gd name="T52" fmla="*/ 13 w 97"/>
                    <a:gd name="T53" fmla="*/ 29 h 63"/>
                    <a:gd name="T54" fmla="*/ 7 w 97"/>
                    <a:gd name="T55" fmla="*/ 40 h 63"/>
                    <a:gd name="T56" fmla="*/ 12 w 97"/>
                    <a:gd name="T57" fmla="*/ 35 h 63"/>
                    <a:gd name="T58" fmla="*/ 15 w 97"/>
                    <a:gd name="T59" fmla="*/ 36 h 63"/>
                    <a:gd name="T60" fmla="*/ 57 w 97"/>
                    <a:gd name="T61" fmla="*/ 27 h 63"/>
                    <a:gd name="T62" fmla="*/ 77 w 97"/>
                    <a:gd name="T63" fmla="*/ 21 h 63"/>
                    <a:gd name="T64" fmla="*/ 13 w 97"/>
                    <a:gd name="T65" fmla="*/ 29 h 63"/>
                    <a:gd name="T66" fmla="*/ 6 w 97"/>
                    <a:gd name="T67" fmla="*/ 45 h 63"/>
                    <a:gd name="T68" fmla="*/ 14 w 97"/>
                    <a:gd name="T69" fmla="*/ 44 h 63"/>
                    <a:gd name="T70" fmla="*/ 11 w 97"/>
                    <a:gd name="T71" fmla="*/ 39 h 63"/>
                    <a:gd name="T72" fmla="*/ 6 w 97"/>
                    <a:gd name="T73" fmla="*/ 45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97" h="63">
                      <a:moveTo>
                        <a:pt x="97" y="16"/>
                      </a:moveTo>
                      <a:cubicBezTo>
                        <a:pt x="96" y="20"/>
                        <a:pt x="92" y="19"/>
                        <a:pt x="90" y="22"/>
                      </a:cubicBezTo>
                      <a:cubicBezTo>
                        <a:pt x="85" y="24"/>
                        <a:pt x="80" y="29"/>
                        <a:pt x="75" y="33"/>
                      </a:cubicBezTo>
                      <a:cubicBezTo>
                        <a:pt x="65" y="38"/>
                        <a:pt x="56" y="45"/>
                        <a:pt x="46" y="51"/>
                      </a:cubicBezTo>
                      <a:cubicBezTo>
                        <a:pt x="40" y="54"/>
                        <a:pt x="35" y="58"/>
                        <a:pt x="29" y="63"/>
                      </a:cubicBezTo>
                      <a:cubicBezTo>
                        <a:pt x="28" y="62"/>
                        <a:pt x="27" y="62"/>
                        <a:pt x="26" y="62"/>
                      </a:cubicBezTo>
                      <a:cubicBezTo>
                        <a:pt x="22" y="57"/>
                        <a:pt x="20" y="52"/>
                        <a:pt x="16" y="47"/>
                      </a:cubicBezTo>
                      <a:cubicBezTo>
                        <a:pt x="12" y="47"/>
                        <a:pt x="6" y="49"/>
                        <a:pt x="2" y="48"/>
                      </a:cubicBezTo>
                      <a:cubicBezTo>
                        <a:pt x="0" y="42"/>
                        <a:pt x="7" y="35"/>
                        <a:pt x="10" y="28"/>
                      </a:cubicBezTo>
                      <a:cubicBezTo>
                        <a:pt x="10" y="27"/>
                        <a:pt x="10" y="26"/>
                        <a:pt x="10" y="26"/>
                      </a:cubicBezTo>
                      <a:cubicBezTo>
                        <a:pt x="13" y="17"/>
                        <a:pt x="15" y="8"/>
                        <a:pt x="18" y="0"/>
                      </a:cubicBezTo>
                      <a:cubicBezTo>
                        <a:pt x="25" y="0"/>
                        <a:pt x="33" y="4"/>
                        <a:pt x="40" y="5"/>
                      </a:cubicBezTo>
                      <a:cubicBezTo>
                        <a:pt x="51" y="8"/>
                        <a:pt x="63" y="10"/>
                        <a:pt x="75" y="13"/>
                      </a:cubicBezTo>
                      <a:cubicBezTo>
                        <a:pt x="81" y="13"/>
                        <a:pt x="88" y="15"/>
                        <a:pt x="94" y="15"/>
                      </a:cubicBezTo>
                      <a:cubicBezTo>
                        <a:pt x="95" y="15"/>
                        <a:pt x="96" y="14"/>
                        <a:pt x="97" y="16"/>
                      </a:cubicBezTo>
                      <a:close/>
                      <a:moveTo>
                        <a:pt x="20" y="3"/>
                      </a:moveTo>
                      <a:cubicBezTo>
                        <a:pt x="18" y="8"/>
                        <a:pt x="16" y="13"/>
                        <a:pt x="16" y="18"/>
                      </a:cubicBezTo>
                      <a:cubicBezTo>
                        <a:pt x="15" y="21"/>
                        <a:pt x="13" y="23"/>
                        <a:pt x="14" y="26"/>
                      </a:cubicBezTo>
                      <a:cubicBezTo>
                        <a:pt x="31" y="24"/>
                        <a:pt x="48" y="21"/>
                        <a:pt x="65" y="20"/>
                      </a:cubicBezTo>
                      <a:cubicBezTo>
                        <a:pt x="72" y="18"/>
                        <a:pt x="80" y="19"/>
                        <a:pt x="86" y="17"/>
                      </a:cubicBezTo>
                      <a:cubicBezTo>
                        <a:pt x="64" y="14"/>
                        <a:pt x="41" y="7"/>
                        <a:pt x="20" y="3"/>
                      </a:cubicBezTo>
                      <a:close/>
                      <a:moveTo>
                        <a:pt x="14" y="38"/>
                      </a:moveTo>
                      <a:cubicBezTo>
                        <a:pt x="19" y="45"/>
                        <a:pt x="22" y="53"/>
                        <a:pt x="28" y="60"/>
                      </a:cubicBezTo>
                      <a:cubicBezTo>
                        <a:pt x="46" y="48"/>
                        <a:pt x="64" y="37"/>
                        <a:pt x="82" y="24"/>
                      </a:cubicBezTo>
                      <a:cubicBezTo>
                        <a:pt x="82" y="23"/>
                        <a:pt x="82" y="23"/>
                        <a:pt x="82" y="23"/>
                      </a:cubicBezTo>
                      <a:cubicBezTo>
                        <a:pt x="59" y="29"/>
                        <a:pt x="37" y="35"/>
                        <a:pt x="14" y="38"/>
                      </a:cubicBezTo>
                      <a:close/>
                      <a:moveTo>
                        <a:pt x="13" y="29"/>
                      </a:moveTo>
                      <a:cubicBezTo>
                        <a:pt x="11" y="33"/>
                        <a:pt x="8" y="37"/>
                        <a:pt x="7" y="40"/>
                      </a:cubicBezTo>
                      <a:cubicBezTo>
                        <a:pt x="9" y="39"/>
                        <a:pt x="9" y="36"/>
                        <a:pt x="12" y="35"/>
                      </a:cubicBezTo>
                      <a:cubicBezTo>
                        <a:pt x="13" y="35"/>
                        <a:pt x="14" y="35"/>
                        <a:pt x="15" y="36"/>
                      </a:cubicBezTo>
                      <a:cubicBezTo>
                        <a:pt x="29" y="33"/>
                        <a:pt x="43" y="30"/>
                        <a:pt x="57" y="27"/>
                      </a:cubicBezTo>
                      <a:cubicBezTo>
                        <a:pt x="64" y="24"/>
                        <a:pt x="70" y="23"/>
                        <a:pt x="77" y="21"/>
                      </a:cubicBezTo>
                      <a:cubicBezTo>
                        <a:pt x="55" y="23"/>
                        <a:pt x="34" y="25"/>
                        <a:pt x="13" y="29"/>
                      </a:cubicBezTo>
                      <a:close/>
                      <a:moveTo>
                        <a:pt x="6" y="45"/>
                      </a:moveTo>
                      <a:cubicBezTo>
                        <a:pt x="9" y="46"/>
                        <a:pt x="12" y="44"/>
                        <a:pt x="14" y="44"/>
                      </a:cubicBezTo>
                      <a:cubicBezTo>
                        <a:pt x="13" y="42"/>
                        <a:pt x="13" y="41"/>
                        <a:pt x="11" y="39"/>
                      </a:cubicBezTo>
                      <a:cubicBezTo>
                        <a:pt x="10" y="41"/>
                        <a:pt x="8" y="43"/>
                        <a:pt x="6" y="45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/>
              </p:spPr>
              <p:txBody>
                <a:bodyPr vert="horz" wrap="square" lIns="170688" tIns="85344" rIns="170688" bIns="85344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2613" dirty="0"/>
                </a:p>
              </p:txBody>
            </p:sp>
            <p:sp>
              <p:nvSpPr>
                <p:cNvPr id="13" name="任意多边形 98">
                  <a:extLst>
                    <a:ext uri="{FF2B5EF4-FFF2-40B4-BE49-F238E27FC236}">
                      <a16:creationId xmlns:a16="http://schemas.microsoft.com/office/drawing/2014/main" xmlns="" id="{66DCBBBF-1FE6-4149-AE8F-549EDED713F0}"/>
                    </a:ext>
                  </a:extLst>
                </p:cNvPr>
                <p:cNvSpPr/>
                <p:nvPr/>
              </p:nvSpPr>
              <p:spPr>
                <a:xfrm>
                  <a:off x="3842076" y="5169648"/>
                  <a:ext cx="4403334" cy="401116"/>
                </a:xfrm>
                <a:custGeom>
                  <a:avLst/>
                  <a:gdLst>
                    <a:gd name="connsiteX0" fmla="*/ 0 w 6766560"/>
                    <a:gd name="connsiteY0" fmla="*/ 39809 h 361457"/>
                    <a:gd name="connsiteX1" fmla="*/ 4411980 w 6766560"/>
                    <a:gd name="connsiteY1" fmla="*/ 28379 h 361457"/>
                    <a:gd name="connsiteX2" fmla="*/ 4023360 w 6766560"/>
                    <a:gd name="connsiteY2" fmla="*/ 359849 h 361457"/>
                    <a:gd name="connsiteX3" fmla="*/ 6766560 w 6766560"/>
                    <a:gd name="connsiteY3" fmla="*/ 131249 h 361457"/>
                    <a:gd name="connsiteX0" fmla="*/ 0 w 6766560"/>
                    <a:gd name="connsiteY0" fmla="*/ 75291 h 398381"/>
                    <a:gd name="connsiteX1" fmla="*/ 4369154 w 6766560"/>
                    <a:gd name="connsiteY1" fmla="*/ 18141 h 398381"/>
                    <a:gd name="connsiteX2" fmla="*/ 4023360 w 6766560"/>
                    <a:gd name="connsiteY2" fmla="*/ 395331 h 398381"/>
                    <a:gd name="connsiteX3" fmla="*/ 6766560 w 6766560"/>
                    <a:gd name="connsiteY3" fmla="*/ 166731 h 398381"/>
                    <a:gd name="connsiteX0" fmla="*/ 0 w 6766560"/>
                    <a:gd name="connsiteY0" fmla="*/ 71354 h 339035"/>
                    <a:gd name="connsiteX1" fmla="*/ 4369154 w 6766560"/>
                    <a:gd name="connsiteY1" fmla="*/ 14204 h 339035"/>
                    <a:gd name="connsiteX2" fmla="*/ 4351696 w 6766560"/>
                    <a:gd name="connsiteY2" fmla="*/ 334244 h 339035"/>
                    <a:gd name="connsiteX3" fmla="*/ 6766560 w 6766560"/>
                    <a:gd name="connsiteY3" fmla="*/ 162794 h 339035"/>
                    <a:gd name="connsiteX0" fmla="*/ 0 w 7194823"/>
                    <a:gd name="connsiteY0" fmla="*/ 71354 h 334304"/>
                    <a:gd name="connsiteX1" fmla="*/ 4369154 w 7194823"/>
                    <a:gd name="connsiteY1" fmla="*/ 14204 h 334304"/>
                    <a:gd name="connsiteX2" fmla="*/ 4351696 w 7194823"/>
                    <a:gd name="connsiteY2" fmla="*/ 334244 h 334304"/>
                    <a:gd name="connsiteX3" fmla="*/ 7194823 w 7194823"/>
                    <a:gd name="connsiteY3" fmla="*/ 37064 h 334304"/>
                    <a:gd name="connsiteX0" fmla="*/ 0 w 7194823"/>
                    <a:gd name="connsiteY0" fmla="*/ 72918 h 358721"/>
                    <a:gd name="connsiteX1" fmla="*/ 4369154 w 7194823"/>
                    <a:gd name="connsiteY1" fmla="*/ 15768 h 358721"/>
                    <a:gd name="connsiteX2" fmla="*/ 4051911 w 7194823"/>
                    <a:gd name="connsiteY2" fmla="*/ 358668 h 358721"/>
                    <a:gd name="connsiteX3" fmla="*/ 7194823 w 7194823"/>
                    <a:gd name="connsiteY3" fmla="*/ 38628 h 358721"/>
                    <a:gd name="connsiteX0" fmla="*/ 0 w 6454042"/>
                    <a:gd name="connsiteY0" fmla="*/ 72918 h 359955"/>
                    <a:gd name="connsiteX1" fmla="*/ 4369154 w 6454042"/>
                    <a:gd name="connsiteY1" fmla="*/ 15768 h 359955"/>
                    <a:gd name="connsiteX2" fmla="*/ 4051911 w 6454042"/>
                    <a:gd name="connsiteY2" fmla="*/ 358668 h 359955"/>
                    <a:gd name="connsiteX3" fmla="*/ 6454042 w 6454042"/>
                    <a:gd name="connsiteY3" fmla="*/ 112769 h 359955"/>
                    <a:gd name="connsiteX0" fmla="*/ 0 w 6454042"/>
                    <a:gd name="connsiteY0" fmla="*/ 62493 h 349247"/>
                    <a:gd name="connsiteX1" fmla="*/ 4122228 w 6454042"/>
                    <a:gd name="connsiteY1" fmla="*/ 17700 h 349247"/>
                    <a:gd name="connsiteX2" fmla="*/ 4051911 w 6454042"/>
                    <a:gd name="connsiteY2" fmla="*/ 348243 h 349247"/>
                    <a:gd name="connsiteX3" fmla="*/ 6454042 w 6454042"/>
                    <a:gd name="connsiteY3" fmla="*/ 102344 h 349247"/>
                    <a:gd name="connsiteX0" fmla="*/ 0 w 4341830"/>
                    <a:gd name="connsiteY0" fmla="*/ 62493 h 348243"/>
                    <a:gd name="connsiteX1" fmla="*/ 4122228 w 4341830"/>
                    <a:gd name="connsiteY1" fmla="*/ 17700 h 348243"/>
                    <a:gd name="connsiteX2" fmla="*/ 4051911 w 4341830"/>
                    <a:gd name="connsiteY2" fmla="*/ 348243 h 348243"/>
                    <a:gd name="connsiteX0" fmla="*/ 0 w 4122228"/>
                    <a:gd name="connsiteY0" fmla="*/ 62493 h 62493"/>
                    <a:gd name="connsiteX1" fmla="*/ 4122228 w 4122228"/>
                    <a:gd name="connsiteY1" fmla="*/ 17700 h 62493"/>
                    <a:gd name="connsiteX0" fmla="*/ 0 w 4122228"/>
                    <a:gd name="connsiteY0" fmla="*/ 44793 h 66159"/>
                    <a:gd name="connsiteX1" fmla="*/ 4122228 w 4122228"/>
                    <a:gd name="connsiteY1" fmla="*/ 0 h 66159"/>
                    <a:gd name="connsiteX0" fmla="*/ 0 w 4245691"/>
                    <a:gd name="connsiteY0" fmla="*/ 156004 h 156004"/>
                    <a:gd name="connsiteX1" fmla="*/ 4245691 w 4245691"/>
                    <a:gd name="connsiteY1" fmla="*/ 0 h 156004"/>
                    <a:gd name="connsiteX0" fmla="*/ 0 w 4245691"/>
                    <a:gd name="connsiteY0" fmla="*/ 156004 h 163985"/>
                    <a:gd name="connsiteX1" fmla="*/ 4245691 w 4245691"/>
                    <a:gd name="connsiteY1" fmla="*/ 0 h 163985"/>
                    <a:gd name="connsiteX0" fmla="*/ 0 w 5449458"/>
                    <a:gd name="connsiteY0" fmla="*/ 143648 h 143648"/>
                    <a:gd name="connsiteX1" fmla="*/ 5449458 w 5449458"/>
                    <a:gd name="connsiteY1" fmla="*/ 0 h 143648"/>
                    <a:gd name="connsiteX0" fmla="*/ 0 w 5449458"/>
                    <a:gd name="connsiteY0" fmla="*/ 143648 h 260913"/>
                    <a:gd name="connsiteX1" fmla="*/ 1990356 w 5449458"/>
                    <a:gd name="connsiteY1" fmla="*/ 260339 h 260913"/>
                    <a:gd name="connsiteX2" fmla="*/ 5449458 w 5449458"/>
                    <a:gd name="connsiteY2" fmla="*/ 0 h 260913"/>
                    <a:gd name="connsiteX0" fmla="*/ 0 w 4693246"/>
                    <a:gd name="connsiteY0" fmla="*/ 169 h 463018"/>
                    <a:gd name="connsiteX1" fmla="*/ 1234144 w 4693246"/>
                    <a:gd name="connsiteY1" fmla="*/ 462849 h 463018"/>
                    <a:gd name="connsiteX2" fmla="*/ 4693246 w 4693246"/>
                    <a:gd name="connsiteY2" fmla="*/ 202510 h 463018"/>
                    <a:gd name="connsiteX0" fmla="*/ 153395 w 4846641"/>
                    <a:gd name="connsiteY0" fmla="*/ 0 h 462988"/>
                    <a:gd name="connsiteX1" fmla="*/ 1387539 w 4846641"/>
                    <a:gd name="connsiteY1" fmla="*/ 462680 h 462988"/>
                    <a:gd name="connsiteX2" fmla="*/ 4846641 w 4846641"/>
                    <a:gd name="connsiteY2" fmla="*/ 202341 h 462988"/>
                    <a:gd name="connsiteX0" fmla="*/ 212160 w 4457851"/>
                    <a:gd name="connsiteY0" fmla="*/ 0 h 462988"/>
                    <a:gd name="connsiteX1" fmla="*/ 998749 w 4457851"/>
                    <a:gd name="connsiteY1" fmla="*/ 462680 h 462988"/>
                    <a:gd name="connsiteX2" fmla="*/ 4457851 w 4457851"/>
                    <a:gd name="connsiteY2" fmla="*/ 202341 h 462988"/>
                    <a:gd name="connsiteX0" fmla="*/ 238795 w 4484486"/>
                    <a:gd name="connsiteY0" fmla="*/ 0 h 462868"/>
                    <a:gd name="connsiteX1" fmla="*/ 1025384 w 4484486"/>
                    <a:gd name="connsiteY1" fmla="*/ 462680 h 462868"/>
                    <a:gd name="connsiteX2" fmla="*/ 4484486 w 4484486"/>
                    <a:gd name="connsiteY2" fmla="*/ 202341 h 462868"/>
                    <a:gd name="connsiteX0" fmla="*/ 410770 w 4656461"/>
                    <a:gd name="connsiteY0" fmla="*/ 0 h 425815"/>
                    <a:gd name="connsiteX1" fmla="*/ 595476 w 4656461"/>
                    <a:gd name="connsiteY1" fmla="*/ 425610 h 425815"/>
                    <a:gd name="connsiteX2" fmla="*/ 4656461 w 4656461"/>
                    <a:gd name="connsiteY2" fmla="*/ 202341 h 425815"/>
                    <a:gd name="connsiteX0" fmla="*/ 410770 w 4656461"/>
                    <a:gd name="connsiteY0" fmla="*/ 0 h 364069"/>
                    <a:gd name="connsiteX1" fmla="*/ 595476 w 4656461"/>
                    <a:gd name="connsiteY1" fmla="*/ 363827 h 364069"/>
                    <a:gd name="connsiteX2" fmla="*/ 4656461 w 4656461"/>
                    <a:gd name="connsiteY2" fmla="*/ 202341 h 364069"/>
                    <a:gd name="connsiteX0" fmla="*/ 558636 w 4511100"/>
                    <a:gd name="connsiteY0" fmla="*/ 0 h 388767"/>
                    <a:gd name="connsiteX1" fmla="*/ 450115 w 4511100"/>
                    <a:gd name="connsiteY1" fmla="*/ 388541 h 388767"/>
                    <a:gd name="connsiteX2" fmla="*/ 4511100 w 4511100"/>
                    <a:gd name="connsiteY2" fmla="*/ 227055 h 388767"/>
                    <a:gd name="connsiteX0" fmla="*/ 445007 w 4613533"/>
                    <a:gd name="connsiteY0" fmla="*/ 0 h 413467"/>
                    <a:gd name="connsiteX1" fmla="*/ 552548 w 4613533"/>
                    <a:gd name="connsiteY1" fmla="*/ 413255 h 413467"/>
                    <a:gd name="connsiteX2" fmla="*/ 4613533 w 4613533"/>
                    <a:gd name="connsiteY2" fmla="*/ 251769 h 413467"/>
                    <a:gd name="connsiteX0" fmla="*/ 437894 w 4606420"/>
                    <a:gd name="connsiteY0" fmla="*/ 0 h 351722"/>
                    <a:gd name="connsiteX1" fmla="*/ 560868 w 4606420"/>
                    <a:gd name="connsiteY1" fmla="*/ 351471 h 351722"/>
                    <a:gd name="connsiteX2" fmla="*/ 4606420 w 4606420"/>
                    <a:gd name="connsiteY2" fmla="*/ 251769 h 351722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251769 h 401116"/>
                    <a:gd name="connsiteX0" fmla="*/ 424068 w 4592594"/>
                    <a:gd name="connsiteY0" fmla="*/ 0 h 401116"/>
                    <a:gd name="connsiteX1" fmla="*/ 577907 w 4592594"/>
                    <a:gd name="connsiteY1" fmla="*/ 400898 h 401116"/>
                    <a:gd name="connsiteX2" fmla="*/ 4592594 w 4592594"/>
                    <a:gd name="connsiteY2" fmla="*/ 338266 h 401116"/>
                    <a:gd name="connsiteX0" fmla="*/ 391353 w 4638179"/>
                    <a:gd name="connsiteY0" fmla="*/ 0 h 401116"/>
                    <a:gd name="connsiteX1" fmla="*/ 623492 w 4638179"/>
                    <a:gd name="connsiteY1" fmla="*/ 400898 h 401116"/>
                    <a:gd name="connsiteX2" fmla="*/ 4638179 w 4638179"/>
                    <a:gd name="connsiteY2" fmla="*/ 338266 h 401116"/>
                    <a:gd name="connsiteX0" fmla="*/ 391353 w 4904398"/>
                    <a:gd name="connsiteY0" fmla="*/ 0 h 401116"/>
                    <a:gd name="connsiteX1" fmla="*/ 623492 w 4904398"/>
                    <a:gd name="connsiteY1" fmla="*/ 400898 h 401116"/>
                    <a:gd name="connsiteX2" fmla="*/ 4904398 w 4904398"/>
                    <a:gd name="connsiteY2" fmla="*/ 322224 h 4011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04398" h="401116">
                      <a:moveTo>
                        <a:pt x="391353" y="0"/>
                      </a:moveTo>
                      <a:cubicBezTo>
                        <a:pt x="-226127" y="38897"/>
                        <a:pt x="-86259" y="411428"/>
                        <a:pt x="623492" y="400898"/>
                      </a:cubicBezTo>
                      <a:lnTo>
                        <a:pt x="4904398" y="322224"/>
                      </a:ln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  <p:sp>
              <p:nvSpPr>
                <p:cNvPr id="14" name="任意多边形 99">
                  <a:extLst>
                    <a:ext uri="{FF2B5EF4-FFF2-40B4-BE49-F238E27FC236}">
                      <a16:creationId xmlns:a16="http://schemas.microsoft.com/office/drawing/2014/main" xmlns="" id="{F3D3B1F0-6B3E-498B-AE49-077AC4B3A578}"/>
                    </a:ext>
                  </a:extLst>
                </p:cNvPr>
                <p:cNvSpPr/>
                <p:nvPr/>
              </p:nvSpPr>
              <p:spPr>
                <a:xfrm>
                  <a:off x="3254487" y="5197382"/>
                  <a:ext cx="988875" cy="401117"/>
                </a:xfrm>
                <a:custGeom>
                  <a:avLst/>
                  <a:gdLst>
                    <a:gd name="connsiteX0" fmla="*/ 755361 w 755361"/>
                    <a:gd name="connsiteY0" fmla="*/ 383586 h 416878"/>
                    <a:gd name="connsiteX1" fmla="*/ 1599 w 755361"/>
                    <a:gd name="connsiteY1" fmla="*/ 383586 h 416878"/>
                    <a:gd name="connsiteX2" fmla="*/ 557653 w 755361"/>
                    <a:gd name="connsiteY2" fmla="*/ 37597 h 416878"/>
                    <a:gd name="connsiteX3" fmla="*/ 619437 w 755361"/>
                    <a:gd name="connsiteY3" fmla="*/ 25240 h 416878"/>
                    <a:gd name="connsiteX0" fmla="*/ 754492 w 754492"/>
                    <a:gd name="connsiteY0" fmla="*/ 358346 h 392510"/>
                    <a:gd name="connsiteX1" fmla="*/ 730 w 754492"/>
                    <a:gd name="connsiteY1" fmla="*/ 358346 h 392510"/>
                    <a:gd name="connsiteX2" fmla="*/ 618568 w 754492"/>
                    <a:gd name="connsiteY2" fmla="*/ 0 h 392510"/>
                    <a:gd name="connsiteX0" fmla="*/ 1458409 w 1458409"/>
                    <a:gd name="connsiteY0" fmla="*/ 358346 h 379568"/>
                    <a:gd name="connsiteX1" fmla="*/ 312 w 1458409"/>
                    <a:gd name="connsiteY1" fmla="*/ 333633 h 379568"/>
                    <a:gd name="connsiteX2" fmla="*/ 1322485 w 1458409"/>
                    <a:gd name="connsiteY2" fmla="*/ 0 h 379568"/>
                    <a:gd name="connsiteX0" fmla="*/ 1483885 w 1483885"/>
                    <a:gd name="connsiteY0" fmla="*/ 457200 h 484234"/>
                    <a:gd name="connsiteX1" fmla="*/ 25788 w 1483885"/>
                    <a:gd name="connsiteY1" fmla="*/ 432487 h 484234"/>
                    <a:gd name="connsiteX2" fmla="*/ 569485 w 1483885"/>
                    <a:gd name="connsiteY2" fmla="*/ 0 h 484234"/>
                    <a:gd name="connsiteX0" fmla="*/ 1475175 w 1475175"/>
                    <a:gd name="connsiteY0" fmla="*/ 469557 h 497359"/>
                    <a:gd name="connsiteX1" fmla="*/ 17078 w 1475175"/>
                    <a:gd name="connsiteY1" fmla="*/ 444844 h 497359"/>
                    <a:gd name="connsiteX2" fmla="*/ 684342 w 1475175"/>
                    <a:gd name="connsiteY2" fmla="*/ 0 h 497359"/>
                    <a:gd name="connsiteX0" fmla="*/ 1482176 w 1482176"/>
                    <a:gd name="connsiteY0" fmla="*/ 469557 h 497359"/>
                    <a:gd name="connsiteX1" fmla="*/ 24079 w 1482176"/>
                    <a:gd name="connsiteY1" fmla="*/ 444844 h 497359"/>
                    <a:gd name="connsiteX2" fmla="*/ 691343 w 1482176"/>
                    <a:gd name="connsiteY2" fmla="*/ 0 h 497359"/>
                    <a:gd name="connsiteX0" fmla="*/ 1496003 w 1496003"/>
                    <a:gd name="connsiteY0" fmla="*/ 383060 h 405670"/>
                    <a:gd name="connsiteX1" fmla="*/ 37906 w 1496003"/>
                    <a:gd name="connsiteY1" fmla="*/ 358347 h 405670"/>
                    <a:gd name="connsiteX2" fmla="*/ 581603 w 1496003"/>
                    <a:gd name="connsiteY2" fmla="*/ 0 h 405670"/>
                    <a:gd name="connsiteX0" fmla="*/ 1498863 w 1498863"/>
                    <a:gd name="connsiteY0" fmla="*/ 383060 h 405670"/>
                    <a:gd name="connsiteX1" fmla="*/ 40766 w 1498863"/>
                    <a:gd name="connsiteY1" fmla="*/ 358347 h 405670"/>
                    <a:gd name="connsiteX2" fmla="*/ 584463 w 1498863"/>
                    <a:gd name="connsiteY2" fmla="*/ 0 h 405670"/>
                    <a:gd name="connsiteX0" fmla="*/ 1473706 w 1473706"/>
                    <a:gd name="connsiteY0" fmla="*/ 383060 h 440354"/>
                    <a:gd name="connsiteX1" fmla="*/ 15609 w 1473706"/>
                    <a:gd name="connsiteY1" fmla="*/ 358347 h 440354"/>
                    <a:gd name="connsiteX2" fmla="*/ 559306 w 1473706"/>
                    <a:gd name="connsiteY2" fmla="*/ 0 h 440354"/>
                    <a:gd name="connsiteX0" fmla="*/ 1682620 w 1682620"/>
                    <a:gd name="connsiteY0" fmla="*/ 383060 h 405670"/>
                    <a:gd name="connsiteX1" fmla="*/ 51528 w 1682620"/>
                    <a:gd name="connsiteY1" fmla="*/ 358347 h 405670"/>
                    <a:gd name="connsiteX2" fmla="*/ 595225 w 1682620"/>
                    <a:gd name="connsiteY2" fmla="*/ 0 h 405670"/>
                    <a:gd name="connsiteX0" fmla="*/ 1653020 w 1653020"/>
                    <a:gd name="connsiteY0" fmla="*/ 320540 h 339742"/>
                    <a:gd name="connsiteX1" fmla="*/ 21928 w 1653020"/>
                    <a:gd name="connsiteY1" fmla="*/ 295827 h 339742"/>
                    <a:gd name="connsiteX2" fmla="*/ 825980 w 1653020"/>
                    <a:gd name="connsiteY2" fmla="*/ 0 h 339742"/>
                    <a:gd name="connsiteX0" fmla="*/ 1717144 w 1717144"/>
                    <a:gd name="connsiteY0" fmla="*/ 381397 h 403200"/>
                    <a:gd name="connsiteX1" fmla="*/ 86052 w 1717144"/>
                    <a:gd name="connsiteY1" fmla="*/ 356684 h 403200"/>
                    <a:gd name="connsiteX2" fmla="*/ 296123 w 1717144"/>
                    <a:gd name="connsiteY2" fmla="*/ 12588 h 403200"/>
                    <a:gd name="connsiteX3" fmla="*/ 890104 w 1717144"/>
                    <a:gd name="connsiteY3" fmla="*/ 60857 h 403200"/>
                    <a:gd name="connsiteX0" fmla="*/ 1717144 w 1717144"/>
                    <a:gd name="connsiteY0" fmla="*/ 376649 h 398452"/>
                    <a:gd name="connsiteX1" fmla="*/ 86052 w 1717144"/>
                    <a:gd name="connsiteY1" fmla="*/ 351936 h 398452"/>
                    <a:gd name="connsiteX2" fmla="*/ 296123 w 1717144"/>
                    <a:gd name="connsiteY2" fmla="*/ 7840 h 398452"/>
                    <a:gd name="connsiteX3" fmla="*/ 651445 w 1717144"/>
                    <a:gd name="connsiteY3" fmla="*/ 143636 h 398452"/>
                    <a:gd name="connsiteX0" fmla="*/ 1717144 w 1717144"/>
                    <a:gd name="connsiteY0" fmla="*/ 384043 h 405846"/>
                    <a:gd name="connsiteX1" fmla="*/ 86052 w 1717144"/>
                    <a:gd name="connsiteY1" fmla="*/ 359330 h 405846"/>
                    <a:gd name="connsiteX2" fmla="*/ 296123 w 1717144"/>
                    <a:gd name="connsiteY2" fmla="*/ 15234 h 405846"/>
                    <a:gd name="connsiteX3" fmla="*/ 1237241 w 1717144"/>
                    <a:gd name="connsiteY3" fmla="*/ 38495 h 405846"/>
                    <a:gd name="connsiteX0" fmla="*/ 1717144 w 1717144"/>
                    <a:gd name="connsiteY0" fmla="*/ 377444 h 399247"/>
                    <a:gd name="connsiteX1" fmla="*/ 86052 w 1717144"/>
                    <a:gd name="connsiteY1" fmla="*/ 352731 h 399247"/>
                    <a:gd name="connsiteX2" fmla="*/ 296123 w 1717144"/>
                    <a:gd name="connsiteY2" fmla="*/ 8635 h 399247"/>
                    <a:gd name="connsiteX3" fmla="*/ 1237241 w 1717144"/>
                    <a:gd name="connsiteY3" fmla="*/ 31896 h 399247"/>
                    <a:gd name="connsiteX0" fmla="*/ 1717144 w 1717144"/>
                    <a:gd name="connsiteY0" fmla="*/ 416694 h 438497"/>
                    <a:gd name="connsiteX1" fmla="*/ 86052 w 1717144"/>
                    <a:gd name="connsiteY1" fmla="*/ 391981 h 438497"/>
                    <a:gd name="connsiteX2" fmla="*/ 296123 w 1717144"/>
                    <a:gd name="connsiteY2" fmla="*/ 47885 h 438497"/>
                    <a:gd name="connsiteX3" fmla="*/ 1237241 w 1717144"/>
                    <a:gd name="connsiteY3" fmla="*/ 71146 h 438497"/>
                    <a:gd name="connsiteX0" fmla="*/ 1717144 w 1717144"/>
                    <a:gd name="connsiteY0" fmla="*/ 385519 h 407322"/>
                    <a:gd name="connsiteX1" fmla="*/ 86052 w 1717144"/>
                    <a:gd name="connsiteY1" fmla="*/ 360806 h 407322"/>
                    <a:gd name="connsiteX2" fmla="*/ 296123 w 1717144"/>
                    <a:gd name="connsiteY2" fmla="*/ 16710 h 407322"/>
                    <a:gd name="connsiteX3" fmla="*/ 751724 w 1717144"/>
                    <a:gd name="connsiteY3" fmla="*/ 141722 h 407322"/>
                    <a:gd name="connsiteX0" fmla="*/ 1717144 w 1717144"/>
                    <a:gd name="connsiteY0" fmla="*/ 385132 h 406935"/>
                    <a:gd name="connsiteX1" fmla="*/ 86052 w 1717144"/>
                    <a:gd name="connsiteY1" fmla="*/ 360419 h 406935"/>
                    <a:gd name="connsiteX2" fmla="*/ 296123 w 1717144"/>
                    <a:gd name="connsiteY2" fmla="*/ 16323 h 406935"/>
                    <a:gd name="connsiteX3" fmla="*/ 751724 w 1717144"/>
                    <a:gd name="connsiteY3" fmla="*/ 141335 h 406935"/>
                    <a:gd name="connsiteX0" fmla="*/ 1717144 w 1717144"/>
                    <a:gd name="connsiteY0" fmla="*/ 402465 h 424268"/>
                    <a:gd name="connsiteX1" fmla="*/ 86052 w 1717144"/>
                    <a:gd name="connsiteY1" fmla="*/ 377752 h 424268"/>
                    <a:gd name="connsiteX2" fmla="*/ 296123 w 1717144"/>
                    <a:gd name="connsiteY2" fmla="*/ 33656 h 424268"/>
                    <a:gd name="connsiteX3" fmla="*/ 751724 w 1717144"/>
                    <a:gd name="connsiteY3" fmla="*/ 158668 h 424268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03068 w 1703068"/>
                    <a:gd name="connsiteY0" fmla="*/ 402465 h 433569"/>
                    <a:gd name="connsiteX1" fmla="*/ 71976 w 1703068"/>
                    <a:gd name="connsiteY1" fmla="*/ 377752 h 433569"/>
                    <a:gd name="connsiteX2" fmla="*/ 282047 w 1703068"/>
                    <a:gd name="connsiteY2" fmla="*/ 33656 h 433569"/>
                    <a:gd name="connsiteX3" fmla="*/ 737648 w 1703068"/>
                    <a:gd name="connsiteY3" fmla="*/ 158668 h 433569"/>
                    <a:gd name="connsiteX0" fmla="*/ 1736283 w 1736283"/>
                    <a:gd name="connsiteY0" fmla="*/ 399831 h 421458"/>
                    <a:gd name="connsiteX1" fmla="*/ 105191 w 1736283"/>
                    <a:gd name="connsiteY1" fmla="*/ 375118 h 421458"/>
                    <a:gd name="connsiteX2" fmla="*/ 243539 w 1736283"/>
                    <a:gd name="connsiteY2" fmla="*/ 34201 h 421458"/>
                    <a:gd name="connsiteX3" fmla="*/ 770863 w 1736283"/>
                    <a:gd name="connsiteY3" fmla="*/ 156034 h 4214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736283" h="421458">
                      <a:moveTo>
                        <a:pt x="1736283" y="399831"/>
                      </a:moveTo>
                      <a:cubicBezTo>
                        <a:pt x="1375877" y="428663"/>
                        <a:pt x="353982" y="436056"/>
                        <a:pt x="105191" y="375118"/>
                      </a:cubicBezTo>
                      <a:cubicBezTo>
                        <a:pt x="-143600" y="314180"/>
                        <a:pt x="109530" y="83505"/>
                        <a:pt x="243539" y="34201"/>
                      </a:cubicBezTo>
                      <a:cubicBezTo>
                        <a:pt x="438239" y="-56438"/>
                        <a:pt x="1137030" y="50085"/>
                        <a:pt x="770863" y="156034"/>
                      </a:cubicBezTo>
                    </a:path>
                  </a:pathLst>
                </a:custGeom>
                <a:noFill/>
                <a:ln w="25400" cap="rnd">
                  <a:solidFill>
                    <a:schemeClr val="tx1"/>
                  </a:solidFill>
                  <a:prstDash val="dash"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13"/>
                </a:p>
              </p:txBody>
            </p:sp>
          </p:grpSp>
        </p:grpSp>
        <p:sp>
          <p:nvSpPr>
            <p:cNvPr id="9" name="標題 1"/>
            <p:cNvSpPr txBox="1">
              <a:spLocks/>
            </p:cNvSpPr>
            <p:nvPr/>
          </p:nvSpPr>
          <p:spPr>
            <a:xfrm>
              <a:off x="1304673" y="140220"/>
              <a:ext cx="4303804" cy="583948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4400" b="0" kern="1200" cap="none">
                  <a:solidFill>
                    <a:schemeClr val="accent1"/>
                  </a:solidFill>
                  <a:latin typeface="+mj-lt"/>
                  <a:ea typeface="新細明體" charset="0"/>
                  <a:cs typeface="+mj-cs"/>
                </a:defRPr>
              </a:lvl1pPr>
              <a:lvl2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2pPr>
              <a:lvl3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3pPr>
              <a:lvl4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4pPr>
              <a:lvl5pPr algn="l" defTabSz="457200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>
                  <a:solidFill>
                    <a:schemeClr val="accent1"/>
                  </a:solidFill>
                  <a:latin typeface="Trebuchet MS" charset="0"/>
                  <a:ea typeface="新細明體" charset="0"/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109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會考</a:t>
              </a:r>
              <a:r>
                <a:rPr lang="zh-TW" altLang="en-US" sz="5973" dirty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考題</a:t>
              </a:r>
              <a:r>
                <a:rPr lang="en-US" altLang="zh-TW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-</a:t>
              </a:r>
              <a:r>
                <a:rPr lang="zh-TW" altLang="en-US" sz="5973" dirty="0" smtClean="0">
                  <a:solidFill>
                    <a:schemeClr val="tx1"/>
                  </a:solidFill>
                  <a:latin typeface="華康飾藝體W5" panose="04020509000000000000" pitchFamily="81" charset="-120"/>
                  <a:ea typeface="華康飾藝體W5" panose="04020509000000000000" pitchFamily="81" charset="-120"/>
                </a:rPr>
                <a:t>公民科</a:t>
              </a:r>
              <a:endParaRPr lang="zh-TW" altLang="en-US" sz="5973" dirty="0">
                <a:solidFill>
                  <a:schemeClr val="tx1"/>
                </a:solidFill>
                <a:latin typeface="華康飾藝體W5" panose="04020509000000000000" pitchFamily="81" charset="-120"/>
                <a:ea typeface="華康飾藝體W5" panose="04020509000000000000" pitchFamily="81" charset="-120"/>
              </a:endParaRPr>
            </a:p>
          </p:txBody>
        </p:sp>
      </p:grp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25369" y="2436891"/>
            <a:ext cx="11036529" cy="1036471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表（十五）是甲、乙兩國匯率變動的情形，以吸引乙國遊客為主的甲國觀光業者，看到此變化後感到很憂心。根據表中內容判斷，若甲國的物價水準維持不變，下列何者最可能是上述業者的憂慮？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5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</a:t>
            </a: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甲國觀光業者經營成本</a:t>
            </a:r>
            <a:r>
              <a:rPr lang="zh-TW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提高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乙國人的平均薪資所得減少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</a:t>
            </a: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甲國觀光業者數量大幅增加</a:t>
            </a:r>
            <a:endParaRPr lang="en-US" altLang="zh-TW" sz="54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</a:t>
            </a:r>
            <a:r>
              <a:rPr lang="en-US" altLang="zh-TW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zh-TW" sz="5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乙國人到甲國旅遊意願下降</a:t>
            </a:r>
            <a:endParaRPr lang="zh-TW" altLang="en-US" sz="5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內容版面配置區 1"/>
          <p:cNvSpPr txBox="1">
            <a:spLocks/>
          </p:cNvSpPr>
          <p:nvPr/>
        </p:nvSpPr>
        <p:spPr>
          <a:xfrm>
            <a:off x="11628427" y="2453359"/>
            <a:ext cx="11346873" cy="103647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18" charset="2"/>
              <a:buChar char=""/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>
              <a:latin typeface="+mj-ea"/>
              <a:ea typeface="+mj-ea"/>
            </a:endParaRPr>
          </a:p>
          <a:p>
            <a:pPr marL="0" indent="0">
              <a:buNone/>
            </a:pPr>
            <a:endParaRPr lang="en-US" altLang="zh-TW" sz="5413" dirty="0" smtClean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04144" y="755906"/>
            <a:ext cx="3462529" cy="1095269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5973" dirty="0" smtClean="0">
                <a:latin typeface="+mn-ea"/>
              </a:rPr>
              <a:t>第</a:t>
            </a:r>
            <a:r>
              <a:rPr lang="en-US" altLang="zh-TW" sz="5973" dirty="0" smtClean="0">
                <a:latin typeface="+mn-ea"/>
              </a:rPr>
              <a:t>52</a:t>
            </a:r>
            <a:r>
              <a:rPr lang="zh-TW" altLang="en-US" sz="5973" dirty="0" smtClean="0">
                <a:latin typeface="+mn-ea"/>
              </a:rPr>
              <a:t>題</a:t>
            </a:r>
            <a:endParaRPr lang="zh-TW" altLang="en-US" sz="5973" dirty="0">
              <a:latin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80760" y="9867900"/>
            <a:ext cx="9582440" cy="1159641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360"/>
          </a:p>
        </p:txBody>
      </p:sp>
      <p:sp>
        <p:nvSpPr>
          <p:cNvPr id="2076" name="Rectangle 141"/>
          <p:cNvSpPr>
            <a:spLocks noChangeArrowheads="1"/>
          </p:cNvSpPr>
          <p:nvPr/>
        </p:nvSpPr>
        <p:spPr bwMode="auto">
          <a:xfrm>
            <a:off x="0" y="0"/>
            <a:ext cx="2286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146" name="Picture 2" descr="社會5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5372" y="4490120"/>
            <a:ext cx="10392982" cy="566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156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 userDrawn="1"/>
        </p:nvGrpSpPr>
        <p:grpSpPr>
          <a:xfrm>
            <a:off x="5757" y="518880"/>
            <a:ext cx="1567604" cy="960861"/>
            <a:chOff x="0" y="615156"/>
            <a:chExt cx="839788" cy="514747"/>
          </a:xfrm>
        </p:grpSpPr>
        <p:sp>
          <p:nvSpPr>
            <p:cNvPr id="6" name="平行四边形 5"/>
            <p:cNvSpPr/>
            <p:nvPr userDrawn="1"/>
          </p:nvSpPr>
          <p:spPr>
            <a:xfrm>
              <a:off x="281329" y="615156"/>
              <a:ext cx="558459" cy="419894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/>
            </a:p>
          </p:txBody>
        </p:sp>
        <p:sp>
          <p:nvSpPr>
            <p:cNvPr id="10" name="任意多边形 9"/>
            <p:cNvSpPr/>
            <p:nvPr userDrawn="1"/>
          </p:nvSpPr>
          <p:spPr>
            <a:xfrm>
              <a:off x="0" y="710009"/>
              <a:ext cx="427038" cy="419894"/>
            </a:xfrm>
            <a:custGeom>
              <a:avLst/>
              <a:gdLst>
                <a:gd name="connsiteX0" fmla="*/ 0 w 427038"/>
                <a:gd name="connsiteY0" fmla="*/ 0 h 419894"/>
                <a:gd name="connsiteX1" fmla="*/ 427038 w 427038"/>
                <a:gd name="connsiteY1" fmla="*/ 0 h 419894"/>
                <a:gd name="connsiteX2" fmla="*/ 322065 w 427038"/>
                <a:gd name="connsiteY2" fmla="*/ 419894 h 419894"/>
                <a:gd name="connsiteX3" fmla="*/ 0 w 427038"/>
                <a:gd name="connsiteY3" fmla="*/ 419894 h 419894"/>
                <a:gd name="connsiteX4" fmla="*/ 0 w 427038"/>
                <a:gd name="connsiteY4" fmla="*/ 0 h 419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038" h="419894">
                  <a:moveTo>
                    <a:pt x="0" y="0"/>
                  </a:moveTo>
                  <a:lnTo>
                    <a:pt x="427038" y="0"/>
                  </a:lnTo>
                  <a:lnTo>
                    <a:pt x="322065" y="419894"/>
                  </a:lnTo>
                  <a:lnTo>
                    <a:pt x="0" y="419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/>
            </a:p>
          </p:txBody>
        </p:sp>
      </p:grpSp>
      <p:grpSp>
        <p:nvGrpSpPr>
          <p:cNvPr id="4" name="组合 3"/>
          <p:cNvGrpSpPr/>
          <p:nvPr userDrawn="1"/>
        </p:nvGrpSpPr>
        <p:grpSpPr>
          <a:xfrm flipH="1">
            <a:off x="21198332" y="11116946"/>
            <a:ext cx="1567604" cy="960861"/>
            <a:chOff x="0" y="615156"/>
            <a:chExt cx="839788" cy="514747"/>
          </a:xfrm>
        </p:grpSpPr>
        <p:sp>
          <p:nvSpPr>
            <p:cNvPr id="5" name="平行四边形 4"/>
            <p:cNvSpPr/>
            <p:nvPr userDrawn="1"/>
          </p:nvSpPr>
          <p:spPr>
            <a:xfrm>
              <a:off x="281329" y="615156"/>
              <a:ext cx="558459" cy="419894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/>
            </a:p>
          </p:txBody>
        </p:sp>
        <p:sp>
          <p:nvSpPr>
            <p:cNvPr id="7" name="任意多边形 6"/>
            <p:cNvSpPr/>
            <p:nvPr userDrawn="1"/>
          </p:nvSpPr>
          <p:spPr>
            <a:xfrm>
              <a:off x="0" y="710009"/>
              <a:ext cx="427038" cy="419894"/>
            </a:xfrm>
            <a:custGeom>
              <a:avLst/>
              <a:gdLst>
                <a:gd name="connsiteX0" fmla="*/ 0 w 427038"/>
                <a:gd name="connsiteY0" fmla="*/ 0 h 419894"/>
                <a:gd name="connsiteX1" fmla="*/ 427038 w 427038"/>
                <a:gd name="connsiteY1" fmla="*/ 0 h 419894"/>
                <a:gd name="connsiteX2" fmla="*/ 322065 w 427038"/>
                <a:gd name="connsiteY2" fmla="*/ 419894 h 419894"/>
                <a:gd name="connsiteX3" fmla="*/ 0 w 427038"/>
                <a:gd name="connsiteY3" fmla="*/ 419894 h 419894"/>
                <a:gd name="connsiteX4" fmla="*/ 0 w 427038"/>
                <a:gd name="connsiteY4" fmla="*/ 0 h 419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038" h="419894">
                  <a:moveTo>
                    <a:pt x="0" y="0"/>
                  </a:moveTo>
                  <a:lnTo>
                    <a:pt x="427038" y="0"/>
                  </a:lnTo>
                  <a:lnTo>
                    <a:pt x="322065" y="419894"/>
                  </a:lnTo>
                  <a:lnTo>
                    <a:pt x="0" y="419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/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2024381" y="519176"/>
            <a:ext cx="4120387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448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考題歸納</a:t>
            </a:r>
            <a:endParaRPr lang="zh-CN" altLang="en-US" sz="448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" name="TextBox 5"/>
          <p:cNvSpPr txBox="1"/>
          <p:nvPr/>
        </p:nvSpPr>
        <p:spPr>
          <a:xfrm>
            <a:off x="13353207" y="6593481"/>
            <a:ext cx="8420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考題有文字兼圖表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5572238" y="3824344"/>
            <a:ext cx="10090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由上可知</a:t>
            </a:r>
          </a:p>
        </p:txBody>
      </p:sp>
      <p:sp>
        <p:nvSpPr>
          <p:cNvPr id="14" name="燕尾形 13"/>
          <p:cNvSpPr/>
          <p:nvPr/>
        </p:nvSpPr>
        <p:spPr>
          <a:xfrm rot="16200000">
            <a:off x="13528974" y="3024434"/>
            <a:ext cx="2073148" cy="1481667"/>
          </a:xfrm>
          <a:prstGeom prst="chevron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360"/>
          </a:p>
        </p:txBody>
      </p:sp>
      <p:pic>
        <p:nvPicPr>
          <p:cNvPr id="17" name="圖片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144314" y="4635910"/>
            <a:ext cx="6900425" cy="4600283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86841" y="4644647"/>
            <a:ext cx="6913966" cy="4609311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4" r="1812"/>
          <a:stretch/>
        </p:blipFill>
        <p:spPr>
          <a:xfrm rot="16200000">
            <a:off x="6772023" y="4566913"/>
            <a:ext cx="6913966" cy="476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60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14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2125787"/>
              </p:ext>
            </p:extLst>
          </p:nvPr>
        </p:nvGraphicFramePr>
        <p:xfrm>
          <a:off x="3453765" y="3658865"/>
          <a:ext cx="15651155" cy="343099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30231"/>
                <a:gridCol w="3130231"/>
                <a:gridCol w="3130231"/>
                <a:gridCol w="3130231"/>
                <a:gridCol w="3130231"/>
              </a:tblGrid>
              <a:tr h="172411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5200" dirty="0" smtClean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文字題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5200" dirty="0" smtClean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讀圖題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5200" dirty="0" smtClean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讀表題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5200" dirty="0" smtClean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題組題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5200" dirty="0" smtClean="0">
                          <a:latin typeface="+mj-ea"/>
                          <a:ea typeface="+mj-ea"/>
                          <a:sym typeface="Wingdings" panose="05000000000000000000" pitchFamily="2" charset="2"/>
                        </a:rPr>
                        <a:t>統整題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</a:tr>
              <a:tr h="170688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200" dirty="0" smtClean="0">
                          <a:latin typeface="+mj-ea"/>
                          <a:ea typeface="+mj-ea"/>
                        </a:rPr>
                        <a:t>22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200" dirty="0" smtClean="0">
                          <a:latin typeface="+mj-ea"/>
                          <a:ea typeface="+mj-ea"/>
                        </a:rPr>
                        <a:t>24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200" dirty="0" smtClean="0">
                          <a:latin typeface="+mj-ea"/>
                          <a:ea typeface="+mj-ea"/>
                        </a:rPr>
                        <a:t>17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200" dirty="0" smtClean="0">
                          <a:latin typeface="+mj-ea"/>
                          <a:ea typeface="+mj-ea"/>
                        </a:rPr>
                        <a:t>9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200" dirty="0" smtClean="0">
                          <a:latin typeface="+mj-ea"/>
                          <a:ea typeface="+mj-ea"/>
                        </a:rPr>
                        <a:t>3</a:t>
                      </a:r>
                      <a:endParaRPr lang="zh-TW" altLang="en-US" sz="5200" dirty="0">
                        <a:latin typeface="+mj-ea"/>
                        <a:ea typeface="+mj-ea"/>
                      </a:endParaRPr>
                    </a:p>
                  </a:txBody>
                  <a:tcPr marL="170688" marR="170688" marT="85344" marB="85344" anchor="ctr"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1855831" y="17884"/>
            <a:ext cx="5807727" cy="151554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5227" dirty="0" smtClean="0">
                <a:solidFill>
                  <a:schemeClr val="bg1"/>
                </a:solidFill>
              </a:rPr>
              <a:t>109</a:t>
            </a:r>
            <a:r>
              <a:rPr lang="zh-TW" altLang="en-US" sz="5227" dirty="0" smtClean="0">
                <a:solidFill>
                  <a:schemeClr val="bg1"/>
                </a:solidFill>
              </a:rPr>
              <a:t>年</a:t>
            </a:r>
            <a:r>
              <a:rPr lang="zh-TW" altLang="en-US" sz="5227" dirty="0">
                <a:solidFill>
                  <a:schemeClr val="bg1"/>
                </a:solidFill>
              </a:rPr>
              <a:t>考題分析</a:t>
            </a:r>
          </a:p>
        </p:txBody>
      </p:sp>
      <p:sp>
        <p:nvSpPr>
          <p:cNvPr id="13" name="平行四边形 5"/>
          <p:cNvSpPr/>
          <p:nvPr/>
        </p:nvSpPr>
        <p:spPr>
          <a:xfrm>
            <a:off x="-3077955" y="-738963"/>
            <a:ext cx="13246098" cy="14226363"/>
          </a:xfrm>
          <a:prstGeom prst="parallelogram">
            <a:avLst>
              <a:gd name="adj" fmla="val 6361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171377" y="1852844"/>
            <a:ext cx="760466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8800" dirty="0" smtClean="0">
                <a:solidFill>
                  <a:srgbClr val="0F85F1"/>
                </a:solidFill>
                <a:sym typeface="Wingdings" panose="05000000000000000000" pitchFamily="2" charset="2"/>
              </a:rPr>
              <a:t>詳細題型分析</a:t>
            </a:r>
            <a:endParaRPr lang="zh-TW" altLang="en-US" sz="8800" dirty="0">
              <a:solidFill>
                <a:srgbClr val="0F85F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55181" y="7596743"/>
            <a:ext cx="12017124" cy="16551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5973" kern="0" dirty="0" smtClean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學生</a:t>
            </a:r>
            <a:r>
              <a:rPr lang="zh-TW" altLang="en-US" sz="5973" kern="0" dirty="0" smtClean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須具備</a:t>
            </a:r>
            <a:r>
              <a:rPr lang="zh-TW" altLang="zh-TW" sz="5973" kern="0" dirty="0" smtClean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轉</a:t>
            </a:r>
            <a:r>
              <a:rPr lang="zh-TW" altLang="zh-TW" sz="5973" kern="0" dirty="0">
                <a:solidFill>
                  <a:schemeClr val="bg1"/>
                </a:solidFill>
                <a:latin typeface="+mj-ea"/>
                <a:ea typeface="+mj-ea"/>
                <a:cs typeface="Helvetica" panose="020B0604020202020204" pitchFamily="34" charset="0"/>
              </a:rPr>
              <a:t>譯、分析圖表的能力</a:t>
            </a:r>
            <a:endParaRPr lang="zh-TW" altLang="en-US" sz="5973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9850724" y="3658865"/>
            <a:ext cx="2857238" cy="4022002"/>
            <a:chOff x="9857232" y="4943433"/>
            <a:chExt cx="2857238" cy="4022002"/>
          </a:xfrm>
        </p:grpSpPr>
        <p:sp>
          <p:nvSpPr>
            <p:cNvPr id="8" name="橢圓 7"/>
            <p:cNvSpPr/>
            <p:nvPr/>
          </p:nvSpPr>
          <p:spPr>
            <a:xfrm>
              <a:off x="9857232" y="4943433"/>
              <a:ext cx="2857238" cy="3156024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3360"/>
            </a:p>
          </p:txBody>
        </p:sp>
        <p:cxnSp>
          <p:nvCxnSpPr>
            <p:cNvPr id="10" name="直線單箭頭接點 9"/>
            <p:cNvCxnSpPr>
              <a:stCxn id="8" idx="4"/>
            </p:cNvCxnSpPr>
            <p:nvPr/>
          </p:nvCxnSpPr>
          <p:spPr>
            <a:xfrm>
              <a:off x="11285851" y="8099457"/>
              <a:ext cx="471737" cy="86597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群組 1"/>
          <p:cNvGrpSpPr/>
          <p:nvPr/>
        </p:nvGrpSpPr>
        <p:grpSpPr>
          <a:xfrm>
            <a:off x="6999019" y="3658865"/>
            <a:ext cx="2769486" cy="4059105"/>
            <a:chOff x="6667122" y="4959067"/>
            <a:chExt cx="2769486" cy="4059105"/>
          </a:xfrm>
        </p:grpSpPr>
        <p:sp>
          <p:nvSpPr>
            <p:cNvPr id="7" name="橢圓 6"/>
            <p:cNvSpPr/>
            <p:nvPr/>
          </p:nvSpPr>
          <p:spPr>
            <a:xfrm>
              <a:off x="6667122" y="4959067"/>
              <a:ext cx="2769486" cy="3193127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3360"/>
            </a:p>
          </p:txBody>
        </p:sp>
        <p:cxnSp>
          <p:nvCxnSpPr>
            <p:cNvPr id="11" name="直線單箭頭接點 10"/>
            <p:cNvCxnSpPr/>
            <p:nvPr/>
          </p:nvCxnSpPr>
          <p:spPr>
            <a:xfrm>
              <a:off x="8406083" y="8152194"/>
              <a:ext cx="318963" cy="86597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平行四边形 4"/>
          <p:cNvSpPr/>
          <p:nvPr/>
        </p:nvSpPr>
        <p:spPr>
          <a:xfrm>
            <a:off x="16358981" y="1602356"/>
            <a:ext cx="20337957" cy="16498381"/>
          </a:xfrm>
          <a:prstGeom prst="parallelogram">
            <a:avLst>
              <a:gd name="adj" fmla="val 47754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183496" y="10197054"/>
            <a:ext cx="163429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>
                <a:solidFill>
                  <a:srgbClr val="333333"/>
                </a:solidFill>
                <a:latin typeface="Noto Sans"/>
              </a:rPr>
              <a:t>素材不侷限於文字，數據、圖表的解析也很重要</a:t>
            </a:r>
            <a:endParaRPr lang="zh-TW" altLang="en-US" sz="6000" dirty="0"/>
          </a:p>
        </p:txBody>
      </p:sp>
    </p:spTree>
    <p:extLst>
      <p:ext uri="{BB962C8B-B14F-4D97-AF65-F5344CB8AC3E}">
        <p14:creationId xmlns:p14="http://schemas.microsoft.com/office/powerpoint/2010/main" val="324502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108"/>
          <a:stretch>
            <a:fillRect/>
          </a:stretch>
        </p:blipFill>
        <p:spPr>
          <a:xfrm>
            <a:off x="50800" y="6469771"/>
            <a:ext cx="22807441" cy="6400800"/>
          </a:xfrm>
          <a:prstGeom prst="rect">
            <a:avLst/>
          </a:prstGeom>
        </p:spPr>
      </p:pic>
      <p:sp>
        <p:nvSpPr>
          <p:cNvPr id="9" name="圆角矩形 8"/>
          <p:cNvSpPr/>
          <p:nvPr/>
        </p:nvSpPr>
        <p:spPr>
          <a:xfrm>
            <a:off x="1527473" y="1009642"/>
            <a:ext cx="20243966" cy="10593990"/>
          </a:xfrm>
          <a:prstGeom prst="roundRect">
            <a:avLst>
              <a:gd name="adj" fmla="val 1568"/>
            </a:avLst>
          </a:prstGeom>
          <a:solidFill>
            <a:schemeClr val="bg1"/>
          </a:solidFill>
          <a:ln>
            <a:noFill/>
          </a:ln>
          <a:effectLst>
            <a:glow rad="228600">
              <a:schemeClr val="tx1">
                <a:alpha val="3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>
              <a:solidFill>
                <a:prstClr val="white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7306491" y="6143503"/>
            <a:ext cx="1258229" cy="12582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225967" y="4318004"/>
            <a:ext cx="1258229" cy="12582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3753841" y="5340169"/>
            <a:ext cx="472125" cy="4721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857768" y="4474581"/>
            <a:ext cx="3202675" cy="514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706910"/>
            <a:r>
              <a:rPr lang="en-US" altLang="zh-CN" sz="16427" dirty="0">
                <a:solidFill>
                  <a:prstClr val="black"/>
                </a:solidFill>
                <a:latin typeface="FuturaBookC" pitchFamily="2" charset="-52"/>
              </a:rPr>
              <a:t>03</a:t>
            </a:r>
            <a:endParaRPr lang="zh-CN" altLang="en-US" sz="16427" dirty="0">
              <a:solidFill>
                <a:prstClr val="black"/>
              </a:solidFill>
              <a:latin typeface="FuturaBookC" pitchFamily="2" charset="-5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19736351" y="1906175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469353" y="1632205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1996653" y="10524733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2301749" y="9205300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31"/>
          <p:cNvSpPr txBox="1"/>
          <p:nvPr/>
        </p:nvSpPr>
        <p:spPr>
          <a:xfrm>
            <a:off x="9705110" y="5065207"/>
            <a:ext cx="7156426" cy="1241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zh-TW" altLang="en-US" sz="7467" dirty="0" smtClean="0">
                <a:solidFill>
                  <a:srgbClr val="0F85F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減Ｃ之道</a:t>
            </a:r>
            <a:endParaRPr lang="zh-CN" altLang="en-US" sz="7467" dirty="0">
              <a:solidFill>
                <a:srgbClr val="0F85F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481512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4621187" y="4206240"/>
            <a:ext cx="14246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 smtClean="0"/>
              <a:t>目前到校輔導   都投注在偏鄉</a:t>
            </a:r>
            <a:endParaRPr lang="zh-TW" altLang="en-US" sz="60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4621187" y="8394192"/>
            <a:ext cx="14246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 smtClean="0"/>
              <a:t>才能提升減Ｃ計畫成效</a:t>
            </a:r>
            <a:endParaRPr lang="zh-TW" altLang="en-US" sz="60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4621187" y="6300216"/>
            <a:ext cx="14246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/>
              <a:t>擴大輔導範圍</a:t>
            </a:r>
            <a:r>
              <a:rPr lang="zh-TW" altLang="en-US" sz="6000" dirty="0" smtClean="0"/>
              <a:t>，例如：中大型學校</a:t>
            </a:r>
            <a:endParaRPr lang="zh-TW" altLang="en-US" sz="6000" dirty="0"/>
          </a:p>
        </p:txBody>
      </p:sp>
      <p:sp>
        <p:nvSpPr>
          <p:cNvPr id="5" name="矩形 4"/>
          <p:cNvSpPr/>
          <p:nvPr/>
        </p:nvSpPr>
        <p:spPr>
          <a:xfrm>
            <a:off x="1" y="3051636"/>
            <a:ext cx="17890080" cy="7335947"/>
          </a:xfrm>
          <a:prstGeom prst="rect">
            <a:avLst/>
          </a:prstGeom>
          <a:noFill/>
          <a:ln>
            <a:solidFill>
              <a:srgbClr val="4149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86627" y="3051636"/>
            <a:ext cx="4004811" cy="733113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4149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>
              <a:solidFill>
                <a:prstClr val="white"/>
              </a:solidFill>
            </a:endParaRPr>
          </a:p>
        </p:txBody>
      </p:sp>
      <p:grpSp>
        <p:nvGrpSpPr>
          <p:cNvPr id="7" name="组合 12"/>
          <p:cNvGrpSpPr/>
          <p:nvPr/>
        </p:nvGrpSpPr>
        <p:grpSpPr>
          <a:xfrm>
            <a:off x="5757" y="518880"/>
            <a:ext cx="1567604" cy="960861"/>
            <a:chOff x="0" y="615156"/>
            <a:chExt cx="839788" cy="514747"/>
          </a:xfrm>
        </p:grpSpPr>
        <p:sp>
          <p:nvSpPr>
            <p:cNvPr id="8" name="平行四边形 5"/>
            <p:cNvSpPr/>
            <p:nvPr userDrawn="1"/>
          </p:nvSpPr>
          <p:spPr>
            <a:xfrm>
              <a:off x="281329" y="615156"/>
              <a:ext cx="558459" cy="419894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  <p:sp>
          <p:nvSpPr>
            <p:cNvPr id="9" name="任意多边形 9"/>
            <p:cNvSpPr/>
            <p:nvPr userDrawn="1"/>
          </p:nvSpPr>
          <p:spPr>
            <a:xfrm>
              <a:off x="0" y="710009"/>
              <a:ext cx="427038" cy="419894"/>
            </a:xfrm>
            <a:custGeom>
              <a:avLst/>
              <a:gdLst>
                <a:gd name="connsiteX0" fmla="*/ 0 w 427038"/>
                <a:gd name="connsiteY0" fmla="*/ 0 h 419894"/>
                <a:gd name="connsiteX1" fmla="*/ 427038 w 427038"/>
                <a:gd name="connsiteY1" fmla="*/ 0 h 419894"/>
                <a:gd name="connsiteX2" fmla="*/ 322065 w 427038"/>
                <a:gd name="connsiteY2" fmla="*/ 419894 h 419894"/>
                <a:gd name="connsiteX3" fmla="*/ 0 w 427038"/>
                <a:gd name="connsiteY3" fmla="*/ 419894 h 419894"/>
                <a:gd name="connsiteX4" fmla="*/ 0 w 427038"/>
                <a:gd name="connsiteY4" fmla="*/ 0 h 419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038" h="419894">
                  <a:moveTo>
                    <a:pt x="0" y="0"/>
                  </a:moveTo>
                  <a:lnTo>
                    <a:pt x="427038" y="0"/>
                  </a:lnTo>
                  <a:lnTo>
                    <a:pt x="322065" y="419894"/>
                  </a:lnTo>
                  <a:lnTo>
                    <a:pt x="0" y="419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</p:grpSp>
      <p:sp>
        <p:nvSpPr>
          <p:cNvPr id="10" name="文本框 31"/>
          <p:cNvSpPr txBox="1"/>
          <p:nvPr/>
        </p:nvSpPr>
        <p:spPr>
          <a:xfrm>
            <a:off x="2024381" y="519176"/>
            <a:ext cx="4175251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zh-TW" altLang="en-US" sz="448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減Ｃ之道</a:t>
            </a:r>
            <a:endParaRPr lang="zh-CN" altLang="en-US" sz="448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11" name="组合 3"/>
          <p:cNvGrpSpPr/>
          <p:nvPr/>
        </p:nvGrpSpPr>
        <p:grpSpPr>
          <a:xfrm flipH="1">
            <a:off x="21198332" y="11116946"/>
            <a:ext cx="1567604" cy="960861"/>
            <a:chOff x="0" y="615156"/>
            <a:chExt cx="839788" cy="514747"/>
          </a:xfrm>
        </p:grpSpPr>
        <p:sp>
          <p:nvSpPr>
            <p:cNvPr id="12" name="平行四边形 4"/>
            <p:cNvSpPr/>
            <p:nvPr userDrawn="1"/>
          </p:nvSpPr>
          <p:spPr>
            <a:xfrm>
              <a:off x="281329" y="615156"/>
              <a:ext cx="558459" cy="419894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6"/>
            <p:cNvSpPr/>
            <p:nvPr userDrawn="1"/>
          </p:nvSpPr>
          <p:spPr>
            <a:xfrm>
              <a:off x="0" y="710009"/>
              <a:ext cx="427038" cy="419894"/>
            </a:xfrm>
            <a:custGeom>
              <a:avLst/>
              <a:gdLst>
                <a:gd name="connsiteX0" fmla="*/ 0 w 427038"/>
                <a:gd name="connsiteY0" fmla="*/ 0 h 419894"/>
                <a:gd name="connsiteX1" fmla="*/ 427038 w 427038"/>
                <a:gd name="connsiteY1" fmla="*/ 0 h 419894"/>
                <a:gd name="connsiteX2" fmla="*/ 322065 w 427038"/>
                <a:gd name="connsiteY2" fmla="*/ 419894 h 419894"/>
                <a:gd name="connsiteX3" fmla="*/ 0 w 427038"/>
                <a:gd name="connsiteY3" fmla="*/ 419894 h 419894"/>
                <a:gd name="connsiteX4" fmla="*/ 0 w 427038"/>
                <a:gd name="connsiteY4" fmla="*/ 0 h 419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038" h="419894">
                  <a:moveTo>
                    <a:pt x="0" y="0"/>
                  </a:moveTo>
                  <a:lnTo>
                    <a:pt x="427038" y="0"/>
                  </a:lnTo>
                  <a:lnTo>
                    <a:pt x="322065" y="419894"/>
                  </a:lnTo>
                  <a:lnTo>
                    <a:pt x="0" y="419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</p:grpSp>
      <p:sp>
        <p:nvSpPr>
          <p:cNvPr id="14" name="文字方塊 13"/>
          <p:cNvSpPr txBox="1"/>
          <p:nvPr/>
        </p:nvSpPr>
        <p:spPr>
          <a:xfrm>
            <a:off x="1275347" y="5606716"/>
            <a:ext cx="15881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0" dirty="0" smtClean="0">
                <a:solidFill>
                  <a:schemeClr val="bg1"/>
                </a:solidFill>
                <a:latin typeface="STXingkai" panose="02010800040101010101" pitchFamily="2" charset="-122"/>
                <a:ea typeface="STXingkai" panose="02010800040101010101" pitchFamily="2" charset="-122"/>
              </a:rPr>
              <a:t>1</a:t>
            </a:r>
            <a:endParaRPr lang="zh-TW" altLang="en-US" sz="20000" dirty="0">
              <a:solidFill>
                <a:schemeClr val="bg1"/>
              </a:solidFill>
              <a:latin typeface="STXingkai" panose="02010800040101010101" pitchFamily="2" charset="-122"/>
              <a:ea typeface="STXingkai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4563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5107824" y="3918040"/>
            <a:ext cx="162766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 smtClean="0"/>
              <a:t>鼓勵教師期中和期末考試題</a:t>
            </a:r>
            <a:r>
              <a:rPr lang="zh-TW" altLang="en-US" sz="6000" dirty="0" smtClean="0">
                <a:solidFill>
                  <a:srgbClr val="C00000"/>
                </a:solidFill>
              </a:rPr>
              <a:t>模仿會考題目</a:t>
            </a:r>
            <a:r>
              <a:rPr lang="en-US" altLang="zh-TW" sz="6000" dirty="0" smtClean="0"/>
              <a:t>(30%)</a:t>
            </a:r>
            <a:endParaRPr lang="zh-TW" altLang="en-US" sz="60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5107824" y="8174819"/>
            <a:ext cx="14246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 smtClean="0"/>
              <a:t>會考前複習歷屆試題</a:t>
            </a:r>
            <a:endParaRPr lang="zh-TW" altLang="en-US" sz="60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5107824" y="6201877"/>
            <a:ext cx="155201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/>
              <a:t>鼓勵</a:t>
            </a:r>
            <a:r>
              <a:rPr lang="zh-TW" altLang="en-US" sz="6000" dirty="0" smtClean="0"/>
              <a:t>教師</a:t>
            </a:r>
            <a:r>
              <a:rPr lang="zh-TW" altLang="en-US" sz="6000" dirty="0" smtClean="0">
                <a:solidFill>
                  <a:srgbClr val="C00000"/>
                </a:solidFill>
              </a:rPr>
              <a:t>參與</a:t>
            </a:r>
            <a:r>
              <a:rPr lang="zh-TW" altLang="en-US" sz="6000" dirty="0" smtClean="0"/>
              <a:t>市內</a:t>
            </a:r>
            <a:r>
              <a:rPr lang="zh-TW" altLang="en-US" sz="6000" dirty="0" smtClean="0">
                <a:solidFill>
                  <a:srgbClr val="C00000"/>
                </a:solidFill>
              </a:rPr>
              <a:t>命題競賽</a:t>
            </a:r>
            <a:r>
              <a:rPr lang="zh-TW" altLang="en-US" sz="6000" dirty="0" smtClean="0"/>
              <a:t>，磨練出題技巧</a:t>
            </a:r>
            <a:endParaRPr lang="zh-TW" altLang="en-US" sz="6000" dirty="0"/>
          </a:p>
        </p:txBody>
      </p:sp>
      <p:sp>
        <p:nvSpPr>
          <p:cNvPr id="6" name="矩形 5"/>
          <p:cNvSpPr/>
          <p:nvPr/>
        </p:nvSpPr>
        <p:spPr>
          <a:xfrm>
            <a:off x="0" y="2754980"/>
            <a:ext cx="21268943" cy="7797196"/>
          </a:xfrm>
          <a:prstGeom prst="rect">
            <a:avLst/>
          </a:prstGeom>
          <a:noFill/>
          <a:ln>
            <a:solidFill>
              <a:srgbClr val="6F7C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2754980"/>
            <a:ext cx="4761192" cy="779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6F7C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>
              <a:solidFill>
                <a:prstClr val="white"/>
              </a:solidFill>
            </a:endParaRPr>
          </a:p>
        </p:txBody>
      </p:sp>
      <p:grpSp>
        <p:nvGrpSpPr>
          <p:cNvPr id="8" name="组合 12"/>
          <p:cNvGrpSpPr/>
          <p:nvPr/>
        </p:nvGrpSpPr>
        <p:grpSpPr>
          <a:xfrm>
            <a:off x="5757" y="518880"/>
            <a:ext cx="1567604" cy="960861"/>
            <a:chOff x="0" y="615156"/>
            <a:chExt cx="839788" cy="514747"/>
          </a:xfrm>
        </p:grpSpPr>
        <p:sp>
          <p:nvSpPr>
            <p:cNvPr id="9" name="平行四边形 5"/>
            <p:cNvSpPr/>
            <p:nvPr userDrawn="1"/>
          </p:nvSpPr>
          <p:spPr>
            <a:xfrm>
              <a:off x="281329" y="615156"/>
              <a:ext cx="558459" cy="419894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  <p:sp>
          <p:nvSpPr>
            <p:cNvPr id="10" name="任意多边形 9"/>
            <p:cNvSpPr/>
            <p:nvPr userDrawn="1"/>
          </p:nvSpPr>
          <p:spPr>
            <a:xfrm>
              <a:off x="0" y="710009"/>
              <a:ext cx="427038" cy="419894"/>
            </a:xfrm>
            <a:custGeom>
              <a:avLst/>
              <a:gdLst>
                <a:gd name="connsiteX0" fmla="*/ 0 w 427038"/>
                <a:gd name="connsiteY0" fmla="*/ 0 h 419894"/>
                <a:gd name="connsiteX1" fmla="*/ 427038 w 427038"/>
                <a:gd name="connsiteY1" fmla="*/ 0 h 419894"/>
                <a:gd name="connsiteX2" fmla="*/ 322065 w 427038"/>
                <a:gd name="connsiteY2" fmla="*/ 419894 h 419894"/>
                <a:gd name="connsiteX3" fmla="*/ 0 w 427038"/>
                <a:gd name="connsiteY3" fmla="*/ 419894 h 419894"/>
                <a:gd name="connsiteX4" fmla="*/ 0 w 427038"/>
                <a:gd name="connsiteY4" fmla="*/ 0 h 419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038" h="419894">
                  <a:moveTo>
                    <a:pt x="0" y="0"/>
                  </a:moveTo>
                  <a:lnTo>
                    <a:pt x="427038" y="0"/>
                  </a:lnTo>
                  <a:lnTo>
                    <a:pt x="322065" y="419894"/>
                  </a:lnTo>
                  <a:lnTo>
                    <a:pt x="0" y="419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31"/>
          <p:cNvSpPr txBox="1"/>
          <p:nvPr/>
        </p:nvSpPr>
        <p:spPr>
          <a:xfrm>
            <a:off x="2024381" y="519176"/>
            <a:ext cx="4175251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zh-TW" altLang="en-US" sz="448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減Ｃ之道</a:t>
            </a:r>
            <a:endParaRPr lang="zh-CN" altLang="en-US" sz="448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pSp>
        <p:nvGrpSpPr>
          <p:cNvPr id="12" name="组合 3"/>
          <p:cNvGrpSpPr/>
          <p:nvPr/>
        </p:nvGrpSpPr>
        <p:grpSpPr>
          <a:xfrm flipH="1">
            <a:off x="21198332" y="11116946"/>
            <a:ext cx="1567604" cy="960861"/>
            <a:chOff x="0" y="615156"/>
            <a:chExt cx="839788" cy="514747"/>
          </a:xfrm>
        </p:grpSpPr>
        <p:sp>
          <p:nvSpPr>
            <p:cNvPr id="13" name="平行四边形 4"/>
            <p:cNvSpPr/>
            <p:nvPr userDrawn="1"/>
          </p:nvSpPr>
          <p:spPr>
            <a:xfrm>
              <a:off x="281329" y="615156"/>
              <a:ext cx="558459" cy="419894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  <p:sp>
          <p:nvSpPr>
            <p:cNvPr id="14" name="任意多边形 6"/>
            <p:cNvSpPr/>
            <p:nvPr userDrawn="1"/>
          </p:nvSpPr>
          <p:spPr>
            <a:xfrm>
              <a:off x="0" y="710009"/>
              <a:ext cx="427038" cy="419894"/>
            </a:xfrm>
            <a:custGeom>
              <a:avLst/>
              <a:gdLst>
                <a:gd name="connsiteX0" fmla="*/ 0 w 427038"/>
                <a:gd name="connsiteY0" fmla="*/ 0 h 419894"/>
                <a:gd name="connsiteX1" fmla="*/ 427038 w 427038"/>
                <a:gd name="connsiteY1" fmla="*/ 0 h 419894"/>
                <a:gd name="connsiteX2" fmla="*/ 322065 w 427038"/>
                <a:gd name="connsiteY2" fmla="*/ 419894 h 419894"/>
                <a:gd name="connsiteX3" fmla="*/ 0 w 427038"/>
                <a:gd name="connsiteY3" fmla="*/ 419894 h 419894"/>
                <a:gd name="connsiteX4" fmla="*/ 0 w 427038"/>
                <a:gd name="connsiteY4" fmla="*/ 0 h 419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038" h="419894">
                  <a:moveTo>
                    <a:pt x="0" y="0"/>
                  </a:moveTo>
                  <a:lnTo>
                    <a:pt x="427038" y="0"/>
                  </a:lnTo>
                  <a:lnTo>
                    <a:pt x="322065" y="419894"/>
                  </a:lnTo>
                  <a:lnTo>
                    <a:pt x="0" y="419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1275347" y="5606716"/>
            <a:ext cx="15881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0" dirty="0" smtClean="0">
                <a:solidFill>
                  <a:schemeClr val="bg1"/>
                </a:solidFill>
                <a:latin typeface="STXingkai" panose="02010800040101010101" pitchFamily="2" charset="-122"/>
                <a:ea typeface="STXingkai" panose="02010800040101010101" pitchFamily="2" charset="-122"/>
              </a:rPr>
              <a:t>2</a:t>
            </a:r>
            <a:endParaRPr lang="zh-TW" altLang="en-US" sz="20000" dirty="0">
              <a:solidFill>
                <a:schemeClr val="bg1"/>
              </a:solidFill>
              <a:latin typeface="STXingkai" panose="02010800040101010101" pitchFamily="2" charset="-122"/>
              <a:ea typeface="STXingkai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300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23051386" cy="1303551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2339163" y="2849526"/>
            <a:ext cx="17599840" cy="8229388"/>
          </a:xfrm>
          <a:prstGeom prst="rect">
            <a:avLst/>
          </a:prstGeom>
          <a:noFill/>
          <a:ln w="38100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926663" y="5162948"/>
            <a:ext cx="13198060" cy="3928819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帶有情境之試題</a:t>
            </a:r>
            <a:endParaRPr lang="en-US" altLang="zh-TW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著重於閱讀理解</a:t>
            </a:r>
            <a:endParaRPr lang="en-US" altLang="zh-TW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運用圖表判讀等整合知識的能力</a:t>
            </a:r>
            <a:endParaRPr lang="en-US" altLang="zh-TW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設計跨領域、跨學科的綜合統整類試題</a:t>
            </a: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19799" y="1928204"/>
            <a:ext cx="10943953" cy="184264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TW" altLang="en-US" dirty="0" smtClean="0">
                <a:solidFill>
                  <a:schemeClr val="accent2">
                    <a:lumMod val="50000"/>
                  </a:schemeClr>
                </a:solidFill>
              </a:rPr>
              <a:t>大考中心未來試題趨勢</a:t>
            </a:r>
            <a:endParaRPr lang="zh-TW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38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68096" y="1158395"/>
            <a:ext cx="10351008" cy="1172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選擇為主非選為輔題數減少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國立臺灣師範大學心測中心副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主任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曾芬蘭</a:t>
            </a: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表示</a:t>
            </a:r>
            <a:endPara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，目前會考試題包含「學科基本概念題」和「生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活情境題」；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111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年以新課綱命題的會考將以最小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變動為原則，仍以選擇題為主、非選擇題為輔，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和現有試題形式差異不大，仍分「學科基本概念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題」和「生活情境題」，但題數減少，試題難度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維持「難易適中」。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試題形式變動不大，題數也減少了，對學生來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說，壓力似乎可以減輕，但素養導向命題品質的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提升再進化，才是學生和師長要關心的內容。曾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芬蘭指出，生活情境題是評量學生帶著走的能力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，和十二年國教課綱生活實踐的理念相呼應，未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來試題設計，將盡可能朝「接近真實世界會問的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問題」命題，雖不會刻意增加生活情境題的題數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，但會提升試題品質。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另外，理解各領域的知識和概念屬於基本素養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，基本學科概念題仍保留，至於題數比例，心測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中心不會特別說明，曾芬蘭建議，「可參考心測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中心公布的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111 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年會考參考題本，自行評估題數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比例」。</a:t>
            </a:r>
          </a:p>
        </p:txBody>
      </p:sp>
      <p:sp>
        <p:nvSpPr>
          <p:cNvPr id="5" name="矩形 4"/>
          <p:cNvSpPr/>
          <p:nvPr/>
        </p:nvSpPr>
        <p:spPr>
          <a:xfrm>
            <a:off x="11494008" y="1582774"/>
            <a:ext cx="10067544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曾芬蘭分析，新課綱上路後的會考命題，將有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下列三項重點：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一、試題選用素材多元化：不僅內容多元，題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目形式也很多元，試題取材將適度選用生活化、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跨領域或融入十二年國教課綱所列議題的相關素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材，題目除了文字敘述，也會有統計表格、圖像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資訊。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二、評量關注統整探究能力：有基本知識概念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題，但也強調統整應用能力，引導學生重視跨章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節、跨科別、跨領域學習；新課綱強調的科學探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究能力也很重要，學生要重視學習過程中的實驗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和實察。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三、評量反映實用性學習：各領域所學知識，</a:t>
            </a:r>
          </a:p>
          <a:p>
            <a:pPr algn="just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在生活中也可應用</a:t>
            </a:r>
          </a:p>
        </p:txBody>
      </p:sp>
      <p:sp>
        <p:nvSpPr>
          <p:cNvPr id="6" name="矩形 5"/>
          <p:cNvSpPr/>
          <p:nvPr/>
        </p:nvSpPr>
        <p:spPr>
          <a:xfrm>
            <a:off x="11347704" y="9892022"/>
            <a:ext cx="5724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dirty="0">
                <a:latin typeface="DFHei-W5-WIN-BF"/>
              </a:rPr>
              <a:t>自然</a:t>
            </a:r>
            <a:r>
              <a:rPr lang="zh-TW" altLang="en-US" sz="3600" dirty="0">
                <a:solidFill>
                  <a:srgbClr val="0F85F1"/>
                </a:solidFill>
                <a:latin typeface="DFHei-W5-WIN-BF"/>
              </a:rPr>
              <a:t>社會</a:t>
            </a:r>
            <a:r>
              <a:rPr lang="zh-TW" altLang="en-US" sz="3600" dirty="0">
                <a:solidFill>
                  <a:srgbClr val="FF0000"/>
                </a:solidFill>
                <a:latin typeface="DFHei-W5-WIN-BF"/>
              </a:rPr>
              <a:t>暫不加考</a:t>
            </a:r>
            <a:r>
              <a:rPr lang="zh-TW" altLang="en-US" sz="3600" dirty="0">
                <a:latin typeface="DFHei-W5-WIN-BF"/>
              </a:rPr>
              <a:t>非選擇題</a:t>
            </a:r>
            <a:endParaRPr lang="zh-TW" altLang="en-US" sz="3600" dirty="0"/>
          </a:p>
        </p:txBody>
      </p:sp>
      <p:sp>
        <p:nvSpPr>
          <p:cNvPr id="7" name="矩形 6"/>
          <p:cNvSpPr/>
          <p:nvPr/>
        </p:nvSpPr>
        <p:spPr>
          <a:xfrm>
            <a:off x="2999562" y="327398"/>
            <a:ext cx="449353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曾芬蘭副主任說</a:t>
            </a:r>
            <a:endParaRPr lang="zh-TW" altLang="en-US" sz="4800" dirty="0"/>
          </a:p>
        </p:txBody>
      </p:sp>
      <p:sp>
        <p:nvSpPr>
          <p:cNvPr id="8" name="矩形 7"/>
          <p:cNvSpPr/>
          <p:nvPr/>
        </p:nvSpPr>
        <p:spPr>
          <a:xfrm>
            <a:off x="768096" y="3913632"/>
            <a:ext cx="5230368" cy="64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768096" y="5506924"/>
            <a:ext cx="7004304" cy="6561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1335354" y="10511585"/>
            <a:ext cx="4663110" cy="5526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11494008" y="2639568"/>
            <a:ext cx="5230368" cy="64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11594842" y="5395242"/>
            <a:ext cx="5477506" cy="5666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11494008" y="8077482"/>
            <a:ext cx="5230368" cy="64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7493100" y="235065"/>
            <a:ext cx="103797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>
                <a:solidFill>
                  <a:srgbClr val="00B3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會考命題素養化 重視真實情境</a:t>
            </a:r>
            <a:endParaRPr lang="zh-TW" altLang="en-US" sz="6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6" name="直線接點 15"/>
          <p:cNvCxnSpPr/>
          <p:nvPr/>
        </p:nvCxnSpPr>
        <p:spPr>
          <a:xfrm>
            <a:off x="11119104" y="1582774"/>
            <a:ext cx="0" cy="9980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41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108"/>
          <a:stretch>
            <a:fillRect/>
          </a:stretch>
        </p:blipFill>
        <p:spPr>
          <a:xfrm>
            <a:off x="50800" y="6469771"/>
            <a:ext cx="22807441" cy="6400800"/>
          </a:xfrm>
          <a:prstGeom prst="rect">
            <a:avLst/>
          </a:prstGeom>
        </p:spPr>
      </p:pic>
      <p:sp>
        <p:nvSpPr>
          <p:cNvPr id="9" name="圆角矩形 8"/>
          <p:cNvSpPr/>
          <p:nvPr/>
        </p:nvSpPr>
        <p:spPr>
          <a:xfrm>
            <a:off x="1308017" y="1103805"/>
            <a:ext cx="20243966" cy="10593990"/>
          </a:xfrm>
          <a:prstGeom prst="roundRect">
            <a:avLst>
              <a:gd name="adj" fmla="val 1568"/>
            </a:avLst>
          </a:prstGeom>
          <a:solidFill>
            <a:schemeClr val="bg1"/>
          </a:solidFill>
          <a:ln>
            <a:noFill/>
          </a:ln>
          <a:effectLst>
            <a:glow rad="228600">
              <a:schemeClr val="tx1">
                <a:alpha val="3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/>
            <a:endParaRPr lang="zh-CN" altLang="en-US" sz="3360">
              <a:solidFill>
                <a:prstClr val="white"/>
              </a:solidFill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7306491" y="6143503"/>
            <a:ext cx="1258229" cy="12582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4225967" y="4318004"/>
            <a:ext cx="1258229" cy="12582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3753841" y="5340169"/>
            <a:ext cx="472125" cy="4721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857768" y="4474581"/>
            <a:ext cx="3202675" cy="514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706910"/>
            <a:r>
              <a:rPr lang="en-US" altLang="zh-CN" sz="16427" dirty="0">
                <a:solidFill>
                  <a:prstClr val="black"/>
                </a:solidFill>
                <a:latin typeface="FuturaBookC" pitchFamily="2" charset="-52"/>
              </a:rPr>
              <a:t>04</a:t>
            </a:r>
            <a:endParaRPr lang="zh-CN" altLang="en-US" sz="16427" dirty="0">
              <a:solidFill>
                <a:prstClr val="black"/>
              </a:solidFill>
              <a:latin typeface="FuturaBookC" pitchFamily="2" charset="-5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19736351" y="1906175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469353" y="1632205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1996653" y="10524733"/>
            <a:ext cx="91818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2301749" y="9205300"/>
            <a:ext cx="8297" cy="17744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31"/>
          <p:cNvSpPr txBox="1"/>
          <p:nvPr/>
        </p:nvSpPr>
        <p:spPr>
          <a:xfrm>
            <a:off x="9931476" y="5520318"/>
            <a:ext cx="4092702" cy="1241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zh-TW" altLang="en-US" sz="7467" dirty="0" smtClean="0">
                <a:solidFill>
                  <a:srgbClr val="0F85F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結語</a:t>
            </a:r>
            <a:endParaRPr lang="zh-CN" altLang="en-US" sz="7467" dirty="0">
              <a:solidFill>
                <a:srgbClr val="0F85F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154780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 userDrawn="1"/>
        </p:nvGrpSpPr>
        <p:grpSpPr>
          <a:xfrm>
            <a:off x="5757" y="518880"/>
            <a:ext cx="1567604" cy="960861"/>
            <a:chOff x="0" y="615156"/>
            <a:chExt cx="839788" cy="514747"/>
          </a:xfrm>
        </p:grpSpPr>
        <p:sp>
          <p:nvSpPr>
            <p:cNvPr id="6" name="平行四边形 5"/>
            <p:cNvSpPr/>
            <p:nvPr userDrawn="1"/>
          </p:nvSpPr>
          <p:spPr>
            <a:xfrm>
              <a:off x="281329" y="615156"/>
              <a:ext cx="558459" cy="419894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  <p:sp>
          <p:nvSpPr>
            <p:cNvPr id="10" name="任意多边形 9"/>
            <p:cNvSpPr/>
            <p:nvPr userDrawn="1"/>
          </p:nvSpPr>
          <p:spPr>
            <a:xfrm>
              <a:off x="0" y="710009"/>
              <a:ext cx="427038" cy="419894"/>
            </a:xfrm>
            <a:custGeom>
              <a:avLst/>
              <a:gdLst>
                <a:gd name="connsiteX0" fmla="*/ 0 w 427038"/>
                <a:gd name="connsiteY0" fmla="*/ 0 h 419894"/>
                <a:gd name="connsiteX1" fmla="*/ 427038 w 427038"/>
                <a:gd name="connsiteY1" fmla="*/ 0 h 419894"/>
                <a:gd name="connsiteX2" fmla="*/ 322065 w 427038"/>
                <a:gd name="connsiteY2" fmla="*/ 419894 h 419894"/>
                <a:gd name="connsiteX3" fmla="*/ 0 w 427038"/>
                <a:gd name="connsiteY3" fmla="*/ 419894 h 419894"/>
                <a:gd name="connsiteX4" fmla="*/ 0 w 427038"/>
                <a:gd name="connsiteY4" fmla="*/ 0 h 419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038" h="419894">
                  <a:moveTo>
                    <a:pt x="0" y="0"/>
                  </a:moveTo>
                  <a:lnTo>
                    <a:pt x="427038" y="0"/>
                  </a:lnTo>
                  <a:lnTo>
                    <a:pt x="322065" y="419894"/>
                  </a:lnTo>
                  <a:lnTo>
                    <a:pt x="0" y="419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3"/>
          <p:cNvGrpSpPr/>
          <p:nvPr userDrawn="1"/>
        </p:nvGrpSpPr>
        <p:grpSpPr>
          <a:xfrm flipH="1">
            <a:off x="21198332" y="11116946"/>
            <a:ext cx="1567604" cy="960861"/>
            <a:chOff x="0" y="615156"/>
            <a:chExt cx="839788" cy="514747"/>
          </a:xfrm>
        </p:grpSpPr>
        <p:sp>
          <p:nvSpPr>
            <p:cNvPr id="5" name="平行四边形 4"/>
            <p:cNvSpPr/>
            <p:nvPr userDrawn="1"/>
          </p:nvSpPr>
          <p:spPr>
            <a:xfrm>
              <a:off x="281329" y="615156"/>
              <a:ext cx="558459" cy="419894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  <p:sp>
          <p:nvSpPr>
            <p:cNvPr id="7" name="任意多边形 6"/>
            <p:cNvSpPr/>
            <p:nvPr userDrawn="1"/>
          </p:nvSpPr>
          <p:spPr>
            <a:xfrm>
              <a:off x="0" y="710009"/>
              <a:ext cx="427038" cy="419894"/>
            </a:xfrm>
            <a:custGeom>
              <a:avLst/>
              <a:gdLst>
                <a:gd name="connsiteX0" fmla="*/ 0 w 427038"/>
                <a:gd name="connsiteY0" fmla="*/ 0 h 419894"/>
                <a:gd name="connsiteX1" fmla="*/ 427038 w 427038"/>
                <a:gd name="connsiteY1" fmla="*/ 0 h 419894"/>
                <a:gd name="connsiteX2" fmla="*/ 322065 w 427038"/>
                <a:gd name="connsiteY2" fmla="*/ 419894 h 419894"/>
                <a:gd name="connsiteX3" fmla="*/ 0 w 427038"/>
                <a:gd name="connsiteY3" fmla="*/ 419894 h 419894"/>
                <a:gd name="connsiteX4" fmla="*/ 0 w 427038"/>
                <a:gd name="connsiteY4" fmla="*/ 0 h 419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7038" h="419894">
                  <a:moveTo>
                    <a:pt x="0" y="0"/>
                  </a:moveTo>
                  <a:lnTo>
                    <a:pt x="427038" y="0"/>
                  </a:lnTo>
                  <a:lnTo>
                    <a:pt x="322065" y="419894"/>
                  </a:lnTo>
                  <a:lnTo>
                    <a:pt x="0" y="419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706910"/>
              <a:endParaRPr lang="zh-CN" altLang="en-US" sz="3360">
                <a:solidFill>
                  <a:prstClr val="white"/>
                </a:solidFill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2024381" y="519176"/>
            <a:ext cx="1816099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706910"/>
            <a:r>
              <a:rPr lang="zh-TW" altLang="en-US" sz="448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+mn-ea"/>
              </a:rPr>
              <a:t>結語</a:t>
            </a:r>
            <a:endParaRPr lang="zh-CN" altLang="en-US" sz="4480" b="1" dirty="0">
              <a:solidFill>
                <a:prstClr val="black">
                  <a:lumMod val="75000"/>
                  <a:lumOff val="25000"/>
                </a:prstClr>
              </a:solidFill>
              <a:latin typeface="微軟正黑體" panose="020B0604030504040204" pitchFamily="34" charset="-120"/>
              <a:ea typeface="微軟正黑體" panose="020B0604030504040204" pitchFamily="34" charset="-120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671562" y="3853834"/>
            <a:ext cx="14188438" cy="598089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706910"/>
            <a:endParaRPr lang="zh-CN" altLang="en-US" sz="3360" dirty="0">
              <a:solidFill>
                <a:prstClr val="whit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788136" y="4553027"/>
            <a:ext cx="895045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4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老師有使命感  才會改變現狀</a:t>
            </a:r>
          </a:p>
        </p:txBody>
      </p:sp>
      <p:sp>
        <p:nvSpPr>
          <p:cNvPr id="16" name="矩形 15"/>
          <p:cNvSpPr/>
          <p:nvPr/>
        </p:nvSpPr>
        <p:spPr>
          <a:xfrm>
            <a:off x="12108012" y="5951514"/>
            <a:ext cx="549381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460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鼓勵</a:t>
            </a:r>
            <a:r>
              <a:rPr lang="zh-TW" altLang="en-US" sz="4600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學生練習考古題</a:t>
            </a:r>
            <a:endParaRPr lang="zh-TW" altLang="en-US" sz="4600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3569" y="2596450"/>
            <a:ext cx="12465849" cy="8310566"/>
          </a:xfrm>
          <a:prstGeom prst="trapezoid">
            <a:avLst>
              <a:gd name="adj" fmla="val 19040"/>
            </a:avLst>
          </a:prstGeom>
        </p:spPr>
      </p:pic>
      <p:sp>
        <p:nvSpPr>
          <p:cNvPr id="17" name="矩形 16"/>
          <p:cNvSpPr/>
          <p:nvPr/>
        </p:nvSpPr>
        <p:spPr>
          <a:xfrm>
            <a:off x="12428970" y="7414573"/>
            <a:ext cx="667362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460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鼓勵老師練習出素養考題</a:t>
            </a:r>
            <a:endParaRPr lang="zh-TW" altLang="en-US" sz="46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991761" y="6082449"/>
            <a:ext cx="1785498" cy="1785956"/>
            <a:chOff x="5690772" y="7050939"/>
            <a:chExt cx="712550" cy="712732"/>
          </a:xfrm>
          <a:solidFill>
            <a:schemeClr val="bg1">
              <a:lumMod val="75000"/>
            </a:schemeClr>
          </a:solidFill>
        </p:grpSpPr>
        <p:sp>
          <p:nvSpPr>
            <p:cNvPr id="11" name="Shape 982"/>
            <p:cNvSpPr/>
            <p:nvPr/>
          </p:nvSpPr>
          <p:spPr>
            <a:xfrm>
              <a:off x="5690772" y="7050939"/>
              <a:ext cx="712550" cy="7127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solidFill>
                <a:srgbClr val="414955"/>
              </a:solidFill>
              <a:miter lim="400000"/>
            </a:ln>
            <a:effectLst/>
          </p:spPr>
          <p:txBody>
            <a:bodyPr wrap="square" lIns="94827" tIns="94827" rIns="94827" bIns="94827" numCol="1" anchor="ctr">
              <a:noAutofit/>
            </a:bodyPr>
            <a:lstStyle/>
            <a:p>
              <a:pPr defTabSz="425542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 sz="56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panose="020B0403030403020204"/>
                <a:ea typeface="Source Sans Pro Light" panose="020B0403030403020204"/>
                <a:cs typeface="Source Sans Pro Light" panose="020B0403030403020204"/>
                <a:sym typeface="Source Sans Pro Light" panose="020B0403030403020204"/>
              </a:endParaRPr>
            </a:p>
          </p:txBody>
        </p:sp>
        <p:sp>
          <p:nvSpPr>
            <p:cNvPr id="12" name="Shape 983"/>
            <p:cNvSpPr/>
            <p:nvPr/>
          </p:nvSpPr>
          <p:spPr>
            <a:xfrm>
              <a:off x="5908942" y="7262744"/>
              <a:ext cx="276209" cy="289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41" h="21600" extrusionOk="0">
                  <a:moveTo>
                    <a:pt x="2206" y="3607"/>
                  </a:moveTo>
                  <a:lnTo>
                    <a:pt x="4487" y="1200"/>
                  </a:lnTo>
                  <a:lnTo>
                    <a:pt x="16953" y="1200"/>
                  </a:lnTo>
                  <a:lnTo>
                    <a:pt x="19234" y="3607"/>
                  </a:lnTo>
                  <a:cubicBezTo>
                    <a:pt x="19234" y="3607"/>
                    <a:pt x="2206" y="3607"/>
                    <a:pt x="2206" y="3607"/>
                  </a:cubicBezTo>
                  <a:close/>
                  <a:moveTo>
                    <a:pt x="10720" y="13168"/>
                  </a:moveTo>
                  <a:cubicBezTo>
                    <a:pt x="6671" y="13168"/>
                    <a:pt x="5805" y="7652"/>
                    <a:pt x="5625" y="6516"/>
                  </a:cubicBezTo>
                  <a:lnTo>
                    <a:pt x="7915" y="6516"/>
                  </a:lnTo>
                  <a:cubicBezTo>
                    <a:pt x="8259" y="8173"/>
                    <a:pt x="9042" y="11009"/>
                    <a:pt x="10720" y="11009"/>
                  </a:cubicBezTo>
                  <a:cubicBezTo>
                    <a:pt x="12398" y="11009"/>
                    <a:pt x="13182" y="8173"/>
                    <a:pt x="13525" y="6516"/>
                  </a:cubicBezTo>
                  <a:lnTo>
                    <a:pt x="15816" y="6516"/>
                  </a:lnTo>
                  <a:cubicBezTo>
                    <a:pt x="15635" y="7652"/>
                    <a:pt x="14769" y="13168"/>
                    <a:pt x="10720" y="13168"/>
                  </a:cubicBezTo>
                  <a:close/>
                  <a:moveTo>
                    <a:pt x="20843" y="2725"/>
                  </a:moveTo>
                  <a:cubicBezTo>
                    <a:pt x="20476" y="2418"/>
                    <a:pt x="18467" y="648"/>
                    <a:pt x="18092" y="336"/>
                  </a:cubicBezTo>
                  <a:cubicBezTo>
                    <a:pt x="17719" y="25"/>
                    <a:pt x="17150" y="0"/>
                    <a:pt x="16718" y="0"/>
                  </a:cubicBezTo>
                  <a:lnTo>
                    <a:pt x="4722" y="0"/>
                  </a:lnTo>
                  <a:cubicBezTo>
                    <a:pt x="4292" y="0"/>
                    <a:pt x="3722" y="25"/>
                    <a:pt x="3348" y="336"/>
                  </a:cubicBezTo>
                  <a:cubicBezTo>
                    <a:pt x="2973" y="648"/>
                    <a:pt x="964" y="2419"/>
                    <a:pt x="597" y="2725"/>
                  </a:cubicBezTo>
                  <a:cubicBezTo>
                    <a:pt x="227" y="3032"/>
                    <a:pt x="-80" y="3497"/>
                    <a:pt x="18" y="4155"/>
                  </a:cubicBezTo>
                  <a:cubicBezTo>
                    <a:pt x="117" y="4817"/>
                    <a:pt x="2374" y="20549"/>
                    <a:pt x="2433" y="20923"/>
                  </a:cubicBezTo>
                  <a:cubicBezTo>
                    <a:pt x="2490" y="21296"/>
                    <a:pt x="2829" y="21592"/>
                    <a:pt x="3241" y="21600"/>
                  </a:cubicBezTo>
                  <a:lnTo>
                    <a:pt x="18199" y="21600"/>
                  </a:lnTo>
                  <a:cubicBezTo>
                    <a:pt x="18611" y="21592"/>
                    <a:pt x="18950" y="21296"/>
                    <a:pt x="19007" y="20922"/>
                  </a:cubicBezTo>
                  <a:cubicBezTo>
                    <a:pt x="19066" y="20549"/>
                    <a:pt x="21323" y="4816"/>
                    <a:pt x="21423" y="4155"/>
                  </a:cubicBezTo>
                  <a:cubicBezTo>
                    <a:pt x="21520" y="3497"/>
                    <a:pt x="21213" y="3032"/>
                    <a:pt x="20843" y="272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81491" tIns="81491" rIns="81491" bIns="81491" numCol="1" anchor="ctr">
              <a:noAutofit/>
            </a:bodyPr>
            <a:lstStyle/>
            <a:p>
              <a:pPr defTabSz="425542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ource Sans Pro Light" panose="020B0403030403020204"/>
                  <a:ea typeface="Source Sans Pro Light" panose="020B0403030403020204"/>
                  <a:cs typeface="Source Sans Pro Light" panose="020B0403030403020204"/>
                  <a:sym typeface="Source Sans Pro Light" panose="020B0403030403020204"/>
                </a:defRPr>
              </a:pPr>
              <a:endParaRPr sz="56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 panose="020B0403030403020204"/>
                <a:ea typeface="Source Sans Pro Light" panose="020B0403030403020204"/>
                <a:cs typeface="Source Sans Pro Light" panose="020B0403030403020204"/>
                <a:sym typeface="Source Sans Pro Light" panose="020B0403030403020204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12697917" y="8696794"/>
            <a:ext cx="71096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6000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掌握命題趨勢最重要</a:t>
            </a:r>
            <a:endParaRPr lang="zh-TW" altLang="en-US" sz="6000" dirty="0">
              <a:solidFill>
                <a:srgbClr val="FFFF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45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21" grpId="0"/>
      <p:bldP spid="2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CONTENTSID" val="259"/>
  <p:tag name="MH_SECTIONID" val="260,261,262,263,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F85F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千图网海量PPT模板www.58pic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千图网海量PPT模板www.58pic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千图网海量PPT模板www.58pic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千图网海量PPT模板www.58pic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千图网海量PPT模板www.58pic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千图网海量PPT模板www.58pic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千图网海量PPT模板www.58pic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2875</TotalTime>
  <Words>1738</Words>
  <Application>Microsoft Office PowerPoint</Application>
  <PresentationFormat>自訂</PresentationFormat>
  <Paragraphs>341</Paragraphs>
  <Slides>30</Slides>
  <Notes>12</Notes>
  <HiddenSlides>0</HiddenSlides>
  <MMClips>0</MMClips>
  <ScaleCrop>false</ScaleCrop>
  <HeadingPairs>
    <vt:vector size="6" baseType="variant">
      <vt:variant>
        <vt:lpstr>使用字型</vt:lpstr>
      </vt:variant>
      <vt:variant>
        <vt:i4>22</vt:i4>
      </vt:variant>
      <vt:variant>
        <vt:lpstr>佈景主題</vt:lpstr>
      </vt:variant>
      <vt:variant>
        <vt:i4>8</vt:i4>
      </vt:variant>
      <vt:variant>
        <vt:lpstr>投影片標題</vt:lpstr>
      </vt:variant>
      <vt:variant>
        <vt:i4>30</vt:i4>
      </vt:variant>
    </vt:vector>
  </HeadingPairs>
  <TitlesOfParts>
    <vt:vector size="60" baseType="lpstr">
      <vt:lpstr>DFHei-W5-WIN-BF</vt:lpstr>
      <vt:lpstr>FuturaBookC</vt:lpstr>
      <vt:lpstr>微软雅黑</vt:lpstr>
      <vt:lpstr>Noto Sans</vt:lpstr>
      <vt:lpstr>宋体</vt:lpstr>
      <vt:lpstr>Source Sans Pro Light</vt:lpstr>
      <vt:lpstr>STXingkai</vt:lpstr>
      <vt:lpstr>等线</vt:lpstr>
      <vt:lpstr>等线 Light</vt:lpstr>
      <vt:lpstr>華康飾藝體W5</vt:lpstr>
      <vt:lpstr>微软雅黑 Light</vt:lpstr>
      <vt:lpstr>微軟正黑體</vt:lpstr>
      <vt:lpstr>新細明體</vt:lpstr>
      <vt:lpstr>標楷體</vt:lpstr>
      <vt:lpstr>Arial</vt:lpstr>
      <vt:lpstr>Calibri</vt:lpstr>
      <vt:lpstr>Helvetica</vt:lpstr>
      <vt:lpstr>Impact</vt:lpstr>
      <vt:lpstr>Segoe UI Black</vt:lpstr>
      <vt:lpstr>Times New Roman</vt:lpstr>
      <vt:lpstr>Wingdings</vt:lpstr>
      <vt:lpstr>Wingdings 3</vt:lpstr>
      <vt:lpstr>Office 主题​​</vt:lpstr>
      <vt:lpstr>千图网海量PPT模板www.58pic.com</vt:lpstr>
      <vt:lpstr>1_千图网海量PPT模板www.58pic.com</vt:lpstr>
      <vt:lpstr>2_千图网海量PPT模板www.58pic.com</vt:lpstr>
      <vt:lpstr>3_千图网海量PPT模板www.58pic.com</vt:lpstr>
      <vt:lpstr>4_千图网海量PPT模板www.58pic.com</vt:lpstr>
      <vt:lpstr>5_千图网海量PPT模板www.58pic.com</vt:lpstr>
      <vt:lpstr>6_千图网海量PPT模板www.58pic.com</vt:lpstr>
      <vt:lpstr>PowerPoint 簡報</vt:lpstr>
      <vt:lpstr>PowerPoint 簡報</vt:lpstr>
      <vt:lpstr>PowerPoint 簡報</vt:lpstr>
      <vt:lpstr>109年桃園市社會科會考成績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大考中心未來試題趨勢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蔡先森</dc:creator>
  <cp:lastModifiedBy>emily</cp:lastModifiedBy>
  <cp:revision>251</cp:revision>
  <dcterms:created xsi:type="dcterms:W3CDTF">2016-04-01T16:17:03Z</dcterms:created>
  <dcterms:modified xsi:type="dcterms:W3CDTF">2020-09-28T02:53:23Z</dcterms:modified>
</cp:coreProperties>
</file>