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8288000" cy="10287000"/>
  <p:notesSz cx="6858000" cy="9144000"/>
  <p:embeddedFontLst>
    <p:embeddedFont>
      <p:font typeface="Open Sans Bold" panose="02020500000000000000" charset="0"/>
      <p:regular r:id="rId22"/>
    </p:embeddedFont>
    <p:embeddedFont>
      <p:font typeface="Funtastic" panose="02020500000000000000" charset="0"/>
      <p:regular r:id="rId23"/>
    </p:embeddedFont>
    <p:embeddedFont>
      <p:font typeface="Canva Sans" panose="02020500000000000000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29LT UA Neo B" panose="02020500000000000000" charset="-78"/>
      <p:regular r:id="rId29"/>
    </p:embeddedFont>
    <p:embeddedFont>
      <p:font typeface="More Sugar" panose="02020500000000000000" charset="0"/>
      <p:regular r:id="rId30"/>
    </p:embeddedFont>
    <p:embeddedFont>
      <p:font typeface="Bryndan Write" panose="02020500000000000000" charset="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780" y="-1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9.svg"/><Relationship Id="rId18" Type="http://schemas.openxmlformats.org/officeDocument/2006/relationships/image" Target="../media/image13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12" Type="http://schemas.openxmlformats.org/officeDocument/2006/relationships/image" Target="../media/image10.png"/><Relationship Id="rId17" Type="http://schemas.openxmlformats.org/officeDocument/2006/relationships/image" Target="../media/image23.svg"/><Relationship Id="rId2" Type="http://schemas.openxmlformats.org/officeDocument/2006/relationships/image" Target="../media/image5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7.svg"/><Relationship Id="rId5" Type="http://schemas.openxmlformats.org/officeDocument/2006/relationships/image" Target="../media/image11.svg"/><Relationship Id="rId15" Type="http://schemas.openxmlformats.org/officeDocument/2006/relationships/image" Target="../media/image21.svg"/><Relationship Id="rId10" Type="http://schemas.openxmlformats.org/officeDocument/2006/relationships/image" Target="../media/image9.png"/><Relationship Id="rId19" Type="http://schemas.openxmlformats.org/officeDocument/2006/relationships/image" Target="../media/image25.svg"/><Relationship Id="rId4" Type="http://schemas.openxmlformats.org/officeDocument/2006/relationships/image" Target="../media/image6.png"/><Relationship Id="rId9" Type="http://schemas.openxmlformats.org/officeDocument/2006/relationships/image" Target="../media/image15.svg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7.svg"/><Relationship Id="rId4" Type="http://schemas.openxmlformats.org/officeDocument/2006/relationships/image" Target="../media/image15.png"/><Relationship Id="rId9" Type="http://schemas.openxmlformats.org/officeDocument/2006/relationships/image" Target="../media/image39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7.sv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7.svg"/><Relationship Id="rId4" Type="http://schemas.openxmlformats.org/officeDocument/2006/relationships/image" Target="../media/image15.png"/><Relationship Id="rId9" Type="http://schemas.openxmlformats.org/officeDocument/2006/relationships/image" Target="../media/image4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7.sv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7.svg"/><Relationship Id="rId4" Type="http://schemas.openxmlformats.org/officeDocument/2006/relationships/image" Target="../media/image15.png"/><Relationship Id="rId9" Type="http://schemas.openxmlformats.org/officeDocument/2006/relationships/image" Target="../media/image4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7.svg"/><Relationship Id="rId4" Type="http://schemas.openxmlformats.org/officeDocument/2006/relationships/image" Target="../media/image15.png"/><Relationship Id="rId9" Type="http://schemas.openxmlformats.org/officeDocument/2006/relationships/image" Target="../media/image47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7.sv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35.svg"/><Relationship Id="rId7" Type="http://schemas.openxmlformats.org/officeDocument/2006/relationships/image" Target="../media/image4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7.sv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57.svg"/><Relationship Id="rId5" Type="http://schemas.openxmlformats.org/officeDocument/2006/relationships/image" Target="../media/image51.svg"/><Relationship Id="rId10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image" Target="../media/image55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Gvjn-Se37Os" TargetMode="External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2.svg"/><Relationship Id="rId7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51.sv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51.sv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51.sv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51.sv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51.sv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.svg"/><Relationship Id="rId7" Type="http://schemas.openxmlformats.org/officeDocument/2006/relationships/image" Target="../media/image6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51.sv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13" Type="http://schemas.openxmlformats.org/officeDocument/2006/relationships/image" Target="../media/image43.png"/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12" Type="http://schemas.openxmlformats.org/officeDocument/2006/relationships/image" Target="../media/image4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svg"/><Relationship Id="rId11" Type="http://schemas.openxmlformats.org/officeDocument/2006/relationships/image" Target="../media/image41.jpeg"/><Relationship Id="rId5" Type="http://schemas.openxmlformats.org/officeDocument/2006/relationships/image" Target="../media/image38.png"/><Relationship Id="rId10" Type="http://schemas.openxmlformats.org/officeDocument/2006/relationships/image" Target="../media/image75.svg"/><Relationship Id="rId4" Type="http://schemas.openxmlformats.org/officeDocument/2006/relationships/image" Target="../media/image69.svg"/><Relationship Id="rId9" Type="http://schemas.openxmlformats.org/officeDocument/2006/relationships/image" Target="../media/image40.png"/><Relationship Id="rId14" Type="http://schemas.openxmlformats.org/officeDocument/2006/relationships/image" Target="../media/image79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51.sv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98517">
            <a:off x="11555798" y="-471851"/>
            <a:ext cx="8377361" cy="6823741"/>
          </a:xfrm>
          <a:custGeom>
            <a:avLst/>
            <a:gdLst/>
            <a:ahLst/>
            <a:cxnLst/>
            <a:rect l="l" t="t" r="r" b="b"/>
            <a:pathLst>
              <a:path w="8377361" h="6823741">
                <a:moveTo>
                  <a:pt x="0" y="0"/>
                </a:moveTo>
                <a:lnTo>
                  <a:pt x="8377361" y="0"/>
                </a:lnTo>
                <a:lnTo>
                  <a:pt x="8377361" y="6823741"/>
                </a:lnTo>
                <a:lnTo>
                  <a:pt x="0" y="68237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1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75395" y="4002014"/>
            <a:ext cx="9927190" cy="8086147"/>
          </a:xfrm>
          <a:custGeom>
            <a:avLst/>
            <a:gdLst/>
            <a:ahLst/>
            <a:cxnLst/>
            <a:rect l="l" t="t" r="r" b="b"/>
            <a:pathLst>
              <a:path w="9927190" h="8086147">
                <a:moveTo>
                  <a:pt x="0" y="0"/>
                </a:moveTo>
                <a:lnTo>
                  <a:pt x="9927190" y="0"/>
                </a:lnTo>
                <a:lnTo>
                  <a:pt x="9927190" y="8086147"/>
                </a:lnTo>
                <a:lnTo>
                  <a:pt x="0" y="8086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4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921995" y="2465535"/>
            <a:ext cx="12444010" cy="5986831"/>
            <a:chOff x="0" y="0"/>
            <a:chExt cx="3123386" cy="150266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23386" cy="1502665"/>
            </a:xfrm>
            <a:custGeom>
              <a:avLst/>
              <a:gdLst/>
              <a:ahLst/>
              <a:cxnLst/>
              <a:rect l="l" t="t" r="r" b="b"/>
              <a:pathLst>
                <a:path w="3123386" h="1502665">
                  <a:moveTo>
                    <a:pt x="1561693" y="0"/>
                  </a:moveTo>
                  <a:cubicBezTo>
                    <a:pt x="699194" y="0"/>
                    <a:pt x="0" y="336383"/>
                    <a:pt x="0" y="751333"/>
                  </a:cubicBezTo>
                  <a:cubicBezTo>
                    <a:pt x="0" y="1166282"/>
                    <a:pt x="699194" y="1502665"/>
                    <a:pt x="1561693" y="1502665"/>
                  </a:cubicBezTo>
                  <a:cubicBezTo>
                    <a:pt x="2424192" y="1502665"/>
                    <a:pt x="3123386" y="1166282"/>
                    <a:pt x="3123386" y="751333"/>
                  </a:cubicBezTo>
                  <a:cubicBezTo>
                    <a:pt x="3123386" y="336383"/>
                    <a:pt x="2424192" y="0"/>
                    <a:pt x="156169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292817" y="102775"/>
              <a:ext cx="2537751" cy="12590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1525063">
            <a:off x="2439738" y="1606523"/>
            <a:ext cx="2096924" cy="2666994"/>
          </a:xfrm>
          <a:custGeom>
            <a:avLst/>
            <a:gdLst/>
            <a:ahLst/>
            <a:cxnLst/>
            <a:rect l="l" t="t" r="r" b="b"/>
            <a:pathLst>
              <a:path w="2096924" h="2666994">
                <a:moveTo>
                  <a:pt x="0" y="0"/>
                </a:moveTo>
                <a:lnTo>
                  <a:pt x="2096924" y="0"/>
                </a:lnTo>
                <a:lnTo>
                  <a:pt x="2096924" y="2666993"/>
                </a:lnTo>
                <a:lnTo>
                  <a:pt x="0" y="26669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089338">
            <a:off x="13877177" y="6252797"/>
            <a:ext cx="2562315" cy="2292107"/>
          </a:xfrm>
          <a:custGeom>
            <a:avLst/>
            <a:gdLst/>
            <a:ahLst/>
            <a:cxnLst/>
            <a:rect l="l" t="t" r="r" b="b"/>
            <a:pathLst>
              <a:path w="2562315" h="2292107">
                <a:moveTo>
                  <a:pt x="0" y="0"/>
                </a:moveTo>
                <a:lnTo>
                  <a:pt x="2562315" y="0"/>
                </a:lnTo>
                <a:lnTo>
                  <a:pt x="2562315" y="2292108"/>
                </a:lnTo>
                <a:lnTo>
                  <a:pt x="0" y="22921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3317" r="-3317"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488200" y="5781474"/>
            <a:ext cx="10730903" cy="4103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4274"/>
              </a:lnSpc>
            </a:pPr>
            <a:r>
              <a:rPr lang="en-US" sz="16407">
                <a:solidFill>
                  <a:srgbClr val="2479DF"/>
                </a:solidFill>
                <a:latin typeface="Funtastic"/>
              </a:rPr>
              <a:t>colors of feelings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-4703199" y="0"/>
            <a:ext cx="20766192" cy="2289542"/>
            <a:chOff x="0" y="0"/>
            <a:chExt cx="27688256" cy="3052723"/>
          </a:xfrm>
        </p:grpSpPr>
        <p:sp>
          <p:nvSpPr>
            <p:cNvPr id="3" name="Freeform 3"/>
            <p:cNvSpPr/>
            <p:nvPr/>
          </p:nvSpPr>
          <p:spPr>
            <a:xfrm>
              <a:off x="12805213" y="103174"/>
              <a:ext cx="14883043" cy="2949548"/>
            </a:xfrm>
            <a:custGeom>
              <a:avLst/>
              <a:gdLst/>
              <a:ahLst/>
              <a:cxnLst/>
              <a:rect l="l" t="t" r="r" b="b"/>
              <a:pathLst>
                <a:path w="14883043" h="2949548">
                  <a:moveTo>
                    <a:pt x="0" y="0"/>
                  </a:moveTo>
                  <a:lnTo>
                    <a:pt x="14883043" y="0"/>
                  </a:lnTo>
                  <a:lnTo>
                    <a:pt x="14883043" y="2949549"/>
                  </a:lnTo>
                  <a:lnTo>
                    <a:pt x="0" y="29495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flipH="1">
              <a:off x="0" y="0"/>
              <a:ext cx="14883043" cy="2949548"/>
            </a:xfrm>
            <a:custGeom>
              <a:avLst/>
              <a:gdLst/>
              <a:ahLst/>
              <a:cxnLst/>
              <a:rect l="l" t="t" r="r" b="b"/>
              <a:pathLst>
                <a:path w="14883043" h="2949548">
                  <a:moveTo>
                    <a:pt x="14883043" y="0"/>
                  </a:moveTo>
                  <a:lnTo>
                    <a:pt x="0" y="0"/>
                  </a:lnTo>
                  <a:lnTo>
                    <a:pt x="0" y="2949548"/>
                  </a:lnTo>
                  <a:lnTo>
                    <a:pt x="14883043" y="2949548"/>
                  </a:lnTo>
                  <a:lnTo>
                    <a:pt x="14883043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>
            <a:off x="15356007" y="0"/>
            <a:ext cx="2931993" cy="2708095"/>
          </a:xfrm>
          <a:custGeom>
            <a:avLst/>
            <a:gdLst/>
            <a:ahLst/>
            <a:cxnLst/>
            <a:rect l="l" t="t" r="r" b="b"/>
            <a:pathLst>
              <a:path w="2931993" h="2708095">
                <a:moveTo>
                  <a:pt x="0" y="0"/>
                </a:moveTo>
                <a:lnTo>
                  <a:pt x="2931993" y="0"/>
                </a:lnTo>
                <a:lnTo>
                  <a:pt x="2931993" y="2708095"/>
                </a:lnTo>
                <a:lnTo>
                  <a:pt x="0" y="27080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14619" y="3104097"/>
            <a:ext cx="2596491" cy="2762224"/>
          </a:xfrm>
          <a:custGeom>
            <a:avLst/>
            <a:gdLst/>
            <a:ahLst/>
            <a:cxnLst/>
            <a:rect l="l" t="t" r="r" b="b"/>
            <a:pathLst>
              <a:path w="2596491" h="2762224">
                <a:moveTo>
                  <a:pt x="0" y="0"/>
                </a:moveTo>
                <a:lnTo>
                  <a:pt x="2596491" y="0"/>
                </a:lnTo>
                <a:lnTo>
                  <a:pt x="2596491" y="2762224"/>
                </a:lnTo>
                <a:lnTo>
                  <a:pt x="0" y="27622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10850" y="1746683"/>
            <a:ext cx="16111154" cy="14179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19"/>
              </a:lnSpc>
            </a:pPr>
            <a:r>
              <a:rPr lang="en-US" sz="8299">
                <a:solidFill>
                  <a:srgbClr val="68B448"/>
                </a:solidFill>
                <a:latin typeface="Open Sans Bold"/>
              </a:rPr>
              <a:t>What color is it? It’s ___________</a:t>
            </a:r>
          </a:p>
        </p:txBody>
      </p:sp>
      <p:sp>
        <p:nvSpPr>
          <p:cNvPr id="8" name="Freeform 8"/>
          <p:cNvSpPr/>
          <p:nvPr/>
        </p:nvSpPr>
        <p:spPr>
          <a:xfrm>
            <a:off x="9794384" y="6977651"/>
            <a:ext cx="2596491" cy="2762224"/>
          </a:xfrm>
          <a:custGeom>
            <a:avLst/>
            <a:gdLst/>
            <a:ahLst/>
            <a:cxnLst/>
            <a:rect l="l" t="t" r="r" b="b"/>
            <a:pathLst>
              <a:path w="2596491" h="2762224">
                <a:moveTo>
                  <a:pt x="0" y="0"/>
                </a:moveTo>
                <a:lnTo>
                  <a:pt x="2596491" y="0"/>
                </a:lnTo>
                <a:lnTo>
                  <a:pt x="2596491" y="2762224"/>
                </a:lnTo>
                <a:lnTo>
                  <a:pt x="0" y="27622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592485" y="3104097"/>
            <a:ext cx="2596491" cy="2762224"/>
          </a:xfrm>
          <a:custGeom>
            <a:avLst/>
            <a:gdLst/>
            <a:ahLst/>
            <a:cxnLst/>
            <a:rect l="l" t="t" r="r" b="b"/>
            <a:pathLst>
              <a:path w="2596491" h="2762224">
                <a:moveTo>
                  <a:pt x="0" y="0"/>
                </a:moveTo>
                <a:lnTo>
                  <a:pt x="2596491" y="0"/>
                </a:lnTo>
                <a:lnTo>
                  <a:pt x="2596491" y="2762224"/>
                </a:lnTo>
                <a:lnTo>
                  <a:pt x="0" y="27622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2566949" y="3164643"/>
            <a:ext cx="2596491" cy="2762224"/>
          </a:xfrm>
          <a:custGeom>
            <a:avLst/>
            <a:gdLst/>
            <a:ahLst/>
            <a:cxnLst/>
            <a:rect l="l" t="t" r="r" b="b"/>
            <a:pathLst>
              <a:path w="2596491" h="2762224">
                <a:moveTo>
                  <a:pt x="0" y="0"/>
                </a:moveTo>
                <a:lnTo>
                  <a:pt x="2596491" y="0"/>
                </a:lnTo>
                <a:lnTo>
                  <a:pt x="2596491" y="2762224"/>
                </a:lnTo>
                <a:lnTo>
                  <a:pt x="0" y="27622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14619" y="6655402"/>
            <a:ext cx="2446724" cy="2602898"/>
          </a:xfrm>
          <a:custGeom>
            <a:avLst/>
            <a:gdLst/>
            <a:ahLst/>
            <a:cxnLst/>
            <a:rect l="l" t="t" r="r" b="b"/>
            <a:pathLst>
              <a:path w="2446724" h="2602898">
                <a:moveTo>
                  <a:pt x="0" y="0"/>
                </a:moveTo>
                <a:lnTo>
                  <a:pt x="2446724" y="0"/>
                </a:lnTo>
                <a:lnTo>
                  <a:pt x="2446724" y="2602898"/>
                </a:lnTo>
                <a:lnTo>
                  <a:pt x="0" y="260289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951410" y="6685471"/>
            <a:ext cx="2596491" cy="2762224"/>
          </a:xfrm>
          <a:custGeom>
            <a:avLst/>
            <a:gdLst/>
            <a:ahLst/>
            <a:cxnLst/>
            <a:rect l="l" t="t" r="r" b="b"/>
            <a:pathLst>
              <a:path w="2596491" h="2762224">
                <a:moveTo>
                  <a:pt x="0" y="0"/>
                </a:moveTo>
                <a:lnTo>
                  <a:pt x="2596491" y="0"/>
                </a:lnTo>
                <a:lnTo>
                  <a:pt x="2596491" y="2762224"/>
                </a:lnTo>
                <a:lnTo>
                  <a:pt x="0" y="276222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535859" y="3533072"/>
            <a:ext cx="3144038" cy="1012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Bryndan Write"/>
              </a:rPr>
              <a:t>purple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203322" y="6493477"/>
            <a:ext cx="3144038" cy="1012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Bryndan Write"/>
              </a:rPr>
              <a:t>yellow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650346" y="6523546"/>
            <a:ext cx="3144038" cy="1012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Bryndan Write"/>
              </a:rPr>
              <a:t>orange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222365" y="3533072"/>
            <a:ext cx="3144038" cy="1012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Bryndan Write"/>
              </a:rPr>
              <a:t>blue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4080071" y="3200718"/>
            <a:ext cx="3144038" cy="1012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Bryndan Write"/>
              </a:rPr>
              <a:t>green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257770" y="6334151"/>
            <a:ext cx="3144038" cy="1012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Bryndan Write"/>
              </a:rPr>
              <a:t>red</a:t>
            </a:r>
          </a:p>
        </p:txBody>
      </p:sp>
      <p:sp>
        <p:nvSpPr>
          <p:cNvPr id="19" name="Freeform 19"/>
          <p:cNvSpPr/>
          <p:nvPr/>
        </p:nvSpPr>
        <p:spPr>
          <a:xfrm>
            <a:off x="13865194" y="6496076"/>
            <a:ext cx="2596491" cy="2762224"/>
          </a:xfrm>
          <a:custGeom>
            <a:avLst/>
            <a:gdLst/>
            <a:ahLst/>
            <a:cxnLst/>
            <a:rect l="l" t="t" r="r" b="b"/>
            <a:pathLst>
              <a:path w="2596491" h="2762224">
                <a:moveTo>
                  <a:pt x="0" y="0"/>
                </a:moveTo>
                <a:lnTo>
                  <a:pt x="2596491" y="0"/>
                </a:lnTo>
                <a:lnTo>
                  <a:pt x="2596491" y="2762224"/>
                </a:lnTo>
                <a:lnTo>
                  <a:pt x="0" y="276222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5040108" y="5964967"/>
            <a:ext cx="3144038" cy="1012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Bryndan Write"/>
              </a:rPr>
              <a:t>pink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683" y="1421729"/>
            <a:ext cx="15508634" cy="7405319"/>
            <a:chOff x="0" y="0"/>
            <a:chExt cx="4084578" cy="1950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4578" cy="1950372"/>
            </a:xfrm>
            <a:custGeom>
              <a:avLst/>
              <a:gdLst/>
              <a:ahLst/>
              <a:cxnLst/>
              <a:rect l="l" t="t" r="r" b="b"/>
              <a:pathLst>
                <a:path w="4084578" h="1950372">
                  <a:moveTo>
                    <a:pt x="25459" y="0"/>
                  </a:moveTo>
                  <a:lnTo>
                    <a:pt x="4059119" y="0"/>
                  </a:lnTo>
                  <a:cubicBezTo>
                    <a:pt x="4073180" y="0"/>
                    <a:pt x="4084578" y="11398"/>
                    <a:pt x="4084578" y="25459"/>
                  </a:cubicBezTo>
                  <a:lnTo>
                    <a:pt x="4084578" y="1924913"/>
                  </a:lnTo>
                  <a:cubicBezTo>
                    <a:pt x="4084578" y="1931665"/>
                    <a:pt x="4081896" y="1938141"/>
                    <a:pt x="4077121" y="1942915"/>
                  </a:cubicBezTo>
                  <a:cubicBezTo>
                    <a:pt x="4072347" y="1947690"/>
                    <a:pt x="4065871" y="1950372"/>
                    <a:pt x="4059119" y="1950372"/>
                  </a:cubicBezTo>
                  <a:lnTo>
                    <a:pt x="25459" y="1950372"/>
                  </a:lnTo>
                  <a:cubicBezTo>
                    <a:pt x="11398" y="1950372"/>
                    <a:pt x="0" y="1938974"/>
                    <a:pt x="0" y="1924913"/>
                  </a:cubicBezTo>
                  <a:lnTo>
                    <a:pt x="0" y="25459"/>
                  </a:lnTo>
                  <a:cubicBezTo>
                    <a:pt x="0" y="18707"/>
                    <a:pt x="2682" y="12231"/>
                    <a:pt x="7457" y="7457"/>
                  </a:cubicBezTo>
                  <a:cubicBezTo>
                    <a:pt x="12231" y="2682"/>
                    <a:pt x="18707" y="0"/>
                    <a:pt x="254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84578" cy="198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2589" y="791938"/>
            <a:ext cx="3826764" cy="4114800"/>
          </a:xfrm>
          <a:custGeom>
            <a:avLst/>
            <a:gdLst/>
            <a:ahLst/>
            <a:cxnLst/>
            <a:rect l="l" t="t" r="r" b="b"/>
            <a:pathLst>
              <a:path w="3826764" h="4114800">
                <a:moveTo>
                  <a:pt x="0" y="0"/>
                </a:moveTo>
                <a:lnTo>
                  <a:pt x="3826764" y="0"/>
                </a:lnTo>
                <a:lnTo>
                  <a:pt x="38267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40742" y="5729064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1" y="0"/>
                </a:lnTo>
                <a:lnTo>
                  <a:pt x="24763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846754">
            <a:off x="13750350" y="2437972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0" y="0"/>
                </a:moveTo>
                <a:lnTo>
                  <a:pt x="1028202" y="0"/>
                </a:lnTo>
                <a:lnTo>
                  <a:pt x="1028202" y="1307729"/>
                </a:lnTo>
                <a:lnTo>
                  <a:pt x="0" y="1307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66213" flipH="1">
            <a:off x="3509448" y="6381270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1028202" y="0"/>
                </a:moveTo>
                <a:lnTo>
                  <a:pt x="0" y="0"/>
                </a:lnTo>
                <a:lnTo>
                  <a:pt x="0" y="1307730"/>
                </a:lnTo>
                <a:lnTo>
                  <a:pt x="1028202" y="1307730"/>
                </a:lnTo>
                <a:lnTo>
                  <a:pt x="10282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184571" y="3916683"/>
            <a:ext cx="2355723" cy="4114800"/>
          </a:xfrm>
          <a:custGeom>
            <a:avLst/>
            <a:gdLst/>
            <a:ahLst/>
            <a:cxnLst/>
            <a:rect l="l" t="t" r="r" b="b"/>
            <a:pathLst>
              <a:path w="2355723" h="4114800">
                <a:moveTo>
                  <a:pt x="0" y="0"/>
                </a:moveTo>
                <a:lnTo>
                  <a:pt x="2355723" y="0"/>
                </a:lnTo>
                <a:lnTo>
                  <a:pt x="235572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34099" y="2513851"/>
            <a:ext cx="11219801" cy="1375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03"/>
              </a:lnSpc>
            </a:pPr>
            <a:r>
              <a:rPr lang="en-US" sz="10517">
                <a:solidFill>
                  <a:srgbClr val="2479DF"/>
                </a:solidFill>
                <a:latin typeface="Funtastic"/>
              </a:rPr>
              <a:t>What color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683" y="1421729"/>
            <a:ext cx="15508634" cy="7405319"/>
            <a:chOff x="0" y="0"/>
            <a:chExt cx="4084578" cy="1950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4578" cy="1950372"/>
            </a:xfrm>
            <a:custGeom>
              <a:avLst/>
              <a:gdLst/>
              <a:ahLst/>
              <a:cxnLst/>
              <a:rect l="l" t="t" r="r" b="b"/>
              <a:pathLst>
                <a:path w="4084578" h="1950372">
                  <a:moveTo>
                    <a:pt x="25459" y="0"/>
                  </a:moveTo>
                  <a:lnTo>
                    <a:pt x="4059119" y="0"/>
                  </a:lnTo>
                  <a:cubicBezTo>
                    <a:pt x="4073180" y="0"/>
                    <a:pt x="4084578" y="11398"/>
                    <a:pt x="4084578" y="25459"/>
                  </a:cubicBezTo>
                  <a:lnTo>
                    <a:pt x="4084578" y="1924913"/>
                  </a:lnTo>
                  <a:cubicBezTo>
                    <a:pt x="4084578" y="1931665"/>
                    <a:pt x="4081896" y="1938141"/>
                    <a:pt x="4077121" y="1942915"/>
                  </a:cubicBezTo>
                  <a:cubicBezTo>
                    <a:pt x="4072347" y="1947690"/>
                    <a:pt x="4065871" y="1950372"/>
                    <a:pt x="4059119" y="1950372"/>
                  </a:cubicBezTo>
                  <a:lnTo>
                    <a:pt x="25459" y="1950372"/>
                  </a:lnTo>
                  <a:cubicBezTo>
                    <a:pt x="11398" y="1950372"/>
                    <a:pt x="0" y="1938974"/>
                    <a:pt x="0" y="1924913"/>
                  </a:cubicBezTo>
                  <a:lnTo>
                    <a:pt x="0" y="25459"/>
                  </a:lnTo>
                  <a:cubicBezTo>
                    <a:pt x="0" y="18707"/>
                    <a:pt x="2682" y="12231"/>
                    <a:pt x="7457" y="7457"/>
                  </a:cubicBezTo>
                  <a:cubicBezTo>
                    <a:pt x="12231" y="2682"/>
                    <a:pt x="18707" y="0"/>
                    <a:pt x="254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84578" cy="198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2589" y="791938"/>
            <a:ext cx="3826764" cy="4114800"/>
          </a:xfrm>
          <a:custGeom>
            <a:avLst/>
            <a:gdLst/>
            <a:ahLst/>
            <a:cxnLst/>
            <a:rect l="l" t="t" r="r" b="b"/>
            <a:pathLst>
              <a:path w="3826764" h="4114800">
                <a:moveTo>
                  <a:pt x="0" y="0"/>
                </a:moveTo>
                <a:lnTo>
                  <a:pt x="3826764" y="0"/>
                </a:lnTo>
                <a:lnTo>
                  <a:pt x="38267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40742" y="5729064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1" y="0"/>
                </a:lnTo>
                <a:lnTo>
                  <a:pt x="24763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846754">
            <a:off x="13750350" y="2437972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0" y="0"/>
                </a:moveTo>
                <a:lnTo>
                  <a:pt x="1028202" y="0"/>
                </a:lnTo>
                <a:lnTo>
                  <a:pt x="1028202" y="1307729"/>
                </a:lnTo>
                <a:lnTo>
                  <a:pt x="0" y="1307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66213" flipH="1">
            <a:off x="3509448" y="6381270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1028202" y="0"/>
                </a:moveTo>
                <a:lnTo>
                  <a:pt x="0" y="0"/>
                </a:lnTo>
                <a:lnTo>
                  <a:pt x="0" y="1307730"/>
                </a:lnTo>
                <a:lnTo>
                  <a:pt x="1028202" y="1307730"/>
                </a:lnTo>
                <a:lnTo>
                  <a:pt x="10282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372300" y="4175991"/>
            <a:ext cx="4838311" cy="4783880"/>
          </a:xfrm>
          <a:custGeom>
            <a:avLst/>
            <a:gdLst/>
            <a:ahLst/>
            <a:cxnLst/>
            <a:rect l="l" t="t" r="r" b="b"/>
            <a:pathLst>
              <a:path w="4838311" h="4783880">
                <a:moveTo>
                  <a:pt x="0" y="0"/>
                </a:moveTo>
                <a:lnTo>
                  <a:pt x="4838311" y="0"/>
                </a:lnTo>
                <a:lnTo>
                  <a:pt x="4838311" y="4783879"/>
                </a:lnTo>
                <a:lnTo>
                  <a:pt x="0" y="478387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34099" y="2513851"/>
            <a:ext cx="11219801" cy="1375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03"/>
              </a:lnSpc>
            </a:pPr>
            <a:r>
              <a:rPr lang="en-US" sz="10517">
                <a:solidFill>
                  <a:srgbClr val="2479DF"/>
                </a:solidFill>
                <a:latin typeface="Funtastic"/>
              </a:rPr>
              <a:t>What color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683" y="1421729"/>
            <a:ext cx="15508634" cy="7405319"/>
            <a:chOff x="0" y="0"/>
            <a:chExt cx="4084578" cy="1950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4578" cy="1950372"/>
            </a:xfrm>
            <a:custGeom>
              <a:avLst/>
              <a:gdLst/>
              <a:ahLst/>
              <a:cxnLst/>
              <a:rect l="l" t="t" r="r" b="b"/>
              <a:pathLst>
                <a:path w="4084578" h="1950372">
                  <a:moveTo>
                    <a:pt x="25459" y="0"/>
                  </a:moveTo>
                  <a:lnTo>
                    <a:pt x="4059119" y="0"/>
                  </a:lnTo>
                  <a:cubicBezTo>
                    <a:pt x="4073180" y="0"/>
                    <a:pt x="4084578" y="11398"/>
                    <a:pt x="4084578" y="25459"/>
                  </a:cubicBezTo>
                  <a:lnTo>
                    <a:pt x="4084578" y="1924913"/>
                  </a:lnTo>
                  <a:cubicBezTo>
                    <a:pt x="4084578" y="1931665"/>
                    <a:pt x="4081896" y="1938141"/>
                    <a:pt x="4077121" y="1942915"/>
                  </a:cubicBezTo>
                  <a:cubicBezTo>
                    <a:pt x="4072347" y="1947690"/>
                    <a:pt x="4065871" y="1950372"/>
                    <a:pt x="4059119" y="1950372"/>
                  </a:cubicBezTo>
                  <a:lnTo>
                    <a:pt x="25459" y="1950372"/>
                  </a:lnTo>
                  <a:cubicBezTo>
                    <a:pt x="11398" y="1950372"/>
                    <a:pt x="0" y="1938974"/>
                    <a:pt x="0" y="1924913"/>
                  </a:cubicBezTo>
                  <a:lnTo>
                    <a:pt x="0" y="25459"/>
                  </a:lnTo>
                  <a:cubicBezTo>
                    <a:pt x="0" y="18707"/>
                    <a:pt x="2682" y="12231"/>
                    <a:pt x="7457" y="7457"/>
                  </a:cubicBezTo>
                  <a:cubicBezTo>
                    <a:pt x="12231" y="2682"/>
                    <a:pt x="18707" y="0"/>
                    <a:pt x="254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84578" cy="198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2589" y="791938"/>
            <a:ext cx="3826764" cy="4114800"/>
          </a:xfrm>
          <a:custGeom>
            <a:avLst/>
            <a:gdLst/>
            <a:ahLst/>
            <a:cxnLst/>
            <a:rect l="l" t="t" r="r" b="b"/>
            <a:pathLst>
              <a:path w="3826764" h="4114800">
                <a:moveTo>
                  <a:pt x="0" y="0"/>
                </a:moveTo>
                <a:lnTo>
                  <a:pt x="3826764" y="0"/>
                </a:lnTo>
                <a:lnTo>
                  <a:pt x="38267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40742" y="5729064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1" y="0"/>
                </a:lnTo>
                <a:lnTo>
                  <a:pt x="24763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846754">
            <a:off x="13750350" y="2437972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0" y="0"/>
                </a:moveTo>
                <a:lnTo>
                  <a:pt x="1028202" y="0"/>
                </a:lnTo>
                <a:lnTo>
                  <a:pt x="1028202" y="1307729"/>
                </a:lnTo>
                <a:lnTo>
                  <a:pt x="0" y="1307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66213" flipH="1">
            <a:off x="3509448" y="6381270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1028202" y="0"/>
                </a:moveTo>
                <a:lnTo>
                  <a:pt x="0" y="0"/>
                </a:lnTo>
                <a:lnTo>
                  <a:pt x="0" y="1307730"/>
                </a:lnTo>
                <a:lnTo>
                  <a:pt x="1028202" y="1307730"/>
                </a:lnTo>
                <a:lnTo>
                  <a:pt x="10282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286500" y="3916683"/>
            <a:ext cx="4325410" cy="4381170"/>
          </a:xfrm>
          <a:custGeom>
            <a:avLst/>
            <a:gdLst/>
            <a:ahLst/>
            <a:cxnLst/>
            <a:rect l="l" t="t" r="r" b="b"/>
            <a:pathLst>
              <a:path w="4325410" h="4381170">
                <a:moveTo>
                  <a:pt x="0" y="0"/>
                </a:moveTo>
                <a:lnTo>
                  <a:pt x="4325410" y="0"/>
                </a:lnTo>
                <a:lnTo>
                  <a:pt x="4325410" y="4381170"/>
                </a:lnTo>
                <a:lnTo>
                  <a:pt x="0" y="43811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34099" y="2513851"/>
            <a:ext cx="11219801" cy="1375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03"/>
              </a:lnSpc>
            </a:pPr>
            <a:r>
              <a:rPr lang="en-US" sz="10517">
                <a:solidFill>
                  <a:srgbClr val="2479DF"/>
                </a:solidFill>
                <a:latin typeface="Funtastic"/>
              </a:rPr>
              <a:t>What color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683" y="1421729"/>
            <a:ext cx="15508634" cy="7405319"/>
            <a:chOff x="0" y="0"/>
            <a:chExt cx="4084578" cy="1950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4578" cy="1950372"/>
            </a:xfrm>
            <a:custGeom>
              <a:avLst/>
              <a:gdLst/>
              <a:ahLst/>
              <a:cxnLst/>
              <a:rect l="l" t="t" r="r" b="b"/>
              <a:pathLst>
                <a:path w="4084578" h="1950372">
                  <a:moveTo>
                    <a:pt x="25459" y="0"/>
                  </a:moveTo>
                  <a:lnTo>
                    <a:pt x="4059119" y="0"/>
                  </a:lnTo>
                  <a:cubicBezTo>
                    <a:pt x="4073180" y="0"/>
                    <a:pt x="4084578" y="11398"/>
                    <a:pt x="4084578" y="25459"/>
                  </a:cubicBezTo>
                  <a:lnTo>
                    <a:pt x="4084578" y="1924913"/>
                  </a:lnTo>
                  <a:cubicBezTo>
                    <a:pt x="4084578" y="1931665"/>
                    <a:pt x="4081896" y="1938141"/>
                    <a:pt x="4077121" y="1942915"/>
                  </a:cubicBezTo>
                  <a:cubicBezTo>
                    <a:pt x="4072347" y="1947690"/>
                    <a:pt x="4065871" y="1950372"/>
                    <a:pt x="4059119" y="1950372"/>
                  </a:cubicBezTo>
                  <a:lnTo>
                    <a:pt x="25459" y="1950372"/>
                  </a:lnTo>
                  <a:cubicBezTo>
                    <a:pt x="11398" y="1950372"/>
                    <a:pt x="0" y="1938974"/>
                    <a:pt x="0" y="1924913"/>
                  </a:cubicBezTo>
                  <a:lnTo>
                    <a:pt x="0" y="25459"/>
                  </a:lnTo>
                  <a:cubicBezTo>
                    <a:pt x="0" y="18707"/>
                    <a:pt x="2682" y="12231"/>
                    <a:pt x="7457" y="7457"/>
                  </a:cubicBezTo>
                  <a:cubicBezTo>
                    <a:pt x="12231" y="2682"/>
                    <a:pt x="18707" y="0"/>
                    <a:pt x="254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84578" cy="198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2589" y="791938"/>
            <a:ext cx="3826764" cy="4114800"/>
          </a:xfrm>
          <a:custGeom>
            <a:avLst/>
            <a:gdLst/>
            <a:ahLst/>
            <a:cxnLst/>
            <a:rect l="l" t="t" r="r" b="b"/>
            <a:pathLst>
              <a:path w="3826764" h="4114800">
                <a:moveTo>
                  <a:pt x="0" y="0"/>
                </a:moveTo>
                <a:lnTo>
                  <a:pt x="3826764" y="0"/>
                </a:lnTo>
                <a:lnTo>
                  <a:pt x="38267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40742" y="5729064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1" y="0"/>
                </a:lnTo>
                <a:lnTo>
                  <a:pt x="24763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846754">
            <a:off x="13750350" y="2437972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0" y="0"/>
                </a:moveTo>
                <a:lnTo>
                  <a:pt x="1028202" y="0"/>
                </a:lnTo>
                <a:lnTo>
                  <a:pt x="1028202" y="1307729"/>
                </a:lnTo>
                <a:lnTo>
                  <a:pt x="0" y="1307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66213" flipH="1">
            <a:off x="3509448" y="6381270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1028202" y="0"/>
                </a:moveTo>
                <a:lnTo>
                  <a:pt x="0" y="0"/>
                </a:lnTo>
                <a:lnTo>
                  <a:pt x="0" y="1307730"/>
                </a:lnTo>
                <a:lnTo>
                  <a:pt x="1028202" y="1307730"/>
                </a:lnTo>
                <a:lnTo>
                  <a:pt x="10282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403625" y="4143262"/>
            <a:ext cx="9084535" cy="4281087"/>
          </a:xfrm>
          <a:custGeom>
            <a:avLst/>
            <a:gdLst/>
            <a:ahLst/>
            <a:cxnLst/>
            <a:rect l="l" t="t" r="r" b="b"/>
            <a:pathLst>
              <a:path w="9084535" h="4281087">
                <a:moveTo>
                  <a:pt x="0" y="0"/>
                </a:moveTo>
                <a:lnTo>
                  <a:pt x="9084535" y="0"/>
                </a:lnTo>
                <a:lnTo>
                  <a:pt x="9084535" y="4281087"/>
                </a:lnTo>
                <a:lnTo>
                  <a:pt x="0" y="428108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34099" y="2513851"/>
            <a:ext cx="11219801" cy="1375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03"/>
              </a:lnSpc>
            </a:pPr>
            <a:r>
              <a:rPr lang="en-US" sz="10517">
                <a:solidFill>
                  <a:srgbClr val="2479DF"/>
                </a:solidFill>
                <a:latin typeface="Funtastic"/>
              </a:rPr>
              <a:t>What color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683" y="1421729"/>
            <a:ext cx="15508634" cy="7405319"/>
            <a:chOff x="0" y="0"/>
            <a:chExt cx="4084578" cy="1950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4578" cy="1950372"/>
            </a:xfrm>
            <a:custGeom>
              <a:avLst/>
              <a:gdLst/>
              <a:ahLst/>
              <a:cxnLst/>
              <a:rect l="l" t="t" r="r" b="b"/>
              <a:pathLst>
                <a:path w="4084578" h="1950372">
                  <a:moveTo>
                    <a:pt x="25459" y="0"/>
                  </a:moveTo>
                  <a:lnTo>
                    <a:pt x="4059119" y="0"/>
                  </a:lnTo>
                  <a:cubicBezTo>
                    <a:pt x="4073180" y="0"/>
                    <a:pt x="4084578" y="11398"/>
                    <a:pt x="4084578" y="25459"/>
                  </a:cubicBezTo>
                  <a:lnTo>
                    <a:pt x="4084578" y="1924913"/>
                  </a:lnTo>
                  <a:cubicBezTo>
                    <a:pt x="4084578" y="1931665"/>
                    <a:pt x="4081896" y="1938141"/>
                    <a:pt x="4077121" y="1942915"/>
                  </a:cubicBezTo>
                  <a:cubicBezTo>
                    <a:pt x="4072347" y="1947690"/>
                    <a:pt x="4065871" y="1950372"/>
                    <a:pt x="4059119" y="1950372"/>
                  </a:cubicBezTo>
                  <a:lnTo>
                    <a:pt x="25459" y="1950372"/>
                  </a:lnTo>
                  <a:cubicBezTo>
                    <a:pt x="11398" y="1950372"/>
                    <a:pt x="0" y="1938974"/>
                    <a:pt x="0" y="1924913"/>
                  </a:cubicBezTo>
                  <a:lnTo>
                    <a:pt x="0" y="25459"/>
                  </a:lnTo>
                  <a:cubicBezTo>
                    <a:pt x="0" y="18707"/>
                    <a:pt x="2682" y="12231"/>
                    <a:pt x="7457" y="7457"/>
                  </a:cubicBezTo>
                  <a:cubicBezTo>
                    <a:pt x="12231" y="2682"/>
                    <a:pt x="18707" y="0"/>
                    <a:pt x="254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84578" cy="198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2589" y="791938"/>
            <a:ext cx="3826764" cy="4114800"/>
          </a:xfrm>
          <a:custGeom>
            <a:avLst/>
            <a:gdLst/>
            <a:ahLst/>
            <a:cxnLst/>
            <a:rect l="l" t="t" r="r" b="b"/>
            <a:pathLst>
              <a:path w="3826764" h="4114800">
                <a:moveTo>
                  <a:pt x="0" y="0"/>
                </a:moveTo>
                <a:lnTo>
                  <a:pt x="3826764" y="0"/>
                </a:lnTo>
                <a:lnTo>
                  <a:pt x="38267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40742" y="5729064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1" y="0"/>
                </a:lnTo>
                <a:lnTo>
                  <a:pt x="24763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846754">
            <a:off x="13750350" y="2437972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0" y="0"/>
                </a:moveTo>
                <a:lnTo>
                  <a:pt x="1028202" y="0"/>
                </a:lnTo>
                <a:lnTo>
                  <a:pt x="1028202" y="1307729"/>
                </a:lnTo>
                <a:lnTo>
                  <a:pt x="0" y="1307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66213" flipH="1">
            <a:off x="3509448" y="6381270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1028202" y="0"/>
                </a:moveTo>
                <a:lnTo>
                  <a:pt x="0" y="0"/>
                </a:lnTo>
                <a:lnTo>
                  <a:pt x="0" y="1307730"/>
                </a:lnTo>
                <a:lnTo>
                  <a:pt x="1028202" y="1307730"/>
                </a:lnTo>
                <a:lnTo>
                  <a:pt x="10282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694714" y="4422312"/>
            <a:ext cx="3983645" cy="4835988"/>
          </a:xfrm>
          <a:custGeom>
            <a:avLst/>
            <a:gdLst/>
            <a:ahLst/>
            <a:cxnLst/>
            <a:rect l="l" t="t" r="r" b="b"/>
            <a:pathLst>
              <a:path w="3983645" h="4835988">
                <a:moveTo>
                  <a:pt x="0" y="0"/>
                </a:moveTo>
                <a:lnTo>
                  <a:pt x="3983644" y="0"/>
                </a:lnTo>
                <a:lnTo>
                  <a:pt x="3983644" y="4835988"/>
                </a:lnTo>
                <a:lnTo>
                  <a:pt x="0" y="48359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34099" y="2513851"/>
            <a:ext cx="11219801" cy="1375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03"/>
              </a:lnSpc>
            </a:pPr>
            <a:r>
              <a:rPr lang="en-US" sz="10517">
                <a:solidFill>
                  <a:srgbClr val="2479DF"/>
                </a:solidFill>
                <a:latin typeface="Funtastic"/>
              </a:rPr>
              <a:t>What color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683" y="1421729"/>
            <a:ext cx="15508634" cy="7405319"/>
            <a:chOff x="0" y="0"/>
            <a:chExt cx="4084578" cy="1950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4578" cy="1950372"/>
            </a:xfrm>
            <a:custGeom>
              <a:avLst/>
              <a:gdLst/>
              <a:ahLst/>
              <a:cxnLst/>
              <a:rect l="l" t="t" r="r" b="b"/>
              <a:pathLst>
                <a:path w="4084578" h="1950372">
                  <a:moveTo>
                    <a:pt x="25459" y="0"/>
                  </a:moveTo>
                  <a:lnTo>
                    <a:pt x="4059119" y="0"/>
                  </a:lnTo>
                  <a:cubicBezTo>
                    <a:pt x="4073180" y="0"/>
                    <a:pt x="4084578" y="11398"/>
                    <a:pt x="4084578" y="25459"/>
                  </a:cubicBezTo>
                  <a:lnTo>
                    <a:pt x="4084578" y="1924913"/>
                  </a:lnTo>
                  <a:cubicBezTo>
                    <a:pt x="4084578" y="1931665"/>
                    <a:pt x="4081896" y="1938141"/>
                    <a:pt x="4077121" y="1942915"/>
                  </a:cubicBezTo>
                  <a:cubicBezTo>
                    <a:pt x="4072347" y="1947690"/>
                    <a:pt x="4065871" y="1950372"/>
                    <a:pt x="4059119" y="1950372"/>
                  </a:cubicBezTo>
                  <a:lnTo>
                    <a:pt x="25459" y="1950372"/>
                  </a:lnTo>
                  <a:cubicBezTo>
                    <a:pt x="11398" y="1950372"/>
                    <a:pt x="0" y="1938974"/>
                    <a:pt x="0" y="1924913"/>
                  </a:cubicBezTo>
                  <a:lnTo>
                    <a:pt x="0" y="25459"/>
                  </a:lnTo>
                  <a:cubicBezTo>
                    <a:pt x="0" y="18707"/>
                    <a:pt x="2682" y="12231"/>
                    <a:pt x="7457" y="7457"/>
                  </a:cubicBezTo>
                  <a:cubicBezTo>
                    <a:pt x="12231" y="2682"/>
                    <a:pt x="18707" y="0"/>
                    <a:pt x="254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84578" cy="198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2589" y="791938"/>
            <a:ext cx="3826764" cy="4114800"/>
          </a:xfrm>
          <a:custGeom>
            <a:avLst/>
            <a:gdLst/>
            <a:ahLst/>
            <a:cxnLst/>
            <a:rect l="l" t="t" r="r" b="b"/>
            <a:pathLst>
              <a:path w="3826764" h="4114800">
                <a:moveTo>
                  <a:pt x="0" y="0"/>
                </a:moveTo>
                <a:lnTo>
                  <a:pt x="3826764" y="0"/>
                </a:lnTo>
                <a:lnTo>
                  <a:pt x="38267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40742" y="5729064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1" y="0"/>
                </a:lnTo>
                <a:lnTo>
                  <a:pt x="24763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846754">
            <a:off x="13750350" y="2437972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0" y="0"/>
                </a:moveTo>
                <a:lnTo>
                  <a:pt x="1028202" y="0"/>
                </a:lnTo>
                <a:lnTo>
                  <a:pt x="1028202" y="1307729"/>
                </a:lnTo>
                <a:lnTo>
                  <a:pt x="0" y="1307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66213" flipH="1">
            <a:off x="3509448" y="6381270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1028202" y="0"/>
                </a:moveTo>
                <a:lnTo>
                  <a:pt x="0" y="0"/>
                </a:lnTo>
                <a:lnTo>
                  <a:pt x="0" y="1307730"/>
                </a:lnTo>
                <a:lnTo>
                  <a:pt x="1028202" y="1307730"/>
                </a:lnTo>
                <a:lnTo>
                  <a:pt x="10282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531428" y="3916683"/>
            <a:ext cx="3811334" cy="4114800"/>
          </a:xfrm>
          <a:custGeom>
            <a:avLst/>
            <a:gdLst/>
            <a:ahLst/>
            <a:cxnLst/>
            <a:rect l="l" t="t" r="r" b="b"/>
            <a:pathLst>
              <a:path w="3811334" h="4114800">
                <a:moveTo>
                  <a:pt x="0" y="0"/>
                </a:moveTo>
                <a:lnTo>
                  <a:pt x="3811333" y="0"/>
                </a:lnTo>
                <a:lnTo>
                  <a:pt x="381133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34099" y="2513851"/>
            <a:ext cx="11219801" cy="1375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03"/>
              </a:lnSpc>
            </a:pPr>
            <a:r>
              <a:rPr lang="en-US" sz="10517">
                <a:solidFill>
                  <a:srgbClr val="2479DF"/>
                </a:solidFill>
                <a:latin typeface="Funtastic"/>
              </a:rPr>
              <a:t>What color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683" y="1421729"/>
            <a:ext cx="15508634" cy="7405319"/>
            <a:chOff x="0" y="0"/>
            <a:chExt cx="4084578" cy="1950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4578" cy="1950372"/>
            </a:xfrm>
            <a:custGeom>
              <a:avLst/>
              <a:gdLst/>
              <a:ahLst/>
              <a:cxnLst/>
              <a:rect l="l" t="t" r="r" b="b"/>
              <a:pathLst>
                <a:path w="4084578" h="1950372">
                  <a:moveTo>
                    <a:pt x="25459" y="0"/>
                  </a:moveTo>
                  <a:lnTo>
                    <a:pt x="4059119" y="0"/>
                  </a:lnTo>
                  <a:cubicBezTo>
                    <a:pt x="4073180" y="0"/>
                    <a:pt x="4084578" y="11398"/>
                    <a:pt x="4084578" y="25459"/>
                  </a:cubicBezTo>
                  <a:lnTo>
                    <a:pt x="4084578" y="1924913"/>
                  </a:lnTo>
                  <a:cubicBezTo>
                    <a:pt x="4084578" y="1931665"/>
                    <a:pt x="4081896" y="1938141"/>
                    <a:pt x="4077121" y="1942915"/>
                  </a:cubicBezTo>
                  <a:cubicBezTo>
                    <a:pt x="4072347" y="1947690"/>
                    <a:pt x="4065871" y="1950372"/>
                    <a:pt x="4059119" y="1950372"/>
                  </a:cubicBezTo>
                  <a:lnTo>
                    <a:pt x="25459" y="1950372"/>
                  </a:lnTo>
                  <a:cubicBezTo>
                    <a:pt x="11398" y="1950372"/>
                    <a:pt x="0" y="1938974"/>
                    <a:pt x="0" y="1924913"/>
                  </a:cubicBezTo>
                  <a:lnTo>
                    <a:pt x="0" y="25459"/>
                  </a:lnTo>
                  <a:cubicBezTo>
                    <a:pt x="0" y="18707"/>
                    <a:pt x="2682" y="12231"/>
                    <a:pt x="7457" y="7457"/>
                  </a:cubicBezTo>
                  <a:cubicBezTo>
                    <a:pt x="12231" y="2682"/>
                    <a:pt x="18707" y="0"/>
                    <a:pt x="254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84578" cy="198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2589" y="791938"/>
            <a:ext cx="3826764" cy="4114800"/>
          </a:xfrm>
          <a:custGeom>
            <a:avLst/>
            <a:gdLst/>
            <a:ahLst/>
            <a:cxnLst/>
            <a:rect l="l" t="t" r="r" b="b"/>
            <a:pathLst>
              <a:path w="3826764" h="4114800">
                <a:moveTo>
                  <a:pt x="0" y="0"/>
                </a:moveTo>
                <a:lnTo>
                  <a:pt x="3826764" y="0"/>
                </a:lnTo>
                <a:lnTo>
                  <a:pt x="38267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40742" y="5729064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1" y="0"/>
                </a:lnTo>
                <a:lnTo>
                  <a:pt x="24763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846754">
            <a:off x="13750350" y="2437972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0" y="0"/>
                </a:moveTo>
                <a:lnTo>
                  <a:pt x="1028202" y="0"/>
                </a:lnTo>
                <a:lnTo>
                  <a:pt x="1028202" y="1307729"/>
                </a:lnTo>
                <a:lnTo>
                  <a:pt x="0" y="1307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66213" flipH="1">
            <a:off x="3509448" y="6381270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1028202" y="0"/>
                </a:moveTo>
                <a:lnTo>
                  <a:pt x="0" y="0"/>
                </a:lnTo>
                <a:lnTo>
                  <a:pt x="0" y="1307730"/>
                </a:lnTo>
                <a:lnTo>
                  <a:pt x="1028202" y="1307730"/>
                </a:lnTo>
                <a:lnTo>
                  <a:pt x="10282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841074" y="4244417"/>
            <a:ext cx="4094130" cy="4078777"/>
          </a:xfrm>
          <a:custGeom>
            <a:avLst/>
            <a:gdLst/>
            <a:ahLst/>
            <a:cxnLst/>
            <a:rect l="l" t="t" r="r" b="b"/>
            <a:pathLst>
              <a:path w="4094130" h="4078777">
                <a:moveTo>
                  <a:pt x="0" y="0"/>
                </a:moveTo>
                <a:lnTo>
                  <a:pt x="4094130" y="0"/>
                </a:lnTo>
                <a:lnTo>
                  <a:pt x="4094130" y="4078778"/>
                </a:lnTo>
                <a:lnTo>
                  <a:pt x="0" y="407877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534099" y="2513851"/>
            <a:ext cx="11219801" cy="1375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03"/>
              </a:lnSpc>
            </a:pPr>
            <a:r>
              <a:rPr lang="en-US" sz="10517">
                <a:solidFill>
                  <a:srgbClr val="2479DF"/>
                </a:solidFill>
                <a:latin typeface="Funtastic"/>
              </a:rPr>
              <a:t>What color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683" y="1421729"/>
            <a:ext cx="15508634" cy="7405319"/>
            <a:chOff x="0" y="0"/>
            <a:chExt cx="4084578" cy="19503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84578" cy="1950372"/>
            </a:xfrm>
            <a:custGeom>
              <a:avLst/>
              <a:gdLst/>
              <a:ahLst/>
              <a:cxnLst/>
              <a:rect l="l" t="t" r="r" b="b"/>
              <a:pathLst>
                <a:path w="4084578" h="1950372">
                  <a:moveTo>
                    <a:pt x="25459" y="0"/>
                  </a:moveTo>
                  <a:lnTo>
                    <a:pt x="4059119" y="0"/>
                  </a:lnTo>
                  <a:cubicBezTo>
                    <a:pt x="4073180" y="0"/>
                    <a:pt x="4084578" y="11398"/>
                    <a:pt x="4084578" y="25459"/>
                  </a:cubicBezTo>
                  <a:lnTo>
                    <a:pt x="4084578" y="1924913"/>
                  </a:lnTo>
                  <a:cubicBezTo>
                    <a:pt x="4084578" y="1931665"/>
                    <a:pt x="4081896" y="1938141"/>
                    <a:pt x="4077121" y="1942915"/>
                  </a:cubicBezTo>
                  <a:cubicBezTo>
                    <a:pt x="4072347" y="1947690"/>
                    <a:pt x="4065871" y="1950372"/>
                    <a:pt x="4059119" y="1950372"/>
                  </a:cubicBezTo>
                  <a:lnTo>
                    <a:pt x="25459" y="1950372"/>
                  </a:lnTo>
                  <a:cubicBezTo>
                    <a:pt x="11398" y="1950372"/>
                    <a:pt x="0" y="1938974"/>
                    <a:pt x="0" y="1924913"/>
                  </a:cubicBezTo>
                  <a:lnTo>
                    <a:pt x="0" y="25459"/>
                  </a:lnTo>
                  <a:cubicBezTo>
                    <a:pt x="0" y="18707"/>
                    <a:pt x="2682" y="12231"/>
                    <a:pt x="7457" y="7457"/>
                  </a:cubicBezTo>
                  <a:cubicBezTo>
                    <a:pt x="12231" y="2682"/>
                    <a:pt x="18707" y="0"/>
                    <a:pt x="2545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84578" cy="19884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62589" y="791938"/>
            <a:ext cx="3826764" cy="4114800"/>
          </a:xfrm>
          <a:custGeom>
            <a:avLst/>
            <a:gdLst/>
            <a:ahLst/>
            <a:cxnLst/>
            <a:rect l="l" t="t" r="r" b="b"/>
            <a:pathLst>
              <a:path w="3826764" h="4114800">
                <a:moveTo>
                  <a:pt x="0" y="0"/>
                </a:moveTo>
                <a:lnTo>
                  <a:pt x="3826764" y="0"/>
                </a:lnTo>
                <a:lnTo>
                  <a:pt x="38267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40742" y="5729064"/>
            <a:ext cx="2476361" cy="4114800"/>
          </a:xfrm>
          <a:custGeom>
            <a:avLst/>
            <a:gdLst/>
            <a:ahLst/>
            <a:cxnLst/>
            <a:rect l="l" t="t" r="r" b="b"/>
            <a:pathLst>
              <a:path w="2476361" h="4114800">
                <a:moveTo>
                  <a:pt x="0" y="0"/>
                </a:moveTo>
                <a:lnTo>
                  <a:pt x="2476361" y="0"/>
                </a:lnTo>
                <a:lnTo>
                  <a:pt x="24763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846754">
            <a:off x="13750350" y="2437972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0" y="0"/>
                </a:moveTo>
                <a:lnTo>
                  <a:pt x="1028202" y="0"/>
                </a:lnTo>
                <a:lnTo>
                  <a:pt x="1028202" y="1307729"/>
                </a:lnTo>
                <a:lnTo>
                  <a:pt x="0" y="13077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66213" flipH="1">
            <a:off x="3509448" y="6381270"/>
            <a:ext cx="1028202" cy="1307730"/>
          </a:xfrm>
          <a:custGeom>
            <a:avLst/>
            <a:gdLst/>
            <a:ahLst/>
            <a:cxnLst/>
            <a:rect l="l" t="t" r="r" b="b"/>
            <a:pathLst>
              <a:path w="1028202" h="1307730">
                <a:moveTo>
                  <a:pt x="1028202" y="0"/>
                </a:moveTo>
                <a:lnTo>
                  <a:pt x="0" y="0"/>
                </a:lnTo>
                <a:lnTo>
                  <a:pt x="0" y="1307730"/>
                </a:lnTo>
                <a:lnTo>
                  <a:pt x="1028202" y="1307730"/>
                </a:lnTo>
                <a:lnTo>
                  <a:pt x="102820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7370786" y="3888898"/>
            <a:ext cx="3546428" cy="4728571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3534099" y="2513851"/>
            <a:ext cx="11219801" cy="1375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03"/>
              </a:lnSpc>
            </a:pPr>
            <a:r>
              <a:rPr lang="en-US" sz="10517">
                <a:solidFill>
                  <a:srgbClr val="2479DF"/>
                </a:solidFill>
                <a:latin typeface="Funtastic"/>
              </a:rPr>
              <a:t>What color is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63581" y="-945715"/>
            <a:ext cx="7475598" cy="6089215"/>
          </a:xfrm>
          <a:custGeom>
            <a:avLst/>
            <a:gdLst/>
            <a:ahLst/>
            <a:cxnLst/>
            <a:rect l="l" t="t" r="r" b="b"/>
            <a:pathLst>
              <a:path w="7475598" h="6089215">
                <a:moveTo>
                  <a:pt x="0" y="0"/>
                </a:moveTo>
                <a:lnTo>
                  <a:pt x="7475599" y="0"/>
                </a:lnTo>
                <a:lnTo>
                  <a:pt x="7475599" y="6089215"/>
                </a:lnTo>
                <a:lnTo>
                  <a:pt x="0" y="60892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165208" y="2098893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0"/>
                </a:lnTo>
                <a:lnTo>
                  <a:pt x="0" y="434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710648" y="155826"/>
            <a:ext cx="10233431" cy="2554067"/>
            <a:chOff x="0" y="0"/>
            <a:chExt cx="2695225" cy="672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695225" cy="672676"/>
            </a:xfrm>
            <a:custGeom>
              <a:avLst/>
              <a:gdLst/>
              <a:ahLst/>
              <a:cxnLst/>
              <a:rect l="l" t="t" r="r" b="b"/>
              <a:pathLst>
                <a:path w="2695225" h="672676">
                  <a:moveTo>
                    <a:pt x="38583" y="0"/>
                  </a:moveTo>
                  <a:lnTo>
                    <a:pt x="2656642" y="0"/>
                  </a:lnTo>
                  <a:cubicBezTo>
                    <a:pt x="2666875" y="0"/>
                    <a:pt x="2676688" y="4065"/>
                    <a:pt x="2683924" y="11301"/>
                  </a:cubicBezTo>
                  <a:cubicBezTo>
                    <a:pt x="2691160" y="18536"/>
                    <a:pt x="2695225" y="28350"/>
                    <a:pt x="2695225" y="38583"/>
                  </a:cubicBezTo>
                  <a:lnTo>
                    <a:pt x="2695225" y="634093"/>
                  </a:lnTo>
                  <a:cubicBezTo>
                    <a:pt x="2695225" y="644326"/>
                    <a:pt x="2691160" y="654140"/>
                    <a:pt x="2683924" y="661375"/>
                  </a:cubicBezTo>
                  <a:cubicBezTo>
                    <a:pt x="2676688" y="668611"/>
                    <a:pt x="2666875" y="672676"/>
                    <a:pt x="2656642" y="672676"/>
                  </a:cubicBezTo>
                  <a:lnTo>
                    <a:pt x="38583" y="672676"/>
                  </a:lnTo>
                  <a:cubicBezTo>
                    <a:pt x="28350" y="672676"/>
                    <a:pt x="18536" y="668611"/>
                    <a:pt x="11301" y="661375"/>
                  </a:cubicBezTo>
                  <a:cubicBezTo>
                    <a:pt x="4065" y="654140"/>
                    <a:pt x="0" y="644326"/>
                    <a:pt x="0" y="634093"/>
                  </a:cubicBezTo>
                  <a:lnTo>
                    <a:pt x="0" y="38583"/>
                  </a:lnTo>
                  <a:cubicBezTo>
                    <a:pt x="0" y="28350"/>
                    <a:pt x="4065" y="18536"/>
                    <a:pt x="11301" y="11301"/>
                  </a:cubicBezTo>
                  <a:cubicBezTo>
                    <a:pt x="18536" y="4065"/>
                    <a:pt x="28350" y="0"/>
                    <a:pt x="3858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695225" cy="7107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1996856" y="3221429"/>
            <a:ext cx="4901460" cy="6036871"/>
            <a:chOff x="0" y="0"/>
            <a:chExt cx="1290920" cy="158995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90920" cy="1589958"/>
            </a:xfrm>
            <a:custGeom>
              <a:avLst/>
              <a:gdLst/>
              <a:ahLst/>
              <a:cxnLst/>
              <a:rect l="l" t="t" r="r" b="b"/>
              <a:pathLst>
                <a:path w="1290920" h="1589958">
                  <a:moveTo>
                    <a:pt x="80555" y="0"/>
                  </a:moveTo>
                  <a:lnTo>
                    <a:pt x="1210364" y="0"/>
                  </a:lnTo>
                  <a:cubicBezTo>
                    <a:pt x="1231729" y="0"/>
                    <a:pt x="1252219" y="8487"/>
                    <a:pt x="1267326" y="23594"/>
                  </a:cubicBezTo>
                  <a:cubicBezTo>
                    <a:pt x="1282433" y="38701"/>
                    <a:pt x="1290920" y="59191"/>
                    <a:pt x="1290920" y="80555"/>
                  </a:cubicBezTo>
                  <a:lnTo>
                    <a:pt x="1290920" y="1509403"/>
                  </a:lnTo>
                  <a:cubicBezTo>
                    <a:pt x="1290920" y="1553892"/>
                    <a:pt x="1254854" y="1589958"/>
                    <a:pt x="1210364" y="1589958"/>
                  </a:cubicBezTo>
                  <a:lnTo>
                    <a:pt x="80555" y="1589958"/>
                  </a:lnTo>
                  <a:cubicBezTo>
                    <a:pt x="36066" y="1589958"/>
                    <a:pt x="0" y="1553892"/>
                    <a:pt x="0" y="1509403"/>
                  </a:cubicBezTo>
                  <a:lnTo>
                    <a:pt x="0" y="80555"/>
                  </a:lnTo>
                  <a:cubicBezTo>
                    <a:pt x="0" y="36066"/>
                    <a:pt x="36066" y="0"/>
                    <a:pt x="80555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290920" cy="16280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-2332045" y="3781346"/>
            <a:ext cx="9147886" cy="7451369"/>
          </a:xfrm>
          <a:custGeom>
            <a:avLst/>
            <a:gdLst/>
            <a:ahLst/>
            <a:cxnLst/>
            <a:rect l="l" t="t" r="r" b="b"/>
            <a:pathLst>
              <a:path w="9147886" h="7451369">
                <a:moveTo>
                  <a:pt x="0" y="0"/>
                </a:moveTo>
                <a:lnTo>
                  <a:pt x="9147886" y="0"/>
                </a:lnTo>
                <a:lnTo>
                  <a:pt x="9147886" y="7451369"/>
                </a:lnTo>
                <a:lnTo>
                  <a:pt x="0" y="745136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6624875" y="3221429"/>
            <a:ext cx="4901460" cy="6036871"/>
            <a:chOff x="0" y="0"/>
            <a:chExt cx="1290920" cy="158995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90920" cy="1589958"/>
            </a:xfrm>
            <a:custGeom>
              <a:avLst/>
              <a:gdLst/>
              <a:ahLst/>
              <a:cxnLst/>
              <a:rect l="l" t="t" r="r" b="b"/>
              <a:pathLst>
                <a:path w="1290920" h="1589958">
                  <a:moveTo>
                    <a:pt x="80555" y="0"/>
                  </a:moveTo>
                  <a:lnTo>
                    <a:pt x="1210364" y="0"/>
                  </a:lnTo>
                  <a:cubicBezTo>
                    <a:pt x="1231729" y="0"/>
                    <a:pt x="1252219" y="8487"/>
                    <a:pt x="1267326" y="23594"/>
                  </a:cubicBezTo>
                  <a:cubicBezTo>
                    <a:pt x="1282433" y="38701"/>
                    <a:pt x="1290920" y="59191"/>
                    <a:pt x="1290920" y="80555"/>
                  </a:cubicBezTo>
                  <a:lnTo>
                    <a:pt x="1290920" y="1509403"/>
                  </a:lnTo>
                  <a:cubicBezTo>
                    <a:pt x="1290920" y="1553892"/>
                    <a:pt x="1254854" y="1589958"/>
                    <a:pt x="1210364" y="1589958"/>
                  </a:cubicBezTo>
                  <a:lnTo>
                    <a:pt x="80555" y="1589958"/>
                  </a:lnTo>
                  <a:cubicBezTo>
                    <a:pt x="36066" y="1589958"/>
                    <a:pt x="0" y="1553892"/>
                    <a:pt x="0" y="1509403"/>
                  </a:cubicBezTo>
                  <a:lnTo>
                    <a:pt x="0" y="80555"/>
                  </a:lnTo>
                  <a:cubicBezTo>
                    <a:pt x="0" y="36066"/>
                    <a:pt x="36066" y="0"/>
                    <a:pt x="80555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290920" cy="16280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1585371" y="7724357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1"/>
                </a:lnTo>
                <a:lnTo>
                  <a:pt x="0" y="43410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252893" y="3221429"/>
            <a:ext cx="4901460" cy="6036871"/>
            <a:chOff x="0" y="0"/>
            <a:chExt cx="1290920" cy="158995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90920" cy="1589958"/>
            </a:xfrm>
            <a:custGeom>
              <a:avLst/>
              <a:gdLst/>
              <a:ahLst/>
              <a:cxnLst/>
              <a:rect l="l" t="t" r="r" b="b"/>
              <a:pathLst>
                <a:path w="1290920" h="1589958">
                  <a:moveTo>
                    <a:pt x="80555" y="0"/>
                  </a:moveTo>
                  <a:lnTo>
                    <a:pt x="1210364" y="0"/>
                  </a:lnTo>
                  <a:cubicBezTo>
                    <a:pt x="1231729" y="0"/>
                    <a:pt x="1252219" y="8487"/>
                    <a:pt x="1267326" y="23594"/>
                  </a:cubicBezTo>
                  <a:cubicBezTo>
                    <a:pt x="1282433" y="38701"/>
                    <a:pt x="1290920" y="59191"/>
                    <a:pt x="1290920" y="80555"/>
                  </a:cubicBezTo>
                  <a:lnTo>
                    <a:pt x="1290920" y="1509403"/>
                  </a:lnTo>
                  <a:cubicBezTo>
                    <a:pt x="1290920" y="1553892"/>
                    <a:pt x="1254854" y="1589958"/>
                    <a:pt x="1210364" y="1589958"/>
                  </a:cubicBezTo>
                  <a:lnTo>
                    <a:pt x="80555" y="1589958"/>
                  </a:lnTo>
                  <a:cubicBezTo>
                    <a:pt x="36066" y="1589958"/>
                    <a:pt x="0" y="1553892"/>
                    <a:pt x="0" y="1509403"/>
                  </a:cubicBezTo>
                  <a:lnTo>
                    <a:pt x="0" y="80555"/>
                  </a:lnTo>
                  <a:cubicBezTo>
                    <a:pt x="0" y="36066"/>
                    <a:pt x="36066" y="0"/>
                    <a:pt x="80555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1290920" cy="16280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11996856" y="3467585"/>
            <a:ext cx="4421915" cy="4624225"/>
          </a:xfrm>
          <a:custGeom>
            <a:avLst/>
            <a:gdLst/>
            <a:ahLst/>
            <a:cxnLst/>
            <a:rect l="l" t="t" r="r" b="b"/>
            <a:pathLst>
              <a:path w="4421915" h="4624225">
                <a:moveTo>
                  <a:pt x="0" y="0"/>
                </a:moveTo>
                <a:lnTo>
                  <a:pt x="4421916" y="0"/>
                </a:lnTo>
                <a:lnTo>
                  <a:pt x="4421916" y="4624225"/>
                </a:lnTo>
                <a:lnTo>
                  <a:pt x="0" y="462422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6903234" y="4387918"/>
            <a:ext cx="4344741" cy="3703892"/>
          </a:xfrm>
          <a:custGeom>
            <a:avLst/>
            <a:gdLst/>
            <a:ahLst/>
            <a:cxnLst/>
            <a:rect l="l" t="t" r="r" b="b"/>
            <a:pathLst>
              <a:path w="4344741" h="3703892">
                <a:moveTo>
                  <a:pt x="0" y="0"/>
                </a:moveTo>
                <a:lnTo>
                  <a:pt x="4344741" y="0"/>
                </a:lnTo>
                <a:lnTo>
                  <a:pt x="4344741" y="3703892"/>
                </a:lnTo>
                <a:lnTo>
                  <a:pt x="0" y="370389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714499" y="3830411"/>
            <a:ext cx="4104513" cy="4114800"/>
          </a:xfrm>
          <a:custGeom>
            <a:avLst/>
            <a:gdLst/>
            <a:ahLst/>
            <a:cxnLst/>
            <a:rect l="l" t="t" r="r" b="b"/>
            <a:pathLst>
              <a:path w="4104513" h="4114800">
                <a:moveTo>
                  <a:pt x="0" y="0"/>
                </a:moveTo>
                <a:lnTo>
                  <a:pt x="4104513" y="0"/>
                </a:lnTo>
                <a:lnTo>
                  <a:pt x="410451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1526335" y="678"/>
            <a:ext cx="3225066" cy="3019468"/>
          </a:xfrm>
          <a:custGeom>
            <a:avLst/>
            <a:gdLst/>
            <a:ahLst/>
            <a:cxnLst/>
            <a:rect l="l" t="t" r="r" b="b"/>
            <a:pathLst>
              <a:path w="3225066" h="3019468">
                <a:moveTo>
                  <a:pt x="0" y="0"/>
                </a:moveTo>
                <a:lnTo>
                  <a:pt x="3225066" y="0"/>
                </a:lnTo>
                <a:lnTo>
                  <a:pt x="3225066" y="3019468"/>
                </a:lnTo>
                <a:lnTo>
                  <a:pt x="0" y="301946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3396186" y="374901"/>
            <a:ext cx="9067396" cy="2490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16"/>
              </a:lnSpc>
            </a:pPr>
            <a:r>
              <a:rPr lang="en-US" sz="10790" spc="690">
                <a:solidFill>
                  <a:srgbClr val="F2BD01"/>
                </a:solidFill>
                <a:latin typeface="Funtastic"/>
              </a:rPr>
              <a:t>Sticky Ball time!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98517">
            <a:off x="11555798" y="-471851"/>
            <a:ext cx="8377361" cy="6823741"/>
          </a:xfrm>
          <a:custGeom>
            <a:avLst/>
            <a:gdLst/>
            <a:ahLst/>
            <a:cxnLst/>
            <a:rect l="l" t="t" r="r" b="b"/>
            <a:pathLst>
              <a:path w="8377361" h="6823741">
                <a:moveTo>
                  <a:pt x="0" y="0"/>
                </a:moveTo>
                <a:lnTo>
                  <a:pt x="8377361" y="0"/>
                </a:lnTo>
                <a:lnTo>
                  <a:pt x="8377361" y="6823741"/>
                </a:lnTo>
                <a:lnTo>
                  <a:pt x="0" y="68237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1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75395" y="4002014"/>
            <a:ext cx="9927190" cy="8086147"/>
          </a:xfrm>
          <a:custGeom>
            <a:avLst/>
            <a:gdLst/>
            <a:ahLst/>
            <a:cxnLst/>
            <a:rect l="l" t="t" r="r" b="b"/>
            <a:pathLst>
              <a:path w="9927190" h="8086147">
                <a:moveTo>
                  <a:pt x="0" y="0"/>
                </a:moveTo>
                <a:lnTo>
                  <a:pt x="9927190" y="0"/>
                </a:lnTo>
                <a:lnTo>
                  <a:pt x="9927190" y="8086147"/>
                </a:lnTo>
                <a:lnTo>
                  <a:pt x="0" y="8086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4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921995" y="2465535"/>
            <a:ext cx="12444010" cy="5986831"/>
            <a:chOff x="0" y="0"/>
            <a:chExt cx="3123386" cy="150266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23386" cy="1502665"/>
            </a:xfrm>
            <a:custGeom>
              <a:avLst/>
              <a:gdLst/>
              <a:ahLst/>
              <a:cxnLst/>
              <a:rect l="l" t="t" r="r" b="b"/>
              <a:pathLst>
                <a:path w="3123386" h="1502665">
                  <a:moveTo>
                    <a:pt x="1561693" y="0"/>
                  </a:moveTo>
                  <a:cubicBezTo>
                    <a:pt x="699194" y="0"/>
                    <a:pt x="0" y="336383"/>
                    <a:pt x="0" y="751333"/>
                  </a:cubicBezTo>
                  <a:cubicBezTo>
                    <a:pt x="0" y="1166282"/>
                    <a:pt x="699194" y="1502665"/>
                    <a:pt x="1561693" y="1502665"/>
                  </a:cubicBezTo>
                  <a:cubicBezTo>
                    <a:pt x="2424192" y="1502665"/>
                    <a:pt x="3123386" y="1166282"/>
                    <a:pt x="3123386" y="751333"/>
                  </a:cubicBezTo>
                  <a:cubicBezTo>
                    <a:pt x="3123386" y="336383"/>
                    <a:pt x="2424192" y="0"/>
                    <a:pt x="156169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292817" y="102775"/>
              <a:ext cx="2537751" cy="12590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 rot="1525063">
            <a:off x="2439738" y="1606523"/>
            <a:ext cx="2096924" cy="2666994"/>
          </a:xfrm>
          <a:custGeom>
            <a:avLst/>
            <a:gdLst/>
            <a:ahLst/>
            <a:cxnLst/>
            <a:rect l="l" t="t" r="r" b="b"/>
            <a:pathLst>
              <a:path w="2096924" h="2666994">
                <a:moveTo>
                  <a:pt x="0" y="0"/>
                </a:moveTo>
                <a:lnTo>
                  <a:pt x="2096924" y="0"/>
                </a:lnTo>
                <a:lnTo>
                  <a:pt x="2096924" y="2666993"/>
                </a:lnTo>
                <a:lnTo>
                  <a:pt x="0" y="26669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089338">
            <a:off x="13877177" y="6252797"/>
            <a:ext cx="2562315" cy="2292107"/>
          </a:xfrm>
          <a:custGeom>
            <a:avLst/>
            <a:gdLst/>
            <a:ahLst/>
            <a:cxnLst/>
            <a:rect l="l" t="t" r="r" b="b"/>
            <a:pathLst>
              <a:path w="2562315" h="2292107">
                <a:moveTo>
                  <a:pt x="0" y="0"/>
                </a:moveTo>
                <a:lnTo>
                  <a:pt x="2562315" y="0"/>
                </a:lnTo>
                <a:lnTo>
                  <a:pt x="2562315" y="2292108"/>
                </a:lnTo>
                <a:lnTo>
                  <a:pt x="0" y="22921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>
            <a:hlinkClick r:id="rId8" tooltip="rainbow"/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3317" r="-3317"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488200" y="5781474"/>
            <a:ext cx="10730903" cy="3667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4274"/>
              </a:lnSpc>
            </a:pPr>
            <a:r>
              <a:rPr lang="en-US" sz="16407" dirty="0" smtClean="0">
                <a:solidFill>
                  <a:srgbClr val="2479DF"/>
                </a:solidFill>
                <a:latin typeface="Funtastic"/>
              </a:rPr>
              <a:t>I can sing a </a:t>
            </a:r>
            <a:r>
              <a:rPr lang="en-US" sz="16407" dirty="0" smtClean="0">
                <a:solidFill>
                  <a:srgbClr val="2479DF"/>
                </a:solidFill>
                <a:latin typeface="Funtastic"/>
                <a:hlinkClick r:id="rId8"/>
              </a:rPr>
              <a:t>rainbow</a:t>
            </a:r>
            <a:endParaRPr lang="en-US" sz="16407" dirty="0">
              <a:solidFill>
                <a:srgbClr val="2479DF"/>
              </a:solidFill>
              <a:latin typeface="Funtastic"/>
            </a:endParaRPr>
          </a:p>
        </p:txBody>
      </p:sp>
    </p:spTree>
    <p:extLst>
      <p:ext uri="{BB962C8B-B14F-4D97-AF65-F5344CB8AC3E}">
        <p14:creationId xmlns:p14="http://schemas.microsoft.com/office/powerpoint/2010/main" val="357435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63581" y="-945715"/>
            <a:ext cx="7475598" cy="6089215"/>
          </a:xfrm>
          <a:custGeom>
            <a:avLst/>
            <a:gdLst/>
            <a:ahLst/>
            <a:cxnLst/>
            <a:rect l="l" t="t" r="r" b="b"/>
            <a:pathLst>
              <a:path w="7475598" h="6089215">
                <a:moveTo>
                  <a:pt x="0" y="0"/>
                </a:moveTo>
                <a:lnTo>
                  <a:pt x="7475599" y="0"/>
                </a:lnTo>
                <a:lnTo>
                  <a:pt x="7475599" y="6089215"/>
                </a:lnTo>
                <a:lnTo>
                  <a:pt x="0" y="60892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165208" y="2098893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0"/>
                </a:lnTo>
                <a:lnTo>
                  <a:pt x="0" y="434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710648" y="155826"/>
            <a:ext cx="10233431" cy="2554067"/>
            <a:chOff x="0" y="0"/>
            <a:chExt cx="2695225" cy="672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695225" cy="672676"/>
            </a:xfrm>
            <a:custGeom>
              <a:avLst/>
              <a:gdLst/>
              <a:ahLst/>
              <a:cxnLst/>
              <a:rect l="l" t="t" r="r" b="b"/>
              <a:pathLst>
                <a:path w="2695225" h="672676">
                  <a:moveTo>
                    <a:pt x="38583" y="0"/>
                  </a:moveTo>
                  <a:lnTo>
                    <a:pt x="2656642" y="0"/>
                  </a:lnTo>
                  <a:cubicBezTo>
                    <a:pt x="2666875" y="0"/>
                    <a:pt x="2676688" y="4065"/>
                    <a:pt x="2683924" y="11301"/>
                  </a:cubicBezTo>
                  <a:cubicBezTo>
                    <a:pt x="2691160" y="18536"/>
                    <a:pt x="2695225" y="28350"/>
                    <a:pt x="2695225" y="38583"/>
                  </a:cubicBezTo>
                  <a:lnTo>
                    <a:pt x="2695225" y="634093"/>
                  </a:lnTo>
                  <a:cubicBezTo>
                    <a:pt x="2695225" y="644326"/>
                    <a:pt x="2691160" y="654140"/>
                    <a:pt x="2683924" y="661375"/>
                  </a:cubicBezTo>
                  <a:cubicBezTo>
                    <a:pt x="2676688" y="668611"/>
                    <a:pt x="2666875" y="672676"/>
                    <a:pt x="2656642" y="672676"/>
                  </a:cubicBezTo>
                  <a:lnTo>
                    <a:pt x="38583" y="672676"/>
                  </a:lnTo>
                  <a:cubicBezTo>
                    <a:pt x="28350" y="672676"/>
                    <a:pt x="18536" y="668611"/>
                    <a:pt x="11301" y="661375"/>
                  </a:cubicBezTo>
                  <a:cubicBezTo>
                    <a:pt x="4065" y="654140"/>
                    <a:pt x="0" y="644326"/>
                    <a:pt x="0" y="634093"/>
                  </a:cubicBezTo>
                  <a:lnTo>
                    <a:pt x="0" y="38583"/>
                  </a:lnTo>
                  <a:cubicBezTo>
                    <a:pt x="0" y="28350"/>
                    <a:pt x="4065" y="18536"/>
                    <a:pt x="11301" y="11301"/>
                  </a:cubicBezTo>
                  <a:cubicBezTo>
                    <a:pt x="18536" y="4065"/>
                    <a:pt x="28350" y="0"/>
                    <a:pt x="3858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695225" cy="7107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-323859" y="3658882"/>
            <a:ext cx="9147886" cy="7451369"/>
          </a:xfrm>
          <a:custGeom>
            <a:avLst/>
            <a:gdLst/>
            <a:ahLst/>
            <a:cxnLst/>
            <a:rect l="l" t="t" r="r" b="b"/>
            <a:pathLst>
              <a:path w="9147886" h="7451369">
                <a:moveTo>
                  <a:pt x="0" y="0"/>
                </a:moveTo>
                <a:lnTo>
                  <a:pt x="9147886" y="0"/>
                </a:lnTo>
                <a:lnTo>
                  <a:pt x="9147886" y="7451368"/>
                </a:lnTo>
                <a:lnTo>
                  <a:pt x="0" y="7451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85371" y="7724357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1"/>
                </a:lnTo>
                <a:lnTo>
                  <a:pt x="0" y="43410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3452681" y="3449380"/>
            <a:ext cx="4504021" cy="4183109"/>
          </a:xfrm>
          <a:custGeom>
            <a:avLst/>
            <a:gdLst/>
            <a:ahLst/>
            <a:cxnLst/>
            <a:rect l="l" t="t" r="r" b="b"/>
            <a:pathLst>
              <a:path w="4504021" h="4183109">
                <a:moveTo>
                  <a:pt x="0" y="0"/>
                </a:moveTo>
                <a:lnTo>
                  <a:pt x="4504021" y="0"/>
                </a:lnTo>
                <a:lnTo>
                  <a:pt x="4504021" y="4183109"/>
                </a:lnTo>
                <a:lnTo>
                  <a:pt x="0" y="41831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141917" y="4109780"/>
            <a:ext cx="4135477" cy="4114800"/>
          </a:xfrm>
          <a:custGeom>
            <a:avLst/>
            <a:gdLst/>
            <a:ahLst/>
            <a:cxnLst/>
            <a:rect l="l" t="t" r="r" b="b"/>
            <a:pathLst>
              <a:path w="4135477" h="4114800">
                <a:moveTo>
                  <a:pt x="0" y="0"/>
                </a:moveTo>
                <a:lnTo>
                  <a:pt x="4135477" y="0"/>
                </a:lnTo>
                <a:lnTo>
                  <a:pt x="41354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3048000" y="417583"/>
            <a:ext cx="9752934" cy="2490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16"/>
              </a:lnSpc>
            </a:pPr>
            <a:r>
              <a:rPr lang="en-US" sz="10790" spc="690">
                <a:solidFill>
                  <a:srgbClr val="F2BD01"/>
                </a:solidFill>
                <a:latin typeface="Funtastic"/>
              </a:rPr>
              <a:t>Chat with your friends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830897" y="3296980"/>
            <a:ext cx="7632684" cy="73250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5800" indent="-685800" algn="ctr">
              <a:lnSpc>
                <a:spcPct val="150000"/>
              </a:lnSpc>
              <a:buFontTx/>
              <a:buChar char="-"/>
            </a:pP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</a:t>
            </a:r>
            <a:r>
              <a:rPr lang="en-US" sz="5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How are you</a:t>
            </a: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685800" indent="-685800" algn="ctr">
              <a:lnSpc>
                <a:spcPct val="150000"/>
              </a:lnSpc>
              <a:buFontTx/>
              <a:buChar char="-"/>
            </a:pP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I’m fine, thank you.</a:t>
            </a:r>
          </a:p>
          <a:p>
            <a:pPr marL="685800" indent="-685800" algn="ctr">
              <a:lnSpc>
                <a:spcPct val="150000"/>
              </a:lnSpc>
              <a:buFontTx/>
              <a:buChar char="-"/>
            </a:pP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5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color is it</a:t>
            </a: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685800" indent="-685800" algn="ctr">
              <a:lnSpc>
                <a:spcPct val="150000"/>
              </a:lnSpc>
              <a:buFontTx/>
              <a:buChar char="-"/>
            </a:pP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It’s ______.</a:t>
            </a:r>
          </a:p>
          <a:p>
            <a:pPr marL="685800" indent="-685800" algn="ctr">
              <a:lnSpc>
                <a:spcPct val="150000"/>
              </a:lnSpc>
              <a:buFontTx/>
              <a:buChar char="-"/>
            </a:pP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</a:t>
            </a:r>
            <a:r>
              <a:rPr lang="en-US" sz="5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Good Job</a:t>
            </a: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marL="685800" indent="-685800" algn="ctr">
              <a:lnSpc>
                <a:spcPct val="150000"/>
              </a:lnSpc>
              <a:buFontTx/>
              <a:buChar char="-"/>
            </a:pPr>
            <a:r>
              <a:rPr lang="en-US" sz="5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Oops</a:t>
            </a:r>
            <a:r>
              <a:rPr lang="en-US" sz="5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Try again!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63581" y="-945715"/>
            <a:ext cx="7475598" cy="6089215"/>
          </a:xfrm>
          <a:custGeom>
            <a:avLst/>
            <a:gdLst/>
            <a:ahLst/>
            <a:cxnLst/>
            <a:rect l="l" t="t" r="r" b="b"/>
            <a:pathLst>
              <a:path w="7475598" h="6089215">
                <a:moveTo>
                  <a:pt x="0" y="0"/>
                </a:moveTo>
                <a:lnTo>
                  <a:pt x="7475599" y="0"/>
                </a:lnTo>
                <a:lnTo>
                  <a:pt x="7475599" y="6089215"/>
                </a:lnTo>
                <a:lnTo>
                  <a:pt x="0" y="60892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165208" y="2098893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0"/>
                </a:lnTo>
                <a:lnTo>
                  <a:pt x="0" y="434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2327015" y="6809221"/>
            <a:ext cx="4932285" cy="3085666"/>
            <a:chOff x="0" y="0"/>
            <a:chExt cx="1299038" cy="81268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99038" cy="812686"/>
            </a:xfrm>
            <a:custGeom>
              <a:avLst/>
              <a:gdLst/>
              <a:ahLst/>
              <a:cxnLst/>
              <a:rect l="l" t="t" r="r" b="b"/>
              <a:pathLst>
                <a:path w="1299038" h="812686">
                  <a:moveTo>
                    <a:pt x="80052" y="0"/>
                  </a:moveTo>
                  <a:lnTo>
                    <a:pt x="1218986" y="0"/>
                  </a:lnTo>
                  <a:cubicBezTo>
                    <a:pt x="1240217" y="0"/>
                    <a:pt x="1260579" y="8434"/>
                    <a:pt x="1275591" y="23447"/>
                  </a:cubicBezTo>
                  <a:cubicBezTo>
                    <a:pt x="1290604" y="38459"/>
                    <a:pt x="1299038" y="58821"/>
                    <a:pt x="1299038" y="80052"/>
                  </a:cubicBezTo>
                  <a:lnTo>
                    <a:pt x="1299038" y="732634"/>
                  </a:lnTo>
                  <a:cubicBezTo>
                    <a:pt x="1299038" y="753865"/>
                    <a:pt x="1290604" y="774227"/>
                    <a:pt x="1275591" y="789239"/>
                  </a:cubicBezTo>
                  <a:cubicBezTo>
                    <a:pt x="1260579" y="804252"/>
                    <a:pt x="1240217" y="812686"/>
                    <a:pt x="1218986" y="812686"/>
                  </a:cubicBezTo>
                  <a:lnTo>
                    <a:pt x="80052" y="812686"/>
                  </a:lnTo>
                  <a:cubicBezTo>
                    <a:pt x="58821" y="812686"/>
                    <a:pt x="38459" y="804252"/>
                    <a:pt x="23447" y="789239"/>
                  </a:cubicBezTo>
                  <a:cubicBezTo>
                    <a:pt x="8434" y="774227"/>
                    <a:pt x="0" y="753865"/>
                    <a:pt x="0" y="732634"/>
                  </a:cubicBezTo>
                  <a:lnTo>
                    <a:pt x="0" y="80052"/>
                  </a:lnTo>
                  <a:cubicBezTo>
                    <a:pt x="0" y="58821"/>
                    <a:pt x="8434" y="38459"/>
                    <a:pt x="23447" y="23447"/>
                  </a:cubicBezTo>
                  <a:cubicBezTo>
                    <a:pt x="38459" y="8434"/>
                    <a:pt x="58821" y="0"/>
                    <a:pt x="8005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1299038" cy="8888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Mona Lisa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Da Vinci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 Louvre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Paris, France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-323859" y="3658882"/>
            <a:ext cx="9147886" cy="7451369"/>
          </a:xfrm>
          <a:custGeom>
            <a:avLst/>
            <a:gdLst/>
            <a:ahLst/>
            <a:cxnLst/>
            <a:rect l="l" t="t" r="r" b="b"/>
            <a:pathLst>
              <a:path w="9147886" h="7451369">
                <a:moveTo>
                  <a:pt x="0" y="0"/>
                </a:moveTo>
                <a:lnTo>
                  <a:pt x="9147886" y="0"/>
                </a:lnTo>
                <a:lnTo>
                  <a:pt x="9147886" y="7451368"/>
                </a:lnTo>
                <a:lnTo>
                  <a:pt x="0" y="7451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85371" y="7724357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1"/>
                </a:lnTo>
                <a:lnTo>
                  <a:pt x="0" y="43410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2399105" y="318294"/>
            <a:ext cx="6424922" cy="9576594"/>
          </a:xfrm>
          <a:custGeom>
            <a:avLst/>
            <a:gdLst/>
            <a:ahLst/>
            <a:cxnLst/>
            <a:rect l="l" t="t" r="r" b="b"/>
            <a:pathLst>
              <a:path w="6424922" h="9576594">
                <a:moveTo>
                  <a:pt x="0" y="0"/>
                </a:moveTo>
                <a:lnTo>
                  <a:pt x="6424922" y="0"/>
                </a:lnTo>
                <a:lnTo>
                  <a:pt x="6424922" y="9576593"/>
                </a:lnTo>
                <a:lnTo>
                  <a:pt x="0" y="95765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63581" y="-945715"/>
            <a:ext cx="7475598" cy="6089215"/>
          </a:xfrm>
          <a:custGeom>
            <a:avLst/>
            <a:gdLst/>
            <a:ahLst/>
            <a:cxnLst/>
            <a:rect l="l" t="t" r="r" b="b"/>
            <a:pathLst>
              <a:path w="7475598" h="6089215">
                <a:moveTo>
                  <a:pt x="0" y="0"/>
                </a:moveTo>
                <a:lnTo>
                  <a:pt x="7475599" y="0"/>
                </a:lnTo>
                <a:lnTo>
                  <a:pt x="7475599" y="6089215"/>
                </a:lnTo>
                <a:lnTo>
                  <a:pt x="0" y="60892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165208" y="2098893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0"/>
                </a:lnTo>
                <a:lnTo>
                  <a:pt x="0" y="434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1416909" y="7621935"/>
            <a:ext cx="6515192" cy="2272953"/>
            <a:chOff x="0" y="0"/>
            <a:chExt cx="1715935" cy="59863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715935" cy="598638"/>
            </a:xfrm>
            <a:custGeom>
              <a:avLst/>
              <a:gdLst/>
              <a:ahLst/>
              <a:cxnLst/>
              <a:rect l="l" t="t" r="r" b="b"/>
              <a:pathLst>
                <a:path w="1715935" h="598638">
                  <a:moveTo>
                    <a:pt x="60603" y="0"/>
                  </a:moveTo>
                  <a:lnTo>
                    <a:pt x="1655332" y="0"/>
                  </a:lnTo>
                  <a:cubicBezTo>
                    <a:pt x="1671405" y="0"/>
                    <a:pt x="1686820" y="6385"/>
                    <a:pt x="1698185" y="17750"/>
                  </a:cubicBezTo>
                  <a:cubicBezTo>
                    <a:pt x="1709550" y="29115"/>
                    <a:pt x="1715935" y="44530"/>
                    <a:pt x="1715935" y="60603"/>
                  </a:cubicBezTo>
                  <a:lnTo>
                    <a:pt x="1715935" y="538035"/>
                  </a:lnTo>
                  <a:cubicBezTo>
                    <a:pt x="1715935" y="554108"/>
                    <a:pt x="1709550" y="569522"/>
                    <a:pt x="1698185" y="580888"/>
                  </a:cubicBezTo>
                  <a:cubicBezTo>
                    <a:pt x="1686820" y="592253"/>
                    <a:pt x="1671405" y="598638"/>
                    <a:pt x="1655332" y="598638"/>
                  </a:cubicBezTo>
                  <a:lnTo>
                    <a:pt x="60603" y="598638"/>
                  </a:lnTo>
                  <a:cubicBezTo>
                    <a:pt x="44530" y="598638"/>
                    <a:pt x="29115" y="592253"/>
                    <a:pt x="17750" y="580888"/>
                  </a:cubicBezTo>
                  <a:cubicBezTo>
                    <a:pt x="6385" y="569522"/>
                    <a:pt x="0" y="554108"/>
                    <a:pt x="0" y="538035"/>
                  </a:cubicBezTo>
                  <a:lnTo>
                    <a:pt x="0" y="60603"/>
                  </a:lnTo>
                  <a:cubicBezTo>
                    <a:pt x="0" y="44530"/>
                    <a:pt x="6385" y="29115"/>
                    <a:pt x="17750" y="17750"/>
                  </a:cubicBezTo>
                  <a:cubicBezTo>
                    <a:pt x="29115" y="6385"/>
                    <a:pt x="44530" y="0"/>
                    <a:pt x="6060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1715935" cy="6748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Weeping Woman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Pablo Picasso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 Tate Gallery  London, UK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-323859" y="3658882"/>
            <a:ext cx="9147886" cy="7451369"/>
          </a:xfrm>
          <a:custGeom>
            <a:avLst/>
            <a:gdLst/>
            <a:ahLst/>
            <a:cxnLst/>
            <a:rect l="l" t="t" r="r" b="b"/>
            <a:pathLst>
              <a:path w="9147886" h="7451369">
                <a:moveTo>
                  <a:pt x="0" y="0"/>
                </a:moveTo>
                <a:lnTo>
                  <a:pt x="9147886" y="0"/>
                </a:lnTo>
                <a:lnTo>
                  <a:pt x="9147886" y="7451368"/>
                </a:lnTo>
                <a:lnTo>
                  <a:pt x="0" y="7451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85371" y="7724357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1"/>
                </a:lnTo>
                <a:lnTo>
                  <a:pt x="0" y="43410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28700" y="392113"/>
            <a:ext cx="7554008" cy="9179554"/>
          </a:xfrm>
          <a:custGeom>
            <a:avLst/>
            <a:gdLst/>
            <a:ahLst/>
            <a:cxnLst/>
            <a:rect l="l" t="t" r="r" b="b"/>
            <a:pathLst>
              <a:path w="7554008" h="9179554">
                <a:moveTo>
                  <a:pt x="0" y="0"/>
                </a:moveTo>
                <a:lnTo>
                  <a:pt x="7554008" y="0"/>
                </a:lnTo>
                <a:lnTo>
                  <a:pt x="7554008" y="9179554"/>
                </a:lnTo>
                <a:lnTo>
                  <a:pt x="0" y="91795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63581" y="-945715"/>
            <a:ext cx="7475598" cy="6089215"/>
          </a:xfrm>
          <a:custGeom>
            <a:avLst/>
            <a:gdLst/>
            <a:ahLst/>
            <a:cxnLst/>
            <a:rect l="l" t="t" r="r" b="b"/>
            <a:pathLst>
              <a:path w="7475598" h="6089215">
                <a:moveTo>
                  <a:pt x="0" y="0"/>
                </a:moveTo>
                <a:lnTo>
                  <a:pt x="7475599" y="0"/>
                </a:lnTo>
                <a:lnTo>
                  <a:pt x="7475599" y="6089215"/>
                </a:lnTo>
                <a:lnTo>
                  <a:pt x="0" y="60892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165208" y="2098893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0"/>
                </a:lnTo>
                <a:lnTo>
                  <a:pt x="0" y="434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1772808" y="7309197"/>
            <a:ext cx="6515192" cy="2977803"/>
            <a:chOff x="0" y="0"/>
            <a:chExt cx="1715935" cy="78427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715935" cy="784277"/>
            </a:xfrm>
            <a:custGeom>
              <a:avLst/>
              <a:gdLst/>
              <a:ahLst/>
              <a:cxnLst/>
              <a:rect l="l" t="t" r="r" b="b"/>
              <a:pathLst>
                <a:path w="1715935" h="784277">
                  <a:moveTo>
                    <a:pt x="60603" y="0"/>
                  </a:moveTo>
                  <a:lnTo>
                    <a:pt x="1655332" y="0"/>
                  </a:lnTo>
                  <a:cubicBezTo>
                    <a:pt x="1671405" y="0"/>
                    <a:pt x="1686820" y="6385"/>
                    <a:pt x="1698185" y="17750"/>
                  </a:cubicBezTo>
                  <a:cubicBezTo>
                    <a:pt x="1709550" y="29115"/>
                    <a:pt x="1715935" y="44530"/>
                    <a:pt x="1715935" y="60603"/>
                  </a:cubicBezTo>
                  <a:lnTo>
                    <a:pt x="1715935" y="723675"/>
                  </a:lnTo>
                  <a:cubicBezTo>
                    <a:pt x="1715935" y="739747"/>
                    <a:pt x="1709550" y="755162"/>
                    <a:pt x="1698185" y="766527"/>
                  </a:cubicBezTo>
                  <a:cubicBezTo>
                    <a:pt x="1686820" y="777892"/>
                    <a:pt x="1671405" y="784277"/>
                    <a:pt x="1655332" y="784277"/>
                  </a:cubicBezTo>
                  <a:lnTo>
                    <a:pt x="60603" y="784277"/>
                  </a:lnTo>
                  <a:cubicBezTo>
                    <a:pt x="44530" y="784277"/>
                    <a:pt x="29115" y="777892"/>
                    <a:pt x="17750" y="766527"/>
                  </a:cubicBezTo>
                  <a:cubicBezTo>
                    <a:pt x="6385" y="755162"/>
                    <a:pt x="0" y="739747"/>
                    <a:pt x="0" y="723675"/>
                  </a:cubicBezTo>
                  <a:lnTo>
                    <a:pt x="0" y="60603"/>
                  </a:lnTo>
                  <a:cubicBezTo>
                    <a:pt x="0" y="44530"/>
                    <a:pt x="6385" y="29115"/>
                    <a:pt x="17750" y="17750"/>
                  </a:cubicBezTo>
                  <a:cubicBezTo>
                    <a:pt x="29115" y="6385"/>
                    <a:pt x="44530" y="0"/>
                    <a:pt x="6060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1715935" cy="860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The scream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Edvard Munch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 National Museum Oslo, Norway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-323859" y="3658882"/>
            <a:ext cx="9147886" cy="7451369"/>
          </a:xfrm>
          <a:custGeom>
            <a:avLst/>
            <a:gdLst/>
            <a:ahLst/>
            <a:cxnLst/>
            <a:rect l="l" t="t" r="r" b="b"/>
            <a:pathLst>
              <a:path w="9147886" h="7451369">
                <a:moveTo>
                  <a:pt x="0" y="0"/>
                </a:moveTo>
                <a:lnTo>
                  <a:pt x="9147886" y="0"/>
                </a:lnTo>
                <a:lnTo>
                  <a:pt x="9147886" y="7451368"/>
                </a:lnTo>
                <a:lnTo>
                  <a:pt x="0" y="7451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85371" y="7724357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1"/>
                </a:lnTo>
                <a:lnTo>
                  <a:pt x="0" y="43410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28700" y="476777"/>
            <a:ext cx="9810223" cy="9810223"/>
          </a:xfrm>
          <a:custGeom>
            <a:avLst/>
            <a:gdLst/>
            <a:ahLst/>
            <a:cxnLst/>
            <a:rect l="l" t="t" r="r" b="b"/>
            <a:pathLst>
              <a:path w="9810223" h="9810223">
                <a:moveTo>
                  <a:pt x="0" y="0"/>
                </a:moveTo>
                <a:lnTo>
                  <a:pt x="9810223" y="0"/>
                </a:lnTo>
                <a:lnTo>
                  <a:pt x="9810223" y="9810223"/>
                </a:lnTo>
                <a:lnTo>
                  <a:pt x="0" y="98102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63581" y="-945715"/>
            <a:ext cx="7475598" cy="6089215"/>
          </a:xfrm>
          <a:custGeom>
            <a:avLst/>
            <a:gdLst/>
            <a:ahLst/>
            <a:cxnLst/>
            <a:rect l="l" t="t" r="r" b="b"/>
            <a:pathLst>
              <a:path w="7475598" h="6089215">
                <a:moveTo>
                  <a:pt x="0" y="0"/>
                </a:moveTo>
                <a:lnTo>
                  <a:pt x="7475599" y="0"/>
                </a:lnTo>
                <a:lnTo>
                  <a:pt x="7475599" y="6089215"/>
                </a:lnTo>
                <a:lnTo>
                  <a:pt x="0" y="60892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165208" y="2098893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0"/>
                </a:lnTo>
                <a:lnTo>
                  <a:pt x="0" y="434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3294694" y="5503365"/>
            <a:ext cx="4465976" cy="4441984"/>
            <a:chOff x="0" y="0"/>
            <a:chExt cx="1176224" cy="116990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76224" cy="1169905"/>
            </a:xfrm>
            <a:custGeom>
              <a:avLst/>
              <a:gdLst/>
              <a:ahLst/>
              <a:cxnLst/>
              <a:rect l="l" t="t" r="r" b="b"/>
              <a:pathLst>
                <a:path w="1176224" h="1169905">
                  <a:moveTo>
                    <a:pt x="88410" y="0"/>
                  </a:moveTo>
                  <a:lnTo>
                    <a:pt x="1087814" y="0"/>
                  </a:lnTo>
                  <a:cubicBezTo>
                    <a:pt x="1111262" y="0"/>
                    <a:pt x="1133749" y="9315"/>
                    <a:pt x="1150329" y="25895"/>
                  </a:cubicBezTo>
                  <a:cubicBezTo>
                    <a:pt x="1166910" y="42475"/>
                    <a:pt x="1176224" y="64962"/>
                    <a:pt x="1176224" y="88410"/>
                  </a:cubicBezTo>
                  <a:lnTo>
                    <a:pt x="1176224" y="1081495"/>
                  </a:lnTo>
                  <a:cubicBezTo>
                    <a:pt x="1176224" y="1130323"/>
                    <a:pt x="1136642" y="1169905"/>
                    <a:pt x="1087814" y="1169905"/>
                  </a:cubicBezTo>
                  <a:lnTo>
                    <a:pt x="88410" y="1169905"/>
                  </a:lnTo>
                  <a:cubicBezTo>
                    <a:pt x="64962" y="1169905"/>
                    <a:pt x="42475" y="1160590"/>
                    <a:pt x="25895" y="1144010"/>
                  </a:cubicBezTo>
                  <a:cubicBezTo>
                    <a:pt x="9315" y="1127430"/>
                    <a:pt x="0" y="1104943"/>
                    <a:pt x="0" y="1081495"/>
                  </a:cubicBezTo>
                  <a:lnTo>
                    <a:pt x="0" y="88410"/>
                  </a:lnTo>
                  <a:cubicBezTo>
                    <a:pt x="0" y="64962"/>
                    <a:pt x="9315" y="42475"/>
                    <a:pt x="25895" y="25895"/>
                  </a:cubicBezTo>
                  <a:cubicBezTo>
                    <a:pt x="42475" y="9315"/>
                    <a:pt x="64962" y="0"/>
                    <a:pt x="8841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1176224" cy="12461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The star night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Vincent van Gogh</a:t>
              </a:r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000000"/>
                  </a:solidFill>
                  <a:latin typeface="Canva Sans"/>
                </a:rPr>
                <a:t> Museum of Modern New York, USA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-323859" y="3658882"/>
            <a:ext cx="9147886" cy="7451369"/>
          </a:xfrm>
          <a:custGeom>
            <a:avLst/>
            <a:gdLst/>
            <a:ahLst/>
            <a:cxnLst/>
            <a:rect l="l" t="t" r="r" b="b"/>
            <a:pathLst>
              <a:path w="9147886" h="7451369">
                <a:moveTo>
                  <a:pt x="0" y="0"/>
                </a:moveTo>
                <a:lnTo>
                  <a:pt x="9147886" y="0"/>
                </a:lnTo>
                <a:lnTo>
                  <a:pt x="9147886" y="7451368"/>
                </a:lnTo>
                <a:lnTo>
                  <a:pt x="0" y="7451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85371" y="7724357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1"/>
                </a:lnTo>
                <a:lnTo>
                  <a:pt x="0" y="43410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22761" y="1028700"/>
            <a:ext cx="11740821" cy="7758251"/>
          </a:xfrm>
          <a:custGeom>
            <a:avLst/>
            <a:gdLst/>
            <a:ahLst/>
            <a:cxnLst/>
            <a:rect l="l" t="t" r="r" b="b"/>
            <a:pathLst>
              <a:path w="11740821" h="7758251">
                <a:moveTo>
                  <a:pt x="0" y="0"/>
                </a:moveTo>
                <a:lnTo>
                  <a:pt x="11740820" y="0"/>
                </a:lnTo>
                <a:lnTo>
                  <a:pt x="11740820" y="7758251"/>
                </a:lnTo>
                <a:lnTo>
                  <a:pt x="0" y="77582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63581" y="-945715"/>
            <a:ext cx="7475598" cy="6089215"/>
          </a:xfrm>
          <a:custGeom>
            <a:avLst/>
            <a:gdLst/>
            <a:ahLst/>
            <a:cxnLst/>
            <a:rect l="l" t="t" r="r" b="b"/>
            <a:pathLst>
              <a:path w="7475598" h="6089215">
                <a:moveTo>
                  <a:pt x="0" y="0"/>
                </a:moveTo>
                <a:lnTo>
                  <a:pt x="7475599" y="0"/>
                </a:lnTo>
                <a:lnTo>
                  <a:pt x="7475599" y="6089215"/>
                </a:lnTo>
                <a:lnTo>
                  <a:pt x="0" y="60892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165208" y="2098893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0"/>
                </a:lnTo>
                <a:lnTo>
                  <a:pt x="0" y="434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2710648" y="155826"/>
            <a:ext cx="10233431" cy="2554067"/>
            <a:chOff x="0" y="0"/>
            <a:chExt cx="2695225" cy="672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695225" cy="672676"/>
            </a:xfrm>
            <a:custGeom>
              <a:avLst/>
              <a:gdLst/>
              <a:ahLst/>
              <a:cxnLst/>
              <a:rect l="l" t="t" r="r" b="b"/>
              <a:pathLst>
                <a:path w="2695225" h="672676">
                  <a:moveTo>
                    <a:pt x="38583" y="0"/>
                  </a:moveTo>
                  <a:lnTo>
                    <a:pt x="2656642" y="0"/>
                  </a:lnTo>
                  <a:cubicBezTo>
                    <a:pt x="2666875" y="0"/>
                    <a:pt x="2676688" y="4065"/>
                    <a:pt x="2683924" y="11301"/>
                  </a:cubicBezTo>
                  <a:cubicBezTo>
                    <a:pt x="2691160" y="18536"/>
                    <a:pt x="2695225" y="28350"/>
                    <a:pt x="2695225" y="38583"/>
                  </a:cubicBezTo>
                  <a:lnTo>
                    <a:pt x="2695225" y="634093"/>
                  </a:lnTo>
                  <a:cubicBezTo>
                    <a:pt x="2695225" y="644326"/>
                    <a:pt x="2691160" y="654140"/>
                    <a:pt x="2683924" y="661375"/>
                  </a:cubicBezTo>
                  <a:cubicBezTo>
                    <a:pt x="2676688" y="668611"/>
                    <a:pt x="2666875" y="672676"/>
                    <a:pt x="2656642" y="672676"/>
                  </a:cubicBezTo>
                  <a:lnTo>
                    <a:pt x="38583" y="672676"/>
                  </a:lnTo>
                  <a:cubicBezTo>
                    <a:pt x="28350" y="672676"/>
                    <a:pt x="18536" y="668611"/>
                    <a:pt x="11301" y="661375"/>
                  </a:cubicBezTo>
                  <a:cubicBezTo>
                    <a:pt x="4065" y="654140"/>
                    <a:pt x="0" y="644326"/>
                    <a:pt x="0" y="634093"/>
                  </a:cubicBezTo>
                  <a:lnTo>
                    <a:pt x="0" y="38583"/>
                  </a:lnTo>
                  <a:cubicBezTo>
                    <a:pt x="0" y="28350"/>
                    <a:pt x="4065" y="18536"/>
                    <a:pt x="11301" y="11301"/>
                  </a:cubicBezTo>
                  <a:cubicBezTo>
                    <a:pt x="18536" y="4065"/>
                    <a:pt x="28350" y="0"/>
                    <a:pt x="3858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695225" cy="7107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-323859" y="3658882"/>
            <a:ext cx="9147886" cy="7451369"/>
          </a:xfrm>
          <a:custGeom>
            <a:avLst/>
            <a:gdLst/>
            <a:ahLst/>
            <a:cxnLst/>
            <a:rect l="l" t="t" r="r" b="b"/>
            <a:pathLst>
              <a:path w="9147886" h="7451369">
                <a:moveTo>
                  <a:pt x="0" y="0"/>
                </a:moveTo>
                <a:lnTo>
                  <a:pt x="9147886" y="0"/>
                </a:lnTo>
                <a:lnTo>
                  <a:pt x="9147886" y="7451368"/>
                </a:lnTo>
                <a:lnTo>
                  <a:pt x="0" y="7451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85371" y="7724357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1"/>
                </a:lnTo>
                <a:lnTo>
                  <a:pt x="0" y="43410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-141917" y="4109780"/>
            <a:ext cx="4135477" cy="4114800"/>
          </a:xfrm>
          <a:custGeom>
            <a:avLst/>
            <a:gdLst/>
            <a:ahLst/>
            <a:cxnLst/>
            <a:rect l="l" t="t" r="r" b="b"/>
            <a:pathLst>
              <a:path w="4135477" h="4114800">
                <a:moveTo>
                  <a:pt x="0" y="0"/>
                </a:moveTo>
                <a:lnTo>
                  <a:pt x="4135477" y="0"/>
                </a:lnTo>
                <a:lnTo>
                  <a:pt x="41354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180750" y="3296980"/>
            <a:ext cx="12059249" cy="4001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604995" lvl="1" indent="-802497" algn="ctr">
              <a:lnSpc>
                <a:spcPts val="10407"/>
              </a:lnSpc>
              <a:buFont typeface="Arial"/>
              <a:buChar char="•"/>
            </a:pPr>
            <a:r>
              <a:rPr lang="en-US" sz="7433" dirty="0">
                <a:solidFill>
                  <a:srgbClr val="000000"/>
                </a:solidFill>
                <a:latin typeface="Canva Sans"/>
                <a:ea typeface="Canva Sans"/>
              </a:rPr>
              <a:t>Draw (</a:t>
            </a:r>
            <a:r>
              <a:rPr lang="en-US" sz="7433" dirty="0" err="1">
                <a:solidFill>
                  <a:srgbClr val="000000"/>
                </a:solidFill>
                <a:latin typeface="Canva Sans"/>
                <a:ea typeface="Canva Sans"/>
              </a:rPr>
              <a:t>畫出你的情緒</a:t>
            </a:r>
            <a:r>
              <a:rPr lang="en-US" sz="7433" dirty="0">
                <a:solidFill>
                  <a:srgbClr val="000000"/>
                </a:solidFill>
                <a:latin typeface="Canva Sans"/>
                <a:ea typeface="Canva Sans"/>
              </a:rPr>
              <a:t>)</a:t>
            </a:r>
          </a:p>
          <a:p>
            <a:pPr marL="1604995" lvl="1" indent="-802497" algn="ctr">
              <a:lnSpc>
                <a:spcPts val="10407"/>
              </a:lnSpc>
              <a:buFont typeface="Arial"/>
              <a:buChar char="•"/>
            </a:pPr>
            <a:r>
              <a:rPr lang="en-US" sz="7433" dirty="0">
                <a:solidFill>
                  <a:srgbClr val="000000"/>
                </a:solidFill>
                <a:latin typeface="Canva Sans"/>
                <a:ea typeface="Canva Sans"/>
              </a:rPr>
              <a:t>Write (</a:t>
            </a:r>
            <a:r>
              <a:rPr lang="en-US" sz="7433" dirty="0" err="1">
                <a:solidFill>
                  <a:srgbClr val="000000"/>
                </a:solidFill>
                <a:latin typeface="Canva Sans"/>
                <a:ea typeface="Canva Sans"/>
              </a:rPr>
              <a:t>寫下情緒</a:t>
            </a:r>
            <a:r>
              <a:rPr lang="en-US" sz="7433" dirty="0">
                <a:solidFill>
                  <a:srgbClr val="000000"/>
                </a:solidFill>
                <a:latin typeface="Canva Sans"/>
                <a:ea typeface="Canva Sans"/>
              </a:rPr>
              <a:t>/</a:t>
            </a:r>
            <a:r>
              <a:rPr lang="en-US" sz="7433" dirty="0" err="1">
                <a:solidFill>
                  <a:srgbClr val="000000"/>
                </a:solidFill>
                <a:latin typeface="Canva Sans"/>
                <a:ea typeface="Canva Sans"/>
              </a:rPr>
              <a:t>顏色</a:t>
            </a:r>
            <a:r>
              <a:rPr lang="en-US" sz="7433" dirty="0">
                <a:solidFill>
                  <a:srgbClr val="000000"/>
                </a:solidFill>
                <a:latin typeface="Canva Sans"/>
                <a:ea typeface="Canva Sans"/>
              </a:rPr>
              <a:t>)</a:t>
            </a:r>
          </a:p>
          <a:p>
            <a:pPr marL="1604995" lvl="1" indent="-802497" algn="ctr">
              <a:lnSpc>
                <a:spcPts val="10407"/>
              </a:lnSpc>
              <a:spcBef>
                <a:spcPct val="0"/>
              </a:spcBef>
              <a:buFont typeface="Arial"/>
              <a:buChar char="•"/>
            </a:pPr>
            <a:r>
              <a:rPr lang="en-US" sz="7433" dirty="0">
                <a:solidFill>
                  <a:srgbClr val="000000"/>
                </a:solidFill>
                <a:latin typeface="Canva Sans"/>
                <a:ea typeface="Canva Sans"/>
              </a:rPr>
              <a:t>Recording(</a:t>
            </a:r>
            <a:r>
              <a:rPr lang="en-US" sz="7433" dirty="0" err="1">
                <a:solidFill>
                  <a:srgbClr val="000000"/>
                </a:solidFill>
                <a:latin typeface="Canva Sans"/>
                <a:ea typeface="Canva Sans"/>
              </a:rPr>
              <a:t>錄音上傳</a:t>
            </a:r>
            <a:r>
              <a:rPr lang="en-US" sz="7433" dirty="0">
                <a:solidFill>
                  <a:srgbClr val="000000"/>
                </a:solidFill>
                <a:latin typeface="Canva Sans"/>
                <a:ea typeface="Canva Sans"/>
              </a:rPr>
              <a:t>) </a:t>
            </a:r>
          </a:p>
        </p:txBody>
      </p:sp>
      <p:sp>
        <p:nvSpPr>
          <p:cNvPr id="11" name="Freeform 11"/>
          <p:cNvSpPr/>
          <p:nvPr/>
        </p:nvSpPr>
        <p:spPr>
          <a:xfrm>
            <a:off x="4357984" y="7384566"/>
            <a:ext cx="8932085" cy="2574542"/>
          </a:xfrm>
          <a:custGeom>
            <a:avLst/>
            <a:gdLst/>
            <a:ahLst/>
            <a:cxnLst/>
            <a:rect l="l" t="t" r="r" b="b"/>
            <a:pathLst>
              <a:path w="8932085" h="2574542">
                <a:moveTo>
                  <a:pt x="0" y="0"/>
                </a:moveTo>
                <a:lnTo>
                  <a:pt x="8932086" y="0"/>
                </a:lnTo>
                <a:lnTo>
                  <a:pt x="8932086" y="2574542"/>
                </a:lnTo>
                <a:lnTo>
                  <a:pt x="0" y="257454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191145" y="374901"/>
            <a:ext cx="9752934" cy="2490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16"/>
              </a:lnSpc>
            </a:pPr>
            <a:r>
              <a:rPr lang="en-US" sz="10790" spc="690">
                <a:solidFill>
                  <a:srgbClr val="F2BD01"/>
                </a:solidFill>
                <a:latin typeface="Funtastic"/>
              </a:rPr>
              <a:t>Draw Your feelings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663" t="-9742" r="-15814" b="-6138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77499" y="447548"/>
            <a:ext cx="17667514" cy="9767033"/>
            <a:chOff x="0" y="0"/>
            <a:chExt cx="4653172" cy="257238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653173" cy="2572387"/>
            </a:xfrm>
            <a:custGeom>
              <a:avLst/>
              <a:gdLst/>
              <a:ahLst/>
              <a:cxnLst/>
              <a:rect l="l" t="t" r="r" b="b"/>
              <a:pathLst>
                <a:path w="4653173" h="2572387">
                  <a:moveTo>
                    <a:pt x="22348" y="0"/>
                  </a:moveTo>
                  <a:lnTo>
                    <a:pt x="4630824" y="0"/>
                  </a:lnTo>
                  <a:cubicBezTo>
                    <a:pt x="4636751" y="0"/>
                    <a:pt x="4642436" y="2355"/>
                    <a:pt x="4646627" y="6546"/>
                  </a:cubicBezTo>
                  <a:cubicBezTo>
                    <a:pt x="4650818" y="10737"/>
                    <a:pt x="4653173" y="16421"/>
                    <a:pt x="4653173" y="22348"/>
                  </a:cubicBezTo>
                  <a:lnTo>
                    <a:pt x="4653173" y="2550039"/>
                  </a:lnTo>
                  <a:cubicBezTo>
                    <a:pt x="4653173" y="2555966"/>
                    <a:pt x="4650818" y="2561651"/>
                    <a:pt x="4646627" y="2565842"/>
                  </a:cubicBezTo>
                  <a:cubicBezTo>
                    <a:pt x="4642436" y="2570033"/>
                    <a:pt x="4636751" y="2572387"/>
                    <a:pt x="4630824" y="2572387"/>
                  </a:cubicBezTo>
                  <a:lnTo>
                    <a:pt x="22348" y="2572387"/>
                  </a:lnTo>
                  <a:cubicBezTo>
                    <a:pt x="10006" y="2572387"/>
                    <a:pt x="0" y="2562382"/>
                    <a:pt x="0" y="2550039"/>
                  </a:cubicBezTo>
                  <a:lnTo>
                    <a:pt x="0" y="22348"/>
                  </a:lnTo>
                  <a:cubicBezTo>
                    <a:pt x="0" y="16421"/>
                    <a:pt x="2355" y="10737"/>
                    <a:pt x="6546" y="6546"/>
                  </a:cubicBezTo>
                  <a:cubicBezTo>
                    <a:pt x="10737" y="2355"/>
                    <a:pt x="16421" y="0"/>
                    <a:pt x="22348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653172" cy="26104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4934137" y="6664076"/>
            <a:ext cx="2733378" cy="2594224"/>
          </a:xfrm>
          <a:custGeom>
            <a:avLst/>
            <a:gdLst/>
            <a:ahLst/>
            <a:cxnLst/>
            <a:rect l="l" t="t" r="r" b="b"/>
            <a:pathLst>
              <a:path w="2733378" h="2594224">
                <a:moveTo>
                  <a:pt x="0" y="0"/>
                </a:moveTo>
                <a:lnTo>
                  <a:pt x="2733377" y="0"/>
                </a:lnTo>
                <a:lnTo>
                  <a:pt x="2733377" y="2594224"/>
                </a:lnTo>
                <a:lnTo>
                  <a:pt x="0" y="259422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1047575" y="-1028700"/>
            <a:ext cx="3922857" cy="3887195"/>
          </a:xfrm>
          <a:custGeom>
            <a:avLst/>
            <a:gdLst/>
            <a:ahLst/>
            <a:cxnLst/>
            <a:rect l="l" t="t" r="r" b="b"/>
            <a:pathLst>
              <a:path w="3922857" h="3887195">
                <a:moveTo>
                  <a:pt x="0" y="0"/>
                </a:moveTo>
                <a:lnTo>
                  <a:pt x="3922857" y="0"/>
                </a:lnTo>
                <a:lnTo>
                  <a:pt x="3922857" y="3887195"/>
                </a:lnTo>
                <a:lnTo>
                  <a:pt x="0" y="388719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591949" y="8992435"/>
            <a:ext cx="3922857" cy="3887195"/>
          </a:xfrm>
          <a:custGeom>
            <a:avLst/>
            <a:gdLst/>
            <a:ahLst/>
            <a:cxnLst/>
            <a:rect l="l" t="t" r="r" b="b"/>
            <a:pathLst>
              <a:path w="3922857" h="3887195">
                <a:moveTo>
                  <a:pt x="0" y="0"/>
                </a:moveTo>
                <a:lnTo>
                  <a:pt x="3922857" y="0"/>
                </a:lnTo>
                <a:lnTo>
                  <a:pt x="3922857" y="3887195"/>
                </a:lnTo>
                <a:lnTo>
                  <a:pt x="0" y="388719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28700" y="1213028"/>
            <a:ext cx="1384249" cy="1645467"/>
          </a:xfrm>
          <a:custGeom>
            <a:avLst/>
            <a:gdLst/>
            <a:ahLst/>
            <a:cxnLst/>
            <a:rect l="l" t="t" r="r" b="b"/>
            <a:pathLst>
              <a:path w="1384249" h="1645467">
                <a:moveTo>
                  <a:pt x="0" y="0"/>
                </a:moveTo>
                <a:lnTo>
                  <a:pt x="1384249" y="0"/>
                </a:lnTo>
                <a:lnTo>
                  <a:pt x="1384249" y="1645467"/>
                </a:lnTo>
                <a:lnTo>
                  <a:pt x="0" y="164546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303780">
            <a:off x="864187" y="8644077"/>
            <a:ext cx="1665365" cy="1181036"/>
          </a:xfrm>
          <a:custGeom>
            <a:avLst/>
            <a:gdLst/>
            <a:ahLst/>
            <a:cxnLst/>
            <a:rect l="l" t="t" r="r" b="b"/>
            <a:pathLst>
              <a:path w="1665365" h="1181036">
                <a:moveTo>
                  <a:pt x="0" y="0"/>
                </a:moveTo>
                <a:lnTo>
                  <a:pt x="1665365" y="0"/>
                </a:lnTo>
                <a:lnTo>
                  <a:pt x="1665365" y="1181037"/>
                </a:lnTo>
                <a:lnTo>
                  <a:pt x="0" y="11810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021908" y="148617"/>
            <a:ext cx="4645606" cy="6028442"/>
          </a:xfrm>
          <a:custGeom>
            <a:avLst/>
            <a:gdLst/>
            <a:ahLst/>
            <a:cxnLst/>
            <a:rect l="l" t="t" r="r" b="b"/>
            <a:pathLst>
              <a:path w="4645606" h="6028442">
                <a:moveTo>
                  <a:pt x="0" y="0"/>
                </a:moveTo>
                <a:lnTo>
                  <a:pt x="4645606" y="0"/>
                </a:lnTo>
                <a:lnTo>
                  <a:pt x="4645606" y="6028442"/>
                </a:lnTo>
                <a:lnTo>
                  <a:pt x="0" y="602844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9144000" y="1028700"/>
            <a:ext cx="4196293" cy="3189942"/>
          </a:xfrm>
          <a:custGeom>
            <a:avLst/>
            <a:gdLst/>
            <a:ahLst/>
            <a:cxnLst/>
            <a:rect l="l" t="t" r="r" b="b"/>
            <a:pathLst>
              <a:path w="4196293" h="3189942">
                <a:moveTo>
                  <a:pt x="0" y="0"/>
                </a:moveTo>
                <a:lnTo>
                  <a:pt x="4196293" y="0"/>
                </a:lnTo>
                <a:lnTo>
                  <a:pt x="4196293" y="3189942"/>
                </a:lnTo>
                <a:lnTo>
                  <a:pt x="0" y="318994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720824" y="785517"/>
            <a:ext cx="6165447" cy="8206918"/>
          </a:xfrm>
          <a:custGeom>
            <a:avLst/>
            <a:gdLst/>
            <a:ahLst/>
            <a:cxnLst/>
            <a:rect l="l" t="t" r="r" b="b"/>
            <a:pathLst>
              <a:path w="6165447" h="8206918">
                <a:moveTo>
                  <a:pt x="0" y="0"/>
                </a:moveTo>
                <a:lnTo>
                  <a:pt x="6165448" y="0"/>
                </a:lnTo>
                <a:lnTo>
                  <a:pt x="6165448" y="8206918"/>
                </a:lnTo>
                <a:lnTo>
                  <a:pt x="0" y="820691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063097" y="9148871"/>
            <a:ext cx="4848362" cy="721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1E1C1D"/>
                </a:solidFill>
                <a:latin typeface="More Sugar"/>
              </a:rPr>
              <a:t>It’s me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971907" y="1042429"/>
            <a:ext cx="2540478" cy="3114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9"/>
              </a:lnSpc>
            </a:pPr>
            <a:r>
              <a:rPr lang="en-US" sz="2242">
                <a:solidFill>
                  <a:srgbClr val="1E1C1D"/>
                </a:solidFill>
                <a:latin typeface="More Sugar"/>
              </a:rPr>
              <a:t>red</a:t>
            </a:r>
          </a:p>
          <a:p>
            <a:pPr algn="ctr">
              <a:lnSpc>
                <a:spcPts val="3139"/>
              </a:lnSpc>
            </a:pPr>
            <a:r>
              <a:rPr lang="en-US" sz="2242">
                <a:solidFill>
                  <a:srgbClr val="1E1C1D"/>
                </a:solidFill>
                <a:latin typeface="More Sugar"/>
              </a:rPr>
              <a:t>orange</a:t>
            </a:r>
          </a:p>
          <a:p>
            <a:pPr algn="ctr">
              <a:lnSpc>
                <a:spcPts val="3139"/>
              </a:lnSpc>
            </a:pPr>
            <a:r>
              <a:rPr lang="en-US" sz="2242">
                <a:solidFill>
                  <a:srgbClr val="1E1C1D"/>
                </a:solidFill>
                <a:latin typeface="More Sugar"/>
              </a:rPr>
              <a:t>yellow</a:t>
            </a:r>
          </a:p>
          <a:p>
            <a:pPr algn="ctr">
              <a:lnSpc>
                <a:spcPts val="3139"/>
              </a:lnSpc>
            </a:pPr>
            <a:r>
              <a:rPr lang="en-US" sz="2242">
                <a:solidFill>
                  <a:srgbClr val="1E1C1D"/>
                </a:solidFill>
                <a:latin typeface="More Sugar"/>
              </a:rPr>
              <a:t>green</a:t>
            </a:r>
          </a:p>
          <a:p>
            <a:pPr algn="ctr">
              <a:lnSpc>
                <a:spcPts val="3139"/>
              </a:lnSpc>
            </a:pPr>
            <a:r>
              <a:rPr lang="en-US" sz="2242">
                <a:solidFill>
                  <a:srgbClr val="1E1C1D"/>
                </a:solidFill>
                <a:latin typeface="More Sugar"/>
              </a:rPr>
              <a:t>blue</a:t>
            </a:r>
          </a:p>
          <a:p>
            <a:pPr algn="ctr">
              <a:lnSpc>
                <a:spcPts val="3139"/>
              </a:lnSpc>
            </a:pPr>
            <a:r>
              <a:rPr lang="en-US" sz="2242">
                <a:solidFill>
                  <a:srgbClr val="1E1C1D"/>
                </a:solidFill>
                <a:latin typeface="More Sugar"/>
              </a:rPr>
              <a:t>pink</a:t>
            </a:r>
          </a:p>
          <a:p>
            <a:pPr algn="ctr">
              <a:lnSpc>
                <a:spcPts val="3139"/>
              </a:lnSpc>
            </a:pPr>
            <a:r>
              <a:rPr lang="en-US" sz="2242">
                <a:solidFill>
                  <a:srgbClr val="1E1C1D"/>
                </a:solidFill>
                <a:latin typeface="More Sugar"/>
              </a:rPr>
              <a:t>purple</a:t>
            </a:r>
          </a:p>
          <a:p>
            <a:pPr algn="ctr">
              <a:lnSpc>
                <a:spcPts val="3139"/>
              </a:lnSpc>
              <a:spcBef>
                <a:spcPct val="0"/>
              </a:spcBef>
            </a:pPr>
            <a:endParaRPr lang="en-US" sz="2242">
              <a:solidFill>
                <a:srgbClr val="1E1C1D"/>
              </a:solidFill>
              <a:latin typeface="More Sugar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7703980" y="6062759"/>
            <a:ext cx="7640731" cy="3924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71"/>
              </a:lnSpc>
            </a:pPr>
            <a:r>
              <a:rPr lang="en-US" sz="5122" dirty="0">
                <a:solidFill>
                  <a:srgbClr val="004AAD"/>
                </a:solidFill>
                <a:latin typeface="29LT UA Neo B"/>
                <a:ea typeface="29LT UA Neo B"/>
              </a:rPr>
              <a:t>It’s _____________.(</a:t>
            </a:r>
            <a:r>
              <a:rPr lang="en-US" sz="5122" dirty="0" err="1">
                <a:solidFill>
                  <a:srgbClr val="004AAD"/>
                </a:solidFill>
                <a:latin typeface="29LT UA Neo B"/>
                <a:ea typeface="29LT UA Neo B"/>
              </a:rPr>
              <a:t>顏色</a:t>
            </a:r>
            <a:r>
              <a:rPr lang="en-US" sz="5122" dirty="0">
                <a:solidFill>
                  <a:srgbClr val="004AAD"/>
                </a:solidFill>
                <a:latin typeface="29LT UA Neo B"/>
                <a:ea typeface="29LT UA Neo B"/>
              </a:rPr>
              <a:t>)</a:t>
            </a:r>
          </a:p>
          <a:p>
            <a:pPr algn="ctr">
              <a:lnSpc>
                <a:spcPts val="7793"/>
              </a:lnSpc>
            </a:pPr>
            <a:r>
              <a:rPr lang="en-US" sz="5566" dirty="0">
                <a:solidFill>
                  <a:srgbClr val="004AAD"/>
                </a:solidFill>
                <a:latin typeface="29LT UA Neo B"/>
                <a:ea typeface="29LT UA Neo B"/>
              </a:rPr>
              <a:t>I’m ____________. (</a:t>
            </a:r>
            <a:r>
              <a:rPr lang="en-US" sz="5566" dirty="0" err="1">
                <a:solidFill>
                  <a:srgbClr val="004AAD"/>
                </a:solidFill>
                <a:latin typeface="29LT UA Neo B"/>
                <a:ea typeface="29LT UA Neo B"/>
              </a:rPr>
              <a:t>情緒</a:t>
            </a:r>
            <a:r>
              <a:rPr lang="en-US" sz="5566" dirty="0">
                <a:solidFill>
                  <a:srgbClr val="004AAD"/>
                </a:solidFill>
                <a:latin typeface="29LT UA Neo B"/>
                <a:ea typeface="29LT UA Neo B"/>
              </a:rPr>
              <a:t>)</a:t>
            </a:r>
          </a:p>
          <a:p>
            <a:pPr algn="ctr">
              <a:lnSpc>
                <a:spcPts val="7793"/>
              </a:lnSpc>
            </a:pPr>
            <a:r>
              <a:rPr lang="en-US" sz="5566" dirty="0" smtClean="0">
                <a:solidFill>
                  <a:srgbClr val="004AAD"/>
                </a:solidFill>
                <a:latin typeface="+mj-lt"/>
              </a:rPr>
              <a:t>I can sing a rainbow</a:t>
            </a:r>
          </a:p>
          <a:p>
            <a:pPr algn="ctr">
              <a:lnSpc>
                <a:spcPts val="7793"/>
              </a:lnSpc>
            </a:pPr>
            <a:r>
              <a:rPr lang="en-US" sz="5566" dirty="0" smtClean="0">
                <a:solidFill>
                  <a:srgbClr val="004AAD"/>
                </a:solidFill>
                <a:latin typeface="+mj-lt"/>
              </a:rPr>
              <a:t>I can </a:t>
            </a:r>
            <a:r>
              <a:rPr lang="en-US" sz="5566" dirty="0" smtClean="0">
                <a:solidFill>
                  <a:srgbClr val="004AAD"/>
                </a:solidFill>
                <a:latin typeface="29LT UA Neo B"/>
              </a:rPr>
              <a:t>________________.</a:t>
            </a:r>
            <a:endParaRPr lang="en-US" sz="5566" dirty="0">
              <a:solidFill>
                <a:srgbClr val="004AAD"/>
              </a:solidFill>
              <a:latin typeface="29LT UA Neo 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63581" y="-945715"/>
            <a:ext cx="7475598" cy="6089215"/>
          </a:xfrm>
          <a:custGeom>
            <a:avLst/>
            <a:gdLst/>
            <a:ahLst/>
            <a:cxnLst/>
            <a:rect l="l" t="t" r="r" b="b"/>
            <a:pathLst>
              <a:path w="7475598" h="6089215">
                <a:moveTo>
                  <a:pt x="0" y="0"/>
                </a:moveTo>
                <a:lnTo>
                  <a:pt x="7475599" y="0"/>
                </a:lnTo>
                <a:lnTo>
                  <a:pt x="7475599" y="6089215"/>
                </a:lnTo>
                <a:lnTo>
                  <a:pt x="0" y="60892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165208" y="2098893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0"/>
                </a:lnTo>
                <a:lnTo>
                  <a:pt x="0" y="434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323859" y="3658882"/>
            <a:ext cx="9147886" cy="7451369"/>
          </a:xfrm>
          <a:custGeom>
            <a:avLst/>
            <a:gdLst/>
            <a:ahLst/>
            <a:cxnLst/>
            <a:rect l="l" t="t" r="r" b="b"/>
            <a:pathLst>
              <a:path w="9147886" h="7451369">
                <a:moveTo>
                  <a:pt x="0" y="0"/>
                </a:moveTo>
                <a:lnTo>
                  <a:pt x="9147886" y="0"/>
                </a:lnTo>
                <a:lnTo>
                  <a:pt x="9147886" y="7451368"/>
                </a:lnTo>
                <a:lnTo>
                  <a:pt x="0" y="7451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85371" y="7724357"/>
            <a:ext cx="5329427" cy="4341061"/>
          </a:xfrm>
          <a:custGeom>
            <a:avLst/>
            <a:gdLst/>
            <a:ahLst/>
            <a:cxnLst/>
            <a:rect l="l" t="t" r="r" b="b"/>
            <a:pathLst>
              <a:path w="5329427" h="4341061">
                <a:moveTo>
                  <a:pt x="0" y="0"/>
                </a:moveTo>
                <a:lnTo>
                  <a:pt x="5329427" y="0"/>
                </a:lnTo>
                <a:lnTo>
                  <a:pt x="5329427" y="4341061"/>
                </a:lnTo>
                <a:lnTo>
                  <a:pt x="0" y="43410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5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59033" y="0"/>
            <a:ext cx="14442348" cy="10831761"/>
          </a:xfrm>
          <a:custGeom>
            <a:avLst/>
            <a:gdLst/>
            <a:ahLst/>
            <a:cxnLst/>
            <a:rect l="l" t="t" r="r" b="b"/>
            <a:pathLst>
              <a:path w="14442348" h="10831761">
                <a:moveTo>
                  <a:pt x="0" y="0"/>
                </a:moveTo>
                <a:lnTo>
                  <a:pt x="14442348" y="0"/>
                </a:lnTo>
                <a:lnTo>
                  <a:pt x="14442348" y="10831761"/>
                </a:lnTo>
                <a:lnTo>
                  <a:pt x="0" y="108317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185</Words>
  <Application>Microsoft Office PowerPoint</Application>
  <PresentationFormat>自訂</PresentationFormat>
  <Paragraphs>55</Paragraphs>
  <Slides>20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9" baseType="lpstr">
      <vt:lpstr>Open Sans Bold</vt:lpstr>
      <vt:lpstr>Arial</vt:lpstr>
      <vt:lpstr>Funtastic</vt:lpstr>
      <vt:lpstr>Canva Sans</vt:lpstr>
      <vt:lpstr>Calibri</vt:lpstr>
      <vt:lpstr>29LT UA Neo B</vt:lpstr>
      <vt:lpstr>More Sugar</vt:lpstr>
      <vt:lpstr>Bryndan Write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orange yellow green blue pink purple</dc:title>
  <cp:lastModifiedBy>陳照如</cp:lastModifiedBy>
  <cp:revision>6</cp:revision>
  <dcterms:created xsi:type="dcterms:W3CDTF">2006-08-16T00:00:00Z</dcterms:created>
  <dcterms:modified xsi:type="dcterms:W3CDTF">2023-12-05T07:38:02Z</dcterms:modified>
  <dc:identifier>DAF1zx0wOFA</dc:identifier>
</cp:coreProperties>
</file>