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1.xml" ContentType="application/vnd.openxmlformats-officedocument.presentationml.tag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60" r:id="rId3"/>
    <p:sldId id="262" r:id="rId4"/>
    <p:sldId id="261" r:id="rId5"/>
    <p:sldId id="265" r:id="rId6"/>
    <p:sldId id="316" r:id="rId7"/>
    <p:sldId id="317" r:id="rId8"/>
    <p:sldId id="270" r:id="rId9"/>
    <p:sldId id="271" r:id="rId10"/>
    <p:sldId id="269" r:id="rId11"/>
    <p:sldId id="302" r:id="rId12"/>
    <p:sldId id="303" r:id="rId13"/>
    <p:sldId id="304" r:id="rId14"/>
    <p:sldId id="305" r:id="rId15"/>
    <p:sldId id="306" r:id="rId16"/>
    <p:sldId id="272" r:id="rId17"/>
    <p:sldId id="296" r:id="rId18"/>
    <p:sldId id="295" r:id="rId19"/>
    <p:sldId id="307" r:id="rId20"/>
    <p:sldId id="277" r:id="rId21"/>
    <p:sldId id="309" r:id="rId22"/>
    <p:sldId id="310" r:id="rId23"/>
    <p:sldId id="279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313" r:id="rId33"/>
    <p:sldId id="289" r:id="rId34"/>
    <p:sldId id="314" r:id="rId35"/>
    <p:sldId id="319" r:id="rId36"/>
    <p:sldId id="320" r:id="rId3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5C28BA-406E-4561-B8BC-498ADABDC0D5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BECDBFA1-EF7D-461E-9D63-92FC34B5DDAB}">
      <dgm:prSet phldrT="[文字]" custT="1"/>
      <dgm:spPr>
        <a:solidFill>
          <a:srgbClr val="002060"/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國小社會</a:t>
          </a:r>
        </a:p>
      </dgm:t>
    </dgm:pt>
    <dgm:pt modelId="{3E33EC6A-60D2-4BBC-B616-D57BC33A7B6B}" type="parTrans" cxnId="{67C158B2-121F-4860-96B7-CD8F728CDAF8}">
      <dgm:prSet/>
      <dgm:spPr/>
      <dgm:t>
        <a:bodyPr/>
        <a:lstStyle/>
        <a:p>
          <a:endParaRPr lang="zh-TW" altLang="en-US"/>
        </a:p>
      </dgm:t>
    </dgm:pt>
    <dgm:pt modelId="{2B295AAF-EBCC-4FDB-B40E-37DDCF1B3D62}" type="sibTrans" cxnId="{67C158B2-121F-4860-96B7-CD8F728CDAF8}">
      <dgm:prSet/>
      <dgm:spPr/>
      <dgm:t>
        <a:bodyPr/>
        <a:lstStyle/>
        <a:p>
          <a:endParaRPr lang="zh-TW" altLang="en-US"/>
        </a:p>
      </dgm:t>
    </dgm:pt>
    <dgm:pt modelId="{A7D13E5D-DA28-4AF6-A0C2-74E219215308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歷史</a:t>
          </a:r>
        </a:p>
      </dgm:t>
    </dgm:pt>
    <dgm:pt modelId="{F5D9EE8C-1139-435B-95EF-CE25E7202D96}" type="parTrans" cxnId="{8E523374-9F2F-4543-9B4D-A5D30EEBF802}">
      <dgm:prSet/>
      <dgm:spPr/>
      <dgm:t>
        <a:bodyPr/>
        <a:lstStyle/>
        <a:p>
          <a:endParaRPr lang="zh-TW" altLang="en-US"/>
        </a:p>
      </dgm:t>
    </dgm:pt>
    <dgm:pt modelId="{E56C9457-CCF6-4AF7-8F5F-1B2A003C910E}" type="sibTrans" cxnId="{8E523374-9F2F-4543-9B4D-A5D30EEBF802}">
      <dgm:prSet/>
      <dgm:spPr/>
      <dgm:t>
        <a:bodyPr/>
        <a:lstStyle/>
        <a:p>
          <a:endParaRPr lang="zh-TW" altLang="en-US"/>
        </a:p>
      </dgm:t>
    </dgm:pt>
    <dgm:pt modelId="{133EF22E-82E5-4AA6-95B3-C413AE9C5E3E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地理</a:t>
          </a:r>
        </a:p>
      </dgm:t>
    </dgm:pt>
    <dgm:pt modelId="{8738B6EE-6FEB-44CB-898E-6C08195717FD}" type="parTrans" cxnId="{3E4FDD84-58E7-41DB-B066-425E9A223CC1}">
      <dgm:prSet/>
      <dgm:spPr/>
      <dgm:t>
        <a:bodyPr/>
        <a:lstStyle/>
        <a:p>
          <a:endParaRPr lang="zh-TW" altLang="en-US"/>
        </a:p>
      </dgm:t>
    </dgm:pt>
    <dgm:pt modelId="{47305C62-5638-438F-AD90-0F8FE6A7E43F}" type="sibTrans" cxnId="{3E4FDD84-58E7-41DB-B066-425E9A223CC1}">
      <dgm:prSet/>
      <dgm:spPr/>
      <dgm:t>
        <a:bodyPr/>
        <a:lstStyle/>
        <a:p>
          <a:endParaRPr lang="zh-TW" altLang="en-US"/>
        </a:p>
      </dgm:t>
    </dgm:pt>
    <dgm:pt modelId="{E2484C15-0B2F-4CFD-A601-FE9CD4F06C96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公民與社會</a:t>
          </a:r>
        </a:p>
      </dgm:t>
    </dgm:pt>
    <dgm:pt modelId="{F2EF54B8-6B3E-462C-8ED9-EF077DF4235B}" type="parTrans" cxnId="{308AC3CA-E9A6-4BDF-B74E-4E8632A8C58A}">
      <dgm:prSet/>
      <dgm:spPr/>
      <dgm:t>
        <a:bodyPr/>
        <a:lstStyle/>
        <a:p>
          <a:endParaRPr lang="zh-TW" altLang="en-US"/>
        </a:p>
      </dgm:t>
    </dgm:pt>
    <dgm:pt modelId="{1C3EA6C9-3500-4497-8C15-53E54F11797A}" type="sibTrans" cxnId="{308AC3CA-E9A6-4BDF-B74E-4E8632A8C58A}">
      <dgm:prSet/>
      <dgm:spPr/>
      <dgm:t>
        <a:bodyPr/>
        <a:lstStyle/>
        <a:p>
          <a:endParaRPr lang="zh-TW" altLang="en-US"/>
        </a:p>
      </dgm:t>
    </dgm:pt>
    <dgm:pt modelId="{34C03574-4681-4C05-B424-279561AA2530}" type="pres">
      <dgm:prSet presAssocID="{095C28BA-406E-4561-B8BC-498ADABDC0D5}" presName="Name0" presStyleCnt="0">
        <dgm:presLayoutVars>
          <dgm:dir/>
          <dgm:animLvl val="lvl"/>
          <dgm:resizeHandles val="exact"/>
        </dgm:presLayoutVars>
      </dgm:prSet>
      <dgm:spPr/>
    </dgm:pt>
    <dgm:pt modelId="{B861AB80-29D4-47A4-956C-7201E6448AEA}" type="pres">
      <dgm:prSet presAssocID="{BECDBFA1-EF7D-461E-9D63-92FC34B5DDAB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C54B3C6-E2F1-4089-BC0B-71BBBA8001DF}" type="pres">
      <dgm:prSet presAssocID="{2B295AAF-EBCC-4FDB-B40E-37DDCF1B3D62}" presName="parTxOnlySpace" presStyleCnt="0"/>
      <dgm:spPr/>
    </dgm:pt>
    <dgm:pt modelId="{B6EE1DFF-800C-4A7E-A5B3-B2A8664B6FB9}" type="pres">
      <dgm:prSet presAssocID="{A7D13E5D-DA28-4AF6-A0C2-74E219215308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273BA95-392E-4CDB-B7FD-FA73BF4E99C0}" type="pres">
      <dgm:prSet presAssocID="{E56C9457-CCF6-4AF7-8F5F-1B2A003C910E}" presName="parTxOnlySpace" presStyleCnt="0"/>
      <dgm:spPr/>
    </dgm:pt>
    <dgm:pt modelId="{5FB8DA8F-99A9-4822-8B47-9317B56FA977}" type="pres">
      <dgm:prSet presAssocID="{133EF22E-82E5-4AA6-95B3-C413AE9C5E3E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E24D931-9E68-43B4-9138-1B7A555CFC76}" type="pres">
      <dgm:prSet presAssocID="{47305C62-5638-438F-AD90-0F8FE6A7E43F}" presName="parTxOnlySpace" presStyleCnt="0"/>
      <dgm:spPr/>
    </dgm:pt>
    <dgm:pt modelId="{23C7B257-B1D5-43F5-AC4E-858CCCD23FD7}" type="pres">
      <dgm:prSet presAssocID="{E2484C15-0B2F-4CFD-A601-FE9CD4F06C96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B9A342A-C731-44A4-8492-355FAED52DD8}" type="presOf" srcId="{095C28BA-406E-4561-B8BC-498ADABDC0D5}" destId="{34C03574-4681-4C05-B424-279561AA2530}" srcOrd="0" destOrd="0" presId="urn:microsoft.com/office/officeart/2005/8/layout/chevron1"/>
    <dgm:cxn modelId="{3E4FDD84-58E7-41DB-B066-425E9A223CC1}" srcId="{095C28BA-406E-4561-B8BC-498ADABDC0D5}" destId="{133EF22E-82E5-4AA6-95B3-C413AE9C5E3E}" srcOrd="2" destOrd="0" parTransId="{8738B6EE-6FEB-44CB-898E-6C08195717FD}" sibTransId="{47305C62-5638-438F-AD90-0F8FE6A7E43F}"/>
    <dgm:cxn modelId="{67C158B2-121F-4860-96B7-CD8F728CDAF8}" srcId="{095C28BA-406E-4561-B8BC-498ADABDC0D5}" destId="{BECDBFA1-EF7D-461E-9D63-92FC34B5DDAB}" srcOrd="0" destOrd="0" parTransId="{3E33EC6A-60D2-4BBC-B616-D57BC33A7B6B}" sibTransId="{2B295AAF-EBCC-4FDB-B40E-37DDCF1B3D62}"/>
    <dgm:cxn modelId="{C58A1B97-4623-425F-A7B6-9DD79610A6BF}" type="presOf" srcId="{BECDBFA1-EF7D-461E-9D63-92FC34B5DDAB}" destId="{B861AB80-29D4-47A4-956C-7201E6448AEA}" srcOrd="0" destOrd="0" presId="urn:microsoft.com/office/officeart/2005/8/layout/chevron1"/>
    <dgm:cxn modelId="{308AC3CA-E9A6-4BDF-B74E-4E8632A8C58A}" srcId="{095C28BA-406E-4561-B8BC-498ADABDC0D5}" destId="{E2484C15-0B2F-4CFD-A601-FE9CD4F06C96}" srcOrd="3" destOrd="0" parTransId="{F2EF54B8-6B3E-462C-8ED9-EF077DF4235B}" sibTransId="{1C3EA6C9-3500-4497-8C15-53E54F11797A}"/>
    <dgm:cxn modelId="{DB26983C-0A7C-4553-9388-37D303371709}" type="presOf" srcId="{A7D13E5D-DA28-4AF6-A0C2-74E219215308}" destId="{B6EE1DFF-800C-4A7E-A5B3-B2A8664B6FB9}" srcOrd="0" destOrd="0" presId="urn:microsoft.com/office/officeart/2005/8/layout/chevron1"/>
    <dgm:cxn modelId="{059CE2C4-0D79-49D5-9AB0-E684BF2EE83A}" type="presOf" srcId="{133EF22E-82E5-4AA6-95B3-C413AE9C5E3E}" destId="{5FB8DA8F-99A9-4822-8B47-9317B56FA977}" srcOrd="0" destOrd="0" presId="urn:microsoft.com/office/officeart/2005/8/layout/chevron1"/>
    <dgm:cxn modelId="{8E523374-9F2F-4543-9B4D-A5D30EEBF802}" srcId="{095C28BA-406E-4561-B8BC-498ADABDC0D5}" destId="{A7D13E5D-DA28-4AF6-A0C2-74E219215308}" srcOrd="1" destOrd="0" parTransId="{F5D9EE8C-1139-435B-95EF-CE25E7202D96}" sibTransId="{E56C9457-CCF6-4AF7-8F5F-1B2A003C910E}"/>
    <dgm:cxn modelId="{A8886C0D-79F4-47DA-83ED-0A529A00835E}" type="presOf" srcId="{E2484C15-0B2F-4CFD-A601-FE9CD4F06C96}" destId="{23C7B257-B1D5-43F5-AC4E-858CCCD23FD7}" srcOrd="0" destOrd="0" presId="urn:microsoft.com/office/officeart/2005/8/layout/chevron1"/>
    <dgm:cxn modelId="{BD89666F-B9E8-4BBD-BFA2-2FDFCB4ABCEF}" type="presParOf" srcId="{34C03574-4681-4C05-B424-279561AA2530}" destId="{B861AB80-29D4-47A4-956C-7201E6448AEA}" srcOrd="0" destOrd="0" presId="urn:microsoft.com/office/officeart/2005/8/layout/chevron1"/>
    <dgm:cxn modelId="{71BC00A0-F44F-43AE-8CDF-BFF34FF5E443}" type="presParOf" srcId="{34C03574-4681-4C05-B424-279561AA2530}" destId="{4C54B3C6-E2F1-4089-BC0B-71BBBA8001DF}" srcOrd="1" destOrd="0" presId="urn:microsoft.com/office/officeart/2005/8/layout/chevron1"/>
    <dgm:cxn modelId="{CB1595DD-4210-4D64-890C-B7B694EF51CE}" type="presParOf" srcId="{34C03574-4681-4C05-B424-279561AA2530}" destId="{B6EE1DFF-800C-4A7E-A5B3-B2A8664B6FB9}" srcOrd="2" destOrd="0" presId="urn:microsoft.com/office/officeart/2005/8/layout/chevron1"/>
    <dgm:cxn modelId="{EDC6ECE6-E828-4537-AC49-282116003D7A}" type="presParOf" srcId="{34C03574-4681-4C05-B424-279561AA2530}" destId="{2273BA95-392E-4CDB-B7FD-FA73BF4E99C0}" srcOrd="3" destOrd="0" presId="urn:microsoft.com/office/officeart/2005/8/layout/chevron1"/>
    <dgm:cxn modelId="{3A3284C0-ECEB-4EF9-A4D9-0E1F761C01D7}" type="presParOf" srcId="{34C03574-4681-4C05-B424-279561AA2530}" destId="{5FB8DA8F-99A9-4822-8B47-9317B56FA977}" srcOrd="4" destOrd="0" presId="urn:microsoft.com/office/officeart/2005/8/layout/chevron1"/>
    <dgm:cxn modelId="{58B637AD-232E-4E1A-9116-EF0A3F2C6CF7}" type="presParOf" srcId="{34C03574-4681-4C05-B424-279561AA2530}" destId="{9E24D931-9E68-43B4-9138-1B7A555CFC76}" srcOrd="5" destOrd="0" presId="urn:microsoft.com/office/officeart/2005/8/layout/chevron1"/>
    <dgm:cxn modelId="{A92D0237-F09A-4F0E-88AB-DD9D86498B02}" type="presParOf" srcId="{34C03574-4681-4C05-B424-279561AA2530}" destId="{23C7B257-B1D5-43F5-AC4E-858CCCD23FD7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95C28BA-406E-4561-B8BC-498ADABDC0D5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BECDBFA1-EF7D-461E-9D63-92FC34B5DDAB}">
      <dgm:prSet phldrT="[文字]" custT="1"/>
      <dgm:spPr>
        <a:solidFill>
          <a:srgbClr val="002060"/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國小社會</a:t>
          </a:r>
        </a:p>
      </dgm:t>
    </dgm:pt>
    <dgm:pt modelId="{3E33EC6A-60D2-4BBC-B616-D57BC33A7B6B}" type="parTrans" cxnId="{67C158B2-121F-4860-96B7-CD8F728CDAF8}">
      <dgm:prSet/>
      <dgm:spPr/>
      <dgm:t>
        <a:bodyPr/>
        <a:lstStyle/>
        <a:p>
          <a:endParaRPr lang="zh-TW" altLang="en-US"/>
        </a:p>
      </dgm:t>
    </dgm:pt>
    <dgm:pt modelId="{2B295AAF-EBCC-4FDB-B40E-37DDCF1B3D62}" type="sibTrans" cxnId="{67C158B2-121F-4860-96B7-CD8F728CDAF8}">
      <dgm:prSet/>
      <dgm:spPr/>
      <dgm:t>
        <a:bodyPr/>
        <a:lstStyle/>
        <a:p>
          <a:endParaRPr lang="zh-TW" altLang="en-US"/>
        </a:p>
      </dgm:t>
    </dgm:pt>
    <dgm:pt modelId="{A7D13E5D-DA28-4AF6-A0C2-74E219215308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歷史</a:t>
          </a:r>
        </a:p>
      </dgm:t>
    </dgm:pt>
    <dgm:pt modelId="{F5D9EE8C-1139-435B-95EF-CE25E7202D96}" type="parTrans" cxnId="{8E523374-9F2F-4543-9B4D-A5D30EEBF802}">
      <dgm:prSet/>
      <dgm:spPr/>
      <dgm:t>
        <a:bodyPr/>
        <a:lstStyle/>
        <a:p>
          <a:endParaRPr lang="zh-TW" altLang="en-US"/>
        </a:p>
      </dgm:t>
    </dgm:pt>
    <dgm:pt modelId="{E56C9457-CCF6-4AF7-8F5F-1B2A003C910E}" type="sibTrans" cxnId="{8E523374-9F2F-4543-9B4D-A5D30EEBF802}">
      <dgm:prSet/>
      <dgm:spPr/>
      <dgm:t>
        <a:bodyPr/>
        <a:lstStyle/>
        <a:p>
          <a:endParaRPr lang="zh-TW" altLang="en-US"/>
        </a:p>
      </dgm:t>
    </dgm:pt>
    <dgm:pt modelId="{133EF22E-82E5-4AA6-95B3-C413AE9C5E3E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地理</a:t>
          </a:r>
        </a:p>
      </dgm:t>
    </dgm:pt>
    <dgm:pt modelId="{8738B6EE-6FEB-44CB-898E-6C08195717FD}" type="parTrans" cxnId="{3E4FDD84-58E7-41DB-B066-425E9A223CC1}">
      <dgm:prSet/>
      <dgm:spPr/>
      <dgm:t>
        <a:bodyPr/>
        <a:lstStyle/>
        <a:p>
          <a:endParaRPr lang="zh-TW" altLang="en-US"/>
        </a:p>
      </dgm:t>
    </dgm:pt>
    <dgm:pt modelId="{47305C62-5638-438F-AD90-0F8FE6A7E43F}" type="sibTrans" cxnId="{3E4FDD84-58E7-41DB-B066-425E9A223CC1}">
      <dgm:prSet/>
      <dgm:spPr/>
      <dgm:t>
        <a:bodyPr/>
        <a:lstStyle/>
        <a:p>
          <a:endParaRPr lang="zh-TW" altLang="en-US"/>
        </a:p>
      </dgm:t>
    </dgm:pt>
    <dgm:pt modelId="{E2484C15-0B2F-4CFD-A601-FE9CD4F06C96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公民與社會</a:t>
          </a:r>
        </a:p>
      </dgm:t>
    </dgm:pt>
    <dgm:pt modelId="{F2EF54B8-6B3E-462C-8ED9-EF077DF4235B}" type="parTrans" cxnId="{308AC3CA-E9A6-4BDF-B74E-4E8632A8C58A}">
      <dgm:prSet/>
      <dgm:spPr/>
      <dgm:t>
        <a:bodyPr/>
        <a:lstStyle/>
        <a:p>
          <a:endParaRPr lang="zh-TW" altLang="en-US"/>
        </a:p>
      </dgm:t>
    </dgm:pt>
    <dgm:pt modelId="{1C3EA6C9-3500-4497-8C15-53E54F11797A}" type="sibTrans" cxnId="{308AC3CA-E9A6-4BDF-B74E-4E8632A8C58A}">
      <dgm:prSet/>
      <dgm:spPr/>
      <dgm:t>
        <a:bodyPr/>
        <a:lstStyle/>
        <a:p>
          <a:endParaRPr lang="zh-TW" altLang="en-US"/>
        </a:p>
      </dgm:t>
    </dgm:pt>
    <dgm:pt modelId="{34C03574-4681-4C05-B424-279561AA2530}" type="pres">
      <dgm:prSet presAssocID="{095C28BA-406E-4561-B8BC-498ADABDC0D5}" presName="Name0" presStyleCnt="0">
        <dgm:presLayoutVars>
          <dgm:dir/>
          <dgm:animLvl val="lvl"/>
          <dgm:resizeHandles val="exact"/>
        </dgm:presLayoutVars>
      </dgm:prSet>
      <dgm:spPr/>
    </dgm:pt>
    <dgm:pt modelId="{B861AB80-29D4-47A4-956C-7201E6448AEA}" type="pres">
      <dgm:prSet presAssocID="{BECDBFA1-EF7D-461E-9D63-92FC34B5DDAB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C54B3C6-E2F1-4089-BC0B-71BBBA8001DF}" type="pres">
      <dgm:prSet presAssocID="{2B295AAF-EBCC-4FDB-B40E-37DDCF1B3D62}" presName="parTxOnlySpace" presStyleCnt="0"/>
      <dgm:spPr/>
    </dgm:pt>
    <dgm:pt modelId="{B6EE1DFF-800C-4A7E-A5B3-B2A8664B6FB9}" type="pres">
      <dgm:prSet presAssocID="{A7D13E5D-DA28-4AF6-A0C2-74E219215308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273BA95-392E-4CDB-B7FD-FA73BF4E99C0}" type="pres">
      <dgm:prSet presAssocID="{E56C9457-CCF6-4AF7-8F5F-1B2A003C910E}" presName="parTxOnlySpace" presStyleCnt="0"/>
      <dgm:spPr/>
    </dgm:pt>
    <dgm:pt modelId="{5FB8DA8F-99A9-4822-8B47-9317B56FA977}" type="pres">
      <dgm:prSet presAssocID="{133EF22E-82E5-4AA6-95B3-C413AE9C5E3E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E24D931-9E68-43B4-9138-1B7A555CFC76}" type="pres">
      <dgm:prSet presAssocID="{47305C62-5638-438F-AD90-0F8FE6A7E43F}" presName="parTxOnlySpace" presStyleCnt="0"/>
      <dgm:spPr/>
    </dgm:pt>
    <dgm:pt modelId="{23C7B257-B1D5-43F5-AC4E-858CCCD23FD7}" type="pres">
      <dgm:prSet presAssocID="{E2484C15-0B2F-4CFD-A601-FE9CD4F06C96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F5E5C96-EA4C-4BA6-A0AC-77D7735EE6CB}" type="presOf" srcId="{BECDBFA1-EF7D-461E-9D63-92FC34B5DDAB}" destId="{B861AB80-29D4-47A4-956C-7201E6448AEA}" srcOrd="0" destOrd="0" presId="urn:microsoft.com/office/officeart/2005/8/layout/chevron1"/>
    <dgm:cxn modelId="{19145EF3-6B75-45EE-90A9-1E8EBF60F68C}" type="presOf" srcId="{E2484C15-0B2F-4CFD-A601-FE9CD4F06C96}" destId="{23C7B257-B1D5-43F5-AC4E-858CCCD23FD7}" srcOrd="0" destOrd="0" presId="urn:microsoft.com/office/officeart/2005/8/layout/chevron1"/>
    <dgm:cxn modelId="{EB1C23B7-2A0A-4209-A30D-2459D89F8913}" type="presOf" srcId="{133EF22E-82E5-4AA6-95B3-C413AE9C5E3E}" destId="{5FB8DA8F-99A9-4822-8B47-9317B56FA977}" srcOrd="0" destOrd="0" presId="urn:microsoft.com/office/officeart/2005/8/layout/chevron1"/>
    <dgm:cxn modelId="{308AC3CA-E9A6-4BDF-B74E-4E8632A8C58A}" srcId="{095C28BA-406E-4561-B8BC-498ADABDC0D5}" destId="{E2484C15-0B2F-4CFD-A601-FE9CD4F06C96}" srcOrd="3" destOrd="0" parTransId="{F2EF54B8-6B3E-462C-8ED9-EF077DF4235B}" sibTransId="{1C3EA6C9-3500-4497-8C15-53E54F11797A}"/>
    <dgm:cxn modelId="{8E523374-9F2F-4543-9B4D-A5D30EEBF802}" srcId="{095C28BA-406E-4561-B8BC-498ADABDC0D5}" destId="{A7D13E5D-DA28-4AF6-A0C2-74E219215308}" srcOrd="1" destOrd="0" parTransId="{F5D9EE8C-1139-435B-95EF-CE25E7202D96}" sibTransId="{E56C9457-CCF6-4AF7-8F5F-1B2A003C910E}"/>
    <dgm:cxn modelId="{3CBBF117-42BA-41D1-80AA-15D5C74456DF}" type="presOf" srcId="{A7D13E5D-DA28-4AF6-A0C2-74E219215308}" destId="{B6EE1DFF-800C-4A7E-A5B3-B2A8664B6FB9}" srcOrd="0" destOrd="0" presId="urn:microsoft.com/office/officeart/2005/8/layout/chevron1"/>
    <dgm:cxn modelId="{3E4FDD84-58E7-41DB-B066-425E9A223CC1}" srcId="{095C28BA-406E-4561-B8BC-498ADABDC0D5}" destId="{133EF22E-82E5-4AA6-95B3-C413AE9C5E3E}" srcOrd="2" destOrd="0" parTransId="{8738B6EE-6FEB-44CB-898E-6C08195717FD}" sibTransId="{47305C62-5638-438F-AD90-0F8FE6A7E43F}"/>
    <dgm:cxn modelId="{67C158B2-121F-4860-96B7-CD8F728CDAF8}" srcId="{095C28BA-406E-4561-B8BC-498ADABDC0D5}" destId="{BECDBFA1-EF7D-461E-9D63-92FC34B5DDAB}" srcOrd="0" destOrd="0" parTransId="{3E33EC6A-60D2-4BBC-B616-D57BC33A7B6B}" sibTransId="{2B295AAF-EBCC-4FDB-B40E-37DDCF1B3D62}"/>
    <dgm:cxn modelId="{3AA2599F-CACB-40BF-BF44-9C20D410A7C5}" type="presOf" srcId="{095C28BA-406E-4561-B8BC-498ADABDC0D5}" destId="{34C03574-4681-4C05-B424-279561AA2530}" srcOrd="0" destOrd="0" presId="urn:microsoft.com/office/officeart/2005/8/layout/chevron1"/>
    <dgm:cxn modelId="{10D6BF6F-FE05-41B0-9236-D16235A02313}" type="presParOf" srcId="{34C03574-4681-4C05-B424-279561AA2530}" destId="{B861AB80-29D4-47A4-956C-7201E6448AEA}" srcOrd="0" destOrd="0" presId="urn:microsoft.com/office/officeart/2005/8/layout/chevron1"/>
    <dgm:cxn modelId="{FE0B160B-AA70-40BC-ACBF-B926F6F4DD57}" type="presParOf" srcId="{34C03574-4681-4C05-B424-279561AA2530}" destId="{4C54B3C6-E2F1-4089-BC0B-71BBBA8001DF}" srcOrd="1" destOrd="0" presId="urn:microsoft.com/office/officeart/2005/8/layout/chevron1"/>
    <dgm:cxn modelId="{EE93B299-E97F-4EFF-99D0-46D8B0709908}" type="presParOf" srcId="{34C03574-4681-4C05-B424-279561AA2530}" destId="{B6EE1DFF-800C-4A7E-A5B3-B2A8664B6FB9}" srcOrd="2" destOrd="0" presId="urn:microsoft.com/office/officeart/2005/8/layout/chevron1"/>
    <dgm:cxn modelId="{54085EA5-0356-40D1-BD11-396C9116636A}" type="presParOf" srcId="{34C03574-4681-4C05-B424-279561AA2530}" destId="{2273BA95-392E-4CDB-B7FD-FA73BF4E99C0}" srcOrd="3" destOrd="0" presId="urn:microsoft.com/office/officeart/2005/8/layout/chevron1"/>
    <dgm:cxn modelId="{85DD10E5-513B-4B41-979A-86FC4CA6A832}" type="presParOf" srcId="{34C03574-4681-4C05-B424-279561AA2530}" destId="{5FB8DA8F-99A9-4822-8B47-9317B56FA977}" srcOrd="4" destOrd="0" presId="urn:microsoft.com/office/officeart/2005/8/layout/chevron1"/>
    <dgm:cxn modelId="{82BADA95-A0C6-4207-8962-E02B53A439C3}" type="presParOf" srcId="{34C03574-4681-4C05-B424-279561AA2530}" destId="{9E24D931-9E68-43B4-9138-1B7A555CFC76}" srcOrd="5" destOrd="0" presId="urn:microsoft.com/office/officeart/2005/8/layout/chevron1"/>
    <dgm:cxn modelId="{E8A3BF57-526E-458F-8BCF-5CB0A0807D71}" type="presParOf" srcId="{34C03574-4681-4C05-B424-279561AA2530}" destId="{23C7B257-B1D5-43F5-AC4E-858CCCD23FD7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95C28BA-406E-4561-B8BC-498ADABDC0D5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BECDBFA1-EF7D-461E-9D63-92FC34B5DDAB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國小社會</a:t>
          </a:r>
        </a:p>
      </dgm:t>
    </dgm:pt>
    <dgm:pt modelId="{3E33EC6A-60D2-4BBC-B616-D57BC33A7B6B}" type="parTrans" cxnId="{67C158B2-121F-4860-96B7-CD8F728CDAF8}">
      <dgm:prSet/>
      <dgm:spPr/>
      <dgm:t>
        <a:bodyPr/>
        <a:lstStyle/>
        <a:p>
          <a:endParaRPr lang="zh-TW" altLang="en-US"/>
        </a:p>
      </dgm:t>
    </dgm:pt>
    <dgm:pt modelId="{2B295AAF-EBCC-4FDB-B40E-37DDCF1B3D62}" type="sibTrans" cxnId="{67C158B2-121F-4860-96B7-CD8F728CDAF8}">
      <dgm:prSet/>
      <dgm:spPr/>
      <dgm:t>
        <a:bodyPr/>
        <a:lstStyle/>
        <a:p>
          <a:endParaRPr lang="zh-TW" altLang="en-US"/>
        </a:p>
      </dgm:t>
    </dgm:pt>
    <dgm:pt modelId="{A7D13E5D-DA28-4AF6-A0C2-74E219215308}">
      <dgm:prSet phldrT="[文字]" custT="1"/>
      <dgm:spPr>
        <a:solidFill>
          <a:srgbClr val="002060"/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歷史</a:t>
          </a:r>
        </a:p>
      </dgm:t>
    </dgm:pt>
    <dgm:pt modelId="{F5D9EE8C-1139-435B-95EF-CE25E7202D96}" type="parTrans" cxnId="{8E523374-9F2F-4543-9B4D-A5D30EEBF802}">
      <dgm:prSet/>
      <dgm:spPr/>
      <dgm:t>
        <a:bodyPr/>
        <a:lstStyle/>
        <a:p>
          <a:endParaRPr lang="zh-TW" altLang="en-US"/>
        </a:p>
      </dgm:t>
    </dgm:pt>
    <dgm:pt modelId="{E56C9457-CCF6-4AF7-8F5F-1B2A003C910E}" type="sibTrans" cxnId="{8E523374-9F2F-4543-9B4D-A5D30EEBF802}">
      <dgm:prSet/>
      <dgm:spPr/>
      <dgm:t>
        <a:bodyPr/>
        <a:lstStyle/>
        <a:p>
          <a:endParaRPr lang="zh-TW" altLang="en-US"/>
        </a:p>
      </dgm:t>
    </dgm:pt>
    <dgm:pt modelId="{133EF22E-82E5-4AA6-95B3-C413AE9C5E3E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地理</a:t>
          </a:r>
        </a:p>
      </dgm:t>
    </dgm:pt>
    <dgm:pt modelId="{8738B6EE-6FEB-44CB-898E-6C08195717FD}" type="parTrans" cxnId="{3E4FDD84-58E7-41DB-B066-425E9A223CC1}">
      <dgm:prSet/>
      <dgm:spPr/>
      <dgm:t>
        <a:bodyPr/>
        <a:lstStyle/>
        <a:p>
          <a:endParaRPr lang="zh-TW" altLang="en-US"/>
        </a:p>
      </dgm:t>
    </dgm:pt>
    <dgm:pt modelId="{47305C62-5638-438F-AD90-0F8FE6A7E43F}" type="sibTrans" cxnId="{3E4FDD84-58E7-41DB-B066-425E9A223CC1}">
      <dgm:prSet/>
      <dgm:spPr/>
      <dgm:t>
        <a:bodyPr/>
        <a:lstStyle/>
        <a:p>
          <a:endParaRPr lang="zh-TW" altLang="en-US"/>
        </a:p>
      </dgm:t>
    </dgm:pt>
    <dgm:pt modelId="{E2484C15-0B2F-4CFD-A601-FE9CD4F06C96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公民與社會</a:t>
          </a:r>
        </a:p>
      </dgm:t>
    </dgm:pt>
    <dgm:pt modelId="{F2EF54B8-6B3E-462C-8ED9-EF077DF4235B}" type="parTrans" cxnId="{308AC3CA-E9A6-4BDF-B74E-4E8632A8C58A}">
      <dgm:prSet/>
      <dgm:spPr/>
      <dgm:t>
        <a:bodyPr/>
        <a:lstStyle/>
        <a:p>
          <a:endParaRPr lang="zh-TW" altLang="en-US"/>
        </a:p>
      </dgm:t>
    </dgm:pt>
    <dgm:pt modelId="{1C3EA6C9-3500-4497-8C15-53E54F11797A}" type="sibTrans" cxnId="{308AC3CA-E9A6-4BDF-B74E-4E8632A8C58A}">
      <dgm:prSet/>
      <dgm:spPr/>
      <dgm:t>
        <a:bodyPr/>
        <a:lstStyle/>
        <a:p>
          <a:endParaRPr lang="zh-TW" altLang="en-US"/>
        </a:p>
      </dgm:t>
    </dgm:pt>
    <dgm:pt modelId="{34C03574-4681-4C05-B424-279561AA2530}" type="pres">
      <dgm:prSet presAssocID="{095C28BA-406E-4561-B8BC-498ADABDC0D5}" presName="Name0" presStyleCnt="0">
        <dgm:presLayoutVars>
          <dgm:dir/>
          <dgm:animLvl val="lvl"/>
          <dgm:resizeHandles val="exact"/>
        </dgm:presLayoutVars>
      </dgm:prSet>
      <dgm:spPr/>
    </dgm:pt>
    <dgm:pt modelId="{B861AB80-29D4-47A4-956C-7201E6448AEA}" type="pres">
      <dgm:prSet presAssocID="{BECDBFA1-EF7D-461E-9D63-92FC34B5DDAB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C54B3C6-E2F1-4089-BC0B-71BBBA8001DF}" type="pres">
      <dgm:prSet presAssocID="{2B295AAF-EBCC-4FDB-B40E-37DDCF1B3D62}" presName="parTxOnlySpace" presStyleCnt="0"/>
      <dgm:spPr/>
    </dgm:pt>
    <dgm:pt modelId="{B6EE1DFF-800C-4A7E-A5B3-B2A8664B6FB9}" type="pres">
      <dgm:prSet presAssocID="{A7D13E5D-DA28-4AF6-A0C2-74E219215308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273BA95-392E-4CDB-B7FD-FA73BF4E99C0}" type="pres">
      <dgm:prSet presAssocID="{E56C9457-CCF6-4AF7-8F5F-1B2A003C910E}" presName="parTxOnlySpace" presStyleCnt="0"/>
      <dgm:spPr/>
    </dgm:pt>
    <dgm:pt modelId="{5FB8DA8F-99A9-4822-8B47-9317B56FA977}" type="pres">
      <dgm:prSet presAssocID="{133EF22E-82E5-4AA6-95B3-C413AE9C5E3E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E24D931-9E68-43B4-9138-1B7A555CFC76}" type="pres">
      <dgm:prSet presAssocID="{47305C62-5638-438F-AD90-0F8FE6A7E43F}" presName="parTxOnlySpace" presStyleCnt="0"/>
      <dgm:spPr/>
    </dgm:pt>
    <dgm:pt modelId="{23C7B257-B1D5-43F5-AC4E-858CCCD23FD7}" type="pres">
      <dgm:prSet presAssocID="{E2484C15-0B2F-4CFD-A601-FE9CD4F06C96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18F7332-BECF-4D76-8F6D-6E5FBD52C615}" type="presOf" srcId="{095C28BA-406E-4561-B8BC-498ADABDC0D5}" destId="{34C03574-4681-4C05-B424-279561AA2530}" srcOrd="0" destOrd="0" presId="urn:microsoft.com/office/officeart/2005/8/layout/chevron1"/>
    <dgm:cxn modelId="{D98474A1-1F3A-4AAE-A380-244ABA0F0D0B}" type="presOf" srcId="{BECDBFA1-EF7D-461E-9D63-92FC34B5DDAB}" destId="{B861AB80-29D4-47A4-956C-7201E6448AEA}" srcOrd="0" destOrd="0" presId="urn:microsoft.com/office/officeart/2005/8/layout/chevron1"/>
    <dgm:cxn modelId="{DB4FE613-27A5-4889-BEA4-8B9FE541FBDF}" type="presOf" srcId="{E2484C15-0B2F-4CFD-A601-FE9CD4F06C96}" destId="{23C7B257-B1D5-43F5-AC4E-858CCCD23FD7}" srcOrd="0" destOrd="0" presId="urn:microsoft.com/office/officeart/2005/8/layout/chevron1"/>
    <dgm:cxn modelId="{308AC3CA-E9A6-4BDF-B74E-4E8632A8C58A}" srcId="{095C28BA-406E-4561-B8BC-498ADABDC0D5}" destId="{E2484C15-0B2F-4CFD-A601-FE9CD4F06C96}" srcOrd="3" destOrd="0" parTransId="{F2EF54B8-6B3E-462C-8ED9-EF077DF4235B}" sibTransId="{1C3EA6C9-3500-4497-8C15-53E54F11797A}"/>
    <dgm:cxn modelId="{8E523374-9F2F-4543-9B4D-A5D30EEBF802}" srcId="{095C28BA-406E-4561-B8BC-498ADABDC0D5}" destId="{A7D13E5D-DA28-4AF6-A0C2-74E219215308}" srcOrd="1" destOrd="0" parTransId="{F5D9EE8C-1139-435B-95EF-CE25E7202D96}" sibTransId="{E56C9457-CCF6-4AF7-8F5F-1B2A003C910E}"/>
    <dgm:cxn modelId="{3E4FDD84-58E7-41DB-B066-425E9A223CC1}" srcId="{095C28BA-406E-4561-B8BC-498ADABDC0D5}" destId="{133EF22E-82E5-4AA6-95B3-C413AE9C5E3E}" srcOrd="2" destOrd="0" parTransId="{8738B6EE-6FEB-44CB-898E-6C08195717FD}" sibTransId="{47305C62-5638-438F-AD90-0F8FE6A7E43F}"/>
    <dgm:cxn modelId="{C4CEB0E1-E71F-4270-8285-EAE97984F8B1}" type="presOf" srcId="{133EF22E-82E5-4AA6-95B3-C413AE9C5E3E}" destId="{5FB8DA8F-99A9-4822-8B47-9317B56FA977}" srcOrd="0" destOrd="0" presId="urn:microsoft.com/office/officeart/2005/8/layout/chevron1"/>
    <dgm:cxn modelId="{67C158B2-121F-4860-96B7-CD8F728CDAF8}" srcId="{095C28BA-406E-4561-B8BC-498ADABDC0D5}" destId="{BECDBFA1-EF7D-461E-9D63-92FC34B5DDAB}" srcOrd="0" destOrd="0" parTransId="{3E33EC6A-60D2-4BBC-B616-D57BC33A7B6B}" sibTransId="{2B295AAF-EBCC-4FDB-B40E-37DDCF1B3D62}"/>
    <dgm:cxn modelId="{4982D437-965B-4708-941D-3660F1DF2B55}" type="presOf" srcId="{A7D13E5D-DA28-4AF6-A0C2-74E219215308}" destId="{B6EE1DFF-800C-4A7E-A5B3-B2A8664B6FB9}" srcOrd="0" destOrd="0" presId="urn:microsoft.com/office/officeart/2005/8/layout/chevron1"/>
    <dgm:cxn modelId="{A8538906-0FC6-4B5C-AB03-63F886F7CBAF}" type="presParOf" srcId="{34C03574-4681-4C05-B424-279561AA2530}" destId="{B861AB80-29D4-47A4-956C-7201E6448AEA}" srcOrd="0" destOrd="0" presId="urn:microsoft.com/office/officeart/2005/8/layout/chevron1"/>
    <dgm:cxn modelId="{3DC632B6-EF68-41E8-B5FB-286047CD20C1}" type="presParOf" srcId="{34C03574-4681-4C05-B424-279561AA2530}" destId="{4C54B3C6-E2F1-4089-BC0B-71BBBA8001DF}" srcOrd="1" destOrd="0" presId="urn:microsoft.com/office/officeart/2005/8/layout/chevron1"/>
    <dgm:cxn modelId="{1F304083-C6CE-45FB-9239-4FBEF3B920D6}" type="presParOf" srcId="{34C03574-4681-4C05-B424-279561AA2530}" destId="{B6EE1DFF-800C-4A7E-A5B3-B2A8664B6FB9}" srcOrd="2" destOrd="0" presId="urn:microsoft.com/office/officeart/2005/8/layout/chevron1"/>
    <dgm:cxn modelId="{8ABABBF5-1F80-419B-9F5E-C620304ACBCA}" type="presParOf" srcId="{34C03574-4681-4C05-B424-279561AA2530}" destId="{2273BA95-392E-4CDB-B7FD-FA73BF4E99C0}" srcOrd="3" destOrd="0" presId="urn:microsoft.com/office/officeart/2005/8/layout/chevron1"/>
    <dgm:cxn modelId="{F7DF3B0C-1E3D-465D-A370-B46FD42D7664}" type="presParOf" srcId="{34C03574-4681-4C05-B424-279561AA2530}" destId="{5FB8DA8F-99A9-4822-8B47-9317B56FA977}" srcOrd="4" destOrd="0" presId="urn:microsoft.com/office/officeart/2005/8/layout/chevron1"/>
    <dgm:cxn modelId="{81A8CB9A-C270-421C-A7C1-A7F0453DA9AB}" type="presParOf" srcId="{34C03574-4681-4C05-B424-279561AA2530}" destId="{9E24D931-9E68-43B4-9138-1B7A555CFC76}" srcOrd="5" destOrd="0" presId="urn:microsoft.com/office/officeart/2005/8/layout/chevron1"/>
    <dgm:cxn modelId="{344DC3DE-7F0A-4040-B4FA-0310C9797341}" type="presParOf" srcId="{34C03574-4681-4C05-B424-279561AA2530}" destId="{23C7B257-B1D5-43F5-AC4E-858CCCD23FD7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95C28BA-406E-4561-B8BC-498ADABDC0D5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BECDBFA1-EF7D-461E-9D63-92FC34B5DDAB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國小社會</a:t>
          </a:r>
        </a:p>
      </dgm:t>
    </dgm:pt>
    <dgm:pt modelId="{3E33EC6A-60D2-4BBC-B616-D57BC33A7B6B}" type="parTrans" cxnId="{67C158B2-121F-4860-96B7-CD8F728CDAF8}">
      <dgm:prSet/>
      <dgm:spPr/>
      <dgm:t>
        <a:bodyPr/>
        <a:lstStyle/>
        <a:p>
          <a:endParaRPr lang="zh-TW" altLang="en-US"/>
        </a:p>
      </dgm:t>
    </dgm:pt>
    <dgm:pt modelId="{2B295AAF-EBCC-4FDB-B40E-37DDCF1B3D62}" type="sibTrans" cxnId="{67C158B2-121F-4860-96B7-CD8F728CDAF8}">
      <dgm:prSet/>
      <dgm:spPr/>
      <dgm:t>
        <a:bodyPr/>
        <a:lstStyle/>
        <a:p>
          <a:endParaRPr lang="zh-TW" altLang="en-US"/>
        </a:p>
      </dgm:t>
    </dgm:pt>
    <dgm:pt modelId="{A7D13E5D-DA28-4AF6-A0C2-74E219215308}">
      <dgm:prSet phldrT="[文字]" custT="1"/>
      <dgm:spPr>
        <a:solidFill>
          <a:srgbClr val="002060"/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歷史</a:t>
          </a:r>
        </a:p>
      </dgm:t>
    </dgm:pt>
    <dgm:pt modelId="{F5D9EE8C-1139-435B-95EF-CE25E7202D96}" type="parTrans" cxnId="{8E523374-9F2F-4543-9B4D-A5D30EEBF802}">
      <dgm:prSet/>
      <dgm:spPr/>
      <dgm:t>
        <a:bodyPr/>
        <a:lstStyle/>
        <a:p>
          <a:endParaRPr lang="zh-TW" altLang="en-US"/>
        </a:p>
      </dgm:t>
    </dgm:pt>
    <dgm:pt modelId="{E56C9457-CCF6-4AF7-8F5F-1B2A003C910E}" type="sibTrans" cxnId="{8E523374-9F2F-4543-9B4D-A5D30EEBF802}">
      <dgm:prSet/>
      <dgm:spPr/>
      <dgm:t>
        <a:bodyPr/>
        <a:lstStyle/>
        <a:p>
          <a:endParaRPr lang="zh-TW" altLang="en-US"/>
        </a:p>
      </dgm:t>
    </dgm:pt>
    <dgm:pt modelId="{133EF22E-82E5-4AA6-95B3-C413AE9C5E3E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地理</a:t>
          </a:r>
        </a:p>
      </dgm:t>
    </dgm:pt>
    <dgm:pt modelId="{8738B6EE-6FEB-44CB-898E-6C08195717FD}" type="parTrans" cxnId="{3E4FDD84-58E7-41DB-B066-425E9A223CC1}">
      <dgm:prSet/>
      <dgm:spPr/>
      <dgm:t>
        <a:bodyPr/>
        <a:lstStyle/>
        <a:p>
          <a:endParaRPr lang="zh-TW" altLang="en-US"/>
        </a:p>
      </dgm:t>
    </dgm:pt>
    <dgm:pt modelId="{47305C62-5638-438F-AD90-0F8FE6A7E43F}" type="sibTrans" cxnId="{3E4FDD84-58E7-41DB-B066-425E9A223CC1}">
      <dgm:prSet/>
      <dgm:spPr/>
      <dgm:t>
        <a:bodyPr/>
        <a:lstStyle/>
        <a:p>
          <a:endParaRPr lang="zh-TW" altLang="en-US"/>
        </a:p>
      </dgm:t>
    </dgm:pt>
    <dgm:pt modelId="{E2484C15-0B2F-4CFD-A601-FE9CD4F06C96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公民與社會</a:t>
          </a:r>
        </a:p>
      </dgm:t>
    </dgm:pt>
    <dgm:pt modelId="{F2EF54B8-6B3E-462C-8ED9-EF077DF4235B}" type="parTrans" cxnId="{308AC3CA-E9A6-4BDF-B74E-4E8632A8C58A}">
      <dgm:prSet/>
      <dgm:spPr/>
      <dgm:t>
        <a:bodyPr/>
        <a:lstStyle/>
        <a:p>
          <a:endParaRPr lang="zh-TW" altLang="en-US"/>
        </a:p>
      </dgm:t>
    </dgm:pt>
    <dgm:pt modelId="{1C3EA6C9-3500-4497-8C15-53E54F11797A}" type="sibTrans" cxnId="{308AC3CA-E9A6-4BDF-B74E-4E8632A8C58A}">
      <dgm:prSet/>
      <dgm:spPr/>
      <dgm:t>
        <a:bodyPr/>
        <a:lstStyle/>
        <a:p>
          <a:endParaRPr lang="zh-TW" altLang="en-US"/>
        </a:p>
      </dgm:t>
    </dgm:pt>
    <dgm:pt modelId="{34C03574-4681-4C05-B424-279561AA2530}" type="pres">
      <dgm:prSet presAssocID="{095C28BA-406E-4561-B8BC-498ADABDC0D5}" presName="Name0" presStyleCnt="0">
        <dgm:presLayoutVars>
          <dgm:dir/>
          <dgm:animLvl val="lvl"/>
          <dgm:resizeHandles val="exact"/>
        </dgm:presLayoutVars>
      </dgm:prSet>
      <dgm:spPr/>
    </dgm:pt>
    <dgm:pt modelId="{B861AB80-29D4-47A4-956C-7201E6448AEA}" type="pres">
      <dgm:prSet presAssocID="{BECDBFA1-EF7D-461E-9D63-92FC34B5DDAB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C54B3C6-E2F1-4089-BC0B-71BBBA8001DF}" type="pres">
      <dgm:prSet presAssocID="{2B295AAF-EBCC-4FDB-B40E-37DDCF1B3D62}" presName="parTxOnlySpace" presStyleCnt="0"/>
      <dgm:spPr/>
    </dgm:pt>
    <dgm:pt modelId="{B6EE1DFF-800C-4A7E-A5B3-B2A8664B6FB9}" type="pres">
      <dgm:prSet presAssocID="{A7D13E5D-DA28-4AF6-A0C2-74E219215308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273BA95-392E-4CDB-B7FD-FA73BF4E99C0}" type="pres">
      <dgm:prSet presAssocID="{E56C9457-CCF6-4AF7-8F5F-1B2A003C910E}" presName="parTxOnlySpace" presStyleCnt="0"/>
      <dgm:spPr/>
    </dgm:pt>
    <dgm:pt modelId="{5FB8DA8F-99A9-4822-8B47-9317B56FA977}" type="pres">
      <dgm:prSet presAssocID="{133EF22E-82E5-4AA6-95B3-C413AE9C5E3E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E24D931-9E68-43B4-9138-1B7A555CFC76}" type="pres">
      <dgm:prSet presAssocID="{47305C62-5638-438F-AD90-0F8FE6A7E43F}" presName="parTxOnlySpace" presStyleCnt="0"/>
      <dgm:spPr/>
    </dgm:pt>
    <dgm:pt modelId="{23C7B257-B1D5-43F5-AC4E-858CCCD23FD7}" type="pres">
      <dgm:prSet presAssocID="{E2484C15-0B2F-4CFD-A601-FE9CD4F06C96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56E1929-0265-4D7A-8340-BA5C29D7E813}" type="presOf" srcId="{095C28BA-406E-4561-B8BC-498ADABDC0D5}" destId="{34C03574-4681-4C05-B424-279561AA2530}" srcOrd="0" destOrd="0" presId="urn:microsoft.com/office/officeart/2005/8/layout/chevron1"/>
    <dgm:cxn modelId="{905D6E16-3436-4264-A7E6-170312FFF6A4}" type="presOf" srcId="{BECDBFA1-EF7D-461E-9D63-92FC34B5DDAB}" destId="{B861AB80-29D4-47A4-956C-7201E6448AEA}" srcOrd="0" destOrd="0" presId="urn:microsoft.com/office/officeart/2005/8/layout/chevron1"/>
    <dgm:cxn modelId="{D2D8C33A-B0D5-4A7A-BE1B-F3C8B1689A99}" type="presOf" srcId="{E2484C15-0B2F-4CFD-A601-FE9CD4F06C96}" destId="{23C7B257-B1D5-43F5-AC4E-858CCCD23FD7}" srcOrd="0" destOrd="0" presId="urn:microsoft.com/office/officeart/2005/8/layout/chevron1"/>
    <dgm:cxn modelId="{308AC3CA-E9A6-4BDF-B74E-4E8632A8C58A}" srcId="{095C28BA-406E-4561-B8BC-498ADABDC0D5}" destId="{E2484C15-0B2F-4CFD-A601-FE9CD4F06C96}" srcOrd="3" destOrd="0" parTransId="{F2EF54B8-6B3E-462C-8ED9-EF077DF4235B}" sibTransId="{1C3EA6C9-3500-4497-8C15-53E54F11797A}"/>
    <dgm:cxn modelId="{8E523374-9F2F-4543-9B4D-A5D30EEBF802}" srcId="{095C28BA-406E-4561-B8BC-498ADABDC0D5}" destId="{A7D13E5D-DA28-4AF6-A0C2-74E219215308}" srcOrd="1" destOrd="0" parTransId="{F5D9EE8C-1139-435B-95EF-CE25E7202D96}" sibTransId="{E56C9457-CCF6-4AF7-8F5F-1B2A003C910E}"/>
    <dgm:cxn modelId="{3E4FDD84-58E7-41DB-B066-425E9A223CC1}" srcId="{095C28BA-406E-4561-B8BC-498ADABDC0D5}" destId="{133EF22E-82E5-4AA6-95B3-C413AE9C5E3E}" srcOrd="2" destOrd="0" parTransId="{8738B6EE-6FEB-44CB-898E-6C08195717FD}" sibTransId="{47305C62-5638-438F-AD90-0F8FE6A7E43F}"/>
    <dgm:cxn modelId="{9FE99BA5-197A-4719-AA9E-EC6637EEC96D}" type="presOf" srcId="{A7D13E5D-DA28-4AF6-A0C2-74E219215308}" destId="{B6EE1DFF-800C-4A7E-A5B3-B2A8664B6FB9}" srcOrd="0" destOrd="0" presId="urn:microsoft.com/office/officeart/2005/8/layout/chevron1"/>
    <dgm:cxn modelId="{67C158B2-121F-4860-96B7-CD8F728CDAF8}" srcId="{095C28BA-406E-4561-B8BC-498ADABDC0D5}" destId="{BECDBFA1-EF7D-461E-9D63-92FC34B5DDAB}" srcOrd="0" destOrd="0" parTransId="{3E33EC6A-60D2-4BBC-B616-D57BC33A7B6B}" sibTransId="{2B295AAF-EBCC-4FDB-B40E-37DDCF1B3D62}"/>
    <dgm:cxn modelId="{99642C5A-D111-4B20-A8E4-9967CD05483B}" type="presOf" srcId="{133EF22E-82E5-4AA6-95B3-C413AE9C5E3E}" destId="{5FB8DA8F-99A9-4822-8B47-9317B56FA977}" srcOrd="0" destOrd="0" presId="urn:microsoft.com/office/officeart/2005/8/layout/chevron1"/>
    <dgm:cxn modelId="{F4DD5A30-F32E-4060-90C6-C7E8C640F303}" type="presParOf" srcId="{34C03574-4681-4C05-B424-279561AA2530}" destId="{B861AB80-29D4-47A4-956C-7201E6448AEA}" srcOrd="0" destOrd="0" presId="urn:microsoft.com/office/officeart/2005/8/layout/chevron1"/>
    <dgm:cxn modelId="{C7D2506E-397E-4030-A31E-3F35A7B83663}" type="presParOf" srcId="{34C03574-4681-4C05-B424-279561AA2530}" destId="{4C54B3C6-E2F1-4089-BC0B-71BBBA8001DF}" srcOrd="1" destOrd="0" presId="urn:microsoft.com/office/officeart/2005/8/layout/chevron1"/>
    <dgm:cxn modelId="{DDD9AA98-031B-484D-8CD2-437F7AA5F6DE}" type="presParOf" srcId="{34C03574-4681-4C05-B424-279561AA2530}" destId="{B6EE1DFF-800C-4A7E-A5B3-B2A8664B6FB9}" srcOrd="2" destOrd="0" presId="urn:microsoft.com/office/officeart/2005/8/layout/chevron1"/>
    <dgm:cxn modelId="{F160BA75-5C2F-40DD-AEB0-848C15EF2831}" type="presParOf" srcId="{34C03574-4681-4C05-B424-279561AA2530}" destId="{2273BA95-392E-4CDB-B7FD-FA73BF4E99C0}" srcOrd="3" destOrd="0" presId="urn:microsoft.com/office/officeart/2005/8/layout/chevron1"/>
    <dgm:cxn modelId="{89A845C5-7AEC-44F0-8505-2F3C1F3CAD1C}" type="presParOf" srcId="{34C03574-4681-4C05-B424-279561AA2530}" destId="{5FB8DA8F-99A9-4822-8B47-9317B56FA977}" srcOrd="4" destOrd="0" presId="urn:microsoft.com/office/officeart/2005/8/layout/chevron1"/>
    <dgm:cxn modelId="{D1ED5F08-089E-4BBB-94B8-B4E8EC1F2454}" type="presParOf" srcId="{34C03574-4681-4C05-B424-279561AA2530}" destId="{9E24D931-9E68-43B4-9138-1B7A555CFC76}" srcOrd="5" destOrd="0" presId="urn:microsoft.com/office/officeart/2005/8/layout/chevron1"/>
    <dgm:cxn modelId="{997AAE98-A99D-443D-81DB-82606CF31081}" type="presParOf" srcId="{34C03574-4681-4C05-B424-279561AA2530}" destId="{23C7B257-B1D5-43F5-AC4E-858CCCD23FD7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95C28BA-406E-4561-B8BC-498ADABDC0D5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BECDBFA1-EF7D-461E-9D63-92FC34B5DDAB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國小社會</a:t>
          </a:r>
        </a:p>
      </dgm:t>
    </dgm:pt>
    <dgm:pt modelId="{3E33EC6A-60D2-4BBC-B616-D57BC33A7B6B}" type="parTrans" cxnId="{67C158B2-121F-4860-96B7-CD8F728CDAF8}">
      <dgm:prSet/>
      <dgm:spPr/>
      <dgm:t>
        <a:bodyPr/>
        <a:lstStyle/>
        <a:p>
          <a:endParaRPr lang="zh-TW" altLang="en-US"/>
        </a:p>
      </dgm:t>
    </dgm:pt>
    <dgm:pt modelId="{2B295AAF-EBCC-4FDB-B40E-37DDCF1B3D62}" type="sibTrans" cxnId="{67C158B2-121F-4860-96B7-CD8F728CDAF8}">
      <dgm:prSet/>
      <dgm:spPr/>
      <dgm:t>
        <a:bodyPr/>
        <a:lstStyle/>
        <a:p>
          <a:endParaRPr lang="zh-TW" altLang="en-US"/>
        </a:p>
      </dgm:t>
    </dgm:pt>
    <dgm:pt modelId="{A7D13E5D-DA28-4AF6-A0C2-74E219215308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歷史</a:t>
          </a:r>
        </a:p>
      </dgm:t>
    </dgm:pt>
    <dgm:pt modelId="{F5D9EE8C-1139-435B-95EF-CE25E7202D96}" type="parTrans" cxnId="{8E523374-9F2F-4543-9B4D-A5D30EEBF802}">
      <dgm:prSet/>
      <dgm:spPr/>
      <dgm:t>
        <a:bodyPr/>
        <a:lstStyle/>
        <a:p>
          <a:endParaRPr lang="zh-TW" altLang="en-US"/>
        </a:p>
      </dgm:t>
    </dgm:pt>
    <dgm:pt modelId="{E56C9457-CCF6-4AF7-8F5F-1B2A003C910E}" type="sibTrans" cxnId="{8E523374-9F2F-4543-9B4D-A5D30EEBF802}">
      <dgm:prSet/>
      <dgm:spPr/>
      <dgm:t>
        <a:bodyPr/>
        <a:lstStyle/>
        <a:p>
          <a:endParaRPr lang="zh-TW" altLang="en-US"/>
        </a:p>
      </dgm:t>
    </dgm:pt>
    <dgm:pt modelId="{133EF22E-82E5-4AA6-95B3-C413AE9C5E3E}">
      <dgm:prSet phldrT="[文字]" custT="1"/>
      <dgm:spPr>
        <a:solidFill>
          <a:srgbClr val="002060"/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地理</a:t>
          </a:r>
        </a:p>
      </dgm:t>
    </dgm:pt>
    <dgm:pt modelId="{8738B6EE-6FEB-44CB-898E-6C08195717FD}" type="parTrans" cxnId="{3E4FDD84-58E7-41DB-B066-425E9A223CC1}">
      <dgm:prSet/>
      <dgm:spPr/>
      <dgm:t>
        <a:bodyPr/>
        <a:lstStyle/>
        <a:p>
          <a:endParaRPr lang="zh-TW" altLang="en-US"/>
        </a:p>
      </dgm:t>
    </dgm:pt>
    <dgm:pt modelId="{47305C62-5638-438F-AD90-0F8FE6A7E43F}" type="sibTrans" cxnId="{3E4FDD84-58E7-41DB-B066-425E9A223CC1}">
      <dgm:prSet/>
      <dgm:spPr/>
      <dgm:t>
        <a:bodyPr/>
        <a:lstStyle/>
        <a:p>
          <a:endParaRPr lang="zh-TW" altLang="en-US"/>
        </a:p>
      </dgm:t>
    </dgm:pt>
    <dgm:pt modelId="{E2484C15-0B2F-4CFD-A601-FE9CD4F06C96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公民與社會</a:t>
          </a:r>
        </a:p>
      </dgm:t>
    </dgm:pt>
    <dgm:pt modelId="{F2EF54B8-6B3E-462C-8ED9-EF077DF4235B}" type="parTrans" cxnId="{308AC3CA-E9A6-4BDF-B74E-4E8632A8C58A}">
      <dgm:prSet/>
      <dgm:spPr/>
      <dgm:t>
        <a:bodyPr/>
        <a:lstStyle/>
        <a:p>
          <a:endParaRPr lang="zh-TW" altLang="en-US"/>
        </a:p>
      </dgm:t>
    </dgm:pt>
    <dgm:pt modelId="{1C3EA6C9-3500-4497-8C15-53E54F11797A}" type="sibTrans" cxnId="{308AC3CA-E9A6-4BDF-B74E-4E8632A8C58A}">
      <dgm:prSet/>
      <dgm:spPr/>
      <dgm:t>
        <a:bodyPr/>
        <a:lstStyle/>
        <a:p>
          <a:endParaRPr lang="zh-TW" altLang="en-US"/>
        </a:p>
      </dgm:t>
    </dgm:pt>
    <dgm:pt modelId="{34C03574-4681-4C05-B424-279561AA2530}" type="pres">
      <dgm:prSet presAssocID="{095C28BA-406E-4561-B8BC-498ADABDC0D5}" presName="Name0" presStyleCnt="0">
        <dgm:presLayoutVars>
          <dgm:dir/>
          <dgm:animLvl val="lvl"/>
          <dgm:resizeHandles val="exact"/>
        </dgm:presLayoutVars>
      </dgm:prSet>
      <dgm:spPr/>
    </dgm:pt>
    <dgm:pt modelId="{B861AB80-29D4-47A4-956C-7201E6448AEA}" type="pres">
      <dgm:prSet presAssocID="{BECDBFA1-EF7D-461E-9D63-92FC34B5DDAB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C54B3C6-E2F1-4089-BC0B-71BBBA8001DF}" type="pres">
      <dgm:prSet presAssocID="{2B295AAF-EBCC-4FDB-B40E-37DDCF1B3D62}" presName="parTxOnlySpace" presStyleCnt="0"/>
      <dgm:spPr/>
    </dgm:pt>
    <dgm:pt modelId="{B6EE1DFF-800C-4A7E-A5B3-B2A8664B6FB9}" type="pres">
      <dgm:prSet presAssocID="{A7D13E5D-DA28-4AF6-A0C2-74E219215308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273BA95-392E-4CDB-B7FD-FA73BF4E99C0}" type="pres">
      <dgm:prSet presAssocID="{E56C9457-CCF6-4AF7-8F5F-1B2A003C910E}" presName="parTxOnlySpace" presStyleCnt="0"/>
      <dgm:spPr/>
    </dgm:pt>
    <dgm:pt modelId="{5FB8DA8F-99A9-4822-8B47-9317B56FA977}" type="pres">
      <dgm:prSet presAssocID="{133EF22E-82E5-4AA6-95B3-C413AE9C5E3E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E24D931-9E68-43B4-9138-1B7A555CFC76}" type="pres">
      <dgm:prSet presAssocID="{47305C62-5638-438F-AD90-0F8FE6A7E43F}" presName="parTxOnlySpace" presStyleCnt="0"/>
      <dgm:spPr/>
    </dgm:pt>
    <dgm:pt modelId="{23C7B257-B1D5-43F5-AC4E-858CCCD23FD7}" type="pres">
      <dgm:prSet presAssocID="{E2484C15-0B2F-4CFD-A601-FE9CD4F06C96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2024341-A333-47EE-970F-C17BB8C24E34}" type="presOf" srcId="{BECDBFA1-EF7D-461E-9D63-92FC34B5DDAB}" destId="{B861AB80-29D4-47A4-956C-7201E6448AEA}" srcOrd="0" destOrd="0" presId="urn:microsoft.com/office/officeart/2005/8/layout/chevron1"/>
    <dgm:cxn modelId="{3E4FDD84-58E7-41DB-B066-425E9A223CC1}" srcId="{095C28BA-406E-4561-B8BC-498ADABDC0D5}" destId="{133EF22E-82E5-4AA6-95B3-C413AE9C5E3E}" srcOrd="2" destOrd="0" parTransId="{8738B6EE-6FEB-44CB-898E-6C08195717FD}" sibTransId="{47305C62-5638-438F-AD90-0F8FE6A7E43F}"/>
    <dgm:cxn modelId="{67C158B2-121F-4860-96B7-CD8F728CDAF8}" srcId="{095C28BA-406E-4561-B8BC-498ADABDC0D5}" destId="{BECDBFA1-EF7D-461E-9D63-92FC34B5DDAB}" srcOrd="0" destOrd="0" parTransId="{3E33EC6A-60D2-4BBC-B616-D57BC33A7B6B}" sibTransId="{2B295AAF-EBCC-4FDB-B40E-37DDCF1B3D62}"/>
    <dgm:cxn modelId="{308AC3CA-E9A6-4BDF-B74E-4E8632A8C58A}" srcId="{095C28BA-406E-4561-B8BC-498ADABDC0D5}" destId="{E2484C15-0B2F-4CFD-A601-FE9CD4F06C96}" srcOrd="3" destOrd="0" parTransId="{F2EF54B8-6B3E-462C-8ED9-EF077DF4235B}" sibTransId="{1C3EA6C9-3500-4497-8C15-53E54F11797A}"/>
    <dgm:cxn modelId="{55C2D566-56BB-4430-A9A9-EDE825DCF3D6}" type="presOf" srcId="{133EF22E-82E5-4AA6-95B3-C413AE9C5E3E}" destId="{5FB8DA8F-99A9-4822-8B47-9317B56FA977}" srcOrd="0" destOrd="0" presId="urn:microsoft.com/office/officeart/2005/8/layout/chevron1"/>
    <dgm:cxn modelId="{F322CC75-F631-420A-A480-9692A4EDC635}" type="presOf" srcId="{A7D13E5D-DA28-4AF6-A0C2-74E219215308}" destId="{B6EE1DFF-800C-4A7E-A5B3-B2A8664B6FB9}" srcOrd="0" destOrd="0" presId="urn:microsoft.com/office/officeart/2005/8/layout/chevron1"/>
    <dgm:cxn modelId="{2515065D-5E07-4EA7-96B2-8E982A8CD1EA}" type="presOf" srcId="{E2484C15-0B2F-4CFD-A601-FE9CD4F06C96}" destId="{23C7B257-B1D5-43F5-AC4E-858CCCD23FD7}" srcOrd="0" destOrd="0" presId="urn:microsoft.com/office/officeart/2005/8/layout/chevron1"/>
    <dgm:cxn modelId="{8E523374-9F2F-4543-9B4D-A5D30EEBF802}" srcId="{095C28BA-406E-4561-B8BC-498ADABDC0D5}" destId="{A7D13E5D-DA28-4AF6-A0C2-74E219215308}" srcOrd="1" destOrd="0" parTransId="{F5D9EE8C-1139-435B-95EF-CE25E7202D96}" sibTransId="{E56C9457-CCF6-4AF7-8F5F-1B2A003C910E}"/>
    <dgm:cxn modelId="{D3C85DE9-416D-40A2-965B-96ECAEC56859}" type="presOf" srcId="{095C28BA-406E-4561-B8BC-498ADABDC0D5}" destId="{34C03574-4681-4C05-B424-279561AA2530}" srcOrd="0" destOrd="0" presId="urn:microsoft.com/office/officeart/2005/8/layout/chevron1"/>
    <dgm:cxn modelId="{13EA59BC-DCD5-4757-B19E-528888C7769A}" type="presParOf" srcId="{34C03574-4681-4C05-B424-279561AA2530}" destId="{B861AB80-29D4-47A4-956C-7201E6448AEA}" srcOrd="0" destOrd="0" presId="urn:microsoft.com/office/officeart/2005/8/layout/chevron1"/>
    <dgm:cxn modelId="{A6081B30-D0FE-499F-861B-AABD98696A70}" type="presParOf" srcId="{34C03574-4681-4C05-B424-279561AA2530}" destId="{4C54B3C6-E2F1-4089-BC0B-71BBBA8001DF}" srcOrd="1" destOrd="0" presId="urn:microsoft.com/office/officeart/2005/8/layout/chevron1"/>
    <dgm:cxn modelId="{C243F85F-71D7-4D14-91D1-2B4D7063AF5E}" type="presParOf" srcId="{34C03574-4681-4C05-B424-279561AA2530}" destId="{B6EE1DFF-800C-4A7E-A5B3-B2A8664B6FB9}" srcOrd="2" destOrd="0" presId="urn:microsoft.com/office/officeart/2005/8/layout/chevron1"/>
    <dgm:cxn modelId="{4260AE20-F9A0-4F79-A5AB-595728B3C856}" type="presParOf" srcId="{34C03574-4681-4C05-B424-279561AA2530}" destId="{2273BA95-392E-4CDB-B7FD-FA73BF4E99C0}" srcOrd="3" destOrd="0" presId="urn:microsoft.com/office/officeart/2005/8/layout/chevron1"/>
    <dgm:cxn modelId="{C314A489-2F75-49FC-A04C-D5CF621FC0FE}" type="presParOf" srcId="{34C03574-4681-4C05-B424-279561AA2530}" destId="{5FB8DA8F-99A9-4822-8B47-9317B56FA977}" srcOrd="4" destOrd="0" presId="urn:microsoft.com/office/officeart/2005/8/layout/chevron1"/>
    <dgm:cxn modelId="{9827BA31-3875-4C27-9A71-B8941D2320A8}" type="presParOf" srcId="{34C03574-4681-4C05-B424-279561AA2530}" destId="{9E24D931-9E68-43B4-9138-1B7A555CFC76}" srcOrd="5" destOrd="0" presId="urn:microsoft.com/office/officeart/2005/8/layout/chevron1"/>
    <dgm:cxn modelId="{612EF318-B6E0-47F4-9670-6CF9682C1FD6}" type="presParOf" srcId="{34C03574-4681-4C05-B424-279561AA2530}" destId="{23C7B257-B1D5-43F5-AC4E-858CCCD23FD7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465F69E-C933-D344-8336-994C2B8F5167}" type="doc">
      <dgm:prSet loTypeId="urn:microsoft.com/office/officeart/2005/8/layout/venn2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7B14759A-4504-1549-BBFA-26DF313F3189}">
      <dgm:prSet phldrT="[文字]" custT="1"/>
      <dgm:spPr>
        <a:gradFill rotWithShape="0">
          <a:gsLst>
            <a:gs pos="0">
              <a:schemeClr val="accent4">
                <a:hueOff val="0"/>
                <a:satOff val="0"/>
                <a:lumOff val="0"/>
                <a:satMod val="103000"/>
                <a:lumMod val="102000"/>
                <a:tint val="94000"/>
                <a:alpha val="5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</a:gradFill>
      </dgm:spPr>
      <dgm:t>
        <a:bodyPr/>
        <a:lstStyle/>
        <a:p>
          <a:pPr algn="ctr"/>
          <a:r>
            <a:rPr lang="zh-TW" altLang="en-US" sz="2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Kaiti TC" charset="-120"/>
            </a:rPr>
            <a:t>地理視野</a:t>
          </a:r>
        </a:p>
      </dgm:t>
    </dgm:pt>
    <dgm:pt modelId="{D6A16229-A7A9-D143-9AE8-08AD011C6894}" type="parTrans" cxnId="{A9C783F3-2634-BE43-92B7-6D0C9DEDF5E8}">
      <dgm:prSet/>
      <dgm:spPr/>
      <dgm:t>
        <a:bodyPr/>
        <a:lstStyle/>
        <a:p>
          <a:endParaRPr lang="zh-TW" altLang="en-US"/>
        </a:p>
      </dgm:t>
    </dgm:pt>
    <dgm:pt modelId="{9ED471BA-5922-DC43-812D-5A78D4AE6492}" type="sibTrans" cxnId="{A9C783F3-2634-BE43-92B7-6D0C9DEDF5E8}">
      <dgm:prSet/>
      <dgm:spPr/>
      <dgm:t>
        <a:bodyPr/>
        <a:lstStyle/>
        <a:p>
          <a:endParaRPr lang="zh-TW" altLang="en-US"/>
        </a:p>
      </dgm:t>
    </dgm:pt>
    <dgm:pt modelId="{F67C856C-9EE4-E44B-BB59-BBFD69723A2B}">
      <dgm:prSet phldrT="[文字]" custT="1"/>
      <dgm:spPr>
        <a:gradFill rotWithShape="0">
          <a:gsLst>
            <a:gs pos="0">
              <a:schemeClr val="accent4">
                <a:hueOff val="5197846"/>
                <a:satOff val="-23984"/>
                <a:lumOff val="883"/>
                <a:satMod val="103000"/>
                <a:lumMod val="102000"/>
                <a:tint val="94000"/>
                <a:alpha val="58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</a:gradFill>
      </dgm:spPr>
      <dgm:t>
        <a:bodyPr/>
        <a:lstStyle/>
        <a:p>
          <a:r>
            <a:rPr lang="zh-TW" altLang="en-US" sz="2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Kaiti TC" charset="-120"/>
            </a:rPr>
            <a:t>地理系統</a:t>
          </a:r>
        </a:p>
      </dgm:t>
    </dgm:pt>
    <dgm:pt modelId="{831CE040-B6A0-2942-810E-9970AEFEE78A}" type="parTrans" cxnId="{2BF4BCFB-05CC-2840-AA99-B62646A42BE7}">
      <dgm:prSet/>
      <dgm:spPr/>
      <dgm:t>
        <a:bodyPr/>
        <a:lstStyle/>
        <a:p>
          <a:endParaRPr lang="zh-TW" altLang="en-US"/>
        </a:p>
      </dgm:t>
    </dgm:pt>
    <dgm:pt modelId="{3F34A821-10B1-FB41-920E-862CF3755366}" type="sibTrans" cxnId="{2BF4BCFB-05CC-2840-AA99-B62646A42BE7}">
      <dgm:prSet/>
      <dgm:spPr/>
      <dgm:t>
        <a:bodyPr/>
        <a:lstStyle/>
        <a:p>
          <a:endParaRPr lang="zh-TW" altLang="en-US"/>
        </a:p>
      </dgm:t>
    </dgm:pt>
    <dgm:pt modelId="{F558D98F-E662-C646-8E79-0933749FA245}">
      <dgm:prSet phldrT="[文字]" custT="1"/>
      <dgm:spPr>
        <a:gradFill rotWithShape="0">
          <a:gsLst>
            <a:gs pos="0">
              <a:schemeClr val="accent1">
                <a:lumMod val="40000"/>
                <a:lumOff val="60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</a:gradFill>
      </dgm:spPr>
      <dgm:t>
        <a:bodyPr/>
        <a:lstStyle/>
        <a:p>
          <a:r>
            <a:rPr lang="zh-TW" altLang="en-US" sz="2000" b="1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Kaiti TC" charset="-120"/>
            </a:rPr>
            <a:t>地理技能</a:t>
          </a:r>
        </a:p>
      </dgm:t>
    </dgm:pt>
    <dgm:pt modelId="{E6AB2E02-0711-CE44-9988-86DF07F5C7AC}" type="parTrans" cxnId="{88D5BDDF-1651-1445-BE0A-A15DE403AC03}">
      <dgm:prSet/>
      <dgm:spPr/>
      <dgm:t>
        <a:bodyPr/>
        <a:lstStyle/>
        <a:p>
          <a:endParaRPr lang="zh-TW" altLang="en-US"/>
        </a:p>
      </dgm:t>
    </dgm:pt>
    <dgm:pt modelId="{072D7789-DE47-7340-85D4-D962D8BF19E1}" type="sibTrans" cxnId="{88D5BDDF-1651-1445-BE0A-A15DE403AC03}">
      <dgm:prSet/>
      <dgm:spPr/>
      <dgm:t>
        <a:bodyPr/>
        <a:lstStyle/>
        <a:p>
          <a:endParaRPr lang="zh-TW" altLang="en-US"/>
        </a:p>
      </dgm:t>
    </dgm:pt>
    <dgm:pt modelId="{E6852441-F4B7-5542-B99C-2B0008CC5DA8}" type="pres">
      <dgm:prSet presAssocID="{2465F69E-C933-D344-8336-994C2B8F5167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02F2131-F554-0844-81B3-59660B81A46E}" type="pres">
      <dgm:prSet presAssocID="{2465F69E-C933-D344-8336-994C2B8F5167}" presName="comp1" presStyleCnt="0"/>
      <dgm:spPr/>
    </dgm:pt>
    <dgm:pt modelId="{81F33453-FA6B-DC40-AFE9-9DD572D7EA22}" type="pres">
      <dgm:prSet presAssocID="{2465F69E-C933-D344-8336-994C2B8F5167}" presName="circle1" presStyleLbl="node1" presStyleIdx="0" presStyleCnt="3" custScaleX="115427" custLinFactNeighborX="0" custLinFactNeighborY="-1488"/>
      <dgm:spPr/>
      <dgm:t>
        <a:bodyPr/>
        <a:lstStyle/>
        <a:p>
          <a:endParaRPr lang="zh-TW" altLang="en-US"/>
        </a:p>
      </dgm:t>
    </dgm:pt>
    <dgm:pt modelId="{2E3DD2B0-E0A1-E645-85C6-3107127A6B07}" type="pres">
      <dgm:prSet presAssocID="{2465F69E-C933-D344-8336-994C2B8F5167}" presName="c1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F0D2499-42AB-0F41-8DA1-CFC2EFCA6DA9}" type="pres">
      <dgm:prSet presAssocID="{2465F69E-C933-D344-8336-994C2B8F5167}" presName="comp2" presStyleCnt="0"/>
      <dgm:spPr/>
    </dgm:pt>
    <dgm:pt modelId="{56B11B1E-FDB4-CC45-AA8B-C75FBF736A1A}" type="pres">
      <dgm:prSet presAssocID="{2465F69E-C933-D344-8336-994C2B8F5167}" presName="circle2" presStyleLbl="node1" presStyleIdx="1" presStyleCnt="3" custScaleX="115866"/>
      <dgm:spPr/>
      <dgm:t>
        <a:bodyPr/>
        <a:lstStyle/>
        <a:p>
          <a:endParaRPr lang="zh-TW" altLang="en-US"/>
        </a:p>
      </dgm:t>
    </dgm:pt>
    <dgm:pt modelId="{4D5A5190-472F-6D45-BF11-F52E1A91E97F}" type="pres">
      <dgm:prSet presAssocID="{2465F69E-C933-D344-8336-994C2B8F5167}" presName="c2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17A7DDD-514E-2549-82BE-A77A8ED5BC6B}" type="pres">
      <dgm:prSet presAssocID="{2465F69E-C933-D344-8336-994C2B8F5167}" presName="comp3" presStyleCnt="0"/>
      <dgm:spPr/>
    </dgm:pt>
    <dgm:pt modelId="{2D77E7E9-39A8-4B45-AA2F-54D7A68D38F7}" type="pres">
      <dgm:prSet presAssocID="{2465F69E-C933-D344-8336-994C2B8F5167}" presName="circle3" presStyleLbl="node1" presStyleIdx="2" presStyleCnt="3" custScaleX="114081" custLinFactNeighborX="1454" custLinFactNeighborY="-2398"/>
      <dgm:spPr/>
      <dgm:t>
        <a:bodyPr/>
        <a:lstStyle/>
        <a:p>
          <a:endParaRPr lang="zh-TW" altLang="en-US"/>
        </a:p>
      </dgm:t>
    </dgm:pt>
    <dgm:pt modelId="{7B16354E-1C33-D945-B5F2-C3205B69D626}" type="pres">
      <dgm:prSet presAssocID="{2465F69E-C933-D344-8336-994C2B8F5167}" presName="c3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77A3368-AF95-4167-AD24-B873FC559CC4}" type="presOf" srcId="{7B14759A-4504-1549-BBFA-26DF313F3189}" destId="{2E3DD2B0-E0A1-E645-85C6-3107127A6B07}" srcOrd="1" destOrd="0" presId="urn:microsoft.com/office/officeart/2005/8/layout/venn2"/>
    <dgm:cxn modelId="{2BF4BCFB-05CC-2840-AA99-B62646A42BE7}" srcId="{2465F69E-C933-D344-8336-994C2B8F5167}" destId="{F67C856C-9EE4-E44B-BB59-BBFD69723A2B}" srcOrd="1" destOrd="0" parTransId="{831CE040-B6A0-2942-810E-9970AEFEE78A}" sibTransId="{3F34A821-10B1-FB41-920E-862CF3755366}"/>
    <dgm:cxn modelId="{F6A4EED5-D49B-4FD8-948C-3FEC0FA444EF}" type="presOf" srcId="{7B14759A-4504-1549-BBFA-26DF313F3189}" destId="{81F33453-FA6B-DC40-AFE9-9DD572D7EA22}" srcOrd="0" destOrd="0" presId="urn:microsoft.com/office/officeart/2005/8/layout/venn2"/>
    <dgm:cxn modelId="{1C85C1A4-9E59-4FB9-A6E5-5A36241AE090}" type="presOf" srcId="{2465F69E-C933-D344-8336-994C2B8F5167}" destId="{E6852441-F4B7-5542-B99C-2B0008CC5DA8}" srcOrd="0" destOrd="0" presId="urn:microsoft.com/office/officeart/2005/8/layout/venn2"/>
    <dgm:cxn modelId="{E8FF1DA1-4EF7-4F89-8FD5-9749AB6AB1CD}" type="presOf" srcId="{F67C856C-9EE4-E44B-BB59-BBFD69723A2B}" destId="{4D5A5190-472F-6D45-BF11-F52E1A91E97F}" srcOrd="1" destOrd="0" presId="urn:microsoft.com/office/officeart/2005/8/layout/venn2"/>
    <dgm:cxn modelId="{88D5BDDF-1651-1445-BE0A-A15DE403AC03}" srcId="{2465F69E-C933-D344-8336-994C2B8F5167}" destId="{F558D98F-E662-C646-8E79-0933749FA245}" srcOrd="2" destOrd="0" parTransId="{E6AB2E02-0711-CE44-9988-86DF07F5C7AC}" sibTransId="{072D7789-DE47-7340-85D4-D962D8BF19E1}"/>
    <dgm:cxn modelId="{468158B4-6D54-4F4D-A744-6204E1569BF4}" type="presOf" srcId="{F67C856C-9EE4-E44B-BB59-BBFD69723A2B}" destId="{56B11B1E-FDB4-CC45-AA8B-C75FBF736A1A}" srcOrd="0" destOrd="0" presId="urn:microsoft.com/office/officeart/2005/8/layout/venn2"/>
    <dgm:cxn modelId="{5FC136C9-A344-49CE-8587-C0E6B2E76A35}" type="presOf" srcId="{F558D98F-E662-C646-8E79-0933749FA245}" destId="{2D77E7E9-39A8-4B45-AA2F-54D7A68D38F7}" srcOrd="0" destOrd="0" presId="urn:microsoft.com/office/officeart/2005/8/layout/venn2"/>
    <dgm:cxn modelId="{A9C783F3-2634-BE43-92B7-6D0C9DEDF5E8}" srcId="{2465F69E-C933-D344-8336-994C2B8F5167}" destId="{7B14759A-4504-1549-BBFA-26DF313F3189}" srcOrd="0" destOrd="0" parTransId="{D6A16229-A7A9-D143-9AE8-08AD011C6894}" sibTransId="{9ED471BA-5922-DC43-812D-5A78D4AE6492}"/>
    <dgm:cxn modelId="{71E295E5-85E2-40B2-8D1C-6740D37E9303}" type="presOf" srcId="{F558D98F-E662-C646-8E79-0933749FA245}" destId="{7B16354E-1C33-D945-B5F2-C3205B69D626}" srcOrd="1" destOrd="0" presId="urn:microsoft.com/office/officeart/2005/8/layout/venn2"/>
    <dgm:cxn modelId="{E3EAA6C3-0A62-4A8B-A899-25F3495A203D}" type="presParOf" srcId="{E6852441-F4B7-5542-B99C-2B0008CC5DA8}" destId="{E02F2131-F554-0844-81B3-59660B81A46E}" srcOrd="0" destOrd="0" presId="urn:microsoft.com/office/officeart/2005/8/layout/venn2"/>
    <dgm:cxn modelId="{61D744BF-D16F-4861-BA2D-F1D9E3DF9D04}" type="presParOf" srcId="{E02F2131-F554-0844-81B3-59660B81A46E}" destId="{81F33453-FA6B-DC40-AFE9-9DD572D7EA22}" srcOrd="0" destOrd="0" presId="urn:microsoft.com/office/officeart/2005/8/layout/venn2"/>
    <dgm:cxn modelId="{53771C41-C445-4345-8FD2-67832476DAD7}" type="presParOf" srcId="{E02F2131-F554-0844-81B3-59660B81A46E}" destId="{2E3DD2B0-E0A1-E645-85C6-3107127A6B07}" srcOrd="1" destOrd="0" presId="urn:microsoft.com/office/officeart/2005/8/layout/venn2"/>
    <dgm:cxn modelId="{84A3048A-B29C-4DF4-B575-D33AF5402A03}" type="presParOf" srcId="{E6852441-F4B7-5542-B99C-2B0008CC5DA8}" destId="{3F0D2499-42AB-0F41-8DA1-CFC2EFCA6DA9}" srcOrd="1" destOrd="0" presId="urn:microsoft.com/office/officeart/2005/8/layout/venn2"/>
    <dgm:cxn modelId="{A40BC014-73D5-4238-8BE4-450CDB308654}" type="presParOf" srcId="{3F0D2499-42AB-0F41-8DA1-CFC2EFCA6DA9}" destId="{56B11B1E-FDB4-CC45-AA8B-C75FBF736A1A}" srcOrd="0" destOrd="0" presId="urn:microsoft.com/office/officeart/2005/8/layout/venn2"/>
    <dgm:cxn modelId="{1B1BF517-0A5D-4BE6-8E7F-001DCEFF952C}" type="presParOf" srcId="{3F0D2499-42AB-0F41-8DA1-CFC2EFCA6DA9}" destId="{4D5A5190-472F-6D45-BF11-F52E1A91E97F}" srcOrd="1" destOrd="0" presId="urn:microsoft.com/office/officeart/2005/8/layout/venn2"/>
    <dgm:cxn modelId="{FE6FB08E-38C9-4312-A34F-A21278BF8C00}" type="presParOf" srcId="{E6852441-F4B7-5542-B99C-2B0008CC5DA8}" destId="{A17A7DDD-514E-2549-82BE-A77A8ED5BC6B}" srcOrd="2" destOrd="0" presId="urn:microsoft.com/office/officeart/2005/8/layout/venn2"/>
    <dgm:cxn modelId="{77E294AB-DEB8-4BB8-9DB8-F006B54F0579}" type="presParOf" srcId="{A17A7DDD-514E-2549-82BE-A77A8ED5BC6B}" destId="{2D77E7E9-39A8-4B45-AA2F-54D7A68D38F7}" srcOrd="0" destOrd="0" presId="urn:microsoft.com/office/officeart/2005/8/layout/venn2"/>
    <dgm:cxn modelId="{317548EE-AA01-4630-A0E4-BF148A5B9BBF}" type="presParOf" srcId="{A17A7DDD-514E-2549-82BE-A77A8ED5BC6B}" destId="{7B16354E-1C33-D945-B5F2-C3205B69D626}" srcOrd="1" destOrd="0" presId="urn:microsoft.com/office/officeart/2005/8/layout/venn2"/>
  </dgm:cxnLst>
  <dgm:bg>
    <a:solidFill>
      <a:schemeClr val="bg1">
        <a:alpha val="47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615F7C1-4406-0E41-A124-F29B4F813ADC}" type="doc">
      <dgm:prSet loTypeId="urn:microsoft.com/office/officeart/2005/8/layout/vList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C0C5D688-39CC-594E-861A-F291FE9E360D}">
      <dgm:prSet phldrT="[文字]" custT="1"/>
      <dgm:spPr>
        <a:gradFill rotWithShape="0">
          <a:gsLst>
            <a:gs pos="0">
              <a:schemeClr val="bg1"/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</dgm:spPr>
      <dgm:t>
        <a:bodyPr/>
        <a:lstStyle/>
        <a:p>
          <a:pPr algn="ctr"/>
          <a:r>
            <a:rPr lang="zh-TW" altLang="en-US" sz="2000" b="1" kern="1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Heiti TC Light" charset="-120"/>
            </a:rPr>
            <a:t>學科方法</a:t>
          </a:r>
        </a:p>
      </dgm:t>
    </dgm:pt>
    <dgm:pt modelId="{4B88E3A6-3EBB-9D40-BC54-E1EE308CBA26}" type="parTrans" cxnId="{687CB98F-7525-1B42-BBCC-29AB10729940}">
      <dgm:prSet/>
      <dgm:spPr/>
      <dgm:t>
        <a:bodyPr/>
        <a:lstStyle/>
        <a:p>
          <a:endParaRPr lang="zh-TW" altLang="en-US"/>
        </a:p>
      </dgm:t>
    </dgm:pt>
    <dgm:pt modelId="{7C0ECBEB-2E63-B94C-B2C9-3192C55142E0}" type="sibTrans" cxnId="{687CB98F-7525-1B42-BBCC-29AB10729940}">
      <dgm:prSet/>
      <dgm:spPr/>
      <dgm:t>
        <a:bodyPr/>
        <a:lstStyle/>
        <a:p>
          <a:endParaRPr lang="zh-TW" altLang="en-US"/>
        </a:p>
      </dgm:t>
    </dgm:pt>
    <dgm:pt modelId="{1B9DB491-A725-AD4C-838C-1EA6D5854413}">
      <dgm:prSet phldrT="[文字]"/>
      <dgm:spPr/>
      <dgm:t>
        <a:bodyPr/>
        <a:lstStyle/>
        <a:p>
          <a:r>
            <a:rPr lang="zh-TW" altLang="en-US" dirty="0">
              <a:latin typeface="標楷體" charset="-120"/>
              <a:ea typeface="標楷體" charset="-120"/>
            </a:rPr>
            <a:t>空間資訊科技</a:t>
          </a:r>
        </a:p>
      </dgm:t>
    </dgm:pt>
    <dgm:pt modelId="{BD684BFE-D04A-3A4E-B6BF-89A203BF1993}" type="parTrans" cxnId="{23E2953E-920A-4042-B4BF-60918A5E494A}">
      <dgm:prSet/>
      <dgm:spPr/>
      <dgm:t>
        <a:bodyPr/>
        <a:lstStyle/>
        <a:p>
          <a:endParaRPr lang="zh-TW" altLang="en-US"/>
        </a:p>
      </dgm:t>
    </dgm:pt>
    <dgm:pt modelId="{E503C171-3E3E-6F42-84E7-7ADE8397F441}" type="sibTrans" cxnId="{23E2953E-920A-4042-B4BF-60918A5E494A}">
      <dgm:prSet/>
      <dgm:spPr/>
      <dgm:t>
        <a:bodyPr/>
        <a:lstStyle/>
        <a:p>
          <a:endParaRPr lang="zh-TW" altLang="en-US"/>
        </a:p>
      </dgm:t>
    </dgm:pt>
    <dgm:pt modelId="{CE77B62C-6025-FD46-9CCB-79B2C66A8A8C}">
      <dgm:prSet phldrT="[文字]" custT="1"/>
      <dgm:spPr>
        <a:gradFill rotWithShape="0">
          <a:gsLst>
            <a:gs pos="0">
              <a:schemeClr val="bg1"/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</dgm:spPr>
      <dgm:t>
        <a:bodyPr/>
        <a:lstStyle/>
        <a:p>
          <a:pPr algn="ctr"/>
          <a:r>
            <a:rPr lang="zh-TW" altLang="en-US" sz="2000" b="1" kern="1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Heiti TC Light" charset="-120"/>
            </a:rPr>
            <a:t>議題探究</a:t>
          </a:r>
        </a:p>
      </dgm:t>
    </dgm:pt>
    <dgm:pt modelId="{6BD5F822-B1B9-C44B-8C51-F19E7EEC5934}" type="parTrans" cxnId="{DB9A894F-C379-994A-BBBF-0B339DDEFE0E}">
      <dgm:prSet/>
      <dgm:spPr/>
      <dgm:t>
        <a:bodyPr/>
        <a:lstStyle/>
        <a:p>
          <a:endParaRPr lang="zh-TW" altLang="en-US"/>
        </a:p>
      </dgm:t>
    </dgm:pt>
    <dgm:pt modelId="{F537A5C1-2374-AD49-A203-75AA0A2275DA}" type="sibTrans" cxnId="{DB9A894F-C379-994A-BBBF-0B339DDEFE0E}">
      <dgm:prSet/>
      <dgm:spPr/>
      <dgm:t>
        <a:bodyPr/>
        <a:lstStyle/>
        <a:p>
          <a:endParaRPr lang="zh-TW" altLang="en-US"/>
        </a:p>
      </dgm:t>
    </dgm:pt>
    <dgm:pt modelId="{F8E0DBD5-B275-284C-BAE8-DD7A5B818C17}">
      <dgm:prSet phldrT="[文字]"/>
      <dgm:spPr/>
      <dgm:t>
        <a:bodyPr/>
        <a:lstStyle/>
        <a:p>
          <a:r>
            <a:rPr lang="zh-TW" altLang="en-US" dirty="0">
              <a:latin typeface="標楷體" charset="-120"/>
              <a:ea typeface="標楷體" charset="-120"/>
            </a:rPr>
            <a:t>社會環境議題</a:t>
          </a:r>
        </a:p>
      </dgm:t>
    </dgm:pt>
    <dgm:pt modelId="{C935F5BE-0C6B-ED4B-A8E7-E7D742EC57E7}" type="parTrans" cxnId="{03F8E087-E791-9D4F-985B-E861F4782585}">
      <dgm:prSet/>
      <dgm:spPr/>
      <dgm:t>
        <a:bodyPr/>
        <a:lstStyle/>
        <a:p>
          <a:endParaRPr lang="zh-TW" altLang="en-US"/>
        </a:p>
      </dgm:t>
    </dgm:pt>
    <dgm:pt modelId="{7211096D-4E17-E247-AAD3-0EB926B389FD}" type="sibTrans" cxnId="{03F8E087-E791-9D4F-985B-E861F4782585}">
      <dgm:prSet/>
      <dgm:spPr/>
      <dgm:t>
        <a:bodyPr/>
        <a:lstStyle/>
        <a:p>
          <a:endParaRPr lang="zh-TW" altLang="en-US"/>
        </a:p>
      </dgm:t>
    </dgm:pt>
    <dgm:pt modelId="{62E31714-0D88-1E4D-9632-21010BCFCB44}">
      <dgm:prSet custT="1"/>
      <dgm:spPr>
        <a:gradFill rotWithShape="0">
          <a:gsLst>
            <a:gs pos="0">
              <a:schemeClr val="bg1"/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</dgm:spPr>
      <dgm:t>
        <a:bodyPr/>
        <a:lstStyle/>
        <a:p>
          <a:pPr algn="ctr"/>
          <a:r>
            <a:rPr lang="zh-TW" altLang="en-US" sz="2000" b="1" kern="1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Heiti TC Light" charset="-120"/>
            </a:rPr>
            <a:t>學科應用</a:t>
          </a:r>
        </a:p>
      </dgm:t>
    </dgm:pt>
    <dgm:pt modelId="{9CCB2C9E-0944-BD43-8623-1848BCC367E4}" type="parTrans" cxnId="{885EDDB8-B45C-B445-A3C0-1AD444258770}">
      <dgm:prSet/>
      <dgm:spPr/>
      <dgm:t>
        <a:bodyPr/>
        <a:lstStyle/>
        <a:p>
          <a:endParaRPr lang="zh-TW" altLang="en-US"/>
        </a:p>
      </dgm:t>
    </dgm:pt>
    <dgm:pt modelId="{0254126F-C8E4-494F-A419-C94F3FBD1949}" type="sibTrans" cxnId="{885EDDB8-B45C-B445-A3C0-1AD444258770}">
      <dgm:prSet/>
      <dgm:spPr/>
      <dgm:t>
        <a:bodyPr/>
        <a:lstStyle/>
        <a:p>
          <a:endParaRPr lang="zh-TW" altLang="en-US"/>
        </a:p>
      </dgm:t>
    </dgm:pt>
    <dgm:pt modelId="{E193F951-0C23-AC4B-9E83-687FD6044701}">
      <dgm:prSet/>
      <dgm:spPr/>
      <dgm:t>
        <a:bodyPr/>
        <a:lstStyle/>
        <a:p>
          <a:r>
            <a:rPr lang="zh-TW" altLang="en-US" dirty="0">
              <a:latin typeface="標楷體" charset="-120"/>
              <a:ea typeface="標楷體" charset="-120"/>
            </a:rPr>
            <a:t>探究與實作：地理與人文社會科學研究</a:t>
          </a:r>
          <a:endParaRPr lang="zh-TW" altLang="en-US" dirty="0"/>
        </a:p>
      </dgm:t>
    </dgm:pt>
    <dgm:pt modelId="{D0D0AE6C-D142-774D-96C4-EECB3D77B73E}" type="parTrans" cxnId="{7A126003-6734-E14D-BA4D-633E98F83BF2}">
      <dgm:prSet/>
      <dgm:spPr/>
      <dgm:t>
        <a:bodyPr/>
        <a:lstStyle/>
        <a:p>
          <a:endParaRPr lang="zh-TW" altLang="en-US"/>
        </a:p>
      </dgm:t>
    </dgm:pt>
    <dgm:pt modelId="{0E812D3E-BD8A-4F4E-8450-7988A1CAE6F7}" type="sibTrans" cxnId="{7A126003-6734-E14D-BA4D-633E98F83BF2}">
      <dgm:prSet/>
      <dgm:spPr/>
      <dgm:t>
        <a:bodyPr/>
        <a:lstStyle/>
        <a:p>
          <a:endParaRPr lang="zh-TW" altLang="en-US"/>
        </a:p>
      </dgm:t>
    </dgm:pt>
    <dgm:pt modelId="{F095A4EA-FBEA-C34A-AD4D-104C67D7B751}" type="pres">
      <dgm:prSet presAssocID="{C615F7C1-4406-0E41-A124-F29B4F813AD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5E4AB8F-B5D0-C84A-A57F-4485E7DEAA3C}" type="pres">
      <dgm:prSet presAssocID="{C0C5D688-39CC-594E-861A-F291FE9E360D}" presName="parentText" presStyleLbl="node1" presStyleIdx="0" presStyleCnt="3" custLinFactNeighborY="-150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A038112-84DE-BB4D-A07B-E63FDCE13779}" type="pres">
      <dgm:prSet presAssocID="{C0C5D688-39CC-594E-861A-F291FE9E360D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CF87C5C-5341-8341-9930-50CD9D39058C}" type="pres">
      <dgm:prSet presAssocID="{CE77B62C-6025-FD46-9CCB-79B2C66A8A8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4D36DC0-DF12-9745-9257-B1BA44156B09}" type="pres">
      <dgm:prSet presAssocID="{CE77B62C-6025-FD46-9CCB-79B2C66A8A8C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A2D86B6-F3AD-4149-9F94-86044E05940C}" type="pres">
      <dgm:prSet presAssocID="{62E31714-0D88-1E4D-9632-21010BCFCB4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D920D0E-E2DC-FB46-AB1E-6027AC8F0D84}" type="pres">
      <dgm:prSet presAssocID="{62E31714-0D88-1E4D-9632-21010BCFCB44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3E2953E-920A-4042-B4BF-60918A5E494A}" srcId="{C0C5D688-39CC-594E-861A-F291FE9E360D}" destId="{1B9DB491-A725-AD4C-838C-1EA6D5854413}" srcOrd="0" destOrd="0" parTransId="{BD684BFE-D04A-3A4E-B6BF-89A203BF1993}" sibTransId="{E503C171-3E3E-6F42-84E7-7ADE8397F441}"/>
    <dgm:cxn modelId="{DB9A894F-C379-994A-BBBF-0B339DDEFE0E}" srcId="{C615F7C1-4406-0E41-A124-F29B4F813ADC}" destId="{CE77B62C-6025-FD46-9CCB-79B2C66A8A8C}" srcOrd="1" destOrd="0" parTransId="{6BD5F822-B1B9-C44B-8C51-F19E7EEC5934}" sibTransId="{F537A5C1-2374-AD49-A203-75AA0A2275DA}"/>
    <dgm:cxn modelId="{8CFE7682-7DBB-49EC-A1A6-4C1BA4C24C02}" type="presOf" srcId="{62E31714-0D88-1E4D-9632-21010BCFCB44}" destId="{5A2D86B6-F3AD-4149-9F94-86044E05940C}" srcOrd="0" destOrd="0" presId="urn:microsoft.com/office/officeart/2005/8/layout/vList2"/>
    <dgm:cxn modelId="{03F8E087-E791-9D4F-985B-E861F4782585}" srcId="{CE77B62C-6025-FD46-9CCB-79B2C66A8A8C}" destId="{F8E0DBD5-B275-284C-BAE8-DD7A5B818C17}" srcOrd="0" destOrd="0" parTransId="{C935F5BE-0C6B-ED4B-A8E7-E7D742EC57E7}" sibTransId="{7211096D-4E17-E247-AAD3-0EB926B389FD}"/>
    <dgm:cxn modelId="{32BADC42-1731-47F6-8F64-79560CD8F617}" type="presOf" srcId="{C615F7C1-4406-0E41-A124-F29B4F813ADC}" destId="{F095A4EA-FBEA-C34A-AD4D-104C67D7B751}" srcOrd="0" destOrd="0" presId="urn:microsoft.com/office/officeart/2005/8/layout/vList2"/>
    <dgm:cxn modelId="{F385C362-EFA8-4914-B7A1-694BEAB3E2B6}" type="presOf" srcId="{CE77B62C-6025-FD46-9CCB-79B2C66A8A8C}" destId="{5CF87C5C-5341-8341-9930-50CD9D39058C}" srcOrd="0" destOrd="0" presId="urn:microsoft.com/office/officeart/2005/8/layout/vList2"/>
    <dgm:cxn modelId="{885EDDB8-B45C-B445-A3C0-1AD444258770}" srcId="{C615F7C1-4406-0E41-A124-F29B4F813ADC}" destId="{62E31714-0D88-1E4D-9632-21010BCFCB44}" srcOrd="2" destOrd="0" parTransId="{9CCB2C9E-0944-BD43-8623-1848BCC367E4}" sibTransId="{0254126F-C8E4-494F-A419-C94F3FBD1949}"/>
    <dgm:cxn modelId="{BBD14B3A-156E-4711-B83E-0D184BA8C38B}" type="presOf" srcId="{1B9DB491-A725-AD4C-838C-1EA6D5854413}" destId="{0A038112-84DE-BB4D-A07B-E63FDCE13779}" srcOrd="0" destOrd="0" presId="urn:microsoft.com/office/officeart/2005/8/layout/vList2"/>
    <dgm:cxn modelId="{748192A7-30CA-46C7-BA90-A9465D791E3B}" type="presOf" srcId="{E193F951-0C23-AC4B-9E83-687FD6044701}" destId="{6D920D0E-E2DC-FB46-AB1E-6027AC8F0D84}" srcOrd="0" destOrd="0" presId="urn:microsoft.com/office/officeart/2005/8/layout/vList2"/>
    <dgm:cxn modelId="{7A126003-6734-E14D-BA4D-633E98F83BF2}" srcId="{62E31714-0D88-1E4D-9632-21010BCFCB44}" destId="{E193F951-0C23-AC4B-9E83-687FD6044701}" srcOrd="0" destOrd="0" parTransId="{D0D0AE6C-D142-774D-96C4-EECB3D77B73E}" sibTransId="{0E812D3E-BD8A-4F4E-8450-7988A1CAE6F7}"/>
    <dgm:cxn modelId="{796A7E33-C35A-420E-A454-2187E9AAAECA}" type="presOf" srcId="{C0C5D688-39CC-594E-861A-F291FE9E360D}" destId="{B5E4AB8F-B5D0-C84A-A57F-4485E7DEAA3C}" srcOrd="0" destOrd="0" presId="urn:microsoft.com/office/officeart/2005/8/layout/vList2"/>
    <dgm:cxn modelId="{FB3DD447-4A41-4971-85C4-3DEBF46BB19E}" type="presOf" srcId="{F8E0DBD5-B275-284C-BAE8-DD7A5B818C17}" destId="{64D36DC0-DF12-9745-9257-B1BA44156B09}" srcOrd="0" destOrd="0" presId="urn:microsoft.com/office/officeart/2005/8/layout/vList2"/>
    <dgm:cxn modelId="{687CB98F-7525-1B42-BBCC-29AB10729940}" srcId="{C615F7C1-4406-0E41-A124-F29B4F813ADC}" destId="{C0C5D688-39CC-594E-861A-F291FE9E360D}" srcOrd="0" destOrd="0" parTransId="{4B88E3A6-3EBB-9D40-BC54-E1EE308CBA26}" sibTransId="{7C0ECBEB-2E63-B94C-B2C9-3192C55142E0}"/>
    <dgm:cxn modelId="{C6FC903F-86D8-4D64-900A-5677B39D325A}" type="presParOf" srcId="{F095A4EA-FBEA-C34A-AD4D-104C67D7B751}" destId="{B5E4AB8F-B5D0-C84A-A57F-4485E7DEAA3C}" srcOrd="0" destOrd="0" presId="urn:microsoft.com/office/officeart/2005/8/layout/vList2"/>
    <dgm:cxn modelId="{046EE6B7-0FCB-45F3-A202-CA66987DCD4B}" type="presParOf" srcId="{F095A4EA-FBEA-C34A-AD4D-104C67D7B751}" destId="{0A038112-84DE-BB4D-A07B-E63FDCE13779}" srcOrd="1" destOrd="0" presId="urn:microsoft.com/office/officeart/2005/8/layout/vList2"/>
    <dgm:cxn modelId="{ED7E3C4E-320C-42B9-91A5-D6E17DCC1807}" type="presParOf" srcId="{F095A4EA-FBEA-C34A-AD4D-104C67D7B751}" destId="{5CF87C5C-5341-8341-9930-50CD9D39058C}" srcOrd="2" destOrd="0" presId="urn:microsoft.com/office/officeart/2005/8/layout/vList2"/>
    <dgm:cxn modelId="{1877AAE8-A6B7-4201-A65A-4A98361A4CE2}" type="presParOf" srcId="{F095A4EA-FBEA-C34A-AD4D-104C67D7B751}" destId="{64D36DC0-DF12-9745-9257-B1BA44156B09}" srcOrd="3" destOrd="0" presId="urn:microsoft.com/office/officeart/2005/8/layout/vList2"/>
    <dgm:cxn modelId="{0CABEDBD-1361-4550-8515-C48A307111FD}" type="presParOf" srcId="{F095A4EA-FBEA-C34A-AD4D-104C67D7B751}" destId="{5A2D86B6-F3AD-4149-9F94-86044E05940C}" srcOrd="4" destOrd="0" presId="urn:microsoft.com/office/officeart/2005/8/layout/vList2"/>
    <dgm:cxn modelId="{ACB85C42-F6B6-430A-AE39-FC577C2CC6E3}" type="presParOf" srcId="{F095A4EA-FBEA-C34A-AD4D-104C67D7B751}" destId="{6D920D0E-E2DC-FB46-AB1E-6027AC8F0D84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95C28BA-406E-4561-B8BC-498ADABDC0D5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BECDBFA1-EF7D-461E-9D63-92FC34B5DDAB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國小社會</a:t>
          </a:r>
        </a:p>
      </dgm:t>
    </dgm:pt>
    <dgm:pt modelId="{3E33EC6A-60D2-4BBC-B616-D57BC33A7B6B}" type="parTrans" cxnId="{67C158B2-121F-4860-96B7-CD8F728CDAF8}">
      <dgm:prSet/>
      <dgm:spPr/>
      <dgm:t>
        <a:bodyPr/>
        <a:lstStyle/>
        <a:p>
          <a:endParaRPr lang="zh-TW" altLang="en-US"/>
        </a:p>
      </dgm:t>
    </dgm:pt>
    <dgm:pt modelId="{2B295AAF-EBCC-4FDB-B40E-37DDCF1B3D62}" type="sibTrans" cxnId="{67C158B2-121F-4860-96B7-CD8F728CDAF8}">
      <dgm:prSet/>
      <dgm:spPr/>
      <dgm:t>
        <a:bodyPr/>
        <a:lstStyle/>
        <a:p>
          <a:endParaRPr lang="zh-TW" altLang="en-US"/>
        </a:p>
      </dgm:t>
    </dgm:pt>
    <dgm:pt modelId="{A7D13E5D-DA28-4AF6-A0C2-74E219215308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歷史</a:t>
          </a:r>
        </a:p>
      </dgm:t>
    </dgm:pt>
    <dgm:pt modelId="{F5D9EE8C-1139-435B-95EF-CE25E7202D96}" type="parTrans" cxnId="{8E523374-9F2F-4543-9B4D-A5D30EEBF802}">
      <dgm:prSet/>
      <dgm:spPr/>
      <dgm:t>
        <a:bodyPr/>
        <a:lstStyle/>
        <a:p>
          <a:endParaRPr lang="zh-TW" altLang="en-US"/>
        </a:p>
      </dgm:t>
    </dgm:pt>
    <dgm:pt modelId="{E56C9457-CCF6-4AF7-8F5F-1B2A003C910E}" type="sibTrans" cxnId="{8E523374-9F2F-4543-9B4D-A5D30EEBF802}">
      <dgm:prSet/>
      <dgm:spPr/>
      <dgm:t>
        <a:bodyPr/>
        <a:lstStyle/>
        <a:p>
          <a:endParaRPr lang="zh-TW" altLang="en-US"/>
        </a:p>
      </dgm:t>
    </dgm:pt>
    <dgm:pt modelId="{133EF22E-82E5-4AA6-95B3-C413AE9C5E3E}">
      <dgm:prSet phldrT="[文字]" custT="1"/>
      <dgm:spPr>
        <a:solidFill>
          <a:srgbClr val="002060"/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地理</a:t>
          </a:r>
        </a:p>
      </dgm:t>
    </dgm:pt>
    <dgm:pt modelId="{8738B6EE-6FEB-44CB-898E-6C08195717FD}" type="parTrans" cxnId="{3E4FDD84-58E7-41DB-B066-425E9A223CC1}">
      <dgm:prSet/>
      <dgm:spPr/>
      <dgm:t>
        <a:bodyPr/>
        <a:lstStyle/>
        <a:p>
          <a:endParaRPr lang="zh-TW" altLang="en-US"/>
        </a:p>
      </dgm:t>
    </dgm:pt>
    <dgm:pt modelId="{47305C62-5638-438F-AD90-0F8FE6A7E43F}" type="sibTrans" cxnId="{3E4FDD84-58E7-41DB-B066-425E9A223CC1}">
      <dgm:prSet/>
      <dgm:spPr/>
      <dgm:t>
        <a:bodyPr/>
        <a:lstStyle/>
        <a:p>
          <a:endParaRPr lang="zh-TW" altLang="en-US"/>
        </a:p>
      </dgm:t>
    </dgm:pt>
    <dgm:pt modelId="{E2484C15-0B2F-4CFD-A601-FE9CD4F06C96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公民與社會</a:t>
          </a:r>
        </a:p>
      </dgm:t>
    </dgm:pt>
    <dgm:pt modelId="{F2EF54B8-6B3E-462C-8ED9-EF077DF4235B}" type="parTrans" cxnId="{308AC3CA-E9A6-4BDF-B74E-4E8632A8C58A}">
      <dgm:prSet/>
      <dgm:spPr/>
      <dgm:t>
        <a:bodyPr/>
        <a:lstStyle/>
        <a:p>
          <a:endParaRPr lang="zh-TW" altLang="en-US"/>
        </a:p>
      </dgm:t>
    </dgm:pt>
    <dgm:pt modelId="{1C3EA6C9-3500-4497-8C15-53E54F11797A}" type="sibTrans" cxnId="{308AC3CA-E9A6-4BDF-B74E-4E8632A8C58A}">
      <dgm:prSet/>
      <dgm:spPr/>
      <dgm:t>
        <a:bodyPr/>
        <a:lstStyle/>
        <a:p>
          <a:endParaRPr lang="zh-TW" altLang="en-US"/>
        </a:p>
      </dgm:t>
    </dgm:pt>
    <dgm:pt modelId="{34C03574-4681-4C05-B424-279561AA2530}" type="pres">
      <dgm:prSet presAssocID="{095C28BA-406E-4561-B8BC-498ADABDC0D5}" presName="Name0" presStyleCnt="0">
        <dgm:presLayoutVars>
          <dgm:dir/>
          <dgm:animLvl val="lvl"/>
          <dgm:resizeHandles val="exact"/>
        </dgm:presLayoutVars>
      </dgm:prSet>
      <dgm:spPr/>
    </dgm:pt>
    <dgm:pt modelId="{B861AB80-29D4-47A4-956C-7201E6448AEA}" type="pres">
      <dgm:prSet presAssocID="{BECDBFA1-EF7D-461E-9D63-92FC34B5DDAB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C54B3C6-E2F1-4089-BC0B-71BBBA8001DF}" type="pres">
      <dgm:prSet presAssocID="{2B295AAF-EBCC-4FDB-B40E-37DDCF1B3D62}" presName="parTxOnlySpace" presStyleCnt="0"/>
      <dgm:spPr/>
    </dgm:pt>
    <dgm:pt modelId="{B6EE1DFF-800C-4A7E-A5B3-B2A8664B6FB9}" type="pres">
      <dgm:prSet presAssocID="{A7D13E5D-DA28-4AF6-A0C2-74E219215308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273BA95-392E-4CDB-B7FD-FA73BF4E99C0}" type="pres">
      <dgm:prSet presAssocID="{E56C9457-CCF6-4AF7-8F5F-1B2A003C910E}" presName="parTxOnlySpace" presStyleCnt="0"/>
      <dgm:spPr/>
    </dgm:pt>
    <dgm:pt modelId="{5FB8DA8F-99A9-4822-8B47-9317B56FA977}" type="pres">
      <dgm:prSet presAssocID="{133EF22E-82E5-4AA6-95B3-C413AE9C5E3E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E24D931-9E68-43B4-9138-1B7A555CFC76}" type="pres">
      <dgm:prSet presAssocID="{47305C62-5638-438F-AD90-0F8FE6A7E43F}" presName="parTxOnlySpace" presStyleCnt="0"/>
      <dgm:spPr/>
    </dgm:pt>
    <dgm:pt modelId="{23C7B257-B1D5-43F5-AC4E-858CCCD23FD7}" type="pres">
      <dgm:prSet presAssocID="{E2484C15-0B2F-4CFD-A601-FE9CD4F06C96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38A2D4A-32A3-4738-8075-F58557CF013F}" type="presOf" srcId="{E2484C15-0B2F-4CFD-A601-FE9CD4F06C96}" destId="{23C7B257-B1D5-43F5-AC4E-858CCCD23FD7}" srcOrd="0" destOrd="0" presId="urn:microsoft.com/office/officeart/2005/8/layout/chevron1"/>
    <dgm:cxn modelId="{3E4FDD84-58E7-41DB-B066-425E9A223CC1}" srcId="{095C28BA-406E-4561-B8BC-498ADABDC0D5}" destId="{133EF22E-82E5-4AA6-95B3-C413AE9C5E3E}" srcOrd="2" destOrd="0" parTransId="{8738B6EE-6FEB-44CB-898E-6C08195717FD}" sibTransId="{47305C62-5638-438F-AD90-0F8FE6A7E43F}"/>
    <dgm:cxn modelId="{970CE065-44D2-484E-AC47-8A28ADD1C7FA}" type="presOf" srcId="{133EF22E-82E5-4AA6-95B3-C413AE9C5E3E}" destId="{5FB8DA8F-99A9-4822-8B47-9317B56FA977}" srcOrd="0" destOrd="0" presId="urn:microsoft.com/office/officeart/2005/8/layout/chevron1"/>
    <dgm:cxn modelId="{3D0AE67E-20B2-4B29-9468-8B6E31EDDBBE}" type="presOf" srcId="{BECDBFA1-EF7D-461E-9D63-92FC34B5DDAB}" destId="{B861AB80-29D4-47A4-956C-7201E6448AEA}" srcOrd="0" destOrd="0" presId="urn:microsoft.com/office/officeart/2005/8/layout/chevron1"/>
    <dgm:cxn modelId="{67C158B2-121F-4860-96B7-CD8F728CDAF8}" srcId="{095C28BA-406E-4561-B8BC-498ADABDC0D5}" destId="{BECDBFA1-EF7D-461E-9D63-92FC34B5DDAB}" srcOrd="0" destOrd="0" parTransId="{3E33EC6A-60D2-4BBC-B616-D57BC33A7B6B}" sibTransId="{2B295AAF-EBCC-4FDB-B40E-37DDCF1B3D62}"/>
    <dgm:cxn modelId="{DDE744F9-E1C4-4652-ADFD-05591275771C}" type="presOf" srcId="{095C28BA-406E-4561-B8BC-498ADABDC0D5}" destId="{34C03574-4681-4C05-B424-279561AA2530}" srcOrd="0" destOrd="0" presId="urn:microsoft.com/office/officeart/2005/8/layout/chevron1"/>
    <dgm:cxn modelId="{308AC3CA-E9A6-4BDF-B74E-4E8632A8C58A}" srcId="{095C28BA-406E-4561-B8BC-498ADABDC0D5}" destId="{E2484C15-0B2F-4CFD-A601-FE9CD4F06C96}" srcOrd="3" destOrd="0" parTransId="{F2EF54B8-6B3E-462C-8ED9-EF077DF4235B}" sibTransId="{1C3EA6C9-3500-4497-8C15-53E54F11797A}"/>
    <dgm:cxn modelId="{467BDF88-2C63-498F-9FDC-0D25343AB074}" type="presOf" srcId="{A7D13E5D-DA28-4AF6-A0C2-74E219215308}" destId="{B6EE1DFF-800C-4A7E-A5B3-B2A8664B6FB9}" srcOrd="0" destOrd="0" presId="urn:microsoft.com/office/officeart/2005/8/layout/chevron1"/>
    <dgm:cxn modelId="{8E523374-9F2F-4543-9B4D-A5D30EEBF802}" srcId="{095C28BA-406E-4561-B8BC-498ADABDC0D5}" destId="{A7D13E5D-DA28-4AF6-A0C2-74E219215308}" srcOrd="1" destOrd="0" parTransId="{F5D9EE8C-1139-435B-95EF-CE25E7202D96}" sibTransId="{E56C9457-CCF6-4AF7-8F5F-1B2A003C910E}"/>
    <dgm:cxn modelId="{EFFD3306-DFC6-4B35-B933-49B4A31089FD}" type="presParOf" srcId="{34C03574-4681-4C05-B424-279561AA2530}" destId="{B861AB80-29D4-47A4-956C-7201E6448AEA}" srcOrd="0" destOrd="0" presId="urn:microsoft.com/office/officeart/2005/8/layout/chevron1"/>
    <dgm:cxn modelId="{F37EF6E2-CC8E-4A1F-B827-05C439EB410D}" type="presParOf" srcId="{34C03574-4681-4C05-B424-279561AA2530}" destId="{4C54B3C6-E2F1-4089-BC0B-71BBBA8001DF}" srcOrd="1" destOrd="0" presId="urn:microsoft.com/office/officeart/2005/8/layout/chevron1"/>
    <dgm:cxn modelId="{E48BC5D5-0698-4502-9438-BD54933773A2}" type="presParOf" srcId="{34C03574-4681-4C05-B424-279561AA2530}" destId="{B6EE1DFF-800C-4A7E-A5B3-B2A8664B6FB9}" srcOrd="2" destOrd="0" presId="urn:microsoft.com/office/officeart/2005/8/layout/chevron1"/>
    <dgm:cxn modelId="{3DE2DA5C-526D-4343-AF35-50CB2B8CE945}" type="presParOf" srcId="{34C03574-4681-4C05-B424-279561AA2530}" destId="{2273BA95-392E-4CDB-B7FD-FA73BF4E99C0}" srcOrd="3" destOrd="0" presId="urn:microsoft.com/office/officeart/2005/8/layout/chevron1"/>
    <dgm:cxn modelId="{D3006E7F-B96C-445D-9D28-C8E6B99B3737}" type="presParOf" srcId="{34C03574-4681-4C05-B424-279561AA2530}" destId="{5FB8DA8F-99A9-4822-8B47-9317B56FA977}" srcOrd="4" destOrd="0" presId="urn:microsoft.com/office/officeart/2005/8/layout/chevron1"/>
    <dgm:cxn modelId="{8E398D2A-7684-4111-86D3-0E3FA70C0178}" type="presParOf" srcId="{34C03574-4681-4C05-B424-279561AA2530}" destId="{9E24D931-9E68-43B4-9138-1B7A555CFC76}" srcOrd="5" destOrd="0" presId="urn:microsoft.com/office/officeart/2005/8/layout/chevron1"/>
    <dgm:cxn modelId="{4B019B4A-2FE2-41AE-B6EA-01EABA3CC05F}" type="presParOf" srcId="{34C03574-4681-4C05-B424-279561AA2530}" destId="{23C7B257-B1D5-43F5-AC4E-858CCCD23FD7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95C28BA-406E-4561-B8BC-498ADABDC0D5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BECDBFA1-EF7D-461E-9D63-92FC34B5DDAB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國小社會</a:t>
          </a:r>
        </a:p>
      </dgm:t>
    </dgm:pt>
    <dgm:pt modelId="{3E33EC6A-60D2-4BBC-B616-D57BC33A7B6B}" type="parTrans" cxnId="{67C158B2-121F-4860-96B7-CD8F728CDAF8}">
      <dgm:prSet/>
      <dgm:spPr/>
      <dgm:t>
        <a:bodyPr/>
        <a:lstStyle/>
        <a:p>
          <a:endParaRPr lang="zh-TW" altLang="en-US"/>
        </a:p>
      </dgm:t>
    </dgm:pt>
    <dgm:pt modelId="{2B295AAF-EBCC-4FDB-B40E-37DDCF1B3D62}" type="sibTrans" cxnId="{67C158B2-121F-4860-96B7-CD8F728CDAF8}">
      <dgm:prSet/>
      <dgm:spPr/>
      <dgm:t>
        <a:bodyPr/>
        <a:lstStyle/>
        <a:p>
          <a:endParaRPr lang="zh-TW" altLang="en-US"/>
        </a:p>
      </dgm:t>
    </dgm:pt>
    <dgm:pt modelId="{A7D13E5D-DA28-4AF6-A0C2-74E219215308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歷史</a:t>
          </a:r>
        </a:p>
      </dgm:t>
    </dgm:pt>
    <dgm:pt modelId="{F5D9EE8C-1139-435B-95EF-CE25E7202D96}" type="parTrans" cxnId="{8E523374-9F2F-4543-9B4D-A5D30EEBF802}">
      <dgm:prSet/>
      <dgm:spPr/>
      <dgm:t>
        <a:bodyPr/>
        <a:lstStyle/>
        <a:p>
          <a:endParaRPr lang="zh-TW" altLang="en-US"/>
        </a:p>
      </dgm:t>
    </dgm:pt>
    <dgm:pt modelId="{E56C9457-CCF6-4AF7-8F5F-1B2A003C910E}" type="sibTrans" cxnId="{8E523374-9F2F-4543-9B4D-A5D30EEBF802}">
      <dgm:prSet/>
      <dgm:spPr/>
      <dgm:t>
        <a:bodyPr/>
        <a:lstStyle/>
        <a:p>
          <a:endParaRPr lang="zh-TW" altLang="en-US"/>
        </a:p>
      </dgm:t>
    </dgm:pt>
    <dgm:pt modelId="{133EF22E-82E5-4AA6-95B3-C413AE9C5E3E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地理</a:t>
          </a:r>
        </a:p>
      </dgm:t>
    </dgm:pt>
    <dgm:pt modelId="{8738B6EE-6FEB-44CB-898E-6C08195717FD}" type="parTrans" cxnId="{3E4FDD84-58E7-41DB-B066-425E9A223CC1}">
      <dgm:prSet/>
      <dgm:spPr/>
      <dgm:t>
        <a:bodyPr/>
        <a:lstStyle/>
        <a:p>
          <a:endParaRPr lang="zh-TW" altLang="en-US"/>
        </a:p>
      </dgm:t>
    </dgm:pt>
    <dgm:pt modelId="{47305C62-5638-438F-AD90-0F8FE6A7E43F}" type="sibTrans" cxnId="{3E4FDD84-58E7-41DB-B066-425E9A223CC1}">
      <dgm:prSet/>
      <dgm:spPr/>
      <dgm:t>
        <a:bodyPr/>
        <a:lstStyle/>
        <a:p>
          <a:endParaRPr lang="zh-TW" altLang="en-US"/>
        </a:p>
      </dgm:t>
    </dgm:pt>
    <dgm:pt modelId="{E2484C15-0B2F-4CFD-A601-FE9CD4F06C96}">
      <dgm:prSet phldrT="[文字]" custT="1"/>
      <dgm:spPr>
        <a:solidFill>
          <a:srgbClr val="002060"/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公民與社會</a:t>
          </a:r>
        </a:p>
      </dgm:t>
    </dgm:pt>
    <dgm:pt modelId="{F2EF54B8-6B3E-462C-8ED9-EF077DF4235B}" type="parTrans" cxnId="{308AC3CA-E9A6-4BDF-B74E-4E8632A8C58A}">
      <dgm:prSet/>
      <dgm:spPr/>
      <dgm:t>
        <a:bodyPr/>
        <a:lstStyle/>
        <a:p>
          <a:endParaRPr lang="zh-TW" altLang="en-US"/>
        </a:p>
      </dgm:t>
    </dgm:pt>
    <dgm:pt modelId="{1C3EA6C9-3500-4497-8C15-53E54F11797A}" type="sibTrans" cxnId="{308AC3CA-E9A6-4BDF-B74E-4E8632A8C58A}">
      <dgm:prSet/>
      <dgm:spPr/>
      <dgm:t>
        <a:bodyPr/>
        <a:lstStyle/>
        <a:p>
          <a:endParaRPr lang="zh-TW" altLang="en-US"/>
        </a:p>
      </dgm:t>
    </dgm:pt>
    <dgm:pt modelId="{34C03574-4681-4C05-B424-279561AA2530}" type="pres">
      <dgm:prSet presAssocID="{095C28BA-406E-4561-B8BC-498ADABDC0D5}" presName="Name0" presStyleCnt="0">
        <dgm:presLayoutVars>
          <dgm:dir/>
          <dgm:animLvl val="lvl"/>
          <dgm:resizeHandles val="exact"/>
        </dgm:presLayoutVars>
      </dgm:prSet>
      <dgm:spPr/>
    </dgm:pt>
    <dgm:pt modelId="{B861AB80-29D4-47A4-956C-7201E6448AEA}" type="pres">
      <dgm:prSet presAssocID="{BECDBFA1-EF7D-461E-9D63-92FC34B5DDAB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C54B3C6-E2F1-4089-BC0B-71BBBA8001DF}" type="pres">
      <dgm:prSet presAssocID="{2B295AAF-EBCC-4FDB-B40E-37DDCF1B3D62}" presName="parTxOnlySpace" presStyleCnt="0"/>
      <dgm:spPr/>
    </dgm:pt>
    <dgm:pt modelId="{B6EE1DFF-800C-4A7E-A5B3-B2A8664B6FB9}" type="pres">
      <dgm:prSet presAssocID="{A7D13E5D-DA28-4AF6-A0C2-74E219215308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273BA95-392E-4CDB-B7FD-FA73BF4E99C0}" type="pres">
      <dgm:prSet presAssocID="{E56C9457-CCF6-4AF7-8F5F-1B2A003C910E}" presName="parTxOnlySpace" presStyleCnt="0"/>
      <dgm:spPr/>
    </dgm:pt>
    <dgm:pt modelId="{5FB8DA8F-99A9-4822-8B47-9317B56FA977}" type="pres">
      <dgm:prSet presAssocID="{133EF22E-82E5-4AA6-95B3-C413AE9C5E3E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E24D931-9E68-43B4-9138-1B7A555CFC76}" type="pres">
      <dgm:prSet presAssocID="{47305C62-5638-438F-AD90-0F8FE6A7E43F}" presName="parTxOnlySpace" presStyleCnt="0"/>
      <dgm:spPr/>
    </dgm:pt>
    <dgm:pt modelId="{23C7B257-B1D5-43F5-AC4E-858CCCD23FD7}" type="pres">
      <dgm:prSet presAssocID="{E2484C15-0B2F-4CFD-A601-FE9CD4F06C96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0280CD7-BF56-4BFB-BE1D-EEA6D18AD469}" type="presOf" srcId="{BECDBFA1-EF7D-461E-9D63-92FC34B5DDAB}" destId="{B861AB80-29D4-47A4-956C-7201E6448AEA}" srcOrd="0" destOrd="0" presId="urn:microsoft.com/office/officeart/2005/8/layout/chevron1"/>
    <dgm:cxn modelId="{9FD23B86-DB90-4AEE-888B-54597CF5E0F1}" type="presOf" srcId="{E2484C15-0B2F-4CFD-A601-FE9CD4F06C96}" destId="{23C7B257-B1D5-43F5-AC4E-858CCCD23FD7}" srcOrd="0" destOrd="0" presId="urn:microsoft.com/office/officeart/2005/8/layout/chevron1"/>
    <dgm:cxn modelId="{47F93206-0234-4338-8B9E-677E6D01F6FF}" type="presOf" srcId="{A7D13E5D-DA28-4AF6-A0C2-74E219215308}" destId="{B6EE1DFF-800C-4A7E-A5B3-B2A8664B6FB9}" srcOrd="0" destOrd="0" presId="urn:microsoft.com/office/officeart/2005/8/layout/chevron1"/>
    <dgm:cxn modelId="{3E4FDD84-58E7-41DB-B066-425E9A223CC1}" srcId="{095C28BA-406E-4561-B8BC-498ADABDC0D5}" destId="{133EF22E-82E5-4AA6-95B3-C413AE9C5E3E}" srcOrd="2" destOrd="0" parTransId="{8738B6EE-6FEB-44CB-898E-6C08195717FD}" sibTransId="{47305C62-5638-438F-AD90-0F8FE6A7E43F}"/>
    <dgm:cxn modelId="{67C158B2-121F-4860-96B7-CD8F728CDAF8}" srcId="{095C28BA-406E-4561-B8BC-498ADABDC0D5}" destId="{BECDBFA1-EF7D-461E-9D63-92FC34B5DDAB}" srcOrd="0" destOrd="0" parTransId="{3E33EC6A-60D2-4BBC-B616-D57BC33A7B6B}" sibTransId="{2B295AAF-EBCC-4FDB-B40E-37DDCF1B3D62}"/>
    <dgm:cxn modelId="{308AC3CA-E9A6-4BDF-B74E-4E8632A8C58A}" srcId="{095C28BA-406E-4561-B8BC-498ADABDC0D5}" destId="{E2484C15-0B2F-4CFD-A601-FE9CD4F06C96}" srcOrd="3" destOrd="0" parTransId="{F2EF54B8-6B3E-462C-8ED9-EF077DF4235B}" sibTransId="{1C3EA6C9-3500-4497-8C15-53E54F11797A}"/>
    <dgm:cxn modelId="{E37A60DB-35CC-476D-9355-0564708ECF09}" type="presOf" srcId="{095C28BA-406E-4561-B8BC-498ADABDC0D5}" destId="{34C03574-4681-4C05-B424-279561AA2530}" srcOrd="0" destOrd="0" presId="urn:microsoft.com/office/officeart/2005/8/layout/chevron1"/>
    <dgm:cxn modelId="{4E8BE3F2-8DA2-41EB-9BAB-B7AE05F0FF4D}" type="presOf" srcId="{133EF22E-82E5-4AA6-95B3-C413AE9C5E3E}" destId="{5FB8DA8F-99A9-4822-8B47-9317B56FA977}" srcOrd="0" destOrd="0" presId="urn:microsoft.com/office/officeart/2005/8/layout/chevron1"/>
    <dgm:cxn modelId="{8E523374-9F2F-4543-9B4D-A5D30EEBF802}" srcId="{095C28BA-406E-4561-B8BC-498ADABDC0D5}" destId="{A7D13E5D-DA28-4AF6-A0C2-74E219215308}" srcOrd="1" destOrd="0" parTransId="{F5D9EE8C-1139-435B-95EF-CE25E7202D96}" sibTransId="{E56C9457-CCF6-4AF7-8F5F-1B2A003C910E}"/>
    <dgm:cxn modelId="{28032F02-C8E7-4D80-9ADA-B8B4E06AC3B7}" type="presParOf" srcId="{34C03574-4681-4C05-B424-279561AA2530}" destId="{B861AB80-29D4-47A4-956C-7201E6448AEA}" srcOrd="0" destOrd="0" presId="urn:microsoft.com/office/officeart/2005/8/layout/chevron1"/>
    <dgm:cxn modelId="{3244EA88-7A0E-42E1-BEDF-B348D1BCBF56}" type="presParOf" srcId="{34C03574-4681-4C05-B424-279561AA2530}" destId="{4C54B3C6-E2F1-4089-BC0B-71BBBA8001DF}" srcOrd="1" destOrd="0" presId="urn:microsoft.com/office/officeart/2005/8/layout/chevron1"/>
    <dgm:cxn modelId="{F38EE417-4825-4530-96DF-DEAD3D5858A8}" type="presParOf" srcId="{34C03574-4681-4C05-B424-279561AA2530}" destId="{B6EE1DFF-800C-4A7E-A5B3-B2A8664B6FB9}" srcOrd="2" destOrd="0" presId="urn:microsoft.com/office/officeart/2005/8/layout/chevron1"/>
    <dgm:cxn modelId="{030C739A-5DA6-49B0-9281-13C2D1B28916}" type="presParOf" srcId="{34C03574-4681-4C05-B424-279561AA2530}" destId="{2273BA95-392E-4CDB-B7FD-FA73BF4E99C0}" srcOrd="3" destOrd="0" presId="urn:microsoft.com/office/officeart/2005/8/layout/chevron1"/>
    <dgm:cxn modelId="{20CBC36E-AFC2-4CFF-B95A-0C5DDF06C2AC}" type="presParOf" srcId="{34C03574-4681-4C05-B424-279561AA2530}" destId="{5FB8DA8F-99A9-4822-8B47-9317B56FA977}" srcOrd="4" destOrd="0" presId="urn:microsoft.com/office/officeart/2005/8/layout/chevron1"/>
    <dgm:cxn modelId="{1C430B1A-7A56-41BB-BECE-7B32BC5DD523}" type="presParOf" srcId="{34C03574-4681-4C05-B424-279561AA2530}" destId="{9E24D931-9E68-43B4-9138-1B7A555CFC76}" srcOrd="5" destOrd="0" presId="urn:microsoft.com/office/officeart/2005/8/layout/chevron1"/>
    <dgm:cxn modelId="{5EF5F705-BD0B-4472-A27A-3C5E077016C3}" type="presParOf" srcId="{34C03574-4681-4C05-B424-279561AA2530}" destId="{23C7B257-B1D5-43F5-AC4E-858CCCD23FD7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95C28BA-406E-4561-B8BC-498ADABDC0D5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BECDBFA1-EF7D-461E-9D63-92FC34B5DDAB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國小社會</a:t>
          </a:r>
        </a:p>
      </dgm:t>
    </dgm:pt>
    <dgm:pt modelId="{3E33EC6A-60D2-4BBC-B616-D57BC33A7B6B}" type="parTrans" cxnId="{67C158B2-121F-4860-96B7-CD8F728CDAF8}">
      <dgm:prSet/>
      <dgm:spPr/>
      <dgm:t>
        <a:bodyPr/>
        <a:lstStyle/>
        <a:p>
          <a:endParaRPr lang="zh-TW" altLang="en-US"/>
        </a:p>
      </dgm:t>
    </dgm:pt>
    <dgm:pt modelId="{2B295AAF-EBCC-4FDB-B40E-37DDCF1B3D62}" type="sibTrans" cxnId="{67C158B2-121F-4860-96B7-CD8F728CDAF8}">
      <dgm:prSet/>
      <dgm:spPr/>
      <dgm:t>
        <a:bodyPr/>
        <a:lstStyle/>
        <a:p>
          <a:endParaRPr lang="zh-TW" altLang="en-US"/>
        </a:p>
      </dgm:t>
    </dgm:pt>
    <dgm:pt modelId="{A7D13E5D-DA28-4AF6-A0C2-74E219215308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歷史</a:t>
          </a:r>
        </a:p>
      </dgm:t>
    </dgm:pt>
    <dgm:pt modelId="{F5D9EE8C-1139-435B-95EF-CE25E7202D96}" type="parTrans" cxnId="{8E523374-9F2F-4543-9B4D-A5D30EEBF802}">
      <dgm:prSet/>
      <dgm:spPr/>
      <dgm:t>
        <a:bodyPr/>
        <a:lstStyle/>
        <a:p>
          <a:endParaRPr lang="zh-TW" altLang="en-US"/>
        </a:p>
      </dgm:t>
    </dgm:pt>
    <dgm:pt modelId="{E56C9457-CCF6-4AF7-8F5F-1B2A003C910E}" type="sibTrans" cxnId="{8E523374-9F2F-4543-9B4D-A5D30EEBF802}">
      <dgm:prSet/>
      <dgm:spPr/>
      <dgm:t>
        <a:bodyPr/>
        <a:lstStyle/>
        <a:p>
          <a:endParaRPr lang="zh-TW" altLang="en-US"/>
        </a:p>
      </dgm:t>
    </dgm:pt>
    <dgm:pt modelId="{133EF22E-82E5-4AA6-95B3-C413AE9C5E3E}">
      <dgm:prSet phldrT="[文字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地理</a:t>
          </a:r>
        </a:p>
      </dgm:t>
    </dgm:pt>
    <dgm:pt modelId="{8738B6EE-6FEB-44CB-898E-6C08195717FD}" type="parTrans" cxnId="{3E4FDD84-58E7-41DB-B066-425E9A223CC1}">
      <dgm:prSet/>
      <dgm:spPr/>
      <dgm:t>
        <a:bodyPr/>
        <a:lstStyle/>
        <a:p>
          <a:endParaRPr lang="zh-TW" altLang="en-US"/>
        </a:p>
      </dgm:t>
    </dgm:pt>
    <dgm:pt modelId="{47305C62-5638-438F-AD90-0F8FE6A7E43F}" type="sibTrans" cxnId="{3E4FDD84-58E7-41DB-B066-425E9A223CC1}">
      <dgm:prSet/>
      <dgm:spPr/>
      <dgm:t>
        <a:bodyPr/>
        <a:lstStyle/>
        <a:p>
          <a:endParaRPr lang="zh-TW" altLang="en-US"/>
        </a:p>
      </dgm:t>
    </dgm:pt>
    <dgm:pt modelId="{E2484C15-0B2F-4CFD-A601-FE9CD4F06C96}">
      <dgm:prSet phldrT="[文字]" custT="1"/>
      <dgm:spPr>
        <a:solidFill>
          <a:srgbClr val="002060"/>
        </a:solidFill>
      </dgm:spPr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公民與社會</a:t>
          </a:r>
        </a:p>
      </dgm:t>
    </dgm:pt>
    <dgm:pt modelId="{F2EF54B8-6B3E-462C-8ED9-EF077DF4235B}" type="parTrans" cxnId="{308AC3CA-E9A6-4BDF-B74E-4E8632A8C58A}">
      <dgm:prSet/>
      <dgm:spPr/>
      <dgm:t>
        <a:bodyPr/>
        <a:lstStyle/>
        <a:p>
          <a:endParaRPr lang="zh-TW" altLang="en-US"/>
        </a:p>
      </dgm:t>
    </dgm:pt>
    <dgm:pt modelId="{1C3EA6C9-3500-4497-8C15-53E54F11797A}" type="sibTrans" cxnId="{308AC3CA-E9A6-4BDF-B74E-4E8632A8C58A}">
      <dgm:prSet/>
      <dgm:spPr/>
      <dgm:t>
        <a:bodyPr/>
        <a:lstStyle/>
        <a:p>
          <a:endParaRPr lang="zh-TW" altLang="en-US"/>
        </a:p>
      </dgm:t>
    </dgm:pt>
    <dgm:pt modelId="{34C03574-4681-4C05-B424-279561AA2530}" type="pres">
      <dgm:prSet presAssocID="{095C28BA-406E-4561-B8BC-498ADABDC0D5}" presName="Name0" presStyleCnt="0">
        <dgm:presLayoutVars>
          <dgm:dir/>
          <dgm:animLvl val="lvl"/>
          <dgm:resizeHandles val="exact"/>
        </dgm:presLayoutVars>
      </dgm:prSet>
      <dgm:spPr/>
    </dgm:pt>
    <dgm:pt modelId="{B861AB80-29D4-47A4-956C-7201E6448AEA}" type="pres">
      <dgm:prSet presAssocID="{BECDBFA1-EF7D-461E-9D63-92FC34B5DDAB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C54B3C6-E2F1-4089-BC0B-71BBBA8001DF}" type="pres">
      <dgm:prSet presAssocID="{2B295AAF-EBCC-4FDB-B40E-37DDCF1B3D62}" presName="parTxOnlySpace" presStyleCnt="0"/>
      <dgm:spPr/>
    </dgm:pt>
    <dgm:pt modelId="{B6EE1DFF-800C-4A7E-A5B3-B2A8664B6FB9}" type="pres">
      <dgm:prSet presAssocID="{A7D13E5D-DA28-4AF6-A0C2-74E219215308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273BA95-392E-4CDB-B7FD-FA73BF4E99C0}" type="pres">
      <dgm:prSet presAssocID="{E56C9457-CCF6-4AF7-8F5F-1B2A003C910E}" presName="parTxOnlySpace" presStyleCnt="0"/>
      <dgm:spPr/>
    </dgm:pt>
    <dgm:pt modelId="{5FB8DA8F-99A9-4822-8B47-9317B56FA977}" type="pres">
      <dgm:prSet presAssocID="{133EF22E-82E5-4AA6-95B3-C413AE9C5E3E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E24D931-9E68-43B4-9138-1B7A555CFC76}" type="pres">
      <dgm:prSet presAssocID="{47305C62-5638-438F-AD90-0F8FE6A7E43F}" presName="parTxOnlySpace" presStyleCnt="0"/>
      <dgm:spPr/>
    </dgm:pt>
    <dgm:pt modelId="{23C7B257-B1D5-43F5-AC4E-858CCCD23FD7}" type="pres">
      <dgm:prSet presAssocID="{E2484C15-0B2F-4CFD-A601-FE9CD4F06C96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6AE43E8-ED7D-4280-BB46-972AB5247493}" type="presOf" srcId="{E2484C15-0B2F-4CFD-A601-FE9CD4F06C96}" destId="{23C7B257-B1D5-43F5-AC4E-858CCCD23FD7}" srcOrd="0" destOrd="0" presId="urn:microsoft.com/office/officeart/2005/8/layout/chevron1"/>
    <dgm:cxn modelId="{AC0E1B3B-E345-44F4-8EBA-86CFF023BF65}" type="presOf" srcId="{133EF22E-82E5-4AA6-95B3-C413AE9C5E3E}" destId="{5FB8DA8F-99A9-4822-8B47-9317B56FA977}" srcOrd="0" destOrd="0" presId="urn:microsoft.com/office/officeart/2005/8/layout/chevron1"/>
    <dgm:cxn modelId="{3E4FDD84-58E7-41DB-B066-425E9A223CC1}" srcId="{095C28BA-406E-4561-B8BC-498ADABDC0D5}" destId="{133EF22E-82E5-4AA6-95B3-C413AE9C5E3E}" srcOrd="2" destOrd="0" parTransId="{8738B6EE-6FEB-44CB-898E-6C08195717FD}" sibTransId="{47305C62-5638-438F-AD90-0F8FE6A7E43F}"/>
    <dgm:cxn modelId="{2FB60B1B-EB15-40B3-97B7-1094D7196DAF}" type="presOf" srcId="{BECDBFA1-EF7D-461E-9D63-92FC34B5DDAB}" destId="{B861AB80-29D4-47A4-956C-7201E6448AEA}" srcOrd="0" destOrd="0" presId="urn:microsoft.com/office/officeart/2005/8/layout/chevron1"/>
    <dgm:cxn modelId="{67C158B2-121F-4860-96B7-CD8F728CDAF8}" srcId="{095C28BA-406E-4561-B8BC-498ADABDC0D5}" destId="{BECDBFA1-EF7D-461E-9D63-92FC34B5DDAB}" srcOrd="0" destOrd="0" parTransId="{3E33EC6A-60D2-4BBC-B616-D57BC33A7B6B}" sibTransId="{2B295AAF-EBCC-4FDB-B40E-37DDCF1B3D62}"/>
    <dgm:cxn modelId="{308AC3CA-E9A6-4BDF-B74E-4E8632A8C58A}" srcId="{095C28BA-406E-4561-B8BC-498ADABDC0D5}" destId="{E2484C15-0B2F-4CFD-A601-FE9CD4F06C96}" srcOrd="3" destOrd="0" parTransId="{F2EF54B8-6B3E-462C-8ED9-EF077DF4235B}" sibTransId="{1C3EA6C9-3500-4497-8C15-53E54F11797A}"/>
    <dgm:cxn modelId="{B86B38B1-B26F-4061-997E-5C75C8E5683A}" type="presOf" srcId="{A7D13E5D-DA28-4AF6-A0C2-74E219215308}" destId="{B6EE1DFF-800C-4A7E-A5B3-B2A8664B6FB9}" srcOrd="0" destOrd="0" presId="urn:microsoft.com/office/officeart/2005/8/layout/chevron1"/>
    <dgm:cxn modelId="{F384C544-ABD3-48DD-A164-95DD9109C3BE}" type="presOf" srcId="{095C28BA-406E-4561-B8BC-498ADABDC0D5}" destId="{34C03574-4681-4C05-B424-279561AA2530}" srcOrd="0" destOrd="0" presId="urn:microsoft.com/office/officeart/2005/8/layout/chevron1"/>
    <dgm:cxn modelId="{8E523374-9F2F-4543-9B4D-A5D30EEBF802}" srcId="{095C28BA-406E-4561-B8BC-498ADABDC0D5}" destId="{A7D13E5D-DA28-4AF6-A0C2-74E219215308}" srcOrd="1" destOrd="0" parTransId="{F5D9EE8C-1139-435B-95EF-CE25E7202D96}" sibTransId="{E56C9457-CCF6-4AF7-8F5F-1B2A003C910E}"/>
    <dgm:cxn modelId="{8C0CEB3C-D0C6-4ED9-AA7C-F052DB6B5506}" type="presParOf" srcId="{34C03574-4681-4C05-B424-279561AA2530}" destId="{B861AB80-29D4-47A4-956C-7201E6448AEA}" srcOrd="0" destOrd="0" presId="urn:microsoft.com/office/officeart/2005/8/layout/chevron1"/>
    <dgm:cxn modelId="{21EB14AC-6CFB-4921-8CF5-38899875FAF4}" type="presParOf" srcId="{34C03574-4681-4C05-B424-279561AA2530}" destId="{4C54B3C6-E2F1-4089-BC0B-71BBBA8001DF}" srcOrd="1" destOrd="0" presId="urn:microsoft.com/office/officeart/2005/8/layout/chevron1"/>
    <dgm:cxn modelId="{AC493287-12C2-4E95-8634-0F0D3DA6D504}" type="presParOf" srcId="{34C03574-4681-4C05-B424-279561AA2530}" destId="{B6EE1DFF-800C-4A7E-A5B3-B2A8664B6FB9}" srcOrd="2" destOrd="0" presId="urn:microsoft.com/office/officeart/2005/8/layout/chevron1"/>
    <dgm:cxn modelId="{CFDC11BA-DF2A-4803-956B-16F73E6CF8BC}" type="presParOf" srcId="{34C03574-4681-4C05-B424-279561AA2530}" destId="{2273BA95-392E-4CDB-B7FD-FA73BF4E99C0}" srcOrd="3" destOrd="0" presId="urn:microsoft.com/office/officeart/2005/8/layout/chevron1"/>
    <dgm:cxn modelId="{FEAB6E1B-313D-4FE3-8E9D-7E18A3DA7414}" type="presParOf" srcId="{34C03574-4681-4C05-B424-279561AA2530}" destId="{5FB8DA8F-99A9-4822-8B47-9317B56FA977}" srcOrd="4" destOrd="0" presId="urn:microsoft.com/office/officeart/2005/8/layout/chevron1"/>
    <dgm:cxn modelId="{97AB3CAC-72B7-4BEA-BBB2-BADA11746122}" type="presParOf" srcId="{34C03574-4681-4C05-B424-279561AA2530}" destId="{9E24D931-9E68-43B4-9138-1B7A555CFC76}" srcOrd="5" destOrd="0" presId="urn:microsoft.com/office/officeart/2005/8/layout/chevron1"/>
    <dgm:cxn modelId="{D9DC4363-F27A-4F4D-A77F-7EDA205FA68E}" type="presParOf" srcId="{34C03574-4681-4C05-B424-279561AA2530}" destId="{23C7B257-B1D5-43F5-AC4E-858CCCD23FD7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94B4CB8-CBB1-4C49-99FB-AE1DEBB3CC21}" type="doc">
      <dgm:prSet loTypeId="urn:microsoft.com/office/officeart/2005/8/layout/venn3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222DB753-4484-4932-BFEF-95410E3AD80B}">
      <dgm:prSet phldrT="[文字]"/>
      <dgm:spPr/>
      <dgm:t>
        <a:bodyPr/>
        <a:lstStyle/>
        <a:p>
          <a:pPr>
            <a:spcAft>
              <a:spcPts val="0"/>
            </a:spcAft>
          </a:pPr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整合</a:t>
          </a:r>
          <a:endParaRPr lang="en-US" altLang="zh-TW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spcAft>
              <a:spcPts val="0"/>
            </a:spcAft>
          </a:pPr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知識、技能與態度</a:t>
          </a:r>
        </a:p>
      </dgm:t>
    </dgm:pt>
    <dgm:pt modelId="{45AA21BC-6B1D-4571-B00E-61A9D26F8892}" type="parTrans" cxnId="{3E717190-99B9-499F-86CD-9010D77DB6EC}">
      <dgm:prSet/>
      <dgm:spPr/>
      <dgm:t>
        <a:bodyPr/>
        <a:lstStyle/>
        <a:p>
          <a:endParaRPr lang="zh-TW" altLang="en-US"/>
        </a:p>
      </dgm:t>
    </dgm:pt>
    <dgm:pt modelId="{146D6C8C-FC32-4865-B3F5-D995FE8A3A31}" type="sibTrans" cxnId="{3E717190-99B9-499F-86CD-9010D77DB6EC}">
      <dgm:prSet/>
      <dgm:spPr/>
      <dgm:t>
        <a:bodyPr/>
        <a:lstStyle/>
        <a:p>
          <a:endParaRPr lang="zh-TW" altLang="en-US"/>
        </a:p>
      </dgm:t>
    </dgm:pt>
    <dgm:pt modelId="{D02FB789-63C7-4106-B3C0-EC4626CBA163}">
      <dgm:prSet phldrT="[文字]"/>
      <dgm:spPr/>
      <dgm:t>
        <a:bodyPr/>
        <a:lstStyle/>
        <a:p>
          <a:pPr>
            <a:spcAft>
              <a:spcPts val="0"/>
            </a:spcAft>
          </a:pPr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導入</a:t>
          </a:r>
          <a:endParaRPr lang="en-US" altLang="zh-TW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spcAft>
              <a:spcPts val="0"/>
            </a:spcAft>
          </a:pPr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情境脈絡化的學習</a:t>
          </a:r>
        </a:p>
      </dgm:t>
    </dgm:pt>
    <dgm:pt modelId="{E78B0802-4BFD-4108-A29F-3E7ACB33B13D}" type="parTrans" cxnId="{CC2493B5-071C-4082-9748-94BDFD3AC20C}">
      <dgm:prSet/>
      <dgm:spPr/>
      <dgm:t>
        <a:bodyPr/>
        <a:lstStyle/>
        <a:p>
          <a:endParaRPr lang="zh-TW" altLang="en-US"/>
        </a:p>
      </dgm:t>
    </dgm:pt>
    <dgm:pt modelId="{A6F3B58D-C176-4DC4-9198-F07ABD2451C9}" type="sibTrans" cxnId="{CC2493B5-071C-4082-9748-94BDFD3AC20C}">
      <dgm:prSet/>
      <dgm:spPr/>
      <dgm:t>
        <a:bodyPr/>
        <a:lstStyle/>
        <a:p>
          <a:endParaRPr lang="zh-TW" altLang="en-US"/>
        </a:p>
      </dgm:t>
    </dgm:pt>
    <dgm:pt modelId="{3A1B79B9-D0A7-4FE6-A6B4-BEBF0403AB6F}">
      <dgm:prSet phldrT="[文字]"/>
      <dgm:spPr/>
      <dgm:t>
        <a:bodyPr/>
        <a:lstStyle/>
        <a:p>
          <a:pPr>
            <a:spcAft>
              <a:spcPts val="0"/>
            </a:spcAft>
          </a:pPr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強調</a:t>
          </a:r>
          <a:endParaRPr lang="en-US" altLang="zh-TW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spcAft>
              <a:spcPts val="0"/>
            </a:spcAft>
          </a:pPr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學習方法及策略</a:t>
          </a:r>
        </a:p>
      </dgm:t>
    </dgm:pt>
    <dgm:pt modelId="{EEC81835-A713-4200-A4ED-2C85F8780B14}" type="parTrans" cxnId="{083DA861-242A-494A-BE77-E0BEFBE5B6B9}">
      <dgm:prSet/>
      <dgm:spPr/>
      <dgm:t>
        <a:bodyPr/>
        <a:lstStyle/>
        <a:p>
          <a:endParaRPr lang="zh-TW" altLang="en-US"/>
        </a:p>
      </dgm:t>
    </dgm:pt>
    <dgm:pt modelId="{E5B7CBE5-B9C9-4420-BBAD-80DD9D23C5A7}" type="sibTrans" cxnId="{083DA861-242A-494A-BE77-E0BEFBE5B6B9}">
      <dgm:prSet/>
      <dgm:spPr/>
      <dgm:t>
        <a:bodyPr/>
        <a:lstStyle/>
        <a:p>
          <a:endParaRPr lang="zh-TW" altLang="en-US"/>
        </a:p>
      </dgm:t>
    </dgm:pt>
    <dgm:pt modelId="{9B05D9D6-139B-402C-9467-F6F60F206EE1}">
      <dgm:prSet phldrT="[文字]"/>
      <dgm:spPr/>
      <dgm:t>
        <a:bodyPr/>
        <a:lstStyle/>
        <a:p>
          <a:pPr>
            <a:spcAft>
              <a:spcPts val="0"/>
            </a:spcAft>
          </a:pPr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著重</a:t>
          </a:r>
          <a:endParaRPr lang="en-US" altLang="zh-TW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spcAft>
              <a:spcPts val="0"/>
            </a:spcAft>
          </a:pPr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活用實踐的表現</a:t>
          </a:r>
        </a:p>
      </dgm:t>
    </dgm:pt>
    <dgm:pt modelId="{6E3653BF-A5B4-448A-A33F-ACCF10A889BC}" type="parTrans" cxnId="{2FB77C99-90B9-4CFC-847B-E2A813BEF0C4}">
      <dgm:prSet/>
      <dgm:spPr/>
      <dgm:t>
        <a:bodyPr/>
        <a:lstStyle/>
        <a:p>
          <a:endParaRPr lang="zh-TW" altLang="en-US"/>
        </a:p>
      </dgm:t>
    </dgm:pt>
    <dgm:pt modelId="{5CBEA193-F9B3-43C5-989D-2DAEAE2E156C}" type="sibTrans" cxnId="{2FB77C99-90B9-4CFC-847B-E2A813BEF0C4}">
      <dgm:prSet/>
      <dgm:spPr/>
      <dgm:t>
        <a:bodyPr/>
        <a:lstStyle/>
        <a:p>
          <a:endParaRPr lang="zh-TW" altLang="en-US"/>
        </a:p>
      </dgm:t>
    </dgm:pt>
    <dgm:pt modelId="{12BD0511-5105-44DA-A834-5C3CC9976E7B}" type="pres">
      <dgm:prSet presAssocID="{B94B4CB8-CBB1-4C49-99FB-AE1DEBB3CC2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F532DBC-9E98-497E-986F-1912179037C5}" type="pres">
      <dgm:prSet presAssocID="{222DB753-4484-4932-BFEF-95410E3AD80B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3061758-F769-4F02-BB5A-821A5F227C70}" type="pres">
      <dgm:prSet presAssocID="{146D6C8C-FC32-4865-B3F5-D995FE8A3A31}" presName="space" presStyleCnt="0"/>
      <dgm:spPr/>
    </dgm:pt>
    <dgm:pt modelId="{F51AB7F1-96CF-4866-8CDB-54F378C2AEB6}" type="pres">
      <dgm:prSet presAssocID="{D02FB789-63C7-4106-B3C0-EC4626CBA163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20EEA97-3146-415F-A17B-BBBCE446DD1C}" type="pres">
      <dgm:prSet presAssocID="{A6F3B58D-C176-4DC4-9198-F07ABD2451C9}" presName="space" presStyleCnt="0"/>
      <dgm:spPr/>
    </dgm:pt>
    <dgm:pt modelId="{7559D296-669B-4078-B3E6-CE2EE71EA6FC}" type="pres">
      <dgm:prSet presAssocID="{3A1B79B9-D0A7-4FE6-A6B4-BEBF0403AB6F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D8B694F-3E9F-4163-809D-0003C25753B7}" type="pres">
      <dgm:prSet presAssocID="{E5B7CBE5-B9C9-4420-BBAD-80DD9D23C5A7}" presName="space" presStyleCnt="0"/>
      <dgm:spPr/>
    </dgm:pt>
    <dgm:pt modelId="{55F2D30D-5558-4A71-A60E-D399E1E44DE7}" type="pres">
      <dgm:prSet presAssocID="{9B05D9D6-139B-402C-9467-F6F60F206EE1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B36D427-D501-43A8-8247-35084D05F376}" type="presOf" srcId="{B94B4CB8-CBB1-4C49-99FB-AE1DEBB3CC21}" destId="{12BD0511-5105-44DA-A834-5C3CC9976E7B}" srcOrd="0" destOrd="0" presId="urn:microsoft.com/office/officeart/2005/8/layout/venn3"/>
    <dgm:cxn modelId="{2FB77C99-90B9-4CFC-847B-E2A813BEF0C4}" srcId="{B94B4CB8-CBB1-4C49-99FB-AE1DEBB3CC21}" destId="{9B05D9D6-139B-402C-9467-F6F60F206EE1}" srcOrd="3" destOrd="0" parTransId="{6E3653BF-A5B4-448A-A33F-ACCF10A889BC}" sibTransId="{5CBEA193-F9B3-43C5-989D-2DAEAE2E156C}"/>
    <dgm:cxn modelId="{3E717190-99B9-499F-86CD-9010D77DB6EC}" srcId="{B94B4CB8-CBB1-4C49-99FB-AE1DEBB3CC21}" destId="{222DB753-4484-4932-BFEF-95410E3AD80B}" srcOrd="0" destOrd="0" parTransId="{45AA21BC-6B1D-4571-B00E-61A9D26F8892}" sibTransId="{146D6C8C-FC32-4865-B3F5-D995FE8A3A31}"/>
    <dgm:cxn modelId="{870D9F92-E6A6-4D34-847F-832145674BFB}" type="presOf" srcId="{3A1B79B9-D0A7-4FE6-A6B4-BEBF0403AB6F}" destId="{7559D296-669B-4078-B3E6-CE2EE71EA6FC}" srcOrd="0" destOrd="0" presId="urn:microsoft.com/office/officeart/2005/8/layout/venn3"/>
    <dgm:cxn modelId="{25470C54-2953-4A86-A738-5B6F54E1A350}" type="presOf" srcId="{9B05D9D6-139B-402C-9467-F6F60F206EE1}" destId="{55F2D30D-5558-4A71-A60E-D399E1E44DE7}" srcOrd="0" destOrd="0" presId="urn:microsoft.com/office/officeart/2005/8/layout/venn3"/>
    <dgm:cxn modelId="{083DA861-242A-494A-BE77-E0BEFBE5B6B9}" srcId="{B94B4CB8-CBB1-4C49-99FB-AE1DEBB3CC21}" destId="{3A1B79B9-D0A7-4FE6-A6B4-BEBF0403AB6F}" srcOrd="2" destOrd="0" parTransId="{EEC81835-A713-4200-A4ED-2C85F8780B14}" sibTransId="{E5B7CBE5-B9C9-4420-BBAD-80DD9D23C5A7}"/>
    <dgm:cxn modelId="{CC2493B5-071C-4082-9748-94BDFD3AC20C}" srcId="{B94B4CB8-CBB1-4C49-99FB-AE1DEBB3CC21}" destId="{D02FB789-63C7-4106-B3C0-EC4626CBA163}" srcOrd="1" destOrd="0" parTransId="{E78B0802-4BFD-4108-A29F-3E7ACB33B13D}" sibTransId="{A6F3B58D-C176-4DC4-9198-F07ABD2451C9}"/>
    <dgm:cxn modelId="{A1D12DBF-4E55-4D8F-873D-B019402D9725}" type="presOf" srcId="{D02FB789-63C7-4106-B3C0-EC4626CBA163}" destId="{F51AB7F1-96CF-4866-8CDB-54F378C2AEB6}" srcOrd="0" destOrd="0" presId="urn:microsoft.com/office/officeart/2005/8/layout/venn3"/>
    <dgm:cxn modelId="{BCA45F85-5A4F-4693-AC8C-472B844E33D4}" type="presOf" srcId="{222DB753-4484-4932-BFEF-95410E3AD80B}" destId="{EF532DBC-9E98-497E-986F-1912179037C5}" srcOrd="0" destOrd="0" presId="urn:microsoft.com/office/officeart/2005/8/layout/venn3"/>
    <dgm:cxn modelId="{D9308DB4-4857-479A-9225-18A4FACB6E00}" type="presParOf" srcId="{12BD0511-5105-44DA-A834-5C3CC9976E7B}" destId="{EF532DBC-9E98-497E-986F-1912179037C5}" srcOrd="0" destOrd="0" presId="urn:microsoft.com/office/officeart/2005/8/layout/venn3"/>
    <dgm:cxn modelId="{54A5AB01-87F8-4FB0-B15A-D877EE252FC3}" type="presParOf" srcId="{12BD0511-5105-44DA-A834-5C3CC9976E7B}" destId="{93061758-F769-4F02-BB5A-821A5F227C70}" srcOrd="1" destOrd="0" presId="urn:microsoft.com/office/officeart/2005/8/layout/venn3"/>
    <dgm:cxn modelId="{50D33288-DF8C-49B9-AA94-EE34D079E7B6}" type="presParOf" srcId="{12BD0511-5105-44DA-A834-5C3CC9976E7B}" destId="{F51AB7F1-96CF-4866-8CDB-54F378C2AEB6}" srcOrd="2" destOrd="0" presId="urn:microsoft.com/office/officeart/2005/8/layout/venn3"/>
    <dgm:cxn modelId="{1400C648-4BD2-4C28-A577-01799FF1444B}" type="presParOf" srcId="{12BD0511-5105-44DA-A834-5C3CC9976E7B}" destId="{D20EEA97-3146-415F-A17B-BBBCE446DD1C}" srcOrd="3" destOrd="0" presId="urn:microsoft.com/office/officeart/2005/8/layout/venn3"/>
    <dgm:cxn modelId="{49761E3E-B000-4B9B-B4B7-3609C90A1E26}" type="presParOf" srcId="{12BD0511-5105-44DA-A834-5C3CC9976E7B}" destId="{7559D296-669B-4078-B3E6-CE2EE71EA6FC}" srcOrd="4" destOrd="0" presId="urn:microsoft.com/office/officeart/2005/8/layout/venn3"/>
    <dgm:cxn modelId="{402ACF37-773F-4466-9D4A-C82D4826990F}" type="presParOf" srcId="{12BD0511-5105-44DA-A834-5C3CC9976E7B}" destId="{6D8B694F-3E9F-4163-809D-0003C25753B7}" srcOrd="5" destOrd="0" presId="urn:microsoft.com/office/officeart/2005/8/layout/venn3"/>
    <dgm:cxn modelId="{B096D247-481F-4D18-87F5-56A8FC76FA69}" type="presParOf" srcId="{12BD0511-5105-44DA-A834-5C3CC9976E7B}" destId="{55F2D30D-5558-4A71-A60E-D399E1E44DE7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61AB80-29D4-47A4-956C-7201E6448AEA}">
      <dsp:nvSpPr>
        <dsp:cNvPr id="0" name=""/>
        <dsp:cNvSpPr/>
      </dsp:nvSpPr>
      <dsp:spPr>
        <a:xfrm>
          <a:off x="4241" y="0"/>
          <a:ext cx="2469058" cy="620688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國小社會</a:t>
          </a:r>
        </a:p>
      </dsp:txBody>
      <dsp:txXfrm>
        <a:off x="314585" y="0"/>
        <a:ext cx="1848370" cy="620688"/>
      </dsp:txXfrm>
    </dsp:sp>
    <dsp:sp modelId="{B6EE1DFF-800C-4A7E-A5B3-B2A8664B6FB9}">
      <dsp:nvSpPr>
        <dsp:cNvPr id="0" name=""/>
        <dsp:cNvSpPr/>
      </dsp:nvSpPr>
      <dsp:spPr>
        <a:xfrm>
          <a:off x="2226394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歷史</a:t>
          </a:r>
        </a:p>
      </dsp:txBody>
      <dsp:txXfrm>
        <a:off x="2536738" y="0"/>
        <a:ext cx="1848370" cy="620688"/>
      </dsp:txXfrm>
    </dsp:sp>
    <dsp:sp modelId="{5FB8DA8F-99A9-4822-8B47-9317B56FA977}">
      <dsp:nvSpPr>
        <dsp:cNvPr id="0" name=""/>
        <dsp:cNvSpPr/>
      </dsp:nvSpPr>
      <dsp:spPr>
        <a:xfrm>
          <a:off x="4448547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地理</a:t>
          </a:r>
        </a:p>
      </dsp:txBody>
      <dsp:txXfrm>
        <a:off x="4758891" y="0"/>
        <a:ext cx="1848370" cy="620688"/>
      </dsp:txXfrm>
    </dsp:sp>
    <dsp:sp modelId="{23C7B257-B1D5-43F5-AC4E-858CCCD23FD7}">
      <dsp:nvSpPr>
        <dsp:cNvPr id="0" name=""/>
        <dsp:cNvSpPr/>
      </dsp:nvSpPr>
      <dsp:spPr>
        <a:xfrm>
          <a:off x="6670699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公民與社會</a:t>
          </a:r>
        </a:p>
      </dsp:txBody>
      <dsp:txXfrm>
        <a:off x="6981043" y="0"/>
        <a:ext cx="1848370" cy="6206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61AB80-29D4-47A4-956C-7201E6448AEA}">
      <dsp:nvSpPr>
        <dsp:cNvPr id="0" name=""/>
        <dsp:cNvSpPr/>
      </dsp:nvSpPr>
      <dsp:spPr>
        <a:xfrm>
          <a:off x="4241" y="0"/>
          <a:ext cx="2469058" cy="620688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國小社會</a:t>
          </a:r>
        </a:p>
      </dsp:txBody>
      <dsp:txXfrm>
        <a:off x="314585" y="0"/>
        <a:ext cx="1848370" cy="620688"/>
      </dsp:txXfrm>
    </dsp:sp>
    <dsp:sp modelId="{B6EE1DFF-800C-4A7E-A5B3-B2A8664B6FB9}">
      <dsp:nvSpPr>
        <dsp:cNvPr id="0" name=""/>
        <dsp:cNvSpPr/>
      </dsp:nvSpPr>
      <dsp:spPr>
        <a:xfrm>
          <a:off x="2226394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歷史</a:t>
          </a:r>
        </a:p>
      </dsp:txBody>
      <dsp:txXfrm>
        <a:off x="2536738" y="0"/>
        <a:ext cx="1848370" cy="620688"/>
      </dsp:txXfrm>
    </dsp:sp>
    <dsp:sp modelId="{5FB8DA8F-99A9-4822-8B47-9317B56FA977}">
      <dsp:nvSpPr>
        <dsp:cNvPr id="0" name=""/>
        <dsp:cNvSpPr/>
      </dsp:nvSpPr>
      <dsp:spPr>
        <a:xfrm>
          <a:off x="4448547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地理</a:t>
          </a:r>
        </a:p>
      </dsp:txBody>
      <dsp:txXfrm>
        <a:off x="4758891" y="0"/>
        <a:ext cx="1848370" cy="620688"/>
      </dsp:txXfrm>
    </dsp:sp>
    <dsp:sp modelId="{23C7B257-B1D5-43F5-AC4E-858CCCD23FD7}">
      <dsp:nvSpPr>
        <dsp:cNvPr id="0" name=""/>
        <dsp:cNvSpPr/>
      </dsp:nvSpPr>
      <dsp:spPr>
        <a:xfrm>
          <a:off x="6670699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公民與社會</a:t>
          </a:r>
        </a:p>
      </dsp:txBody>
      <dsp:txXfrm>
        <a:off x="6981043" y="0"/>
        <a:ext cx="1848370" cy="6206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61AB80-29D4-47A4-956C-7201E6448AEA}">
      <dsp:nvSpPr>
        <dsp:cNvPr id="0" name=""/>
        <dsp:cNvSpPr/>
      </dsp:nvSpPr>
      <dsp:spPr>
        <a:xfrm>
          <a:off x="4241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國小社會</a:t>
          </a:r>
        </a:p>
      </dsp:txBody>
      <dsp:txXfrm>
        <a:off x="314585" y="0"/>
        <a:ext cx="1848370" cy="620688"/>
      </dsp:txXfrm>
    </dsp:sp>
    <dsp:sp modelId="{B6EE1DFF-800C-4A7E-A5B3-B2A8664B6FB9}">
      <dsp:nvSpPr>
        <dsp:cNvPr id="0" name=""/>
        <dsp:cNvSpPr/>
      </dsp:nvSpPr>
      <dsp:spPr>
        <a:xfrm>
          <a:off x="2226394" y="0"/>
          <a:ext cx="2469058" cy="620688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歷史</a:t>
          </a:r>
        </a:p>
      </dsp:txBody>
      <dsp:txXfrm>
        <a:off x="2536738" y="0"/>
        <a:ext cx="1848370" cy="620688"/>
      </dsp:txXfrm>
    </dsp:sp>
    <dsp:sp modelId="{5FB8DA8F-99A9-4822-8B47-9317B56FA977}">
      <dsp:nvSpPr>
        <dsp:cNvPr id="0" name=""/>
        <dsp:cNvSpPr/>
      </dsp:nvSpPr>
      <dsp:spPr>
        <a:xfrm>
          <a:off x="4448547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地理</a:t>
          </a:r>
        </a:p>
      </dsp:txBody>
      <dsp:txXfrm>
        <a:off x="4758891" y="0"/>
        <a:ext cx="1848370" cy="620688"/>
      </dsp:txXfrm>
    </dsp:sp>
    <dsp:sp modelId="{23C7B257-B1D5-43F5-AC4E-858CCCD23FD7}">
      <dsp:nvSpPr>
        <dsp:cNvPr id="0" name=""/>
        <dsp:cNvSpPr/>
      </dsp:nvSpPr>
      <dsp:spPr>
        <a:xfrm>
          <a:off x="6670699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公民與社會</a:t>
          </a:r>
        </a:p>
      </dsp:txBody>
      <dsp:txXfrm>
        <a:off x="6981043" y="0"/>
        <a:ext cx="1848370" cy="6206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61AB80-29D4-47A4-956C-7201E6448AEA}">
      <dsp:nvSpPr>
        <dsp:cNvPr id="0" name=""/>
        <dsp:cNvSpPr/>
      </dsp:nvSpPr>
      <dsp:spPr>
        <a:xfrm>
          <a:off x="4241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國小社會</a:t>
          </a:r>
        </a:p>
      </dsp:txBody>
      <dsp:txXfrm>
        <a:off x="314585" y="0"/>
        <a:ext cx="1848370" cy="620688"/>
      </dsp:txXfrm>
    </dsp:sp>
    <dsp:sp modelId="{B6EE1DFF-800C-4A7E-A5B3-B2A8664B6FB9}">
      <dsp:nvSpPr>
        <dsp:cNvPr id="0" name=""/>
        <dsp:cNvSpPr/>
      </dsp:nvSpPr>
      <dsp:spPr>
        <a:xfrm>
          <a:off x="2226394" y="0"/>
          <a:ext cx="2469058" cy="620688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歷史</a:t>
          </a:r>
        </a:p>
      </dsp:txBody>
      <dsp:txXfrm>
        <a:off x="2536738" y="0"/>
        <a:ext cx="1848370" cy="620688"/>
      </dsp:txXfrm>
    </dsp:sp>
    <dsp:sp modelId="{5FB8DA8F-99A9-4822-8B47-9317B56FA977}">
      <dsp:nvSpPr>
        <dsp:cNvPr id="0" name=""/>
        <dsp:cNvSpPr/>
      </dsp:nvSpPr>
      <dsp:spPr>
        <a:xfrm>
          <a:off x="4448547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地理</a:t>
          </a:r>
        </a:p>
      </dsp:txBody>
      <dsp:txXfrm>
        <a:off x="4758891" y="0"/>
        <a:ext cx="1848370" cy="620688"/>
      </dsp:txXfrm>
    </dsp:sp>
    <dsp:sp modelId="{23C7B257-B1D5-43F5-AC4E-858CCCD23FD7}">
      <dsp:nvSpPr>
        <dsp:cNvPr id="0" name=""/>
        <dsp:cNvSpPr/>
      </dsp:nvSpPr>
      <dsp:spPr>
        <a:xfrm>
          <a:off x="6670699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公民與社會</a:t>
          </a:r>
        </a:p>
      </dsp:txBody>
      <dsp:txXfrm>
        <a:off x="6981043" y="0"/>
        <a:ext cx="1848370" cy="62068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61AB80-29D4-47A4-956C-7201E6448AEA}">
      <dsp:nvSpPr>
        <dsp:cNvPr id="0" name=""/>
        <dsp:cNvSpPr/>
      </dsp:nvSpPr>
      <dsp:spPr>
        <a:xfrm>
          <a:off x="4241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國小社會</a:t>
          </a:r>
        </a:p>
      </dsp:txBody>
      <dsp:txXfrm>
        <a:off x="314585" y="0"/>
        <a:ext cx="1848370" cy="620688"/>
      </dsp:txXfrm>
    </dsp:sp>
    <dsp:sp modelId="{B6EE1DFF-800C-4A7E-A5B3-B2A8664B6FB9}">
      <dsp:nvSpPr>
        <dsp:cNvPr id="0" name=""/>
        <dsp:cNvSpPr/>
      </dsp:nvSpPr>
      <dsp:spPr>
        <a:xfrm>
          <a:off x="2226394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歷史</a:t>
          </a:r>
        </a:p>
      </dsp:txBody>
      <dsp:txXfrm>
        <a:off x="2536738" y="0"/>
        <a:ext cx="1848370" cy="620688"/>
      </dsp:txXfrm>
    </dsp:sp>
    <dsp:sp modelId="{5FB8DA8F-99A9-4822-8B47-9317B56FA977}">
      <dsp:nvSpPr>
        <dsp:cNvPr id="0" name=""/>
        <dsp:cNvSpPr/>
      </dsp:nvSpPr>
      <dsp:spPr>
        <a:xfrm>
          <a:off x="4448547" y="0"/>
          <a:ext cx="2469058" cy="620688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地理</a:t>
          </a:r>
        </a:p>
      </dsp:txBody>
      <dsp:txXfrm>
        <a:off x="4758891" y="0"/>
        <a:ext cx="1848370" cy="620688"/>
      </dsp:txXfrm>
    </dsp:sp>
    <dsp:sp modelId="{23C7B257-B1D5-43F5-AC4E-858CCCD23FD7}">
      <dsp:nvSpPr>
        <dsp:cNvPr id="0" name=""/>
        <dsp:cNvSpPr/>
      </dsp:nvSpPr>
      <dsp:spPr>
        <a:xfrm>
          <a:off x="6670699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公民與社會</a:t>
          </a:r>
        </a:p>
      </dsp:txBody>
      <dsp:txXfrm>
        <a:off x="6981043" y="0"/>
        <a:ext cx="1848370" cy="62068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F33453-FA6B-DC40-AFE9-9DD572D7EA22}">
      <dsp:nvSpPr>
        <dsp:cNvPr id="0" name=""/>
        <dsp:cNvSpPr/>
      </dsp:nvSpPr>
      <dsp:spPr>
        <a:xfrm>
          <a:off x="1207980" y="0"/>
          <a:ext cx="3774686" cy="3270193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satMod val="103000"/>
                <a:lumMod val="102000"/>
                <a:tint val="94000"/>
                <a:alpha val="5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Kaiti TC" charset="-120"/>
            </a:rPr>
            <a:t>地理視野</a:t>
          </a:r>
        </a:p>
      </dsp:txBody>
      <dsp:txXfrm>
        <a:off x="2435697" y="163509"/>
        <a:ext cx="1319253" cy="490529"/>
      </dsp:txXfrm>
    </dsp:sp>
    <dsp:sp modelId="{56B11B1E-FDB4-CC45-AA8B-C75FBF736A1A}">
      <dsp:nvSpPr>
        <dsp:cNvPr id="0" name=""/>
        <dsp:cNvSpPr/>
      </dsp:nvSpPr>
      <dsp:spPr>
        <a:xfrm>
          <a:off x="1674432" y="817548"/>
          <a:ext cx="2841782" cy="2452645"/>
        </a:xfrm>
        <a:prstGeom prst="ellipse">
          <a:avLst/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satMod val="103000"/>
                <a:lumMod val="102000"/>
                <a:tint val="94000"/>
                <a:alpha val="58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Kaiti TC" charset="-120"/>
            </a:rPr>
            <a:t>地理系統</a:t>
          </a:r>
        </a:p>
      </dsp:txBody>
      <dsp:txXfrm>
        <a:off x="2433188" y="970838"/>
        <a:ext cx="1324270" cy="459871"/>
      </dsp:txXfrm>
    </dsp:sp>
    <dsp:sp modelId="{2D77E7E9-39A8-4B45-AA2F-54D7A68D38F7}">
      <dsp:nvSpPr>
        <dsp:cNvPr id="0" name=""/>
        <dsp:cNvSpPr/>
      </dsp:nvSpPr>
      <dsp:spPr>
        <a:xfrm>
          <a:off x="2186430" y="1595887"/>
          <a:ext cx="1865335" cy="1635096"/>
        </a:xfrm>
        <a:prstGeom prst="ellipse">
          <a:avLst/>
        </a:prstGeom>
        <a:gradFill rotWithShape="0">
          <a:gsLst>
            <a:gs pos="0">
              <a:schemeClr val="accent1">
                <a:lumMod val="40000"/>
                <a:lumOff val="60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Kaiti TC" charset="-120"/>
            </a:rPr>
            <a:t>地理技能</a:t>
          </a:r>
        </a:p>
      </dsp:txBody>
      <dsp:txXfrm>
        <a:off x="2459602" y="2004661"/>
        <a:ext cx="1318991" cy="81754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E4AB8F-B5D0-C84A-A57F-4485E7DEAA3C}">
      <dsp:nvSpPr>
        <dsp:cNvPr id="0" name=""/>
        <dsp:cNvSpPr/>
      </dsp:nvSpPr>
      <dsp:spPr>
        <a:xfrm>
          <a:off x="0" y="150473"/>
          <a:ext cx="2206534" cy="505440"/>
        </a:xfrm>
        <a:prstGeom prst="roundRect">
          <a:avLst/>
        </a:prstGeom>
        <a:gradFill rotWithShape="0">
          <a:gsLst>
            <a:gs pos="0">
              <a:schemeClr val="bg1"/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Heiti TC Light" charset="-120"/>
            </a:rPr>
            <a:t>學科方法</a:t>
          </a:r>
        </a:p>
      </dsp:txBody>
      <dsp:txXfrm>
        <a:off x="24674" y="175147"/>
        <a:ext cx="2157186" cy="456092"/>
      </dsp:txXfrm>
    </dsp:sp>
    <dsp:sp modelId="{0A038112-84DE-BB4D-A07B-E63FDCE13779}">
      <dsp:nvSpPr>
        <dsp:cNvPr id="0" name=""/>
        <dsp:cNvSpPr/>
      </dsp:nvSpPr>
      <dsp:spPr>
        <a:xfrm>
          <a:off x="0" y="662642"/>
          <a:ext cx="2206534" cy="447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057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2100" kern="1200" dirty="0">
              <a:latin typeface="標楷體" charset="-120"/>
              <a:ea typeface="標楷體" charset="-120"/>
            </a:rPr>
            <a:t>空間資訊科技</a:t>
          </a:r>
        </a:p>
      </dsp:txBody>
      <dsp:txXfrm>
        <a:off x="0" y="662642"/>
        <a:ext cx="2206534" cy="447120"/>
      </dsp:txXfrm>
    </dsp:sp>
    <dsp:sp modelId="{5CF87C5C-5341-8341-9930-50CD9D39058C}">
      <dsp:nvSpPr>
        <dsp:cNvPr id="0" name=""/>
        <dsp:cNvSpPr/>
      </dsp:nvSpPr>
      <dsp:spPr>
        <a:xfrm>
          <a:off x="0" y="1109762"/>
          <a:ext cx="2206534" cy="505440"/>
        </a:xfrm>
        <a:prstGeom prst="roundRect">
          <a:avLst/>
        </a:prstGeom>
        <a:gradFill rotWithShape="0">
          <a:gsLst>
            <a:gs pos="0">
              <a:schemeClr val="bg1"/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Heiti TC Light" charset="-120"/>
            </a:rPr>
            <a:t>議題探究</a:t>
          </a:r>
        </a:p>
      </dsp:txBody>
      <dsp:txXfrm>
        <a:off x="24674" y="1134436"/>
        <a:ext cx="2157186" cy="456092"/>
      </dsp:txXfrm>
    </dsp:sp>
    <dsp:sp modelId="{64D36DC0-DF12-9745-9257-B1BA44156B09}">
      <dsp:nvSpPr>
        <dsp:cNvPr id="0" name=""/>
        <dsp:cNvSpPr/>
      </dsp:nvSpPr>
      <dsp:spPr>
        <a:xfrm>
          <a:off x="0" y="1615202"/>
          <a:ext cx="2206534" cy="447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057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2100" kern="1200" dirty="0">
              <a:latin typeface="標楷體" charset="-120"/>
              <a:ea typeface="標楷體" charset="-120"/>
            </a:rPr>
            <a:t>社會環境議題</a:t>
          </a:r>
        </a:p>
      </dsp:txBody>
      <dsp:txXfrm>
        <a:off x="0" y="1615202"/>
        <a:ext cx="2206534" cy="447120"/>
      </dsp:txXfrm>
    </dsp:sp>
    <dsp:sp modelId="{5A2D86B6-F3AD-4149-9F94-86044E05940C}">
      <dsp:nvSpPr>
        <dsp:cNvPr id="0" name=""/>
        <dsp:cNvSpPr/>
      </dsp:nvSpPr>
      <dsp:spPr>
        <a:xfrm>
          <a:off x="0" y="2062322"/>
          <a:ext cx="2206534" cy="505440"/>
        </a:xfrm>
        <a:prstGeom prst="roundRect">
          <a:avLst/>
        </a:prstGeom>
        <a:gradFill rotWithShape="0">
          <a:gsLst>
            <a:gs pos="0">
              <a:schemeClr val="bg1"/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Heiti TC Light" charset="-120"/>
            </a:rPr>
            <a:t>學科應用</a:t>
          </a:r>
        </a:p>
      </dsp:txBody>
      <dsp:txXfrm>
        <a:off x="24674" y="2086996"/>
        <a:ext cx="2157186" cy="456092"/>
      </dsp:txXfrm>
    </dsp:sp>
    <dsp:sp modelId="{6D920D0E-E2DC-FB46-AB1E-6027AC8F0D84}">
      <dsp:nvSpPr>
        <dsp:cNvPr id="0" name=""/>
        <dsp:cNvSpPr/>
      </dsp:nvSpPr>
      <dsp:spPr>
        <a:xfrm>
          <a:off x="0" y="2567762"/>
          <a:ext cx="2206534" cy="10339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057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2100" kern="1200" dirty="0">
              <a:latin typeface="標楷體" charset="-120"/>
              <a:ea typeface="標楷體" charset="-120"/>
            </a:rPr>
            <a:t>探究與實作：地理與人文社會科學研究</a:t>
          </a:r>
          <a:endParaRPr lang="zh-TW" altLang="en-US" sz="2100" kern="1200" dirty="0"/>
        </a:p>
      </dsp:txBody>
      <dsp:txXfrm>
        <a:off x="0" y="2567762"/>
        <a:ext cx="2206534" cy="103396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61AB80-29D4-47A4-956C-7201E6448AEA}">
      <dsp:nvSpPr>
        <dsp:cNvPr id="0" name=""/>
        <dsp:cNvSpPr/>
      </dsp:nvSpPr>
      <dsp:spPr>
        <a:xfrm>
          <a:off x="4241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國小社會</a:t>
          </a:r>
        </a:p>
      </dsp:txBody>
      <dsp:txXfrm>
        <a:off x="314585" y="0"/>
        <a:ext cx="1848370" cy="620688"/>
      </dsp:txXfrm>
    </dsp:sp>
    <dsp:sp modelId="{B6EE1DFF-800C-4A7E-A5B3-B2A8664B6FB9}">
      <dsp:nvSpPr>
        <dsp:cNvPr id="0" name=""/>
        <dsp:cNvSpPr/>
      </dsp:nvSpPr>
      <dsp:spPr>
        <a:xfrm>
          <a:off x="2226394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歷史</a:t>
          </a:r>
        </a:p>
      </dsp:txBody>
      <dsp:txXfrm>
        <a:off x="2536738" y="0"/>
        <a:ext cx="1848370" cy="620688"/>
      </dsp:txXfrm>
    </dsp:sp>
    <dsp:sp modelId="{5FB8DA8F-99A9-4822-8B47-9317B56FA977}">
      <dsp:nvSpPr>
        <dsp:cNvPr id="0" name=""/>
        <dsp:cNvSpPr/>
      </dsp:nvSpPr>
      <dsp:spPr>
        <a:xfrm>
          <a:off x="4448547" y="0"/>
          <a:ext cx="2469058" cy="620688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地理</a:t>
          </a:r>
        </a:p>
      </dsp:txBody>
      <dsp:txXfrm>
        <a:off x="4758891" y="0"/>
        <a:ext cx="1848370" cy="620688"/>
      </dsp:txXfrm>
    </dsp:sp>
    <dsp:sp modelId="{23C7B257-B1D5-43F5-AC4E-858CCCD23FD7}">
      <dsp:nvSpPr>
        <dsp:cNvPr id="0" name=""/>
        <dsp:cNvSpPr/>
      </dsp:nvSpPr>
      <dsp:spPr>
        <a:xfrm>
          <a:off x="6670699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公民與社會</a:t>
          </a:r>
        </a:p>
      </dsp:txBody>
      <dsp:txXfrm>
        <a:off x="6981043" y="0"/>
        <a:ext cx="1848370" cy="62068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61AB80-29D4-47A4-956C-7201E6448AEA}">
      <dsp:nvSpPr>
        <dsp:cNvPr id="0" name=""/>
        <dsp:cNvSpPr/>
      </dsp:nvSpPr>
      <dsp:spPr>
        <a:xfrm>
          <a:off x="4241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國小社會</a:t>
          </a:r>
        </a:p>
      </dsp:txBody>
      <dsp:txXfrm>
        <a:off x="314585" y="0"/>
        <a:ext cx="1848370" cy="620688"/>
      </dsp:txXfrm>
    </dsp:sp>
    <dsp:sp modelId="{B6EE1DFF-800C-4A7E-A5B3-B2A8664B6FB9}">
      <dsp:nvSpPr>
        <dsp:cNvPr id="0" name=""/>
        <dsp:cNvSpPr/>
      </dsp:nvSpPr>
      <dsp:spPr>
        <a:xfrm>
          <a:off x="2226394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歷史</a:t>
          </a:r>
        </a:p>
      </dsp:txBody>
      <dsp:txXfrm>
        <a:off x="2536738" y="0"/>
        <a:ext cx="1848370" cy="620688"/>
      </dsp:txXfrm>
    </dsp:sp>
    <dsp:sp modelId="{5FB8DA8F-99A9-4822-8B47-9317B56FA977}">
      <dsp:nvSpPr>
        <dsp:cNvPr id="0" name=""/>
        <dsp:cNvSpPr/>
      </dsp:nvSpPr>
      <dsp:spPr>
        <a:xfrm>
          <a:off x="4448547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地理</a:t>
          </a:r>
        </a:p>
      </dsp:txBody>
      <dsp:txXfrm>
        <a:off x="4758891" y="0"/>
        <a:ext cx="1848370" cy="620688"/>
      </dsp:txXfrm>
    </dsp:sp>
    <dsp:sp modelId="{23C7B257-B1D5-43F5-AC4E-858CCCD23FD7}">
      <dsp:nvSpPr>
        <dsp:cNvPr id="0" name=""/>
        <dsp:cNvSpPr/>
      </dsp:nvSpPr>
      <dsp:spPr>
        <a:xfrm>
          <a:off x="6670699" y="0"/>
          <a:ext cx="2469058" cy="620688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公民與社會</a:t>
          </a:r>
        </a:p>
      </dsp:txBody>
      <dsp:txXfrm>
        <a:off x="6981043" y="0"/>
        <a:ext cx="1848370" cy="62068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61AB80-29D4-47A4-956C-7201E6448AEA}">
      <dsp:nvSpPr>
        <dsp:cNvPr id="0" name=""/>
        <dsp:cNvSpPr/>
      </dsp:nvSpPr>
      <dsp:spPr>
        <a:xfrm>
          <a:off x="4241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國小社會</a:t>
          </a:r>
        </a:p>
      </dsp:txBody>
      <dsp:txXfrm>
        <a:off x="314585" y="0"/>
        <a:ext cx="1848370" cy="620688"/>
      </dsp:txXfrm>
    </dsp:sp>
    <dsp:sp modelId="{B6EE1DFF-800C-4A7E-A5B3-B2A8664B6FB9}">
      <dsp:nvSpPr>
        <dsp:cNvPr id="0" name=""/>
        <dsp:cNvSpPr/>
      </dsp:nvSpPr>
      <dsp:spPr>
        <a:xfrm>
          <a:off x="2226394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歷史</a:t>
          </a:r>
        </a:p>
      </dsp:txBody>
      <dsp:txXfrm>
        <a:off x="2536738" y="0"/>
        <a:ext cx="1848370" cy="620688"/>
      </dsp:txXfrm>
    </dsp:sp>
    <dsp:sp modelId="{5FB8DA8F-99A9-4822-8B47-9317B56FA977}">
      <dsp:nvSpPr>
        <dsp:cNvPr id="0" name=""/>
        <dsp:cNvSpPr/>
      </dsp:nvSpPr>
      <dsp:spPr>
        <a:xfrm>
          <a:off x="4448547" y="0"/>
          <a:ext cx="2469058" cy="620688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地理</a:t>
          </a:r>
        </a:p>
      </dsp:txBody>
      <dsp:txXfrm>
        <a:off x="4758891" y="0"/>
        <a:ext cx="1848370" cy="620688"/>
      </dsp:txXfrm>
    </dsp:sp>
    <dsp:sp modelId="{23C7B257-B1D5-43F5-AC4E-858CCCD23FD7}">
      <dsp:nvSpPr>
        <dsp:cNvPr id="0" name=""/>
        <dsp:cNvSpPr/>
      </dsp:nvSpPr>
      <dsp:spPr>
        <a:xfrm>
          <a:off x="6670699" y="0"/>
          <a:ext cx="2469058" cy="620688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公民與社會</a:t>
          </a:r>
        </a:p>
      </dsp:txBody>
      <dsp:txXfrm>
        <a:off x="6981043" y="0"/>
        <a:ext cx="1848370" cy="62068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532DBC-9E98-497E-986F-1912179037C5}">
      <dsp:nvSpPr>
        <dsp:cNvPr id="0" name=""/>
        <dsp:cNvSpPr/>
      </dsp:nvSpPr>
      <dsp:spPr>
        <a:xfrm>
          <a:off x="2442" y="297729"/>
          <a:ext cx="2450862" cy="2450862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4879" tIns="34290" rIns="134879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7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整合</a:t>
          </a:r>
          <a:endParaRPr lang="en-US" altLang="zh-TW" sz="27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7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知識、技能與態度</a:t>
          </a:r>
        </a:p>
      </dsp:txBody>
      <dsp:txXfrm>
        <a:off x="361362" y="656649"/>
        <a:ext cx="1733022" cy="1733022"/>
      </dsp:txXfrm>
    </dsp:sp>
    <dsp:sp modelId="{F51AB7F1-96CF-4866-8CDB-54F378C2AEB6}">
      <dsp:nvSpPr>
        <dsp:cNvPr id="0" name=""/>
        <dsp:cNvSpPr/>
      </dsp:nvSpPr>
      <dsp:spPr>
        <a:xfrm>
          <a:off x="1963132" y="297729"/>
          <a:ext cx="2450862" cy="2450862"/>
        </a:xfrm>
        <a:prstGeom prst="ellipse">
          <a:avLst/>
        </a:prstGeom>
        <a:solidFill>
          <a:schemeClr val="accent4">
            <a:alpha val="50000"/>
            <a:hueOff val="3465231"/>
            <a:satOff val="-15989"/>
            <a:lumOff val="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4879" tIns="34290" rIns="134879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7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導入</a:t>
          </a:r>
          <a:endParaRPr lang="en-US" altLang="zh-TW" sz="27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7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情境脈絡化的學習</a:t>
          </a:r>
        </a:p>
      </dsp:txBody>
      <dsp:txXfrm>
        <a:off x="2322052" y="656649"/>
        <a:ext cx="1733022" cy="1733022"/>
      </dsp:txXfrm>
    </dsp:sp>
    <dsp:sp modelId="{7559D296-669B-4078-B3E6-CE2EE71EA6FC}">
      <dsp:nvSpPr>
        <dsp:cNvPr id="0" name=""/>
        <dsp:cNvSpPr/>
      </dsp:nvSpPr>
      <dsp:spPr>
        <a:xfrm>
          <a:off x="3923823" y="297729"/>
          <a:ext cx="2450862" cy="2450862"/>
        </a:xfrm>
        <a:prstGeom prst="ellipse">
          <a:avLst/>
        </a:prstGeom>
        <a:solidFill>
          <a:schemeClr val="accent4">
            <a:alpha val="50000"/>
            <a:hueOff val="6930461"/>
            <a:satOff val="-31979"/>
            <a:lumOff val="1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4879" tIns="34290" rIns="134879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7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強調</a:t>
          </a:r>
          <a:endParaRPr lang="en-US" altLang="zh-TW" sz="27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7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學習方法及策略</a:t>
          </a:r>
        </a:p>
      </dsp:txBody>
      <dsp:txXfrm>
        <a:off x="4282743" y="656649"/>
        <a:ext cx="1733022" cy="1733022"/>
      </dsp:txXfrm>
    </dsp:sp>
    <dsp:sp modelId="{55F2D30D-5558-4A71-A60E-D399E1E44DE7}">
      <dsp:nvSpPr>
        <dsp:cNvPr id="0" name=""/>
        <dsp:cNvSpPr/>
      </dsp:nvSpPr>
      <dsp:spPr>
        <a:xfrm>
          <a:off x="5884513" y="297729"/>
          <a:ext cx="2450862" cy="2450862"/>
        </a:xfrm>
        <a:prstGeom prst="ellipse">
          <a:avLst/>
        </a:prstGeom>
        <a:solidFill>
          <a:schemeClr val="accent4">
            <a:alpha val="50000"/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4879" tIns="34290" rIns="134879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7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著重</a:t>
          </a:r>
          <a:endParaRPr lang="en-US" altLang="zh-TW" sz="27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7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活用實踐的表現</a:t>
          </a:r>
        </a:p>
      </dsp:txBody>
      <dsp:txXfrm>
        <a:off x="6243433" y="656649"/>
        <a:ext cx="1733022" cy="17330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809E7A-FD58-4A5F-A75D-7E43ED113B26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0CE887-CA20-454C-9739-486BE9093D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5159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zh-TW" dirty="0"/>
              <a:t>有關學習內容的四個主題軸順序規劃如下：讓學習者先透過各式學習活動探究各項社會事物間的「互動與關聯」，進而深入比較並辨別不同社會事物的「差異與多元」，以及了解在時間軸下社會事物的「變遷」過程及其「因果」關係；最後，在多元社會中，對於個人發展及社會參與的行動中做出合宜的「選擇」，並負起應盡之「責任」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D1630C-26BD-4C3C-8246-D525E0BD3594}" type="slidenum">
              <a:rPr lang="zh-TW" altLang="en-US" smtClean="0"/>
              <a:pPr>
                <a:defRPr/>
              </a:pPr>
              <a:t>25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761554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F5C14-D812-4AB3-BBC0-98E51BD66C93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936E6-F35E-4170-8A79-4B218E2D1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7380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F5C14-D812-4AB3-BBC0-98E51BD66C93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936E6-F35E-4170-8A79-4B218E2D1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3989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F5C14-D812-4AB3-BBC0-98E51BD66C93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936E6-F35E-4170-8A79-4B218E2D1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4855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F5C14-D812-4AB3-BBC0-98E51BD66C93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936E6-F35E-4170-8A79-4B218E2D1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6905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F5C14-D812-4AB3-BBC0-98E51BD66C93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936E6-F35E-4170-8A79-4B218E2D1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6448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F5C14-D812-4AB3-BBC0-98E51BD66C93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936E6-F35E-4170-8A79-4B218E2D1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7554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F5C14-D812-4AB3-BBC0-98E51BD66C93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936E6-F35E-4170-8A79-4B218E2D1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7047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F5C14-D812-4AB3-BBC0-98E51BD66C93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936E6-F35E-4170-8A79-4B218E2D1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1302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F5C14-D812-4AB3-BBC0-98E51BD66C93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936E6-F35E-4170-8A79-4B218E2D1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7097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F5C14-D812-4AB3-BBC0-98E51BD66C93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936E6-F35E-4170-8A79-4B218E2D1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0557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F5C14-D812-4AB3-BBC0-98E51BD66C93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936E6-F35E-4170-8A79-4B218E2D1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4457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F5C14-D812-4AB3-BBC0-98E51BD66C93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936E6-F35E-4170-8A79-4B218E2D1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2863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1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3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slideLayout" Target="../slideLayouts/slideLayout1.xml"/><Relationship Id="rId7" Type="http://schemas.openxmlformats.org/officeDocument/2006/relationships/diagramLayout" Target="../diagrams/layout5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diagramData" Target="../diagrams/data5.xml"/><Relationship Id="rId5" Type="http://schemas.openxmlformats.org/officeDocument/2006/relationships/image" Target="../media/image14.emf"/><Relationship Id="rId10" Type="http://schemas.microsoft.com/office/2007/relationships/diagramDrawing" Target="../diagrams/drawing5.xml"/><Relationship Id="rId4" Type="http://schemas.openxmlformats.org/officeDocument/2006/relationships/oleObject" Target="../embeddings/oleObject1.bin"/><Relationship Id="rId9" Type="http://schemas.openxmlformats.org/officeDocument/2006/relationships/diagramColors" Target="../diagrams/colors5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13" Type="http://schemas.openxmlformats.org/officeDocument/2006/relationships/diagramData" Target="../diagrams/data8.xml"/><Relationship Id="rId3" Type="http://schemas.openxmlformats.org/officeDocument/2006/relationships/diagramLayout" Target="../diagrams/layout6.xml"/><Relationship Id="rId7" Type="http://schemas.openxmlformats.org/officeDocument/2006/relationships/image" Target="../media/image15.png"/><Relationship Id="rId12" Type="http://schemas.microsoft.com/office/2007/relationships/diagramDrawing" Target="../diagrams/drawing7.xml"/><Relationship Id="rId17" Type="http://schemas.microsoft.com/office/2007/relationships/diagramDrawing" Target="../diagrams/drawing8.xml"/><Relationship Id="rId2" Type="http://schemas.openxmlformats.org/officeDocument/2006/relationships/diagramData" Target="../diagrams/data6.xml"/><Relationship Id="rId16" Type="http://schemas.openxmlformats.org/officeDocument/2006/relationships/diagramColors" Target="../diagrams/colors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openxmlformats.org/officeDocument/2006/relationships/diagramColors" Target="../diagrams/colors7.xml"/><Relationship Id="rId5" Type="http://schemas.openxmlformats.org/officeDocument/2006/relationships/diagramColors" Target="../diagrams/colors6.xml"/><Relationship Id="rId15" Type="http://schemas.openxmlformats.org/officeDocument/2006/relationships/diagramQuickStyle" Target="../diagrams/quickStyle8.xml"/><Relationship Id="rId10" Type="http://schemas.openxmlformats.org/officeDocument/2006/relationships/diagramQuickStyle" Target="../diagrams/quickStyle7.xml"/><Relationship Id="rId4" Type="http://schemas.openxmlformats.org/officeDocument/2006/relationships/diagramQuickStyle" Target="../diagrams/quickStyle6.xml"/><Relationship Id="rId9" Type="http://schemas.openxmlformats.org/officeDocument/2006/relationships/diagramLayout" Target="../diagrams/layout7.xml"/><Relationship Id="rId14" Type="http://schemas.openxmlformats.org/officeDocument/2006/relationships/diagramLayout" Target="../diagrams/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從社會領域的課程意識到素養導向課程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設計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李文富 副研究員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國家教育研究院課程及教學研究中心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6032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60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WHY-</a:t>
            </a:r>
            <a:r>
              <a:rPr lang="zh-TW" altLang="en-US" sz="60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為什麼這主題重要</a:t>
            </a:r>
            <a:endParaRPr lang="zh-TW" altLang="en-US" sz="60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2" action="ppaction://hlinksldjump"/>
              </a:rPr>
              <a:t>108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2" action="ppaction://hlinksldjump"/>
              </a:rPr>
              <a:t>課綱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，小故事</a:t>
            </a:r>
            <a:endPara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  <a:hlinkClick r:id="rId3" action="ppaction://hlinksldjump"/>
            </a:endParaRPr>
          </a:p>
          <a:p>
            <a:pPr>
              <a:lnSpc>
                <a:spcPct val="150000"/>
              </a:lnSpc>
            </a:pP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3" action="ppaction://hlinksldjump"/>
              </a:rPr>
              <a:t>素養導向</a:t>
            </a:r>
            <a:endPara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學會？</a:t>
            </a:r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學習重點</a:t>
            </a:r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何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學習？</a:t>
            </a:r>
            <a:endPara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學科本質</a:t>
            </a:r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學科特性</a:t>
            </a:r>
            <a:endPara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課程意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識</a:t>
            </a:r>
            <a:endPara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8519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標題 1"/>
          <p:cNvSpPr>
            <a:spLocks noGrp="1"/>
          </p:cNvSpPr>
          <p:nvPr>
            <p:ph type="title"/>
          </p:nvPr>
        </p:nvSpPr>
        <p:spPr>
          <a:xfrm>
            <a:off x="49235" y="0"/>
            <a:ext cx="11408899" cy="706437"/>
          </a:xfrm>
        </p:spPr>
        <p:txBody>
          <a:bodyPr>
            <a:noAutofit/>
          </a:bodyPr>
          <a:lstStyle/>
          <a:p>
            <a:r>
              <a:rPr lang="en-US" altLang="zh-TW" sz="3600" b="1" dirty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OECD</a:t>
            </a:r>
            <a:r>
              <a:rPr lang="zh-TW" altLang="en-US" sz="3600" b="1" dirty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：邁向</a:t>
            </a:r>
            <a:r>
              <a:rPr lang="en-US" altLang="zh-TW" sz="3600" b="1" dirty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2030</a:t>
            </a:r>
            <a:r>
              <a:rPr lang="zh-TW" altLang="en-US" sz="3600" b="1" dirty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年的教育架構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40DB9E-7FEB-44C3-8CBD-6333EBAAF471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  <p:pic>
        <p:nvPicPr>
          <p:cNvPr id="5837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45" y="610024"/>
            <a:ext cx="11987735" cy="5928888"/>
          </a:xfrm>
          <a:noFill/>
        </p:spPr>
      </p:pic>
      <p:sp>
        <p:nvSpPr>
          <p:cNvPr id="58373" name="文字方塊 5"/>
          <p:cNvSpPr txBox="1">
            <a:spLocks noChangeArrowheads="1"/>
          </p:cNvSpPr>
          <p:nvPr/>
        </p:nvSpPr>
        <p:spPr bwMode="auto">
          <a:xfrm>
            <a:off x="5560705" y="524720"/>
            <a:ext cx="65817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lang="zh-TW" altLang="en-US" sz="1200" dirty="0">
                <a:latin typeface="Arial" pitchFamily="34" charset="0"/>
              </a:rPr>
              <a:t>資料來源：</a:t>
            </a:r>
            <a:r>
              <a:rPr lang="en-US" altLang="zh-TW" sz="1200" dirty="0">
                <a:latin typeface="Arial" pitchFamily="34" charset="0"/>
              </a:rPr>
              <a:t> https://www.oecd.org/pisa/aboutpisa/Global-competency-for-an-inclusive-world.pdf</a:t>
            </a:r>
            <a:endParaRPr lang="zh-TW" altLang="en-US" sz="1200" dirty="0">
              <a:latin typeface="Arial" pitchFamily="34" charset="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9052559" y="749300"/>
            <a:ext cx="3089922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技能</a:t>
            </a:r>
            <a:r>
              <a:rPr lang="en-US" altLang="zh-TW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(skill)</a:t>
            </a:r>
          </a:p>
          <a:p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認知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後設認知技能</a:t>
            </a:r>
            <a:endParaRPr lang="en-US" altLang="zh-TW" sz="24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社會與情緒技能</a:t>
            </a:r>
            <a:endParaRPr lang="en-US" altLang="zh-TW" sz="24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身體實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技能</a:t>
            </a:r>
            <a:endParaRPr lang="zh-TW" altLang="en-US" sz="2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6119446" y="749300"/>
            <a:ext cx="2954216" cy="15696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知識</a:t>
            </a:r>
            <a:r>
              <a:rPr lang="en-US" altLang="zh-TW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(knowledge)</a:t>
            </a:r>
          </a:p>
          <a:p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學科知識</a:t>
            </a:r>
            <a:endParaRPr lang="en-US" altLang="zh-TW" sz="24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跨領域知識</a:t>
            </a:r>
            <a:endParaRPr lang="en-US" altLang="zh-TW" sz="24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實作</a:t>
            </a: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實踐知識</a:t>
            </a:r>
            <a:endParaRPr lang="zh-TW" altLang="en-US" sz="2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-25298" y="6234593"/>
            <a:ext cx="12217297" cy="61555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zh-TW" altLang="en-US" sz="3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學會學習</a:t>
            </a:r>
            <a:r>
              <a:rPr lang="zh-TW" altLang="en-US" sz="3400" b="1" dirty="0" smtClean="0">
                <a:solidFill>
                  <a:schemeClr val="bg1"/>
                </a:solidFill>
                <a:latin typeface="+mj-ea"/>
                <a:ea typeface="+mj-ea"/>
              </a:rPr>
              <a:t>˙</a:t>
            </a:r>
            <a:r>
              <a:rPr lang="zh-TW" altLang="en-US" sz="3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學會</a:t>
            </a:r>
            <a:r>
              <a:rPr lang="zh-TW" altLang="en-US" sz="3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與世界</a:t>
            </a:r>
            <a:r>
              <a:rPr lang="zh-TW" altLang="en-US" sz="3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連結</a:t>
            </a:r>
            <a:r>
              <a:rPr lang="zh-TW" altLang="en-US" sz="3400" b="1" dirty="0" smtClean="0">
                <a:solidFill>
                  <a:schemeClr val="bg1"/>
                </a:solidFill>
                <a:latin typeface="+mj-ea"/>
                <a:ea typeface="+mj-ea"/>
              </a:rPr>
              <a:t>˙</a:t>
            </a:r>
            <a:r>
              <a:rPr lang="zh-TW" altLang="en-US" sz="3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學會面對</a:t>
            </a:r>
            <a:r>
              <a:rPr lang="zh-TW" altLang="en-US" sz="3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未來</a:t>
            </a:r>
            <a:r>
              <a:rPr lang="zh-TW" altLang="en-US" sz="3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世界</a:t>
            </a:r>
            <a:endParaRPr lang="en-US" altLang="zh-TW" sz="3200" b="1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71381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60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關鍵詞</a:t>
            </a:r>
            <a:endParaRPr lang="zh-TW" altLang="en-US" sz="60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218341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課程意識</a:t>
            </a:r>
            <a:endParaRPr lang="en-US" altLang="zh-TW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社會領域</a:t>
            </a:r>
            <a:endParaRPr lang="en-US" altLang="zh-TW" sz="4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</a:t>
            </a:r>
            <a:endParaRPr lang="en-US" altLang="zh-TW" sz="4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29289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074" y="1192992"/>
            <a:ext cx="11392539" cy="5512608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860402" y="181380"/>
            <a:ext cx="99811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4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課綱的願景、理念與目標</a:t>
            </a:r>
            <a:endParaRPr lang="zh-TW" altLang="en-US" sz="4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橢圓 5"/>
          <p:cNvSpPr/>
          <p:nvPr/>
        </p:nvSpPr>
        <p:spPr>
          <a:xfrm>
            <a:off x="6850966" y="1662761"/>
            <a:ext cx="2035457" cy="1390919"/>
          </a:xfrm>
          <a:prstGeom prst="ellipse">
            <a:avLst/>
          </a:prstGeom>
          <a:noFill/>
          <a:ln w="3492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/>
          <p:cNvSpPr/>
          <p:nvPr/>
        </p:nvSpPr>
        <p:spPr>
          <a:xfrm>
            <a:off x="9294386" y="1662760"/>
            <a:ext cx="2212986" cy="1390919"/>
          </a:xfrm>
          <a:prstGeom prst="ellipse">
            <a:avLst/>
          </a:prstGeom>
          <a:noFill/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590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181686" y="2293034"/>
            <a:ext cx="10297551" cy="2172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48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教育是對人存在的目的、意義、價值及使命的一種理解、相信及實踐</a:t>
            </a:r>
            <a:endParaRPr lang="en-US" altLang="zh-TW" sz="48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870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58" name="Text Box 2"/>
          <p:cNvSpPr txBox="1">
            <a:spLocks noChangeArrowheads="1"/>
          </p:cNvSpPr>
          <p:nvPr/>
        </p:nvSpPr>
        <p:spPr bwMode="auto">
          <a:xfrm>
            <a:off x="5375275" y="1996283"/>
            <a:ext cx="719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</p:txBody>
      </p:sp>
      <p:sp>
        <p:nvSpPr>
          <p:cNvPr id="301059" name="Text Box 3"/>
          <p:cNvSpPr txBox="1">
            <a:spLocks noChangeArrowheads="1"/>
          </p:cNvSpPr>
          <p:nvPr/>
        </p:nvSpPr>
        <p:spPr bwMode="auto">
          <a:xfrm>
            <a:off x="7248526" y="1996283"/>
            <a:ext cx="7921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</p:txBody>
      </p:sp>
      <p:sp>
        <p:nvSpPr>
          <p:cNvPr id="301060" name="Text Box 4"/>
          <p:cNvSpPr txBox="1">
            <a:spLocks noChangeArrowheads="1"/>
          </p:cNvSpPr>
          <p:nvPr/>
        </p:nvSpPr>
        <p:spPr bwMode="auto">
          <a:xfrm>
            <a:off x="3503614" y="1996283"/>
            <a:ext cx="7191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</p:txBody>
      </p:sp>
      <p:sp>
        <p:nvSpPr>
          <p:cNvPr id="301061" name="Text Box 5"/>
          <p:cNvSpPr txBox="1">
            <a:spLocks noChangeArrowheads="1"/>
          </p:cNvSpPr>
          <p:nvPr/>
        </p:nvSpPr>
        <p:spPr bwMode="auto">
          <a:xfrm>
            <a:off x="5375275" y="267497"/>
            <a:ext cx="6477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3200">
                <a:latin typeface="微軟正黑體" panose="020B0604030504040204" pitchFamily="34" charset="-120"/>
                <a:ea typeface="微軟正黑體" panose="020B0604030504040204" pitchFamily="34" charset="-120"/>
              </a:rPr>
              <a:t>天</a:t>
            </a:r>
          </a:p>
        </p:txBody>
      </p:sp>
      <p:sp>
        <p:nvSpPr>
          <p:cNvPr id="301062" name="Text Box 6"/>
          <p:cNvSpPr txBox="1">
            <a:spLocks noChangeArrowheads="1"/>
          </p:cNvSpPr>
          <p:nvPr/>
        </p:nvSpPr>
        <p:spPr bwMode="auto">
          <a:xfrm>
            <a:off x="5375276" y="3867947"/>
            <a:ext cx="7921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3200">
                <a:latin typeface="微軟正黑體" panose="020B0604030504040204" pitchFamily="34" charset="-120"/>
                <a:ea typeface="微軟正黑體" panose="020B0604030504040204" pitchFamily="34" charset="-120"/>
              </a:rPr>
              <a:t>地</a:t>
            </a:r>
          </a:p>
        </p:txBody>
      </p:sp>
      <p:sp>
        <p:nvSpPr>
          <p:cNvPr id="301063" name="Line 7"/>
          <p:cNvSpPr>
            <a:spLocks noChangeShapeType="1"/>
          </p:cNvSpPr>
          <p:nvPr/>
        </p:nvSpPr>
        <p:spPr bwMode="auto">
          <a:xfrm>
            <a:off x="4151314" y="2356646"/>
            <a:ext cx="9366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1064" name="Line 8"/>
          <p:cNvSpPr>
            <a:spLocks noChangeShapeType="1"/>
          </p:cNvSpPr>
          <p:nvPr/>
        </p:nvSpPr>
        <p:spPr bwMode="auto">
          <a:xfrm>
            <a:off x="6096001" y="2356646"/>
            <a:ext cx="11525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1065" name="Line 9"/>
          <p:cNvSpPr>
            <a:spLocks noChangeShapeType="1"/>
          </p:cNvSpPr>
          <p:nvPr/>
        </p:nvSpPr>
        <p:spPr bwMode="auto">
          <a:xfrm flipV="1">
            <a:off x="5673188" y="846934"/>
            <a:ext cx="0" cy="10080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1066" name="Line 10"/>
          <p:cNvSpPr>
            <a:spLocks noChangeShapeType="1"/>
          </p:cNvSpPr>
          <p:nvPr/>
        </p:nvSpPr>
        <p:spPr bwMode="auto">
          <a:xfrm>
            <a:off x="5664200" y="2643984"/>
            <a:ext cx="0" cy="12239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1067" name="Arc 11"/>
          <p:cNvSpPr>
            <a:spLocks/>
          </p:cNvSpPr>
          <p:nvPr/>
        </p:nvSpPr>
        <p:spPr bwMode="auto">
          <a:xfrm>
            <a:off x="6024563" y="988221"/>
            <a:ext cx="1223962" cy="122396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1068" name="Arc 12"/>
          <p:cNvSpPr>
            <a:spLocks/>
          </p:cNvSpPr>
          <p:nvPr/>
        </p:nvSpPr>
        <p:spPr bwMode="auto">
          <a:xfrm flipV="1">
            <a:off x="5951539" y="2572546"/>
            <a:ext cx="1296987" cy="122396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1069" name="Arc 13"/>
          <p:cNvSpPr>
            <a:spLocks/>
          </p:cNvSpPr>
          <p:nvPr/>
        </p:nvSpPr>
        <p:spPr bwMode="auto">
          <a:xfrm flipH="1">
            <a:off x="4151314" y="988222"/>
            <a:ext cx="1296987" cy="1296987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1070" name="Arc 14"/>
          <p:cNvSpPr>
            <a:spLocks/>
          </p:cNvSpPr>
          <p:nvPr/>
        </p:nvSpPr>
        <p:spPr bwMode="auto">
          <a:xfrm flipH="1" flipV="1">
            <a:off x="4151313" y="2572546"/>
            <a:ext cx="1223962" cy="122396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1071" name="Line 15"/>
          <p:cNvSpPr>
            <a:spLocks noChangeShapeType="1"/>
          </p:cNvSpPr>
          <p:nvPr/>
        </p:nvSpPr>
        <p:spPr bwMode="auto">
          <a:xfrm>
            <a:off x="1919289" y="4515646"/>
            <a:ext cx="8137525" cy="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1072" name="Text Box 16"/>
          <p:cNvSpPr txBox="1">
            <a:spLocks noChangeArrowheads="1"/>
          </p:cNvSpPr>
          <p:nvPr/>
        </p:nvSpPr>
        <p:spPr bwMode="auto">
          <a:xfrm>
            <a:off x="9480551" y="4731547"/>
            <a:ext cx="102086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40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</a:t>
            </a:r>
          </a:p>
        </p:txBody>
      </p:sp>
      <p:sp>
        <p:nvSpPr>
          <p:cNvPr id="301073" name="Text Box 17"/>
          <p:cNvSpPr txBox="1">
            <a:spLocks noChangeArrowheads="1"/>
          </p:cNvSpPr>
          <p:nvPr/>
        </p:nvSpPr>
        <p:spPr bwMode="auto">
          <a:xfrm>
            <a:off x="1919288" y="4731547"/>
            <a:ext cx="10208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過去</a:t>
            </a:r>
          </a:p>
        </p:txBody>
      </p:sp>
      <p:sp>
        <p:nvSpPr>
          <p:cNvPr id="301074" name="Text Box 18"/>
          <p:cNvSpPr txBox="1">
            <a:spLocks noChangeArrowheads="1"/>
          </p:cNvSpPr>
          <p:nvPr/>
        </p:nvSpPr>
        <p:spPr bwMode="auto">
          <a:xfrm>
            <a:off x="5159375" y="4731546"/>
            <a:ext cx="10810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TW" altLang="zh-TW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1075" name="Text Box 19"/>
          <p:cNvSpPr txBox="1">
            <a:spLocks noChangeArrowheads="1"/>
          </p:cNvSpPr>
          <p:nvPr/>
        </p:nvSpPr>
        <p:spPr bwMode="auto">
          <a:xfrm>
            <a:off x="5303838" y="4731547"/>
            <a:ext cx="10208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400">
                <a:latin typeface="微軟正黑體" panose="020B0604030504040204" pitchFamily="34" charset="-120"/>
                <a:ea typeface="微軟正黑體" panose="020B0604030504040204" pitchFamily="34" charset="-120"/>
              </a:rPr>
              <a:t>現在</a:t>
            </a:r>
          </a:p>
        </p:txBody>
      </p:sp>
      <p:sp>
        <p:nvSpPr>
          <p:cNvPr id="301076" name="Text Box 20"/>
          <p:cNvSpPr txBox="1">
            <a:spLocks noChangeArrowheads="1"/>
          </p:cNvSpPr>
          <p:nvPr/>
        </p:nvSpPr>
        <p:spPr bwMode="auto">
          <a:xfrm>
            <a:off x="7967664" y="1996284"/>
            <a:ext cx="10810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TW" altLang="zh-TW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1077" name="Text Box 21"/>
          <p:cNvSpPr txBox="1">
            <a:spLocks noChangeArrowheads="1"/>
          </p:cNvSpPr>
          <p:nvPr/>
        </p:nvSpPr>
        <p:spPr bwMode="auto">
          <a:xfrm>
            <a:off x="3775542" y="2558016"/>
            <a:ext cx="176487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400" b="1" dirty="0">
                <a:solidFill>
                  <a:srgbClr val="FF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社會的存有</a:t>
            </a:r>
          </a:p>
        </p:txBody>
      </p:sp>
      <p:sp>
        <p:nvSpPr>
          <p:cNvPr id="301078" name="Text Box 22"/>
          <p:cNvSpPr txBox="1">
            <a:spLocks noChangeArrowheads="1"/>
          </p:cNvSpPr>
          <p:nvPr/>
        </p:nvSpPr>
        <p:spPr bwMode="auto">
          <a:xfrm>
            <a:off x="7248526" y="1052514"/>
            <a:ext cx="20783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400" b="1" dirty="0">
                <a:solidFill>
                  <a:srgbClr val="FF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文化的存有</a:t>
            </a:r>
          </a:p>
        </p:txBody>
      </p:sp>
      <p:sp>
        <p:nvSpPr>
          <p:cNvPr id="301079" name="Text Box 23"/>
          <p:cNvSpPr txBox="1">
            <a:spLocks noChangeArrowheads="1"/>
          </p:cNvSpPr>
          <p:nvPr/>
        </p:nvSpPr>
        <p:spPr bwMode="auto">
          <a:xfrm>
            <a:off x="1329190" y="3993508"/>
            <a:ext cx="27120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2400" b="1" dirty="0">
                <a:solidFill>
                  <a:srgbClr val="FF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solidFill>
                  <a:srgbClr val="FF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歷史的存有</a:t>
            </a:r>
            <a:r>
              <a:rPr lang="en-US" altLang="zh-TW" sz="2400" b="1" dirty="0">
                <a:solidFill>
                  <a:srgbClr val="FF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  <p:sp>
        <p:nvSpPr>
          <p:cNvPr id="301080" name="Text Box 24"/>
          <p:cNvSpPr txBox="1">
            <a:spLocks noChangeArrowheads="1"/>
          </p:cNvSpPr>
          <p:nvPr/>
        </p:nvSpPr>
        <p:spPr bwMode="auto">
          <a:xfrm>
            <a:off x="5713453" y="1566072"/>
            <a:ext cx="553998" cy="2287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400" b="1" dirty="0">
                <a:solidFill>
                  <a:srgbClr val="FF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自然的存有</a:t>
            </a:r>
          </a:p>
        </p:txBody>
      </p:sp>
      <p:sp>
        <p:nvSpPr>
          <p:cNvPr id="25" name="Text Box 21"/>
          <p:cNvSpPr txBox="1">
            <a:spLocks noChangeArrowheads="1"/>
          </p:cNvSpPr>
          <p:nvPr/>
        </p:nvSpPr>
        <p:spPr bwMode="auto">
          <a:xfrm>
            <a:off x="9775972" y="5599625"/>
            <a:ext cx="2197807" cy="461665"/>
          </a:xfrm>
          <a:prstGeom prst="rect">
            <a:avLst/>
          </a:prstGeom>
          <a:solidFill>
            <a:srgbClr val="FFFF66"/>
          </a:solidFill>
          <a:ln w="19050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2400" dirty="0">
                <a:latin typeface="Arial" panose="020B0604020202020204" pitchFamily="34" charset="0"/>
              </a:rPr>
              <a:t> </a:t>
            </a:r>
            <a:r>
              <a:rPr lang="zh-TW" altLang="en-US" sz="2400" b="1" dirty="0">
                <a:solidFill>
                  <a:srgbClr val="0033CC"/>
                </a:solidFill>
                <a:latin typeface="Arial" panose="020B0604020202020204" pitchFamily="34" charset="0"/>
              </a:rPr>
              <a:t>成為一個人</a:t>
            </a:r>
          </a:p>
        </p:txBody>
      </p:sp>
      <p:sp>
        <p:nvSpPr>
          <p:cNvPr id="26" name="Text Box 22"/>
          <p:cNvSpPr txBox="1">
            <a:spLocks noChangeArrowheads="1"/>
          </p:cNvSpPr>
          <p:nvPr/>
        </p:nvSpPr>
        <p:spPr bwMode="auto">
          <a:xfrm>
            <a:off x="112542" y="5286021"/>
            <a:ext cx="2867018" cy="1492716"/>
          </a:xfrm>
          <a:prstGeom prst="rect">
            <a:avLst/>
          </a:prstGeom>
          <a:solidFill>
            <a:srgbClr val="FFFF66"/>
          </a:solidFill>
          <a:ln w="19050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sz="2000" b="1" dirty="0" smtClean="0">
                <a:solidFill>
                  <a:srgbClr val="0033CC"/>
                </a:solidFill>
                <a:latin typeface="Arial" panose="020B0604020202020204" pitchFamily="34" charset="0"/>
              </a:rPr>
              <a:t>人的未確定性</a:t>
            </a:r>
            <a:endParaRPr lang="en-US" altLang="zh-TW" sz="2000" b="1" dirty="0" smtClean="0">
              <a:solidFill>
                <a:srgbClr val="0033CC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</a:pPr>
            <a:r>
              <a:rPr lang="zh-TW" altLang="en-US" sz="2000" b="1" dirty="0" smtClean="0">
                <a:solidFill>
                  <a:srgbClr val="0033CC"/>
                </a:solidFill>
                <a:latin typeface="Arial" panose="020B0604020202020204" pitchFamily="34" charset="0"/>
              </a:rPr>
              <a:t>人的自我完成性</a:t>
            </a:r>
            <a:endParaRPr lang="en-US" altLang="zh-TW" sz="2000" b="1" dirty="0" smtClean="0">
              <a:solidFill>
                <a:srgbClr val="0033CC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</a:pPr>
            <a:r>
              <a:rPr lang="zh-TW" altLang="en-US" sz="2000" b="1" dirty="0" smtClean="0">
                <a:solidFill>
                  <a:srgbClr val="0033CC"/>
                </a:solidFill>
                <a:latin typeface="Arial" panose="020B0604020202020204" pitchFamily="34" charset="0"/>
              </a:rPr>
              <a:t>自我完成的依他起性</a:t>
            </a:r>
            <a:endParaRPr lang="en-US" altLang="zh-TW" sz="2000" b="1" dirty="0" smtClean="0">
              <a:solidFill>
                <a:srgbClr val="0033CC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</a:pPr>
            <a:r>
              <a:rPr lang="en-US" altLang="zh-TW" sz="1600" b="1" dirty="0" smtClean="0">
                <a:solidFill>
                  <a:srgbClr val="0033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b="1" dirty="0" smtClean="0">
                <a:solidFill>
                  <a:srgbClr val="0033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引自馮朝霖</a:t>
            </a:r>
            <a:r>
              <a:rPr lang="en-US" altLang="zh-TW" sz="1600" b="1" dirty="0" smtClean="0">
                <a:solidFill>
                  <a:srgbClr val="0033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600" b="1" dirty="0">
              <a:solidFill>
                <a:srgbClr val="0033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Line 25"/>
          <p:cNvSpPr>
            <a:spLocks noChangeShapeType="1"/>
          </p:cNvSpPr>
          <p:nvPr/>
        </p:nvSpPr>
        <p:spPr bwMode="auto">
          <a:xfrm flipV="1">
            <a:off x="2940148" y="5868632"/>
            <a:ext cx="683582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sz="2400"/>
          </a:p>
        </p:txBody>
      </p:sp>
      <p:sp>
        <p:nvSpPr>
          <p:cNvPr id="28" name="Text Box 24"/>
          <p:cNvSpPr txBox="1">
            <a:spLocks noChangeArrowheads="1"/>
          </p:cNvSpPr>
          <p:nvPr/>
        </p:nvSpPr>
        <p:spPr bwMode="auto">
          <a:xfrm>
            <a:off x="3249637" y="5852829"/>
            <a:ext cx="6230914" cy="461665"/>
          </a:xfrm>
          <a:prstGeom prst="rect">
            <a:avLst/>
          </a:prstGeom>
          <a:solidFill>
            <a:srgbClr val="FF0000"/>
          </a:solidFill>
          <a:ln w="1905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TW" altLang="en-US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教育</a:t>
            </a:r>
            <a:endParaRPr lang="zh-TW" altLang="en-US" sz="2400" b="1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96001" y="287775"/>
            <a:ext cx="2100255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zh-TW" altLang="en-US" sz="2400" b="1" dirty="0"/>
              <a:t>「價值根源」 </a:t>
            </a:r>
          </a:p>
        </p:txBody>
      </p:sp>
      <p:sp>
        <p:nvSpPr>
          <p:cNvPr id="31" name="矩形 30"/>
          <p:cNvSpPr/>
          <p:nvPr/>
        </p:nvSpPr>
        <p:spPr>
          <a:xfrm>
            <a:off x="7890726" y="1997660"/>
            <a:ext cx="2100255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zh-TW" altLang="en-US" sz="2400" b="1" dirty="0" smtClean="0"/>
              <a:t>「社會群己」 </a:t>
            </a:r>
            <a:endParaRPr lang="zh-TW" altLang="en-US" sz="2400" b="1" dirty="0"/>
          </a:p>
        </p:txBody>
      </p:sp>
      <p:sp>
        <p:nvSpPr>
          <p:cNvPr id="32" name="矩形 31"/>
          <p:cNvSpPr/>
          <p:nvPr/>
        </p:nvSpPr>
        <p:spPr>
          <a:xfrm>
            <a:off x="6324698" y="3902015"/>
            <a:ext cx="2100255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zh-TW" altLang="en-US" sz="2400" b="1" dirty="0" smtClean="0"/>
              <a:t>「自然環境」 </a:t>
            </a:r>
            <a:endParaRPr lang="zh-TW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728178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1086" y="196313"/>
            <a:ext cx="10515600" cy="732155"/>
          </a:xfrm>
        </p:spPr>
        <p:txBody>
          <a:bodyPr>
            <a:noAutofit/>
          </a:bodyPr>
          <a:lstStyle/>
          <a:p>
            <a:r>
              <a:rPr lang="zh-TW" altLang="en-US" sz="48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</a:t>
            </a:r>
            <a:r>
              <a:rPr lang="zh-TW" altLang="en-US" sz="48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2" action="ppaction://hlinksldjump"/>
              </a:rPr>
              <a:t>意識</a:t>
            </a:r>
            <a:r>
              <a:rPr lang="en-US" altLang="zh-TW" sz="36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(curricular consciousness)</a:t>
            </a:r>
            <a:endParaRPr lang="zh-TW" altLang="en-US" sz="3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0575" y="1106196"/>
            <a:ext cx="11527302" cy="5751804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教師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對於課程覺知的</a:t>
            </a:r>
            <a:r>
              <a:rPr lang="zh-TW" altLang="en-US" sz="4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動態</a:t>
            </a:r>
            <a:r>
              <a:rPr lang="zh-TW" altLang="en-US" sz="4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歷程</a:t>
            </a:r>
            <a:endParaRPr lang="en-US" altLang="zh-TW" sz="40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3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en-US" altLang="zh-TW" sz="3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3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對課程及學科課程知識的覺知與把握</a:t>
            </a:r>
            <a:endParaRPr lang="en-US" altLang="zh-TW" sz="31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3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-</a:t>
            </a:r>
            <a:r>
              <a:rPr lang="zh-TW" altLang="en-US" sz="3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並將其轉化</a:t>
            </a:r>
            <a:r>
              <a:rPr lang="zh-TW" altLang="en-US" sz="3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成與外界互動及實務實踐的認知</a:t>
            </a:r>
            <a:r>
              <a:rPr lang="zh-TW" altLang="en-US" sz="3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活動（</a:t>
            </a:r>
            <a:r>
              <a:rPr lang="en-US" altLang="zh-TW" sz="3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cognitive activity</a:t>
            </a:r>
            <a:r>
              <a:rPr lang="zh-TW" altLang="en-US" sz="3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endParaRPr lang="en-US" altLang="zh-TW" sz="31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3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sz="3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3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以及</a:t>
            </a:r>
            <a:r>
              <a:rPr lang="zh-TW" altLang="en-US" sz="3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對教學實踐行動的緣由、價值及成效的批判反省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TW" altLang="en-US" sz="4000" dirty="0" smtClean="0"/>
              <a:t>涉</a:t>
            </a:r>
            <a:r>
              <a:rPr lang="zh-TW" altLang="en-US" sz="4000" dirty="0"/>
              <a:t>了一種</a:t>
            </a:r>
            <a:r>
              <a:rPr lang="zh-TW" altLang="en-US" sz="4000" b="1" dirty="0">
                <a:solidFill>
                  <a:srgbClr val="FF0000"/>
                </a:solidFill>
              </a:rPr>
              <a:t>精神上</a:t>
            </a:r>
            <a:r>
              <a:rPr lang="zh-TW" altLang="en-US" sz="4000" dirty="0"/>
              <a:t>的努力，企圖把持住意識行動背後的</a:t>
            </a:r>
            <a:r>
              <a:rPr lang="zh-TW" altLang="en-US" sz="4000" b="1" dirty="0" smtClean="0">
                <a:solidFill>
                  <a:srgbClr val="FF0000"/>
                </a:solidFill>
              </a:rPr>
              <a:t>意義</a:t>
            </a:r>
            <a:endParaRPr lang="en-US" altLang="zh-TW" sz="40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蘊含對於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自我內在的省思、調整與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適應</a:t>
            </a:r>
            <a:endParaRPr lang="en-US" altLang="zh-TW" sz="4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對於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課程與教學的信念、實踐與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評估</a:t>
            </a:r>
            <a:endParaRPr lang="en-US" altLang="zh-TW" sz="4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對於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環境的詮釋、組織與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應用</a:t>
            </a:r>
            <a:endParaRPr lang="en-US" altLang="zh-TW" sz="4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從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不斷批判的角度建構出的課程價值觀與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行動策略</a:t>
            </a:r>
            <a:endParaRPr lang="zh-TW" altLang="en-US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642252" y="416562"/>
            <a:ext cx="3385625" cy="6330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整理及修改自甄曉蘭，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2004)</a:t>
            </a: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1342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42633" y="1983544"/>
            <a:ext cx="9797453" cy="2560320"/>
          </a:xfrm>
          <a:ln w="50800"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 marL="0" indent="0">
              <a:buNone/>
            </a:pPr>
            <a:r>
              <a:rPr lang="zh-TW" altLang="en-US" sz="4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意識</a:t>
            </a:r>
            <a:endParaRPr lang="en-US" altLang="zh-TW" sz="40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一種自我感受、自我存在感與對外界感受的綜合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體現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意識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的基礎是個體具有自我意識與對自身認知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能力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自身行使能力的認可的綜合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37094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2440" y="280720"/>
            <a:ext cx="10515600" cy="872832"/>
          </a:xfrm>
        </p:spPr>
        <p:txBody>
          <a:bodyPr>
            <a:normAutofit/>
          </a:bodyPr>
          <a:lstStyle/>
          <a:p>
            <a:r>
              <a:rPr lang="zh-TW" altLang="en-US" sz="48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課程意識的重要性</a:t>
            </a:r>
            <a:endParaRPr lang="zh-TW" altLang="en-US" sz="48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2439" y="1375459"/>
            <a:ext cx="11442895" cy="3787384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教育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改革關注的是教師角色的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改變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從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「知識的傳遞者」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改變為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「學習的引領者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教師乃是課程的創製者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」（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teacher as curriculum maker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教師乃是課程潛力的主導者」（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teacher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as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curriculum potential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）。</a:t>
            </a:r>
          </a:p>
        </p:txBody>
      </p:sp>
    </p:spTree>
    <p:extLst>
      <p:ext uri="{BB962C8B-B14F-4D97-AF65-F5344CB8AC3E}">
        <p14:creationId xmlns:p14="http://schemas.microsoft.com/office/powerpoint/2010/main" val="294277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altLang="zh-TW" sz="80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None/>
            </a:pPr>
            <a:r>
              <a:rPr lang="zh-TW" altLang="en-US" sz="8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孩子為了什麼去學校</a:t>
            </a:r>
            <a:endParaRPr lang="en-US" altLang="zh-TW" sz="80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None/>
            </a:pPr>
            <a:endParaRPr lang="zh-TW" altLang="en-US" sz="8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AutoShape 2" descr="「上學」的圖片搜尋結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6" name="AutoShape 6" descr="「上學」的圖片搜尋結果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2056" name="Picture 8" descr="「上學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54071"/>
            <a:ext cx="3998982" cy="2251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10" descr="「升學壓力」的圖片搜尋結果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2062" name="Picture 14" descr="「升學壓力」的圖片搜尋結果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804" y="4354071"/>
            <a:ext cx="3379303" cy="2253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「道禾」的圖片搜尋結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929" y="4354071"/>
            <a:ext cx="4616129" cy="2253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26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標題 1"/>
          <p:cNvSpPr>
            <a:spLocks noGrp="1"/>
          </p:cNvSpPr>
          <p:nvPr>
            <p:ph type="title"/>
          </p:nvPr>
        </p:nvSpPr>
        <p:spPr>
          <a:xfrm>
            <a:off x="0" y="1"/>
            <a:ext cx="12070080" cy="1973263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altLang="zh-TW" sz="6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《</a:t>
            </a:r>
            <a:r>
              <a:rPr lang="zh-TW" altLang="en-US" sz="6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學校在窗外</a:t>
            </a:r>
            <a:r>
              <a:rPr lang="en-US" altLang="zh-TW" sz="6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》</a:t>
            </a:r>
            <a:r>
              <a:rPr lang="zh-TW" altLang="en-US" sz="6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第一篇</a:t>
            </a:r>
            <a:r>
              <a:rPr lang="en-US" altLang="zh-TW" sz="6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6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60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孩子</a:t>
            </a:r>
            <a:r>
              <a:rPr lang="zh-TW" altLang="en-US" sz="60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為了什麼去學校</a:t>
            </a:r>
            <a:r>
              <a:rPr lang="zh-TW" altLang="en-US" sz="6000" dirty="0">
                <a:solidFill>
                  <a:srgbClr val="FFFF00"/>
                </a:solidFill>
              </a:rPr>
              <a:t/>
            </a:r>
            <a:br>
              <a:rPr lang="zh-TW" altLang="en-US" sz="6000" dirty="0">
                <a:solidFill>
                  <a:srgbClr val="FFFF00"/>
                </a:solidFill>
              </a:rPr>
            </a:br>
            <a:r>
              <a:rPr lang="zh-TW" altLang="en-US" sz="27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作者：黃武雄</a:t>
            </a:r>
            <a:r>
              <a:rPr lang="zh-TW" altLang="en-US" sz="27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教授</a:t>
            </a:r>
          </a:p>
        </p:txBody>
      </p:sp>
      <p:sp>
        <p:nvSpPr>
          <p:cNvPr id="2867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8534400" y="6484297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41ECB16E-8433-4012-A145-0BC7E8698BE0}" type="slidenum">
              <a:rPr lang="zh-TW" altLang="en-US" sz="1200">
                <a:solidFill>
                  <a:srgbClr val="898989"/>
                </a:solidFill>
              </a:rPr>
              <a:pPr/>
              <a:t>12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pic>
        <p:nvPicPr>
          <p:cNvPr id="28676" name="Picture 3" descr="H:\高中課綱演講\課綱-天下雜誌影片-照片\黃武雄 學校在窗外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292" y="2564760"/>
            <a:ext cx="3295650" cy="428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4" descr="H:\高中課綱演講\課綱-天下雜誌影片-照片\黃武雄 學校在窗外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0297"/>
            <a:ext cx="2700338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6" descr="H:\高中課綱演講\課綱-天下雜誌影片-照片\黃武雄 學校在窗外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809" y="2573338"/>
            <a:ext cx="3148012" cy="428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5087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>
              <a:defRPr sz="21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>
              <a:defRPr sz="1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eaLnBrk="0" fontAlgn="base" hangingPunct="0"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eaLnBrk="0" fontAlgn="base" hangingPunct="0"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eaLnBrk="0" fontAlgn="base" hangingPunct="0"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eaLnBrk="0" fontAlgn="base" hangingPunct="0"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C3FC40C7-BEE2-4425-9EC0-D29E1AA1E6DC}" type="slidenum">
              <a:rPr lang="zh-TW" altLang="en-US" sz="900">
                <a:solidFill>
                  <a:srgbClr val="898989"/>
                </a:solidFill>
              </a:rPr>
              <a:pPr/>
              <a:t>13</a:t>
            </a:fld>
            <a:endParaRPr lang="zh-TW" altLang="en-US" sz="900">
              <a:solidFill>
                <a:srgbClr val="898989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702104" y="1274042"/>
            <a:ext cx="6952345" cy="8918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到學校學習與世界真正連結的方法</a:t>
            </a:r>
          </a:p>
        </p:txBody>
      </p:sp>
      <p:sp>
        <p:nvSpPr>
          <p:cNvPr id="11" name="矩形 10"/>
          <p:cNvSpPr/>
          <p:nvPr/>
        </p:nvSpPr>
        <p:spPr>
          <a:xfrm>
            <a:off x="2721137" y="3395985"/>
            <a:ext cx="6959312" cy="10515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認識自己、反觀自己、</a:t>
            </a:r>
            <a:endParaRPr lang="en-US" altLang="zh-TW" sz="32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瞭解自己在世界的位置，</a:t>
            </a:r>
          </a:p>
        </p:txBody>
      </p:sp>
      <p:sp>
        <p:nvSpPr>
          <p:cNvPr id="7" name="標題 1"/>
          <p:cNvSpPr>
            <a:spLocks noGrp="1"/>
          </p:cNvSpPr>
          <p:nvPr>
            <p:ph type="title"/>
          </p:nvPr>
        </p:nvSpPr>
        <p:spPr>
          <a:xfrm>
            <a:off x="2688783" y="169337"/>
            <a:ext cx="6958699" cy="891394"/>
          </a:xfrm>
          <a:solidFill>
            <a:schemeClr val="accent1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zh-TW" altLang="en-US" sz="4050" b="1" dirty="0">
                <a:solidFill>
                  <a:schemeClr val="bg1">
                    <a:lumMod val="9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孩子為了什麼去學校</a:t>
            </a:r>
            <a:endParaRPr lang="zh-TW" altLang="en-US" sz="405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721137" y="5588645"/>
            <a:ext cx="6959312" cy="11605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自我實現，成為一個人</a:t>
            </a:r>
            <a:endParaRPr lang="en-US" altLang="zh-TW" sz="32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做最好的自己</a:t>
            </a:r>
          </a:p>
        </p:txBody>
      </p:sp>
      <p:sp>
        <p:nvSpPr>
          <p:cNvPr id="2" name="上-下雙向箭號 1"/>
          <p:cNvSpPr/>
          <p:nvPr/>
        </p:nvSpPr>
        <p:spPr>
          <a:xfrm>
            <a:off x="5663952" y="2288668"/>
            <a:ext cx="792088" cy="1042797"/>
          </a:xfrm>
          <a:prstGeom prst="upDownArrow">
            <a:avLst>
              <a:gd name="adj1" fmla="val 50000"/>
              <a:gd name="adj2" fmla="val 3589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上-下雙向箭號 9"/>
          <p:cNvSpPr/>
          <p:nvPr/>
        </p:nvSpPr>
        <p:spPr>
          <a:xfrm>
            <a:off x="5663952" y="4512070"/>
            <a:ext cx="792088" cy="1042797"/>
          </a:xfrm>
          <a:prstGeom prst="upDownArrow">
            <a:avLst>
              <a:gd name="adj1" fmla="val 50000"/>
              <a:gd name="adj2" fmla="val 3589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5668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2" grpId="0" animBg="1"/>
      <p:bldP spid="2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標題 1"/>
          <p:cNvSpPr>
            <a:spLocks noGrp="1"/>
          </p:cNvSpPr>
          <p:nvPr>
            <p:ph type="title"/>
          </p:nvPr>
        </p:nvSpPr>
        <p:spPr>
          <a:xfrm>
            <a:off x="1775520" y="343067"/>
            <a:ext cx="8568952" cy="1086169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zh-TW" altLang="en-US" sz="45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世界是什麼？</a:t>
            </a:r>
            <a:endParaRPr lang="zh-TW" altLang="en-US" sz="4500" dirty="0">
              <a:solidFill>
                <a:schemeClr val="bg1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75520" y="1817607"/>
            <a:ext cx="8568952" cy="4903868"/>
          </a:xfrm>
        </p:spPr>
        <p:txBody>
          <a:bodyPr>
            <a:normAutofit fontScale="92500" lnSpcReduction="10000"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TW" altLang="en-US" sz="5400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個人層次  社會層次</a:t>
            </a:r>
            <a:endParaRPr lang="en-US" altLang="zh-TW" sz="5400" b="1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TW" altLang="en-US" sz="5400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心靈層次   物質層次</a:t>
            </a:r>
            <a:endParaRPr lang="en-US" altLang="zh-TW" sz="5400" b="1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TW" altLang="en-US" sz="5400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微觀層次   宏觀層次</a:t>
            </a:r>
            <a:endParaRPr lang="en-US" altLang="zh-TW" sz="5400" b="1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TW" altLang="en-US" sz="5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過去     現在     未來</a:t>
            </a:r>
            <a:endParaRPr lang="en-US" altLang="zh-TW" sz="5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  <a:defRPr/>
            </a:pP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748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>
              <a:defRPr sz="21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>
              <a:defRPr sz="1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eaLnBrk="0" fontAlgn="base" hangingPunct="0"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eaLnBrk="0" fontAlgn="base" hangingPunct="0"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eaLnBrk="0" fontAlgn="base" hangingPunct="0"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eaLnBrk="0" fontAlgn="base" hangingPunct="0"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6B952756-B521-4F0F-9B17-56BE256FCB12}" type="slidenum">
              <a:rPr lang="zh-TW" altLang="en-US" sz="900">
                <a:solidFill>
                  <a:srgbClr val="898989"/>
                </a:solidFill>
              </a:rPr>
              <a:pPr/>
              <a:t>14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04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標題 1"/>
          <p:cNvSpPr>
            <a:spLocks noGrp="1"/>
          </p:cNvSpPr>
          <p:nvPr>
            <p:ph type="title"/>
          </p:nvPr>
        </p:nvSpPr>
        <p:spPr>
          <a:xfrm>
            <a:off x="2351584" y="116633"/>
            <a:ext cx="7859216" cy="923299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/>
            <a:r>
              <a:rPr lang="zh-TW" altLang="en-US" sz="45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孩子為了什麼去學校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78785" y="3024047"/>
            <a:ext cx="7886722" cy="3229694"/>
          </a:xfrm>
        </p:spPr>
        <p:txBody>
          <a:bodyPr/>
          <a:lstStyle/>
          <a:p>
            <a:pPr marL="0" indent="0" algn="ctr">
              <a:buNone/>
              <a:defRPr/>
            </a:pPr>
            <a:endParaRPr lang="en-US" altLang="zh-TW" sz="30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None/>
              <a:defRPr/>
            </a:pPr>
            <a:r>
              <a:rPr lang="zh-TW" altLang="en-US" sz="4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r>
              <a:rPr lang="zh-TW" altLang="en-US" sz="4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打開經驗世界</a:t>
            </a:r>
            <a:endParaRPr lang="en-US" altLang="zh-TW" sz="4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None/>
              <a:defRPr/>
            </a:pPr>
            <a:r>
              <a:rPr lang="zh-TW" altLang="en-US" sz="4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發展</a:t>
            </a:r>
            <a:r>
              <a:rPr lang="zh-TW" altLang="en-US" sz="4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抽象能力</a:t>
            </a:r>
            <a:endParaRPr lang="en-US" altLang="zh-TW" sz="4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None/>
              <a:defRPr/>
            </a:pPr>
            <a:r>
              <a:rPr lang="zh-TW" altLang="en-US" sz="4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有能力</a:t>
            </a:r>
            <a:r>
              <a:rPr lang="zh-TW" altLang="en-US" sz="4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與世界真正連結</a:t>
            </a:r>
            <a:endParaRPr lang="en-US" altLang="zh-TW" sz="4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endParaRPr lang="zh-TW" altLang="en-US" dirty="0"/>
          </a:p>
        </p:txBody>
      </p:sp>
      <p:sp>
        <p:nvSpPr>
          <p:cNvPr id="33796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>
              <a:defRPr sz="21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>
              <a:defRPr sz="1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eaLnBrk="0" fontAlgn="base" hangingPunct="0"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eaLnBrk="0" fontAlgn="base" hangingPunct="0"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eaLnBrk="0" fontAlgn="base" hangingPunct="0"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eaLnBrk="0" fontAlgn="base" hangingPunct="0"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E5E2D738-A964-448C-93FC-3872CD2B9A2D}" type="slidenum">
              <a:rPr lang="zh-TW" altLang="en-US" sz="900">
                <a:solidFill>
                  <a:srgbClr val="898989"/>
                </a:solidFill>
              </a:rPr>
              <a:pPr/>
              <a:t>15</a:t>
            </a:fld>
            <a:endParaRPr lang="zh-TW" altLang="en-US" sz="900">
              <a:solidFill>
                <a:srgbClr val="898989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53694" y="1579261"/>
            <a:ext cx="8136904" cy="9029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4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學習</a:t>
            </a:r>
            <a:r>
              <a:rPr lang="zh-TW" altLang="en-US" sz="40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與世界真正連結的方法</a:t>
            </a:r>
          </a:p>
        </p:txBody>
      </p:sp>
      <p:sp>
        <p:nvSpPr>
          <p:cNvPr id="2" name="向下箭號 1"/>
          <p:cNvSpPr/>
          <p:nvPr/>
        </p:nvSpPr>
        <p:spPr>
          <a:xfrm>
            <a:off x="5122046" y="2630538"/>
            <a:ext cx="1800200" cy="72008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4125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44303" y="210380"/>
            <a:ext cx="11485099" cy="999441"/>
          </a:xfrm>
        </p:spPr>
        <p:txBody>
          <a:bodyPr>
            <a:normAutofit/>
          </a:bodyPr>
          <a:lstStyle/>
          <a:p>
            <a:r>
              <a:rPr lang="zh-TW" altLang="en-US" sz="5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社會領域基本理念</a:t>
            </a:r>
            <a:r>
              <a:rPr lang="en-US" altLang="zh-TW" sz="5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5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見研習資料</a:t>
            </a:r>
            <a:r>
              <a:rPr lang="en-US" altLang="zh-TW" sz="5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5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42778" y="1375459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一、功能？</a:t>
            </a:r>
            <a:endParaRPr lang="en-US" altLang="zh-TW" sz="4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二、培養？</a:t>
            </a:r>
            <a:endParaRPr lang="en-US" altLang="zh-TW" sz="4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三、目的？</a:t>
            </a:r>
            <a:endParaRPr lang="en-US" altLang="zh-TW" sz="4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9053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58764"/>
          </a:xfrm>
        </p:spPr>
        <p:txBody>
          <a:bodyPr>
            <a:normAutofit/>
          </a:bodyPr>
          <a:lstStyle/>
          <a:p>
            <a:r>
              <a:rPr lang="zh-TW" altLang="en-US" sz="5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社會領域的課程目標</a:t>
            </a:r>
            <a:r>
              <a:rPr lang="en-US" altLang="zh-TW" sz="54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54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見研習</a:t>
            </a:r>
            <a:r>
              <a:rPr lang="zh-TW" altLang="en-US" sz="54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</a:t>
            </a:r>
            <a:r>
              <a:rPr lang="en-US" altLang="zh-TW" sz="54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54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找出各條目標的關鍵字</a:t>
            </a:r>
            <a:endParaRPr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332012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430236" y="210381"/>
            <a:ext cx="11761764" cy="900967"/>
          </a:xfrm>
        </p:spPr>
        <p:txBody>
          <a:bodyPr>
            <a:normAutofit fontScale="90000"/>
          </a:bodyPr>
          <a:lstStyle/>
          <a:p>
            <a:r>
              <a:rPr lang="zh-TW" altLang="en-US" sz="60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社會領域的連貫與統整策略</a:t>
            </a:r>
            <a:r>
              <a:rPr lang="en-US" altLang="zh-TW" sz="5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5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見研習資料</a:t>
            </a:r>
            <a:r>
              <a:rPr lang="en-US" altLang="zh-TW" sz="5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5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599049" y="148800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2032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97523" y="196313"/>
            <a:ext cx="11133406" cy="915036"/>
          </a:xfrm>
        </p:spPr>
        <p:txBody>
          <a:bodyPr>
            <a:normAutofit fontScale="90000"/>
          </a:bodyPr>
          <a:lstStyle/>
          <a:p>
            <a:r>
              <a:rPr lang="zh-TW" altLang="en-US" sz="5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</a:t>
            </a:r>
            <a:r>
              <a:rPr lang="zh-TW" altLang="en-US" sz="5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領域核心素養具體內涵</a:t>
            </a:r>
            <a:r>
              <a:rPr lang="en-US" altLang="zh-TW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見研習資料</a:t>
            </a:r>
            <a:r>
              <a:rPr lang="en-US" altLang="zh-TW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420837"/>
            <a:ext cx="10515600" cy="4756126"/>
          </a:xfrm>
        </p:spPr>
        <p:txBody>
          <a:bodyPr/>
          <a:lstStyle/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32691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圖片 13" descr="課程架構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61018" y="620688"/>
            <a:ext cx="5327862" cy="6237312"/>
          </a:xfrm>
          <a:prstGeom prst="rect">
            <a:avLst/>
          </a:prstGeom>
        </p:spPr>
      </p:pic>
      <p:cxnSp>
        <p:nvCxnSpPr>
          <p:cNvPr id="22" name="直線接點 21"/>
          <p:cNvCxnSpPr/>
          <p:nvPr/>
        </p:nvCxnSpPr>
        <p:spPr>
          <a:xfrm flipH="1">
            <a:off x="2841356" y="2132857"/>
            <a:ext cx="14284" cy="136976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字方塊 4"/>
          <p:cNvSpPr txBox="1">
            <a:spLocks noChangeArrowheads="1"/>
          </p:cNvSpPr>
          <p:nvPr/>
        </p:nvSpPr>
        <p:spPr bwMode="auto">
          <a:xfrm>
            <a:off x="1524000" y="1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TW" altLang="en-US" sz="3200" b="1" spc="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課程架構</a:t>
            </a:r>
          </a:p>
        </p:txBody>
      </p:sp>
      <p:sp>
        <p:nvSpPr>
          <p:cNvPr id="8" name="向右箭號圖說文字 7"/>
          <p:cNvSpPr/>
          <p:nvPr/>
        </p:nvSpPr>
        <p:spPr>
          <a:xfrm>
            <a:off x="1847528" y="908720"/>
            <a:ext cx="2952328" cy="1224136"/>
          </a:xfrm>
          <a:prstGeom prst="rightArrowCallout">
            <a:avLst/>
          </a:prstGeom>
          <a:solidFill>
            <a:schemeClr val="accent5">
              <a:lumMod val="60000"/>
              <a:lumOff val="40000"/>
              <a:alpha val="4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1991544" y="1052736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學習表現</a:t>
            </a: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學習內容</a:t>
            </a: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分科設計</a:t>
            </a:r>
          </a:p>
        </p:txBody>
      </p:sp>
      <p:sp>
        <p:nvSpPr>
          <p:cNvPr id="10" name="向右箭號圖說文字 9"/>
          <p:cNvSpPr/>
          <p:nvPr/>
        </p:nvSpPr>
        <p:spPr>
          <a:xfrm>
            <a:off x="1919536" y="3501008"/>
            <a:ext cx="2952328" cy="1296144"/>
          </a:xfrm>
          <a:prstGeom prst="rightArrowCallout">
            <a:avLst/>
          </a:prstGeom>
          <a:solidFill>
            <a:srgbClr val="92D050">
              <a:alpha val="4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1919536" y="3717032"/>
            <a:ext cx="187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學習表現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：分科、領域共同條目</a:t>
            </a:r>
            <a:endParaRPr lang="en-US" altLang="zh-TW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學習內容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：分科</a:t>
            </a:r>
            <a:endParaRPr lang="en-US" altLang="zh-TW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向右箭號圖說文字 11"/>
          <p:cNvSpPr/>
          <p:nvPr/>
        </p:nvSpPr>
        <p:spPr>
          <a:xfrm>
            <a:off x="1919536" y="5157192"/>
            <a:ext cx="2952328" cy="1224136"/>
          </a:xfrm>
          <a:prstGeom prst="rightArrowCallout">
            <a:avLst/>
          </a:prstGeom>
          <a:solidFill>
            <a:srgbClr val="FFFF00">
              <a:alpha val="4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/>
          <p:cNvSpPr txBox="1"/>
          <p:nvPr/>
        </p:nvSpPr>
        <p:spPr>
          <a:xfrm>
            <a:off x="2063552" y="5301208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學習表現</a:t>
            </a: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學習內容</a:t>
            </a: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領域統整設計</a:t>
            </a:r>
          </a:p>
        </p:txBody>
      </p:sp>
      <p:sp>
        <p:nvSpPr>
          <p:cNvPr id="17" name="圓角矩形 16"/>
          <p:cNvSpPr/>
          <p:nvPr/>
        </p:nvSpPr>
        <p:spPr>
          <a:xfrm>
            <a:off x="1844441" y="2282060"/>
            <a:ext cx="2592288" cy="86409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文字方塊 17"/>
          <p:cNvSpPr txBox="1"/>
          <p:nvPr/>
        </p:nvSpPr>
        <p:spPr>
          <a:xfrm>
            <a:off x="2639616" y="2420889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探究與實作課程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16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多元的探究學習</a:t>
            </a:r>
          </a:p>
        </p:txBody>
      </p:sp>
      <p:sp>
        <p:nvSpPr>
          <p:cNvPr id="24" name="文字方塊 23"/>
          <p:cNvSpPr txBox="1"/>
          <p:nvPr/>
        </p:nvSpPr>
        <p:spPr>
          <a:xfrm>
            <a:off x="2017319" y="2425125"/>
            <a:ext cx="648072" cy="64633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分科</a:t>
            </a:r>
            <a:endParaRPr lang="en-US" altLang="zh-TW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統整</a:t>
            </a:r>
          </a:p>
        </p:txBody>
      </p:sp>
    </p:spTree>
    <p:extLst>
      <p:ext uri="{BB962C8B-B14F-4D97-AF65-F5344CB8AC3E}">
        <p14:creationId xmlns:p14="http://schemas.microsoft.com/office/powerpoint/2010/main" val="4080500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 animBg="1"/>
      <p:bldP spid="11" grpId="0"/>
      <p:bldP spid="12" grpId="0" animBg="1"/>
      <p:bldP spid="13" grpId="0"/>
      <p:bldP spid="17" grpId="0" animBg="1"/>
      <p:bldP spid="18" grpId="0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標題 55"/>
          <p:cNvSpPr txBox="1">
            <a:spLocks/>
          </p:cNvSpPr>
          <p:nvPr/>
        </p:nvSpPr>
        <p:spPr>
          <a:xfrm>
            <a:off x="1524000" y="254523"/>
            <a:ext cx="9144000" cy="720080"/>
          </a:xfrm>
          <a:prstGeom prst="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zh-TW" altLang="en-US" sz="3600" b="1" spc="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學習表現架構</a:t>
            </a:r>
          </a:p>
        </p:txBody>
      </p:sp>
      <p:sp>
        <p:nvSpPr>
          <p:cNvPr id="10" name="內容版面配置區 9"/>
          <p:cNvSpPr>
            <a:spLocks noGrp="1"/>
          </p:cNvSpPr>
          <p:nvPr>
            <p:ph idx="1"/>
          </p:nvPr>
        </p:nvSpPr>
        <p:spPr>
          <a:xfrm>
            <a:off x="568279" y="1004231"/>
            <a:ext cx="11262649" cy="4980211"/>
          </a:xfrm>
        </p:spPr>
        <p:txBody>
          <a:bodyPr>
            <a:normAutofit/>
          </a:bodyPr>
          <a:lstStyle/>
          <a:p>
            <a:pPr algn="just">
              <a:lnSpc>
                <a:spcPts val="3500"/>
              </a:lnSpc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社會領域的「學習表現」包含認知歷程、情意態度與技能行動等三面向，以「理解及思辨」、「態度及價值」和「實作及參與」做為領域的共同架構，再依各教育階段及領域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科目的特性，加以展現。社會領域學習表現的構面及項目共同架構如下：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endParaRPr lang="zh-TW" altLang="en-US" sz="2400" dirty="0">
              <a:latin typeface="Times New Roman" panose="02020603050405020304" pitchFamily="18" charset="0"/>
              <a:ea typeface="標楷體" pitchFamily="65" charset="-120"/>
            </a:endParaRPr>
          </a:p>
        </p:txBody>
      </p:sp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987704"/>
              </p:ext>
            </p:extLst>
          </p:nvPr>
        </p:nvGraphicFramePr>
        <p:xfrm>
          <a:off x="886266" y="3390315"/>
          <a:ext cx="10635173" cy="30667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85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5697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8045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5921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8184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構面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1.</a:t>
                      </a:r>
                      <a:r>
                        <a:rPr lang="zh-TW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理解及思辨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2.</a:t>
                      </a:r>
                      <a:r>
                        <a:rPr lang="zh-TW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態度及價值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3.</a:t>
                      </a:r>
                      <a:r>
                        <a:rPr lang="zh-TW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實作及參與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2482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項目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a.</a:t>
                      </a:r>
                      <a:r>
                        <a:rPr lang="zh-TW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覺察說明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b.</a:t>
                      </a:r>
                      <a:r>
                        <a:rPr lang="zh-TW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分析詮釋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c.</a:t>
                      </a:r>
                      <a:r>
                        <a:rPr lang="zh-TW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判斷創新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a.</a:t>
                      </a:r>
                      <a:r>
                        <a:rPr lang="zh-TW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敏覺關懷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b.</a:t>
                      </a:r>
                      <a:r>
                        <a:rPr lang="zh-TW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同理尊重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c.</a:t>
                      </a:r>
                      <a:r>
                        <a:rPr lang="zh-TW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自省珍視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　</a:t>
                      </a:r>
                      <a:r>
                        <a:rPr lang="en-US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a.</a:t>
                      </a:r>
                      <a:r>
                        <a:rPr lang="zh-TW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問題發現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　</a:t>
                      </a:r>
                      <a:r>
                        <a:rPr lang="en-US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b.</a:t>
                      </a:r>
                      <a:r>
                        <a:rPr lang="zh-TW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資料蒐整與應用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　</a:t>
                      </a:r>
                      <a:r>
                        <a:rPr lang="en-US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c.</a:t>
                      </a:r>
                      <a:r>
                        <a:rPr lang="zh-TW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溝通合作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　</a:t>
                      </a:r>
                      <a:r>
                        <a:rPr lang="en-US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d.</a:t>
                      </a:r>
                      <a:r>
                        <a:rPr lang="zh-TW" sz="2800" kern="100" baseline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規劃執行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64807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88426"/>
          </a:xfrm>
        </p:spPr>
        <p:txBody>
          <a:bodyPr>
            <a:noAutofit/>
          </a:bodyPr>
          <a:lstStyle/>
          <a:p>
            <a:r>
              <a:rPr lang="zh-TW" altLang="en-US" sz="66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活動</a:t>
            </a:r>
            <a:endParaRPr lang="zh-TW" altLang="en-US" sz="6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領域共同的學習表現</a:t>
            </a:r>
            <a:endParaRPr lang="en-US" altLang="zh-TW" sz="4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各科的學習表</a:t>
            </a:r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現</a:t>
            </a:r>
          </a:p>
        </p:txBody>
      </p:sp>
    </p:spTree>
    <p:extLst>
      <p:ext uri="{BB962C8B-B14F-4D97-AF65-F5344CB8AC3E}">
        <p14:creationId xmlns:p14="http://schemas.microsoft.com/office/powerpoint/2010/main" val="34881996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標題 55"/>
          <p:cNvSpPr txBox="1">
            <a:spLocks/>
          </p:cNvSpPr>
          <p:nvPr/>
        </p:nvSpPr>
        <p:spPr>
          <a:xfrm>
            <a:off x="1524000" y="294279"/>
            <a:ext cx="9144000" cy="720080"/>
          </a:xfrm>
          <a:prstGeom prst="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zh-TW" altLang="en-US" sz="3600" b="1" spc="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學習內容架構</a:t>
            </a:r>
          </a:p>
        </p:txBody>
      </p:sp>
      <p:pic>
        <p:nvPicPr>
          <p:cNvPr id="4" name="圖片 3" descr="學習內容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071" y="1091971"/>
            <a:ext cx="11879467" cy="5730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088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919536" y="1556792"/>
            <a:ext cx="4176464" cy="4464496"/>
          </a:xfrm>
        </p:spPr>
        <p:txBody>
          <a:bodyPr>
            <a:noAutofit/>
          </a:bodyPr>
          <a:lstStyle/>
          <a:p>
            <a:pPr>
              <a:lnSpc>
                <a:spcPts val="3500"/>
              </a:lnSpc>
              <a:spcBef>
                <a:spcPts val="600"/>
              </a:spcBef>
            </a:pP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</a:rPr>
              <a:t>從學生熟悉的家庭、學校、社區及臺灣等生活範疇出發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</a:rPr>
              <a:t>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>
              <a:lnSpc>
                <a:spcPts val="3500"/>
              </a:lnSpc>
              <a:spcBef>
                <a:spcPts val="600"/>
              </a:spcBef>
            </a:pP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</a:rPr>
              <a:t>擴及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</a:rPr>
              <a:t>與學生生活和學習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</a:rPr>
              <a:t>相關的國際議題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</a:rPr>
              <a:t>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>
              <a:lnSpc>
                <a:spcPts val="3500"/>
              </a:lnSpc>
              <a:spcBef>
                <a:spcPts val="600"/>
              </a:spcBef>
            </a:pP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</a:rPr>
              <a:t>整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</a:rPr>
              <a:t>合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</a:rPr>
              <a:t>歷史、地理、公民與社會的學科知識，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</a:rPr>
              <a:t>形成統整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</a:rPr>
              <a:t>性的課程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</a:rPr>
              <a:t>內容架構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</a:rPr>
              <a:t>。</a:t>
            </a:r>
          </a:p>
          <a:p>
            <a:pPr marL="0" indent="0">
              <a:spcBef>
                <a:spcPts val="1800"/>
              </a:spcBef>
              <a:buNone/>
            </a:pPr>
            <a:endParaRPr lang="zh-TW" alt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47" t="50206" r="52241" b="21685"/>
          <a:stretch/>
        </p:blipFill>
        <p:spPr bwMode="auto">
          <a:xfrm>
            <a:off x="6459696" y="2032019"/>
            <a:ext cx="3688042" cy="35016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資料庫圖表 6"/>
          <p:cNvGraphicFramePr/>
          <p:nvPr>
            <p:extLst/>
          </p:nvPr>
        </p:nvGraphicFramePr>
        <p:xfrm>
          <a:off x="1524000" y="0"/>
          <a:ext cx="9144000" cy="620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653985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63552" y="1052737"/>
            <a:ext cx="4464496" cy="5204513"/>
          </a:xfrm>
        </p:spPr>
        <p:txBody>
          <a:bodyPr>
            <a:noAutofit/>
          </a:bodyPr>
          <a:lstStyle/>
          <a:p>
            <a:pPr>
              <a:lnSpc>
                <a:spcPts val="3500"/>
              </a:lnSpc>
              <a:spcBef>
                <a:spcPts val="600"/>
              </a:spcBef>
            </a:pP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</a:rPr>
              <a:t>以本領域相關學科知識的共通性質及重要內涵為基礎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</a:rPr>
              <a:t>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>
              <a:lnSpc>
                <a:spcPts val="3500"/>
              </a:lnSpc>
              <a:spcBef>
                <a:spcPts val="600"/>
              </a:spcBef>
            </a:pP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</a:rPr>
              <a:t>綜整社會領域及其相關學門研究的發展趨勢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</a:rPr>
              <a:t>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>
              <a:lnSpc>
                <a:spcPts val="3500"/>
              </a:lnSpc>
              <a:spcBef>
                <a:spcPts val="600"/>
              </a:spcBef>
            </a:pP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</a:rPr>
              <a:t>融入人類社會重要價值概念，擇定「互動與關聯」、「差異與多元」、「變遷與因果」、「選擇與責任」四個主題軸做為主要內涵。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68" t="47459" r="31533" b="15734"/>
          <a:stretch/>
        </p:blipFill>
        <p:spPr bwMode="auto">
          <a:xfrm>
            <a:off x="6744072" y="1556793"/>
            <a:ext cx="3390056" cy="44906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資料庫圖表 9"/>
          <p:cNvGraphicFramePr/>
          <p:nvPr>
            <p:extLst/>
          </p:nvPr>
        </p:nvGraphicFramePr>
        <p:xfrm>
          <a:off x="1524000" y="0"/>
          <a:ext cx="9144000" cy="620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134734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橢圓 11"/>
          <p:cNvSpPr/>
          <p:nvPr/>
        </p:nvSpPr>
        <p:spPr>
          <a:xfrm>
            <a:off x="6663559" y="3578772"/>
            <a:ext cx="3389586" cy="327922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內容版面配置區 6" descr="歷史科架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63553" y="4005065"/>
            <a:ext cx="3957145" cy="2582937"/>
          </a:xfrm>
        </p:spPr>
      </p:pic>
      <p:sp>
        <p:nvSpPr>
          <p:cNvPr id="8" name="文字方塊 7"/>
          <p:cNvSpPr txBox="1"/>
          <p:nvPr/>
        </p:nvSpPr>
        <p:spPr>
          <a:xfrm>
            <a:off x="1919537" y="908720"/>
            <a:ext cx="854491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u="sng" dirty="0">
                <a:latin typeface="標楷體" pitchFamily="65" charset="-120"/>
                <a:ea typeface="標楷體" pitchFamily="65" charset="-120"/>
              </a:rPr>
              <a:t>國中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的學習內容以建立對歷史的基本認識為目標，其特色包括：</a:t>
            </a:r>
          </a:p>
          <a:p>
            <a:pPr marL="725488" indent="-725488"/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一、由近及遠採分域架構，著重從不同地域、人群的互動及其影響探討歷史變遷。</a:t>
            </a:r>
          </a:p>
          <a:p>
            <a:pPr marL="725488" indent="-725488"/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二、略古詳今，採長時段通史設計，以減量課程，並協助掌握歷史變遷的大勢及當代世界的形成過程。</a:t>
            </a:r>
          </a:p>
        </p:txBody>
      </p:sp>
      <p:sp>
        <p:nvSpPr>
          <p:cNvPr id="9" name="橢圓 8"/>
          <p:cNvSpPr/>
          <p:nvPr/>
        </p:nvSpPr>
        <p:spPr>
          <a:xfrm>
            <a:off x="7782912" y="4130567"/>
            <a:ext cx="1198179" cy="1198178"/>
          </a:xfrm>
          <a:prstGeom prst="ellipse">
            <a:avLst/>
          </a:prstGeom>
          <a:noFill/>
          <a:ln>
            <a:solidFill>
              <a:schemeClr val="accent2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/>
        </p:nvSpPr>
        <p:spPr>
          <a:xfrm>
            <a:off x="8187558" y="4792718"/>
            <a:ext cx="1187670" cy="1192924"/>
          </a:xfrm>
          <a:prstGeom prst="ellipse">
            <a:avLst/>
          </a:prstGeom>
          <a:noFill/>
          <a:ln>
            <a:solidFill>
              <a:srgbClr val="0099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橢圓 10"/>
          <p:cNvSpPr/>
          <p:nvPr/>
        </p:nvSpPr>
        <p:spPr>
          <a:xfrm>
            <a:off x="7388773" y="4818992"/>
            <a:ext cx="1192925" cy="1234967"/>
          </a:xfrm>
          <a:prstGeom prst="ellipse">
            <a:avLst/>
          </a:prstGeom>
          <a:noFill/>
          <a:ln>
            <a:solidFill>
              <a:schemeClr val="accent4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弧形向右箭號 13"/>
          <p:cNvSpPr/>
          <p:nvPr/>
        </p:nvSpPr>
        <p:spPr>
          <a:xfrm rot="1500000">
            <a:off x="7129207" y="4220924"/>
            <a:ext cx="364158" cy="1240042"/>
          </a:xfrm>
          <a:prstGeom prst="curved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5" name="弧形箭號 (上彎) 14"/>
          <p:cNvSpPr/>
          <p:nvPr/>
        </p:nvSpPr>
        <p:spPr>
          <a:xfrm rot="-7200000">
            <a:off x="8888195" y="4573283"/>
            <a:ext cx="1177320" cy="389761"/>
          </a:xfrm>
          <a:prstGeom prst="curvedUp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6" name="弧形箭號 (上彎) 15"/>
          <p:cNvSpPr/>
          <p:nvPr/>
        </p:nvSpPr>
        <p:spPr>
          <a:xfrm>
            <a:off x="7877503" y="6211614"/>
            <a:ext cx="1182414" cy="299544"/>
          </a:xfrm>
          <a:prstGeom prst="curvedUp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graphicFrame>
        <p:nvGraphicFramePr>
          <p:cNvPr id="13" name="資料庫圖表 12"/>
          <p:cNvGraphicFramePr/>
          <p:nvPr>
            <p:extLst/>
          </p:nvPr>
        </p:nvGraphicFramePr>
        <p:xfrm>
          <a:off x="1524000" y="0"/>
          <a:ext cx="9144000" cy="620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733952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資料庫圖表 6"/>
          <p:cNvGraphicFramePr/>
          <p:nvPr>
            <p:extLst/>
          </p:nvPr>
        </p:nvGraphicFramePr>
        <p:xfrm>
          <a:off x="1524000" y="0"/>
          <a:ext cx="9144000" cy="620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圖片 5" descr="歷史科高中架構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78430" y="844868"/>
            <a:ext cx="6739890" cy="5517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0529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Object 29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25589" y="1589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5589" y="1589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Teardrop 33"/>
          <p:cNvSpPr/>
          <p:nvPr/>
        </p:nvSpPr>
        <p:spPr>
          <a:xfrm rot="7955400">
            <a:off x="2522196" y="759748"/>
            <a:ext cx="1291878" cy="1291877"/>
          </a:xfrm>
          <a:prstGeom prst="teardrop">
            <a:avLst/>
          </a:prstGeom>
          <a:gradFill flip="none" rotWithShape="1">
            <a:gsLst>
              <a:gs pos="83000">
                <a:srgbClr val="5A930E"/>
              </a:gs>
              <a:gs pos="0">
                <a:srgbClr val="9BED17"/>
              </a:gs>
              <a:gs pos="100000">
                <a:srgbClr val="305808"/>
              </a:gs>
            </a:gsLst>
            <a:lin ang="3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Teardrop 46"/>
          <p:cNvSpPr/>
          <p:nvPr/>
        </p:nvSpPr>
        <p:spPr>
          <a:xfrm rot="7955400">
            <a:off x="5329865" y="735058"/>
            <a:ext cx="1291878" cy="1291878"/>
          </a:xfrm>
          <a:prstGeom prst="teardrop">
            <a:avLst/>
          </a:prstGeom>
          <a:gradFill flip="none" rotWithShape="1">
            <a:gsLst>
              <a:gs pos="81000">
                <a:srgbClr val="0E618F"/>
              </a:gs>
              <a:gs pos="0">
                <a:srgbClr val="00B0F0"/>
              </a:gs>
              <a:gs pos="100000">
                <a:srgbClr val="182848"/>
              </a:gs>
            </a:gsLst>
            <a:lin ang="3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Oval 38"/>
          <p:cNvSpPr/>
          <p:nvPr/>
        </p:nvSpPr>
        <p:spPr>
          <a:xfrm rot="668725">
            <a:off x="5333543" y="747618"/>
            <a:ext cx="1278435" cy="1278434"/>
          </a:xfrm>
          <a:prstGeom prst="ellipse">
            <a:avLst/>
          </a:prstGeom>
          <a:gradFill flip="none" rotWithShape="1">
            <a:gsLst>
              <a:gs pos="38000">
                <a:srgbClr val="E2E9F5">
                  <a:lumMod val="0"/>
                  <a:alpha val="0"/>
                </a:srgbClr>
              </a:gs>
              <a:gs pos="100000">
                <a:srgbClr val="0070C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5333542" y="786438"/>
            <a:ext cx="1278435" cy="1278435"/>
          </a:xfrm>
          <a:prstGeom prst="ellipse">
            <a:avLst/>
          </a:prstGeom>
          <a:gradFill flip="none" rotWithShape="1">
            <a:gsLst>
              <a:gs pos="0">
                <a:srgbClr val="00B0F0">
                  <a:lumMod val="69000"/>
                  <a:lumOff val="31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  <a:cs typeface="Kaiti TC" charset="-120"/>
              </a:rPr>
              <a:t>區域特色</a:t>
            </a:r>
            <a:endParaRPr lang="en-GB" sz="2400" b="1" dirty="0">
              <a:latin typeface="標楷體" panose="03000509000000000000" pitchFamily="65" charset="-120"/>
              <a:ea typeface="標楷體" panose="03000509000000000000" pitchFamily="65" charset="-120"/>
              <a:cs typeface="Kaiti TC" charset="-120"/>
            </a:endParaRPr>
          </a:p>
        </p:txBody>
      </p:sp>
      <p:sp>
        <p:nvSpPr>
          <p:cNvPr id="63" name="Teardrop 62"/>
          <p:cNvSpPr/>
          <p:nvPr/>
        </p:nvSpPr>
        <p:spPr>
          <a:xfrm rot="7955400">
            <a:off x="8326666" y="735058"/>
            <a:ext cx="1291878" cy="1291878"/>
          </a:xfrm>
          <a:prstGeom prst="teardrop">
            <a:avLst/>
          </a:prstGeom>
          <a:gradFill flip="none" rotWithShape="1">
            <a:gsLst>
              <a:gs pos="77000">
                <a:srgbClr val="A90808"/>
              </a:gs>
              <a:gs pos="0">
                <a:srgbClr val="EF2525"/>
              </a:gs>
              <a:gs pos="100000">
                <a:srgbClr val="680000"/>
              </a:gs>
            </a:gsLst>
            <a:lin ang="3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Oval 37"/>
          <p:cNvSpPr/>
          <p:nvPr/>
        </p:nvSpPr>
        <p:spPr>
          <a:xfrm rot="668725">
            <a:off x="8376000" y="797615"/>
            <a:ext cx="1278435" cy="1278434"/>
          </a:xfrm>
          <a:prstGeom prst="ellipse">
            <a:avLst/>
          </a:prstGeom>
          <a:gradFill flip="none" rotWithShape="1">
            <a:gsLst>
              <a:gs pos="38000">
                <a:srgbClr val="E2E9F5">
                  <a:lumMod val="0"/>
                  <a:alpha val="0"/>
                </a:srgbClr>
              </a:gs>
              <a:gs pos="100000">
                <a:srgbClr val="C00000">
                  <a:alpha val="13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4" name="Oval 63"/>
          <p:cNvSpPr/>
          <p:nvPr/>
        </p:nvSpPr>
        <p:spPr>
          <a:xfrm>
            <a:off x="8335063" y="785109"/>
            <a:ext cx="1278435" cy="1278435"/>
          </a:xfrm>
          <a:prstGeom prst="ellipse">
            <a:avLst/>
          </a:prstGeom>
          <a:gradFill flip="none" rotWithShape="1">
            <a:gsLst>
              <a:gs pos="0">
                <a:srgbClr val="FF0000">
                  <a:lumMod val="67000"/>
                  <a:lumOff val="33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  <a:cs typeface="Kaiti TC" charset="-120"/>
              </a:rPr>
              <a:t>地理議題</a:t>
            </a:r>
            <a:endParaRPr lang="en-GB" sz="2400" b="1" dirty="0">
              <a:latin typeface="標楷體" panose="03000509000000000000" pitchFamily="65" charset="-120"/>
              <a:ea typeface="標楷體" panose="03000509000000000000" pitchFamily="65" charset="-120"/>
              <a:cs typeface="Kaiti TC" charset="-12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512426" y="4272455"/>
            <a:ext cx="9155574" cy="258554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3" name="Group 7"/>
          <p:cNvGrpSpPr/>
          <p:nvPr/>
        </p:nvGrpSpPr>
        <p:grpSpPr>
          <a:xfrm>
            <a:off x="1557916" y="2317895"/>
            <a:ext cx="3505200" cy="2867358"/>
            <a:chOff x="-133345" y="2678095"/>
            <a:chExt cx="3505200" cy="2867358"/>
          </a:xfrm>
        </p:grpSpPr>
        <p:sp>
          <p:nvSpPr>
            <p:cNvPr id="15" name="Oval 14"/>
            <p:cNvSpPr/>
            <p:nvPr/>
          </p:nvSpPr>
          <p:spPr>
            <a:xfrm rot="302816">
              <a:off x="100652" y="2678095"/>
              <a:ext cx="2867358" cy="2867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1270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5" name="Group 6"/>
            <p:cNvGrpSpPr/>
            <p:nvPr/>
          </p:nvGrpSpPr>
          <p:grpSpPr>
            <a:xfrm>
              <a:off x="-133345" y="3120779"/>
              <a:ext cx="3505200" cy="2337687"/>
              <a:chOff x="-133345" y="3120779"/>
              <a:chExt cx="3505200" cy="2337687"/>
            </a:xfrm>
          </p:grpSpPr>
          <p:sp>
            <p:nvSpPr>
              <p:cNvPr id="16" name="Rectangle 15"/>
              <p:cNvSpPr/>
              <p:nvPr/>
            </p:nvSpPr>
            <p:spPr>
              <a:xfrm>
                <a:off x="449687" y="3120779"/>
                <a:ext cx="2133600" cy="369413"/>
              </a:xfrm>
              <a:prstGeom prst="rect">
                <a:avLst/>
              </a:prstGeom>
              <a:noFill/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174625" algn="ctr">
                  <a:defRPr/>
                </a:pPr>
                <a:r>
                  <a:rPr lang="zh-TW" altLang="en-US" sz="2800" b="1" kern="0" dirty="0">
                    <a:solidFill>
                      <a:schemeClr val="accent6">
                        <a:lumMod val="50000"/>
                      </a:schemeClr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  <a:cs typeface="Arial" pitchFamily="34" charset="0"/>
                  </a:rPr>
                  <a:t>環境系統</a:t>
                </a:r>
                <a:endParaRPr lang="en-US" sz="2800" b="1" kern="0" dirty="0">
                  <a:solidFill>
                    <a:schemeClr val="accent6">
                      <a:lumMod val="50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Arial" pitchFamily="34" charset="0"/>
                </a:endParaRP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-133345" y="3714699"/>
                <a:ext cx="3505200" cy="1743767"/>
              </a:xfrm>
              <a:prstGeom prst="ellipse">
                <a:avLst/>
              </a:prstGeom>
              <a:noFill/>
              <a:ln w="12700" cap="flat" cmpd="sng" algn="ctr">
                <a:noFill/>
                <a:prstDash val="solid"/>
              </a:ln>
              <a:effectLst/>
            </p:spPr>
            <p:txBody>
              <a:bodyPr lIns="0" tIns="0" rIns="0" bIns="0" rtlCol="0" anchor="t"/>
              <a:lstStyle/>
              <a:p>
                <a:pPr>
                  <a:defRPr/>
                </a:pPr>
                <a:r>
                  <a:rPr lang="zh-TW" altLang="en-US" kern="100" dirty="0">
                    <a:latin typeface="標楷體" panose="03000509000000000000" pitchFamily="65" charset="-120"/>
                    <a:ea typeface="標楷體" panose="03000509000000000000" pitchFamily="65" charset="-120"/>
                    <a:cs typeface="Kaiti TC" charset="-120"/>
                  </a:rPr>
                  <a:t>以臺灣為舞台，從生活情境的觀察與理解環境系統。</a:t>
                </a:r>
                <a:endParaRPr lang="en-US" kern="100" dirty="0">
                  <a:latin typeface="標楷體" panose="03000509000000000000" pitchFamily="65" charset="-120"/>
                  <a:ea typeface="標楷體" panose="03000509000000000000" pitchFamily="65" charset="-120"/>
                  <a:cs typeface="Kaiti TC" charset="-120"/>
                </a:endParaRPr>
              </a:p>
            </p:txBody>
          </p:sp>
        </p:grpSp>
      </p:grpSp>
      <p:grpSp>
        <p:nvGrpSpPr>
          <p:cNvPr id="6" name="Group 8"/>
          <p:cNvGrpSpPr/>
          <p:nvPr/>
        </p:nvGrpSpPr>
        <p:grpSpPr>
          <a:xfrm>
            <a:off x="4416547" y="2329982"/>
            <a:ext cx="3555601" cy="2867358"/>
            <a:chOff x="2809726" y="2678095"/>
            <a:chExt cx="3555601" cy="2867358"/>
          </a:xfrm>
        </p:grpSpPr>
        <p:grpSp>
          <p:nvGrpSpPr>
            <p:cNvPr id="7" name="Group 5"/>
            <p:cNvGrpSpPr/>
            <p:nvPr/>
          </p:nvGrpSpPr>
          <p:grpSpPr>
            <a:xfrm>
              <a:off x="3097453" y="2678095"/>
              <a:ext cx="2867358" cy="2867358"/>
              <a:chOff x="3097453" y="2678095"/>
              <a:chExt cx="2867358" cy="2867358"/>
            </a:xfrm>
          </p:grpSpPr>
          <p:sp>
            <p:nvSpPr>
              <p:cNvPr id="43" name="Oval 42"/>
              <p:cNvSpPr/>
              <p:nvPr/>
            </p:nvSpPr>
            <p:spPr>
              <a:xfrm rot="302816">
                <a:off x="3097453" y="2678095"/>
                <a:ext cx="2867358" cy="286735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1270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44" name="Rectangle 43"/>
              <p:cNvSpPr/>
              <p:nvPr/>
            </p:nvSpPr>
            <p:spPr>
              <a:xfrm>
                <a:off x="3441138" y="3184148"/>
                <a:ext cx="2133600" cy="369413"/>
              </a:xfrm>
              <a:prstGeom prst="rect">
                <a:avLst/>
              </a:prstGeom>
              <a:noFill/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174625" algn="ctr">
                  <a:defRPr/>
                </a:pPr>
                <a:r>
                  <a:rPr lang="zh-TW" altLang="en-US" sz="2200" b="1" kern="0" dirty="0">
                    <a:solidFill>
                      <a:schemeClr val="accent5">
                        <a:lumMod val="75000"/>
                      </a:schemeClr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  <a:cs typeface="Arial" pitchFamily="34" charset="0"/>
                  </a:rPr>
                  <a:t>區域特色與</a:t>
                </a:r>
                <a:endParaRPr lang="en-US" altLang="zh-TW" sz="2200" b="1" kern="0" dirty="0">
                  <a:solidFill>
                    <a:schemeClr val="accent5">
                      <a:lumMod val="7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Arial" pitchFamily="34" charset="0"/>
                </a:endParaRPr>
              </a:p>
              <a:p>
                <a:pPr marL="174625" algn="ctr">
                  <a:defRPr/>
                </a:pPr>
                <a:r>
                  <a:rPr lang="zh-TW" altLang="en-US" sz="2200" b="1" kern="0" dirty="0">
                    <a:solidFill>
                      <a:schemeClr val="accent5">
                        <a:lumMod val="75000"/>
                      </a:schemeClr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  <a:cs typeface="Arial" pitchFamily="34" charset="0"/>
                  </a:rPr>
                  <a:t>全球關連</a:t>
                </a:r>
                <a:endParaRPr lang="en-US" sz="2200" b="1" kern="0" dirty="0">
                  <a:solidFill>
                    <a:schemeClr val="accent5">
                      <a:lumMod val="7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Arial" pitchFamily="34" charset="0"/>
                </a:endParaRPr>
              </a:p>
            </p:txBody>
          </p:sp>
        </p:grpSp>
        <p:sp>
          <p:nvSpPr>
            <p:cNvPr id="45" name="Oval 44"/>
            <p:cNvSpPr/>
            <p:nvPr/>
          </p:nvSpPr>
          <p:spPr>
            <a:xfrm>
              <a:off x="2809726" y="2855594"/>
              <a:ext cx="3555601" cy="1981200"/>
            </a:xfrm>
            <a:prstGeom prst="ellipse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0" tIns="0" rIns="0" bIns="0" rtlCol="0" anchor="t"/>
            <a:lstStyle/>
            <a:p>
              <a:pPr marL="285750" indent="-285750">
                <a:buFont typeface="Arial" charset="0"/>
                <a:buChar char="•"/>
                <a:defRPr/>
              </a:pPr>
              <a:endParaRPr lang="en-US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8" name="Group 4"/>
          <p:cNvGrpSpPr/>
          <p:nvPr/>
        </p:nvGrpSpPr>
        <p:grpSpPr>
          <a:xfrm>
            <a:off x="7499609" y="2394827"/>
            <a:ext cx="3505200" cy="2867358"/>
            <a:chOff x="5961651" y="2678095"/>
            <a:chExt cx="3505200" cy="2867358"/>
          </a:xfrm>
        </p:grpSpPr>
        <p:sp>
          <p:nvSpPr>
            <p:cNvPr id="59" name="Oval 58"/>
            <p:cNvSpPr/>
            <p:nvPr/>
          </p:nvSpPr>
          <p:spPr>
            <a:xfrm rot="302816">
              <a:off x="6094254" y="2678095"/>
              <a:ext cx="2867358" cy="2867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1270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Rectangle 59"/>
            <p:cNvSpPr/>
            <p:nvPr/>
          </p:nvSpPr>
          <p:spPr>
            <a:xfrm>
              <a:off x="6410459" y="2955169"/>
              <a:ext cx="2133600" cy="369413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174625" algn="ctr">
                <a:defRPr/>
              </a:pPr>
              <a:r>
                <a:rPr lang="zh-TW" altLang="en-US" sz="2800" b="1" kern="0" dirty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Arial" pitchFamily="34" charset="0"/>
                </a:rPr>
                <a:t>社會議題</a:t>
              </a:r>
              <a:endParaRPr lang="en-US" sz="2800" b="1" kern="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5961651" y="3511396"/>
              <a:ext cx="3505200" cy="1981200"/>
            </a:xfrm>
            <a:prstGeom prst="ellipse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0" tIns="0" rIns="0" bIns="0" rtlCol="0" anchor="t"/>
            <a:lstStyle/>
            <a:p>
              <a:r>
                <a:rPr lang="zh-TW" altLang="en-US" kern="100" dirty="0">
                  <a:latin typeface="標楷體" panose="03000509000000000000" pitchFamily="65" charset="-120"/>
                  <a:ea typeface="標楷體" panose="03000509000000000000" pitchFamily="65" charset="-120"/>
                  <a:cs typeface="Kaiti TC" charset="-120"/>
                </a:rPr>
                <a:t>以</a:t>
              </a:r>
              <a:r>
                <a:rPr lang="zh-TW" altLang="zh-TW" kern="100" dirty="0">
                  <a:latin typeface="標楷體" panose="03000509000000000000" pitchFamily="65" charset="-120"/>
                  <a:ea typeface="標楷體" panose="03000509000000000000" pitchFamily="65" charset="-120"/>
                  <a:cs typeface="Kaiti TC" charset="-120"/>
                </a:rPr>
                <a:t>臺灣的地名文化、臺灣的</a:t>
              </a:r>
              <a:r>
                <a:rPr lang="zh-TW" altLang="en-US" kern="100" dirty="0">
                  <a:latin typeface="標楷體" panose="03000509000000000000" pitchFamily="65" charset="-120"/>
                  <a:ea typeface="標楷體" panose="03000509000000000000" pitchFamily="65" charset="-120"/>
                  <a:cs typeface="Kaiti TC" charset="-120"/>
                </a:rPr>
                <a:t>農業與</a:t>
              </a:r>
              <a:r>
                <a:rPr lang="zh-TW" altLang="zh-TW" kern="100" dirty="0">
                  <a:latin typeface="標楷體" panose="03000509000000000000" pitchFamily="65" charset="-120"/>
                  <a:ea typeface="標楷體" panose="03000509000000000000" pitchFamily="65" charset="-120"/>
                  <a:cs typeface="Kaiti TC" charset="-120"/>
                </a:rPr>
                <a:t>食品安全</a:t>
              </a:r>
              <a:r>
                <a:rPr lang="zh-TW" altLang="en-US" kern="100" dirty="0">
                  <a:latin typeface="標楷體" panose="03000509000000000000" pitchFamily="65" charset="-120"/>
                  <a:ea typeface="標楷體" panose="03000509000000000000" pitchFamily="65" charset="-120"/>
                  <a:cs typeface="Kaiti TC" charset="-120"/>
                </a:rPr>
                <a:t>議題為例。</a:t>
              </a:r>
              <a:endParaRPr lang="zh-TW" altLang="zh-TW" kern="100" dirty="0">
                <a:latin typeface="標楷體" panose="03000509000000000000" pitchFamily="65" charset="-120"/>
                <a:ea typeface="標楷體" panose="03000509000000000000" pitchFamily="65" charset="-120"/>
                <a:cs typeface="Kaiti TC" charset="-120"/>
              </a:endParaRPr>
            </a:p>
          </p:txBody>
        </p:sp>
      </p:grpSp>
      <p:grpSp>
        <p:nvGrpSpPr>
          <p:cNvPr id="9" name="Group 2"/>
          <p:cNvGrpSpPr/>
          <p:nvPr/>
        </p:nvGrpSpPr>
        <p:grpSpPr>
          <a:xfrm>
            <a:off x="2546688" y="773961"/>
            <a:ext cx="1367334" cy="1375384"/>
            <a:chOff x="777172" y="1124085"/>
            <a:chExt cx="1367334" cy="1375384"/>
          </a:xfrm>
        </p:grpSpPr>
        <p:sp>
          <p:nvSpPr>
            <p:cNvPr id="33" name="Oval 32"/>
            <p:cNvSpPr/>
            <p:nvPr/>
          </p:nvSpPr>
          <p:spPr>
            <a:xfrm rot="668725">
              <a:off x="830421" y="1124085"/>
              <a:ext cx="1278435" cy="1278434"/>
            </a:xfrm>
            <a:prstGeom prst="ellipse">
              <a:avLst/>
            </a:prstGeom>
            <a:gradFill flip="none" rotWithShape="1">
              <a:gsLst>
                <a:gs pos="38000">
                  <a:srgbClr val="E2E9F5">
                    <a:lumMod val="0"/>
                    <a:alpha val="0"/>
                  </a:srgbClr>
                </a:gs>
                <a:gs pos="100000">
                  <a:srgbClr val="72AF2F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Oval 19"/>
            <p:cNvSpPr/>
            <p:nvPr/>
          </p:nvSpPr>
          <p:spPr>
            <a:xfrm>
              <a:off x="866072" y="1163050"/>
              <a:ext cx="1278434" cy="1278435"/>
            </a:xfrm>
            <a:prstGeom prst="ellipse">
              <a:avLst/>
            </a:prstGeom>
            <a:gradFill flip="none" rotWithShape="1">
              <a:gsLst>
                <a:gs pos="0">
                  <a:srgbClr val="9BED17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" name="Rectangle 1"/>
            <p:cNvSpPr/>
            <p:nvPr/>
          </p:nvSpPr>
          <p:spPr>
            <a:xfrm>
              <a:off x="777172" y="1299140"/>
              <a:ext cx="1325252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400" b="1" dirty="0">
                  <a:solidFill>
                    <a:schemeClr val="lt1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Kaiti TC" charset="-120"/>
                </a:rPr>
                <a:t>基本概念與臺灣</a:t>
              </a:r>
              <a:endParaRPr lang="en-GB" sz="2400" b="1" dirty="0">
                <a:solidFill>
                  <a:schemeClr val="lt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Kaiti TC" charset="-120"/>
              </a:endParaRPr>
            </a:p>
          </p:txBody>
        </p:sp>
      </p:grpSp>
      <p:sp>
        <p:nvSpPr>
          <p:cNvPr id="4" name="文字方塊 3"/>
          <p:cNvSpPr txBox="1"/>
          <p:nvPr/>
        </p:nvSpPr>
        <p:spPr>
          <a:xfrm>
            <a:off x="2046600" y="5405955"/>
            <a:ext cx="836076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1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、研修依據</a:t>
            </a:r>
            <a:r>
              <a:rPr lang="zh-TW" altLang="en-US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總綱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及</a:t>
            </a:r>
            <a:r>
              <a:rPr lang="en-US" altLang="zh-TW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2016</a:t>
            </a:r>
            <a:r>
              <a:rPr lang="zh-TW" altLang="en-US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地理教育國際憲章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。</a:t>
            </a:r>
            <a:endParaRPr lang="en-US" altLang="zh-TW" sz="2000" b="1" dirty="0">
              <a:latin typeface="標楷體" panose="03000509000000000000" pitchFamily="65" charset="-120"/>
              <a:ea typeface="標楷體" panose="03000509000000000000" pitchFamily="65" charset="-120"/>
              <a:cs typeface="Heiti TC Light" charset="-120"/>
            </a:endParaRPr>
          </a:p>
          <a:p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2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、國中地理以「</a:t>
            </a:r>
            <a:r>
              <a:rPr lang="zh-TW" altLang="en-US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基本概念與臺灣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」、「</a:t>
            </a:r>
            <a:r>
              <a:rPr lang="zh-TW" altLang="en-US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區域特色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」及「</a:t>
            </a:r>
            <a:r>
              <a:rPr lang="zh-TW" altLang="en-US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地理議題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」三個主題以達成「</a:t>
            </a:r>
            <a:r>
              <a:rPr lang="zh-TW" altLang="zh-TW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環境系統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」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、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「</a:t>
            </a:r>
            <a:r>
              <a:rPr lang="zh-TW" altLang="zh-TW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區域特色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」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和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「</a:t>
            </a:r>
            <a:r>
              <a:rPr lang="zh-TW" altLang="zh-TW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全球關</a:t>
            </a:r>
            <a:r>
              <a:rPr lang="zh-TW" altLang="en-US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連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」地理核心素養，也盡可能融入原住民知識等內容。</a:t>
            </a:r>
            <a:endParaRPr lang="en-US" altLang="zh-TW" sz="2000" b="1" dirty="0">
              <a:latin typeface="標楷體" panose="03000509000000000000" pitchFamily="65" charset="-120"/>
              <a:ea typeface="標楷體" panose="03000509000000000000" pitchFamily="65" charset="-120"/>
              <a:cs typeface="Heiti TC Light" charset="-120"/>
            </a:endParaRPr>
          </a:p>
          <a:p>
            <a:endParaRPr lang="zh-TW" altLang="en-US" sz="2000" b="1" dirty="0">
              <a:latin typeface="Heiti TC Light" charset="-120"/>
              <a:ea typeface="Heiti TC Light" charset="-120"/>
              <a:cs typeface="Heiti TC Light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4886400" y="3677821"/>
            <a:ext cx="24622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kern="100" dirty="0">
                <a:latin typeface="標楷體" panose="03000509000000000000" pitchFamily="65" charset="-120"/>
                <a:ea typeface="標楷體" panose="03000509000000000000" pitchFamily="65" charset="-120"/>
                <a:cs typeface="Kaiti TC" charset="-120"/>
              </a:rPr>
              <a:t>分析世界重要區域的特色及重要議題。</a:t>
            </a:r>
            <a:endParaRPr lang="zh-TW" altLang="zh-TW" kern="100" dirty="0">
              <a:latin typeface="標楷體" panose="03000509000000000000" pitchFamily="65" charset="-120"/>
              <a:ea typeface="標楷體" panose="03000509000000000000" pitchFamily="65" charset="-120"/>
              <a:cs typeface="Kaiti TC" charset="-120"/>
            </a:endParaRPr>
          </a:p>
        </p:txBody>
      </p:sp>
      <p:graphicFrame>
        <p:nvGraphicFramePr>
          <p:cNvPr id="37" name="資料庫圖表 36"/>
          <p:cNvGraphicFramePr/>
          <p:nvPr>
            <p:extLst/>
          </p:nvPr>
        </p:nvGraphicFramePr>
        <p:xfrm>
          <a:off x="1524000" y="0"/>
          <a:ext cx="9144000" cy="620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4613899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3358441" y="2544700"/>
          <a:ext cx="6190648" cy="32701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" name="圖片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73"/>
          <a:stretch/>
        </p:blipFill>
        <p:spPr>
          <a:xfrm>
            <a:off x="8616402" y="3664406"/>
            <a:ext cx="2247900" cy="1655127"/>
          </a:xfrm>
          <a:prstGeom prst="rect">
            <a:avLst/>
          </a:prstGeom>
        </p:spPr>
      </p:pic>
      <p:grpSp>
        <p:nvGrpSpPr>
          <p:cNvPr id="2" name="群組 105"/>
          <p:cNvGrpSpPr/>
          <p:nvPr/>
        </p:nvGrpSpPr>
        <p:grpSpPr bwMode="auto">
          <a:xfrm>
            <a:off x="9153880" y="2382428"/>
            <a:ext cx="1262740" cy="1369707"/>
            <a:chOff x="2786050" y="3357560"/>
            <a:chExt cx="500066" cy="785821"/>
          </a:xfrm>
          <a:solidFill>
            <a:srgbClr val="FFFF00"/>
          </a:solidFill>
        </p:grpSpPr>
        <p:sp>
          <p:nvSpPr>
            <p:cNvPr id="7" name="圓角矩形 6"/>
            <p:cNvSpPr/>
            <p:nvPr/>
          </p:nvSpPr>
          <p:spPr>
            <a:xfrm>
              <a:off x="2942558" y="3857628"/>
              <a:ext cx="63215" cy="285752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600">
                <a:solidFill>
                  <a:prstClr val="white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8" name="圓角矩形 7"/>
            <p:cNvSpPr/>
            <p:nvPr/>
          </p:nvSpPr>
          <p:spPr>
            <a:xfrm>
              <a:off x="3068987" y="3857629"/>
              <a:ext cx="63215" cy="285752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600">
                <a:solidFill>
                  <a:prstClr val="white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9" name="圓角矩形 8"/>
            <p:cNvSpPr/>
            <p:nvPr/>
          </p:nvSpPr>
          <p:spPr>
            <a:xfrm rot="1456497">
              <a:off x="3096523" y="3648453"/>
              <a:ext cx="189593" cy="71960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600">
                <a:solidFill>
                  <a:prstClr val="white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0" name="圓角矩形 9"/>
            <p:cNvSpPr/>
            <p:nvPr/>
          </p:nvSpPr>
          <p:spPr>
            <a:xfrm rot="19822538">
              <a:off x="2786050" y="3657636"/>
              <a:ext cx="197540" cy="78509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600">
                <a:solidFill>
                  <a:prstClr val="white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1" name="橢圓 10"/>
            <p:cNvSpPr/>
            <p:nvPr/>
          </p:nvSpPr>
          <p:spPr>
            <a:xfrm>
              <a:off x="2942560" y="3357560"/>
              <a:ext cx="189644" cy="214314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600">
                <a:solidFill>
                  <a:prstClr val="white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2" name="圓角矩形 11"/>
            <p:cNvSpPr/>
            <p:nvPr/>
          </p:nvSpPr>
          <p:spPr>
            <a:xfrm>
              <a:off x="2942560" y="3571876"/>
              <a:ext cx="189644" cy="321471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600">
                <a:solidFill>
                  <a:prstClr val="white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</p:grpSp>
      <p:sp>
        <p:nvSpPr>
          <p:cNvPr id="17" name="向右箭號 16"/>
          <p:cNvSpPr/>
          <p:nvPr/>
        </p:nvSpPr>
        <p:spPr>
          <a:xfrm rot="10800000">
            <a:off x="3896283" y="3740055"/>
            <a:ext cx="668586" cy="391084"/>
          </a:xfrm>
          <a:prstGeom prst="striped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>
              <a:solidFill>
                <a:prstClr val="white"/>
              </a:solidFill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8101777" y="2882191"/>
            <a:ext cx="1142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Kaiti TC" charset="-120"/>
              </a:rPr>
              <a:t>必修課程</a:t>
            </a:r>
            <a:endParaRPr kumimoji="1" lang="en-US" altLang="zh-TW" b="1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  <a:cs typeface="Kaiti TC" charset="-120"/>
            </a:endParaRPr>
          </a:p>
          <a:p>
            <a:pPr algn="ctr"/>
            <a:r>
              <a:rPr kumimoji="1" lang="en-US" altLang="zh-TW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Kaiti TC" charset="-120"/>
              </a:rPr>
              <a:t>6</a:t>
            </a:r>
            <a:r>
              <a:rPr kumimoji="1" lang="zh-TW" altLang="en-US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Kaiti TC" charset="-120"/>
              </a:rPr>
              <a:t>學分</a:t>
            </a:r>
          </a:p>
        </p:txBody>
      </p:sp>
      <p:sp>
        <p:nvSpPr>
          <p:cNvPr id="19" name="文字方塊 18"/>
          <p:cNvSpPr txBox="1"/>
          <p:nvPr/>
        </p:nvSpPr>
        <p:spPr>
          <a:xfrm>
            <a:off x="3835358" y="2828802"/>
            <a:ext cx="1142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Kaiti TC" charset="-120"/>
              </a:rPr>
              <a:t>加深加廣選修課程</a:t>
            </a:r>
            <a:endParaRPr kumimoji="1" lang="en-US" altLang="zh-TW" b="1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  <a:cs typeface="Kaiti TC" charset="-120"/>
            </a:endParaRPr>
          </a:p>
          <a:p>
            <a:pPr algn="ctr"/>
            <a:r>
              <a:rPr kumimoji="1" lang="en-US" altLang="zh-TW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Kaiti TC" charset="-120"/>
              </a:rPr>
              <a:t>8</a:t>
            </a:r>
            <a:r>
              <a:rPr kumimoji="1" lang="zh-TW" altLang="en-US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Kaiti TC" charset="-120"/>
              </a:rPr>
              <a:t>學分</a:t>
            </a:r>
          </a:p>
        </p:txBody>
      </p:sp>
      <p:sp>
        <p:nvSpPr>
          <p:cNvPr id="5" name="向右箭號 4"/>
          <p:cNvSpPr/>
          <p:nvPr/>
        </p:nvSpPr>
        <p:spPr>
          <a:xfrm>
            <a:off x="8341115" y="3754758"/>
            <a:ext cx="668586" cy="376382"/>
          </a:xfrm>
          <a:prstGeom prst="striped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>
              <a:solidFill>
                <a:prstClr val="white"/>
              </a:solidFill>
            </a:endParaRPr>
          </a:p>
        </p:txBody>
      </p:sp>
      <p:graphicFrame>
        <p:nvGraphicFramePr>
          <p:cNvPr id="21" name="資料圖表 20"/>
          <p:cNvGraphicFramePr/>
          <p:nvPr>
            <p:extLst/>
          </p:nvPr>
        </p:nvGraphicFramePr>
        <p:xfrm>
          <a:off x="1642365" y="2050527"/>
          <a:ext cx="2206534" cy="3758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2" name="文字方塊 21"/>
          <p:cNvSpPr txBox="1"/>
          <p:nvPr/>
        </p:nvSpPr>
        <p:spPr>
          <a:xfrm>
            <a:off x="8749870" y="1678373"/>
            <a:ext cx="1817796" cy="40011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wrap="square" rtlCol="0">
            <a:spAutoFit/>
          </a:bodyPr>
          <a:lstStyle/>
          <a:p>
            <a:r>
              <a:rPr lang="zh-TW" altLang="en-US" sz="20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國民基本教育</a:t>
            </a:r>
          </a:p>
        </p:txBody>
      </p:sp>
      <p:sp>
        <p:nvSpPr>
          <p:cNvPr id="23" name="文字方塊 22"/>
          <p:cNvSpPr txBox="1"/>
          <p:nvPr/>
        </p:nvSpPr>
        <p:spPr>
          <a:xfrm>
            <a:off x="1659935" y="1700746"/>
            <a:ext cx="2247298" cy="40011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 sz="2000" b="1">
                <a:latin typeface="Heiti TC Light" charset="-120"/>
                <a:ea typeface="Heiti TC Light" charset="-120"/>
                <a:cs typeface="Heiti TC Light" charset="-120"/>
              </a:defRPr>
            </a:lvl1pPr>
          </a:lstStyle>
          <a:p>
            <a:r>
              <a:rPr lang="zh-TW" altLang="en-US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銜接大學預備教育</a:t>
            </a:r>
          </a:p>
        </p:txBody>
      </p:sp>
      <p:sp>
        <p:nvSpPr>
          <p:cNvPr id="24" name="文字方塊 23"/>
          <p:cNvSpPr txBox="1"/>
          <p:nvPr/>
        </p:nvSpPr>
        <p:spPr>
          <a:xfrm>
            <a:off x="5768874" y="3013575"/>
            <a:ext cx="1541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b="1" dirty="0">
                <a:solidFill>
                  <a:srgbClr val="E7E6E6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以地理角度從事</a:t>
            </a:r>
            <a:endParaRPr lang="en-US" altLang="zh-TW" sz="1400" b="1" dirty="0">
              <a:solidFill>
                <a:srgbClr val="E7E6E6">
                  <a:lumMod val="50000"/>
                </a:srgbClr>
              </a:solidFill>
              <a:latin typeface="標楷體" panose="03000509000000000000" pitchFamily="65" charset="-120"/>
              <a:ea typeface="標楷體" panose="03000509000000000000" pitchFamily="65" charset="-120"/>
              <a:cs typeface="Heiti TC Light" charset="-120"/>
            </a:endParaRPr>
          </a:p>
          <a:p>
            <a:r>
              <a:rPr lang="zh-TW" altLang="en-US" sz="1400" b="1" dirty="0">
                <a:solidFill>
                  <a:srgbClr val="E7E6E6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區域議題的探究</a:t>
            </a:r>
          </a:p>
        </p:txBody>
      </p:sp>
      <p:sp>
        <p:nvSpPr>
          <p:cNvPr id="26" name="文字方塊 25"/>
          <p:cNvSpPr txBox="1"/>
          <p:nvPr/>
        </p:nvSpPr>
        <p:spPr>
          <a:xfrm>
            <a:off x="5636834" y="3822880"/>
            <a:ext cx="21363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b="1" dirty="0">
                <a:solidFill>
                  <a:srgbClr val="E7E6E6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以系統的思維討論自</a:t>
            </a:r>
            <a:endParaRPr lang="en-US" altLang="zh-TW" sz="1400" b="1" dirty="0">
              <a:solidFill>
                <a:srgbClr val="E7E6E6">
                  <a:lumMod val="50000"/>
                </a:srgbClr>
              </a:solidFill>
              <a:latin typeface="標楷體" panose="03000509000000000000" pitchFamily="65" charset="-120"/>
              <a:ea typeface="標楷體" panose="03000509000000000000" pitchFamily="65" charset="-120"/>
              <a:cs typeface="Heiti TC Light" charset="-120"/>
            </a:endParaRPr>
          </a:p>
          <a:p>
            <a:r>
              <a:rPr lang="zh-TW" altLang="en-US" sz="1400" b="1" dirty="0">
                <a:solidFill>
                  <a:srgbClr val="E7E6E6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然與人文環境的運作</a:t>
            </a:r>
          </a:p>
        </p:txBody>
      </p:sp>
      <p:sp>
        <p:nvSpPr>
          <p:cNvPr id="27" name="文字方塊 26"/>
          <p:cNvSpPr txBox="1"/>
          <p:nvPr/>
        </p:nvSpPr>
        <p:spPr>
          <a:xfrm>
            <a:off x="5870440" y="5070793"/>
            <a:ext cx="133867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b="1" dirty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用地圖、</a:t>
            </a:r>
            <a:r>
              <a:rPr lang="en-US" altLang="zh-TW" sz="1400" b="1" dirty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GIS</a:t>
            </a:r>
            <a:r>
              <a:rPr lang="zh-TW" altLang="en-US" sz="1400" b="1" dirty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等技術理解和展現地表景觀</a:t>
            </a:r>
          </a:p>
        </p:txBody>
      </p:sp>
      <p:sp>
        <p:nvSpPr>
          <p:cNvPr id="28" name="文字方塊 27"/>
          <p:cNvSpPr txBox="1"/>
          <p:nvPr/>
        </p:nvSpPr>
        <p:spPr>
          <a:xfrm>
            <a:off x="4853059" y="1737019"/>
            <a:ext cx="31854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學生</a:t>
            </a:r>
            <a:r>
              <a:rPr lang="zh-TW" altLang="zh-TW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獲得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科學方法</a:t>
            </a:r>
            <a:r>
              <a:rPr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、</a:t>
            </a:r>
            <a:endParaRPr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Heiti TC Light" charset="-120"/>
            </a:endParaRPr>
          </a:p>
          <a:p>
            <a:r>
              <a:rPr lang="zh-TW" altLang="zh-TW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培訓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科學技能</a:t>
            </a:r>
            <a:r>
              <a:rPr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並</a:t>
            </a:r>
            <a:r>
              <a:rPr lang="zh-TW" altLang="zh-TW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提升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生活素質</a:t>
            </a:r>
            <a:endParaRPr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Heiti TC Light" charset="-120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4210139" y="804783"/>
            <a:ext cx="4101220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學習內容─地理</a:t>
            </a:r>
            <a:endParaRPr lang="en-US" altLang="zh-TW" sz="2000" b="1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向上箭號圖說文字 2"/>
          <p:cNvSpPr/>
          <p:nvPr/>
        </p:nvSpPr>
        <p:spPr>
          <a:xfrm>
            <a:off x="5136494" y="5786049"/>
            <a:ext cx="2806570" cy="990124"/>
          </a:xfrm>
          <a:prstGeom prst="upArrowCallou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23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研修依據：總綱及</a:t>
            </a:r>
            <a:endParaRPr lang="en-US" altLang="zh-TW" b="1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  <a:cs typeface="Heiti TC Light" charset="-120"/>
            </a:endParaRPr>
          </a:p>
          <a:p>
            <a:pPr algn="ctr"/>
            <a:r>
              <a:rPr lang="en-US" altLang="zh-TW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2016</a:t>
            </a:r>
            <a:r>
              <a:rPr lang="zh-TW" altLang="en-US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Light" charset="-120"/>
              </a:rPr>
              <a:t>地理教育國際憲章</a:t>
            </a:r>
          </a:p>
        </p:txBody>
      </p:sp>
      <p:graphicFrame>
        <p:nvGraphicFramePr>
          <p:cNvPr id="25" name="資料庫圖表 24"/>
          <p:cNvGraphicFramePr/>
          <p:nvPr>
            <p:extLst/>
          </p:nvPr>
        </p:nvGraphicFramePr>
        <p:xfrm>
          <a:off x="1524000" y="0"/>
          <a:ext cx="9144000" cy="620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1616825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3"/>
          <p:cNvGrpSpPr>
            <a:grpSpLocks/>
          </p:cNvGrpSpPr>
          <p:nvPr/>
        </p:nvGrpSpPr>
        <p:grpSpPr bwMode="auto">
          <a:xfrm>
            <a:off x="1991545" y="1340660"/>
            <a:ext cx="8146065" cy="4996846"/>
            <a:chOff x="226218" y="1277957"/>
            <a:chExt cx="8691563" cy="5306201"/>
          </a:xfrm>
        </p:grpSpPr>
        <p:grpSp>
          <p:nvGrpSpPr>
            <p:cNvPr id="3" name="群組 2"/>
            <p:cNvGrpSpPr>
              <a:grpSpLocks/>
            </p:cNvGrpSpPr>
            <p:nvPr/>
          </p:nvGrpSpPr>
          <p:grpSpPr bwMode="auto">
            <a:xfrm>
              <a:off x="1223167" y="3501669"/>
              <a:ext cx="6575425" cy="400050"/>
              <a:chOff x="1184275" y="3160713"/>
              <a:chExt cx="6575425" cy="400050"/>
            </a:xfrm>
          </p:grpSpPr>
          <p:sp>
            <p:nvSpPr>
              <p:cNvPr id="6184" name="Line 69"/>
              <p:cNvSpPr>
                <a:spLocks noChangeShapeType="1"/>
              </p:cNvSpPr>
              <p:nvPr/>
            </p:nvSpPr>
            <p:spPr bwMode="auto">
              <a:xfrm flipH="1">
                <a:off x="4341813" y="3160713"/>
                <a:ext cx="3417887" cy="152400"/>
              </a:xfrm>
              <a:prstGeom prst="line">
                <a:avLst/>
              </a:prstGeom>
              <a:noFill/>
              <a:ln w="76200">
                <a:solidFill>
                  <a:srgbClr val="B2B2B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185" name="Line 15"/>
              <p:cNvSpPr>
                <a:spLocks noChangeShapeType="1"/>
              </p:cNvSpPr>
              <p:nvPr/>
            </p:nvSpPr>
            <p:spPr bwMode="auto">
              <a:xfrm flipV="1">
                <a:off x="1184275" y="3313113"/>
                <a:ext cx="3195638" cy="247650"/>
              </a:xfrm>
              <a:prstGeom prst="line">
                <a:avLst/>
              </a:prstGeom>
              <a:noFill/>
              <a:ln w="76200">
                <a:solidFill>
                  <a:srgbClr val="B2B2B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/>
              </a:p>
            </p:txBody>
          </p:sp>
        </p:grpSp>
        <p:grpSp>
          <p:nvGrpSpPr>
            <p:cNvPr id="4" name="群組 1"/>
            <p:cNvGrpSpPr>
              <a:grpSpLocks/>
            </p:cNvGrpSpPr>
            <p:nvPr/>
          </p:nvGrpSpPr>
          <p:grpSpPr bwMode="auto">
            <a:xfrm>
              <a:off x="226218" y="1277957"/>
              <a:ext cx="8691563" cy="5306201"/>
              <a:chOff x="101600" y="963498"/>
              <a:chExt cx="8691563" cy="5306201"/>
            </a:xfrm>
          </p:grpSpPr>
          <p:sp>
            <p:nvSpPr>
              <p:cNvPr id="6163" name="Line 68"/>
              <p:cNvSpPr>
                <a:spLocks noChangeShapeType="1"/>
              </p:cNvSpPr>
              <p:nvPr/>
            </p:nvSpPr>
            <p:spPr bwMode="auto">
              <a:xfrm>
                <a:off x="4203700" y="1700212"/>
                <a:ext cx="255068" cy="1687299"/>
              </a:xfrm>
              <a:prstGeom prst="line">
                <a:avLst/>
              </a:prstGeom>
              <a:noFill/>
              <a:ln w="76200">
                <a:solidFill>
                  <a:srgbClr val="B2B2B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164" name="Line 13"/>
              <p:cNvSpPr>
                <a:spLocks noChangeShapeType="1"/>
              </p:cNvSpPr>
              <p:nvPr/>
            </p:nvSpPr>
            <p:spPr bwMode="auto">
              <a:xfrm flipH="1" flipV="1">
                <a:off x="4503738" y="3343274"/>
                <a:ext cx="190665" cy="1854305"/>
              </a:xfrm>
              <a:prstGeom prst="line">
                <a:avLst/>
              </a:prstGeom>
              <a:noFill/>
              <a:ln w="76200">
                <a:solidFill>
                  <a:srgbClr val="B2B2B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6165" name="Oval 58"/>
              <p:cNvSpPr>
                <a:spLocks noChangeArrowheads="1"/>
              </p:cNvSpPr>
              <p:nvPr/>
            </p:nvSpPr>
            <p:spPr bwMode="gray">
              <a:xfrm rot="-417327">
                <a:off x="2465388" y="2314575"/>
                <a:ext cx="3802062" cy="1898650"/>
              </a:xfrm>
              <a:prstGeom prst="ellipse">
                <a:avLst/>
              </a:prstGeom>
              <a:gradFill rotWithShape="1">
                <a:gsLst>
                  <a:gs pos="0">
                    <a:srgbClr val="99FF99"/>
                  </a:gs>
                  <a:gs pos="100000">
                    <a:srgbClr val="99FFCC"/>
                  </a:gs>
                </a:gsLst>
                <a:lin ang="2700000" scaled="1"/>
              </a:gradFill>
              <a:ln w="9525">
                <a:round/>
                <a:headEnd/>
                <a:tailEnd/>
              </a:ln>
              <a:scene3d>
                <a:camera prst="legacyPerspectiveBottom"/>
                <a:lightRig rig="legacyFlat1" dir="t"/>
              </a:scene3d>
              <a:sp3d extrusionH="887400" prstMaterial="legacyMatte">
                <a:bevelT w="13500" h="13500" prst="angle"/>
                <a:bevelB w="13500" h="13500" prst="angle"/>
                <a:extrusionClr>
                  <a:srgbClr val="009999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/>
                <a:endParaRPr lang="zh-TW" altLang="en-US">
                  <a:ea typeface="新細明體" charset="-120"/>
                </a:endParaRPr>
              </a:p>
            </p:txBody>
          </p:sp>
          <p:sp>
            <p:nvSpPr>
              <p:cNvPr id="6166" name="Oval 10"/>
              <p:cNvSpPr>
                <a:spLocks noChangeArrowheads="1"/>
              </p:cNvSpPr>
              <p:nvPr/>
            </p:nvSpPr>
            <p:spPr bwMode="auto">
              <a:xfrm rot="-342635">
                <a:off x="946150" y="1612900"/>
                <a:ext cx="6918325" cy="3776663"/>
              </a:xfrm>
              <a:prstGeom prst="ellipse">
                <a:avLst/>
              </a:prstGeom>
              <a:noFill/>
              <a:ln w="57150" algn="ctr">
                <a:solidFill>
                  <a:srgbClr val="B2B2B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zh-TW" altLang="en-US">
                  <a:ea typeface="新細明體" charset="-120"/>
                </a:endParaRPr>
              </a:p>
            </p:txBody>
          </p:sp>
          <p:sp>
            <p:nvSpPr>
              <p:cNvPr id="6167" name="Text Box 61"/>
              <p:cNvSpPr txBox="1">
                <a:spLocks noChangeArrowheads="1"/>
              </p:cNvSpPr>
              <p:nvPr/>
            </p:nvSpPr>
            <p:spPr bwMode="black">
              <a:xfrm>
                <a:off x="3114675" y="2613025"/>
                <a:ext cx="2543175" cy="129381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zh-TW" altLang="en-US" sz="2400" b="1" dirty="0">
                    <a:latin typeface="標楷體" pitchFamily="65" charset="-120"/>
                    <a:ea typeface="標楷體" pitchFamily="65" charset="-120"/>
                  </a:rPr>
                  <a:t>學生學習為主體</a:t>
                </a:r>
                <a:endParaRPr lang="en-US" altLang="zh-TW" sz="2400" b="1" dirty="0">
                  <a:latin typeface="標楷體" pitchFamily="65" charset="-120"/>
                  <a:ea typeface="標楷體" pitchFamily="65" charset="-120"/>
                </a:endParaRPr>
              </a:p>
              <a:p>
                <a:r>
                  <a:rPr lang="zh-TW" altLang="en-US" sz="2400" b="1" dirty="0">
                    <a:latin typeface="標楷體" pitchFamily="65" charset="-120"/>
                    <a:ea typeface="標楷體" pitchFamily="65" charset="-120"/>
                  </a:rPr>
                  <a:t>生活經驗為重點</a:t>
                </a:r>
                <a:endParaRPr lang="en-US" altLang="zh-TW" sz="2400" b="1" dirty="0">
                  <a:latin typeface="標楷體" pitchFamily="65" charset="-120"/>
                  <a:ea typeface="標楷體" pitchFamily="65" charset="-120"/>
                </a:endParaRPr>
              </a:p>
              <a:p>
                <a:r>
                  <a:rPr lang="zh-TW" altLang="en-US" sz="2400" b="1" dirty="0">
                    <a:latin typeface="標楷體" pitchFamily="65" charset="-120"/>
                    <a:ea typeface="標楷體" pitchFamily="65" charset="-120"/>
                  </a:rPr>
                  <a:t>公民素養為核心</a:t>
                </a:r>
                <a:endParaRPr lang="en-US" altLang="zh-TW" sz="2400" b="1" dirty="0">
                  <a:latin typeface="標楷體" pitchFamily="65" charset="-120"/>
                  <a:ea typeface="標楷體" pitchFamily="65" charset="-120"/>
                </a:endParaRPr>
              </a:p>
            </p:txBody>
          </p:sp>
          <p:grpSp>
            <p:nvGrpSpPr>
              <p:cNvPr id="5" name="Group 81"/>
              <p:cNvGrpSpPr>
                <a:grpSpLocks/>
              </p:cNvGrpSpPr>
              <p:nvPr/>
            </p:nvGrpSpPr>
            <p:grpSpPr bwMode="auto">
              <a:xfrm rot="-517775">
                <a:off x="3290819" y="963498"/>
                <a:ext cx="1843088" cy="999731"/>
                <a:chOff x="3098" y="249"/>
                <a:chExt cx="1959" cy="642"/>
              </a:xfrm>
            </p:grpSpPr>
            <p:sp>
              <p:nvSpPr>
                <p:cNvPr id="6182" name="Oval 82"/>
                <p:cNvSpPr>
                  <a:spLocks noChangeArrowheads="1"/>
                </p:cNvSpPr>
                <p:nvPr/>
              </p:nvSpPr>
              <p:spPr bwMode="ltGray">
                <a:xfrm>
                  <a:off x="3099" y="297"/>
                  <a:ext cx="1950" cy="59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636363"/>
                    </a:gs>
                    <a:gs pos="50000">
                      <a:srgbClr val="B2B2B2"/>
                    </a:gs>
                    <a:gs pos="100000">
                      <a:srgbClr val="636363"/>
                    </a:gs>
                  </a:gsLst>
                  <a:lin ang="0" scaled="1"/>
                </a:gradFill>
                <a:ln w="9525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endParaRPr lang="zh-TW" altLang="en-US">
                    <a:ea typeface="新細明體" charset="-120"/>
                  </a:endParaRPr>
                </a:p>
              </p:txBody>
            </p:sp>
            <p:sp>
              <p:nvSpPr>
                <p:cNvPr id="6183" name="Oval 83"/>
                <p:cNvSpPr>
                  <a:spLocks noChangeArrowheads="1"/>
                </p:cNvSpPr>
                <p:nvPr/>
              </p:nvSpPr>
              <p:spPr bwMode="ltGray">
                <a:xfrm>
                  <a:off x="3098" y="249"/>
                  <a:ext cx="1959" cy="5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C0C0C0"/>
                    </a:gs>
                    <a:gs pos="100000">
                      <a:srgbClr val="EAEAEA"/>
                    </a:gs>
                  </a:gsLst>
                  <a:lin ang="5400000" scaled="1"/>
                </a:gradFill>
                <a:ln w="9525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endParaRPr lang="zh-TW" altLang="en-US">
                    <a:ea typeface="新細明體" charset="-120"/>
                  </a:endParaRPr>
                </a:p>
              </p:txBody>
            </p:sp>
          </p:grpSp>
          <p:grpSp>
            <p:nvGrpSpPr>
              <p:cNvPr id="6" name="Group 86"/>
              <p:cNvGrpSpPr>
                <a:grpSpLocks/>
              </p:cNvGrpSpPr>
              <p:nvPr/>
            </p:nvGrpSpPr>
            <p:grpSpPr bwMode="auto">
              <a:xfrm rot="-208054">
                <a:off x="6681788" y="2532063"/>
                <a:ext cx="2111375" cy="1217612"/>
                <a:chOff x="3098" y="249"/>
                <a:chExt cx="1959" cy="629"/>
              </a:xfrm>
            </p:grpSpPr>
            <p:sp>
              <p:nvSpPr>
                <p:cNvPr id="6180" name="Oval 87"/>
                <p:cNvSpPr>
                  <a:spLocks noChangeArrowheads="1"/>
                </p:cNvSpPr>
                <p:nvPr/>
              </p:nvSpPr>
              <p:spPr bwMode="ltGray">
                <a:xfrm>
                  <a:off x="3099" y="297"/>
                  <a:ext cx="1958" cy="5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636363"/>
                    </a:gs>
                    <a:gs pos="50000">
                      <a:srgbClr val="B2B2B2"/>
                    </a:gs>
                    <a:gs pos="100000">
                      <a:srgbClr val="636363"/>
                    </a:gs>
                  </a:gsLst>
                  <a:lin ang="0" scaled="1"/>
                </a:gradFill>
                <a:ln w="9525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endParaRPr lang="zh-TW" altLang="en-US">
                    <a:ea typeface="新細明體" charset="-120"/>
                  </a:endParaRPr>
                </a:p>
              </p:txBody>
            </p:sp>
            <p:sp>
              <p:nvSpPr>
                <p:cNvPr id="6181" name="Oval 88"/>
                <p:cNvSpPr>
                  <a:spLocks noChangeArrowheads="1"/>
                </p:cNvSpPr>
                <p:nvPr/>
              </p:nvSpPr>
              <p:spPr bwMode="ltGray">
                <a:xfrm>
                  <a:off x="3098" y="249"/>
                  <a:ext cx="1959" cy="5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C0C0C0"/>
                    </a:gs>
                    <a:gs pos="100000">
                      <a:srgbClr val="EAEAEA"/>
                    </a:gs>
                  </a:gsLst>
                  <a:lin ang="5400000" scaled="1"/>
                </a:gradFill>
                <a:ln w="9525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endParaRPr lang="zh-TW" altLang="en-US">
                    <a:ea typeface="新細明體" charset="-120"/>
                  </a:endParaRPr>
                </a:p>
              </p:txBody>
            </p:sp>
          </p:grpSp>
          <p:grpSp>
            <p:nvGrpSpPr>
              <p:cNvPr id="7" name="Group 91"/>
              <p:cNvGrpSpPr>
                <a:grpSpLocks/>
              </p:cNvGrpSpPr>
              <p:nvPr/>
            </p:nvGrpSpPr>
            <p:grpSpPr bwMode="auto">
              <a:xfrm rot="-198351">
                <a:off x="3380577" y="4696487"/>
                <a:ext cx="2635250" cy="1573212"/>
                <a:chOff x="2949" y="244"/>
                <a:chExt cx="1959" cy="629"/>
              </a:xfrm>
            </p:grpSpPr>
            <p:sp>
              <p:nvSpPr>
                <p:cNvPr id="6178" name="Oval 92"/>
                <p:cNvSpPr>
                  <a:spLocks noChangeArrowheads="1"/>
                </p:cNvSpPr>
                <p:nvPr/>
              </p:nvSpPr>
              <p:spPr bwMode="ltGray">
                <a:xfrm>
                  <a:off x="2950" y="292"/>
                  <a:ext cx="1958" cy="5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636363"/>
                    </a:gs>
                    <a:gs pos="50000">
                      <a:srgbClr val="B2B2B2"/>
                    </a:gs>
                    <a:gs pos="100000">
                      <a:srgbClr val="636363"/>
                    </a:gs>
                  </a:gsLst>
                  <a:lin ang="0" scaled="1"/>
                </a:gradFill>
                <a:ln w="9525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endParaRPr lang="zh-TW" altLang="en-US">
                    <a:ea typeface="新細明體" charset="-120"/>
                  </a:endParaRPr>
                </a:p>
              </p:txBody>
            </p:sp>
            <p:sp>
              <p:nvSpPr>
                <p:cNvPr id="6179" name="Oval 93"/>
                <p:cNvSpPr>
                  <a:spLocks noChangeArrowheads="1"/>
                </p:cNvSpPr>
                <p:nvPr/>
              </p:nvSpPr>
              <p:spPr bwMode="ltGray">
                <a:xfrm>
                  <a:off x="2949" y="244"/>
                  <a:ext cx="1959" cy="5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C0C0C0"/>
                    </a:gs>
                    <a:gs pos="100000">
                      <a:srgbClr val="EAEAEA"/>
                    </a:gs>
                  </a:gsLst>
                  <a:lin ang="5400000" scaled="1"/>
                </a:gradFill>
                <a:ln w="9525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endParaRPr lang="zh-TW" altLang="en-US">
                    <a:ea typeface="新細明體" charset="-120"/>
                  </a:endParaRPr>
                </a:p>
              </p:txBody>
            </p:sp>
          </p:grpSp>
          <p:grpSp>
            <p:nvGrpSpPr>
              <p:cNvPr id="8" name="Group 96"/>
              <p:cNvGrpSpPr>
                <a:grpSpLocks/>
              </p:cNvGrpSpPr>
              <p:nvPr/>
            </p:nvGrpSpPr>
            <p:grpSpPr bwMode="auto">
              <a:xfrm rot="-293188">
                <a:off x="101600" y="2914650"/>
                <a:ext cx="2057400" cy="1235075"/>
                <a:chOff x="3098" y="249"/>
                <a:chExt cx="1959" cy="629"/>
              </a:xfrm>
            </p:grpSpPr>
            <p:sp>
              <p:nvSpPr>
                <p:cNvPr id="6176" name="Oval 97"/>
                <p:cNvSpPr>
                  <a:spLocks noChangeArrowheads="1"/>
                </p:cNvSpPr>
                <p:nvPr/>
              </p:nvSpPr>
              <p:spPr bwMode="ltGray">
                <a:xfrm>
                  <a:off x="3099" y="297"/>
                  <a:ext cx="1958" cy="5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636363"/>
                    </a:gs>
                    <a:gs pos="50000">
                      <a:srgbClr val="B2B2B2"/>
                    </a:gs>
                    <a:gs pos="100000">
                      <a:srgbClr val="636363"/>
                    </a:gs>
                  </a:gsLst>
                  <a:lin ang="0" scaled="1"/>
                </a:gradFill>
                <a:ln w="9525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endParaRPr lang="zh-TW" altLang="en-US">
                    <a:ea typeface="新細明體" charset="-120"/>
                  </a:endParaRPr>
                </a:p>
              </p:txBody>
            </p:sp>
            <p:sp>
              <p:nvSpPr>
                <p:cNvPr id="6177" name="Oval 98"/>
                <p:cNvSpPr>
                  <a:spLocks noChangeArrowheads="1"/>
                </p:cNvSpPr>
                <p:nvPr/>
              </p:nvSpPr>
              <p:spPr bwMode="ltGray">
                <a:xfrm>
                  <a:off x="3098" y="249"/>
                  <a:ext cx="1959" cy="5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C0C0C0"/>
                    </a:gs>
                    <a:gs pos="100000">
                      <a:srgbClr val="EAEAEA"/>
                    </a:gs>
                  </a:gsLst>
                  <a:lin ang="5400000" scaled="1"/>
                </a:gradFill>
                <a:ln w="9525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endParaRPr lang="zh-TW" altLang="en-US">
                    <a:ea typeface="新細明體" charset="-120"/>
                  </a:endParaRPr>
                </a:p>
              </p:txBody>
            </p:sp>
          </p:grpSp>
          <p:sp>
            <p:nvSpPr>
              <p:cNvPr id="6172" name="Text Box 101"/>
              <p:cNvSpPr txBox="1">
                <a:spLocks noChangeArrowheads="1"/>
              </p:cNvSpPr>
              <p:nvPr/>
            </p:nvSpPr>
            <p:spPr bwMode="auto">
              <a:xfrm>
                <a:off x="3302000" y="977468"/>
                <a:ext cx="1776967" cy="811645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zh-TW" altLang="en-US" sz="2200" dirty="0">
                    <a:solidFill>
                      <a:srgbClr val="333333"/>
                    </a:solidFill>
                    <a:latin typeface="標楷體" pitchFamily="65" charset="-120"/>
                    <a:ea typeface="標楷體" pitchFamily="65" charset="-120"/>
                  </a:rPr>
                  <a:t>公民身分</a:t>
                </a:r>
                <a:r>
                  <a:rPr lang="en-US" altLang="zh-TW" sz="2200" dirty="0">
                    <a:solidFill>
                      <a:srgbClr val="333333"/>
                    </a:solidFill>
                    <a:latin typeface="標楷體" pitchFamily="65" charset="-120"/>
                    <a:ea typeface="標楷體" pitchFamily="65" charset="-120"/>
                  </a:rPr>
                  <a:t/>
                </a:r>
                <a:br>
                  <a:rPr lang="en-US" altLang="zh-TW" sz="2200" dirty="0">
                    <a:solidFill>
                      <a:srgbClr val="333333"/>
                    </a:solidFill>
                    <a:latin typeface="標楷體" pitchFamily="65" charset="-120"/>
                    <a:ea typeface="標楷體" pitchFamily="65" charset="-120"/>
                  </a:rPr>
                </a:br>
                <a:r>
                  <a:rPr lang="zh-TW" altLang="en-US" sz="2200" dirty="0">
                    <a:solidFill>
                      <a:srgbClr val="333333"/>
                    </a:solidFill>
                    <a:latin typeface="標楷體" pitchFamily="65" charset="-120"/>
                    <a:ea typeface="標楷體" pitchFamily="65" charset="-120"/>
                  </a:rPr>
                  <a:t>認同及社群</a:t>
                </a:r>
                <a:endParaRPr lang="en-US" altLang="zh-TW" sz="2200" dirty="0">
                  <a:solidFill>
                    <a:srgbClr val="333333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6173" name="Text Box 102"/>
              <p:cNvSpPr txBox="1">
                <a:spLocks noChangeArrowheads="1"/>
              </p:cNvSpPr>
              <p:nvPr/>
            </p:nvSpPr>
            <p:spPr bwMode="auto">
              <a:xfrm>
                <a:off x="6856413" y="2741613"/>
                <a:ext cx="1770062" cy="81707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zh-TW" altLang="en-US" sz="2200" dirty="0">
                    <a:solidFill>
                      <a:srgbClr val="333333"/>
                    </a:solidFill>
                    <a:latin typeface="標楷體" pitchFamily="65" charset="-120"/>
                    <a:ea typeface="標楷體" pitchFamily="65" charset="-120"/>
                  </a:rPr>
                  <a:t>社會生活的組織及制度</a:t>
                </a:r>
                <a:endParaRPr lang="en-US" altLang="zh-TW" sz="2200" dirty="0">
                  <a:solidFill>
                    <a:srgbClr val="333333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6174" name="Text Box 103"/>
              <p:cNvSpPr txBox="1">
                <a:spLocks noChangeArrowheads="1"/>
              </p:cNvSpPr>
              <p:nvPr/>
            </p:nvSpPr>
            <p:spPr bwMode="auto">
              <a:xfrm>
                <a:off x="3503003" y="5115830"/>
                <a:ext cx="2495550" cy="81707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zh-TW" altLang="en-US" sz="2200">
                    <a:solidFill>
                      <a:srgbClr val="333333"/>
                    </a:solidFill>
                    <a:latin typeface="標楷體" pitchFamily="65" charset="-120"/>
                    <a:ea typeface="標楷體" pitchFamily="65" charset="-120"/>
                  </a:rPr>
                  <a:t>社會的運作、治理及參與實踐</a:t>
                </a:r>
                <a:endParaRPr lang="en-US" altLang="zh-TW" sz="2200">
                  <a:solidFill>
                    <a:srgbClr val="333333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6175" name="Text Box 104"/>
              <p:cNvSpPr txBox="1">
                <a:spLocks noChangeArrowheads="1"/>
              </p:cNvSpPr>
              <p:nvPr/>
            </p:nvSpPr>
            <p:spPr bwMode="auto">
              <a:xfrm>
                <a:off x="163862" y="3117850"/>
                <a:ext cx="1791938" cy="81707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zh-TW" altLang="en-US" sz="2200" dirty="0">
                    <a:solidFill>
                      <a:srgbClr val="333333"/>
                    </a:solidFill>
                    <a:latin typeface="標楷體" pitchFamily="65" charset="-120"/>
                    <a:ea typeface="標楷體" pitchFamily="65" charset="-120"/>
                  </a:rPr>
                  <a:t>民主社會的理想及現實</a:t>
                </a:r>
                <a:endParaRPr lang="en-US" altLang="zh-TW" sz="2200" dirty="0">
                  <a:solidFill>
                    <a:srgbClr val="333333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</p:grpSp>
      </p:grpSp>
      <p:grpSp>
        <p:nvGrpSpPr>
          <p:cNvPr id="9" name="群組 6"/>
          <p:cNvGrpSpPr>
            <a:grpSpLocks/>
          </p:cNvGrpSpPr>
          <p:nvPr/>
        </p:nvGrpSpPr>
        <p:grpSpPr bwMode="auto">
          <a:xfrm>
            <a:off x="1775521" y="1087177"/>
            <a:ext cx="2689225" cy="1088493"/>
            <a:chOff x="328909" y="1105438"/>
            <a:chExt cx="2688627" cy="1088326"/>
          </a:xfrm>
        </p:grpSpPr>
        <p:sp>
          <p:nvSpPr>
            <p:cNvPr id="6159" name="圓角矩形 4"/>
            <p:cNvSpPr>
              <a:spLocks noChangeArrowheads="1"/>
            </p:cNvSpPr>
            <p:nvPr/>
          </p:nvSpPr>
          <p:spPr bwMode="auto">
            <a:xfrm>
              <a:off x="328909" y="1143000"/>
              <a:ext cx="2688627" cy="105076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A4D7EE"/>
                </a:gs>
                <a:gs pos="50000">
                  <a:srgbClr val="C5E5F4"/>
                </a:gs>
                <a:gs pos="100000">
                  <a:srgbClr val="A4D7EE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TW" altLang="en-US">
                <a:ea typeface="新細明體" charset="-120"/>
              </a:endParaRPr>
            </a:p>
          </p:txBody>
        </p:sp>
        <p:sp>
          <p:nvSpPr>
            <p:cNvPr id="6160" name="文字方塊 5"/>
            <p:cNvSpPr txBox="1">
              <a:spLocks noChangeArrowheads="1"/>
            </p:cNvSpPr>
            <p:nvPr/>
          </p:nvSpPr>
          <p:spPr bwMode="auto">
            <a:xfrm>
              <a:off x="413269" y="1105438"/>
              <a:ext cx="2507042" cy="1015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TW" sz="2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I</a:t>
              </a:r>
            </a:p>
            <a:p>
              <a:pPr algn="ctr"/>
              <a:r>
                <a:rPr lang="zh-TW" altLang="en-US" sz="2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參酌國外教育改革與學科新知的發展趨勢</a:t>
              </a:r>
            </a:p>
          </p:txBody>
        </p:sp>
      </p:grpSp>
      <p:grpSp>
        <p:nvGrpSpPr>
          <p:cNvPr id="10" name="群組 33"/>
          <p:cNvGrpSpPr>
            <a:grpSpLocks/>
          </p:cNvGrpSpPr>
          <p:nvPr/>
        </p:nvGrpSpPr>
        <p:grpSpPr bwMode="auto">
          <a:xfrm>
            <a:off x="7752185" y="974033"/>
            <a:ext cx="2689225" cy="1057620"/>
            <a:chOff x="328909" y="1136306"/>
            <a:chExt cx="2688627" cy="1057458"/>
          </a:xfrm>
        </p:grpSpPr>
        <p:sp>
          <p:nvSpPr>
            <p:cNvPr id="6157" name="圓角矩形 34"/>
            <p:cNvSpPr>
              <a:spLocks noChangeArrowheads="1"/>
            </p:cNvSpPr>
            <p:nvPr/>
          </p:nvSpPr>
          <p:spPr bwMode="auto">
            <a:xfrm>
              <a:off x="328909" y="1143000"/>
              <a:ext cx="2688627" cy="105076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A4D7EE"/>
                </a:gs>
                <a:gs pos="50000">
                  <a:srgbClr val="C5E5F4"/>
                </a:gs>
                <a:gs pos="100000">
                  <a:srgbClr val="A4D7EE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TW" altLang="en-US">
                <a:ea typeface="新細明體" charset="-120"/>
              </a:endParaRPr>
            </a:p>
          </p:txBody>
        </p:sp>
        <p:sp>
          <p:nvSpPr>
            <p:cNvPr id="6158" name="文字方塊 35"/>
            <p:cNvSpPr txBox="1">
              <a:spLocks noChangeArrowheads="1"/>
            </p:cNvSpPr>
            <p:nvPr/>
          </p:nvSpPr>
          <p:spPr bwMode="auto">
            <a:xfrm>
              <a:off x="393749" y="1136306"/>
              <a:ext cx="2507042" cy="1015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TW" sz="2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II</a:t>
              </a:r>
            </a:p>
            <a:p>
              <a:pPr algn="ctr"/>
              <a:r>
                <a:rPr lang="zh-TW" altLang="en-US" sz="2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以四大主題整合模式建構及組織學習內容</a:t>
              </a:r>
            </a:p>
          </p:txBody>
        </p:sp>
      </p:grpSp>
      <p:grpSp>
        <p:nvGrpSpPr>
          <p:cNvPr id="11" name="群組 36"/>
          <p:cNvGrpSpPr>
            <a:grpSpLocks/>
          </p:cNvGrpSpPr>
          <p:nvPr/>
        </p:nvGrpSpPr>
        <p:grpSpPr bwMode="auto">
          <a:xfrm>
            <a:off x="1631505" y="5517233"/>
            <a:ext cx="2689225" cy="1050925"/>
            <a:chOff x="328909" y="1143000"/>
            <a:chExt cx="2688627" cy="1050764"/>
          </a:xfrm>
        </p:grpSpPr>
        <p:sp>
          <p:nvSpPr>
            <p:cNvPr id="6155" name="圓角矩形 37"/>
            <p:cNvSpPr>
              <a:spLocks noChangeArrowheads="1"/>
            </p:cNvSpPr>
            <p:nvPr/>
          </p:nvSpPr>
          <p:spPr bwMode="auto">
            <a:xfrm>
              <a:off x="328909" y="1143000"/>
              <a:ext cx="2688627" cy="105076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A4D7EE"/>
                </a:gs>
                <a:gs pos="50000">
                  <a:srgbClr val="C5E5F4"/>
                </a:gs>
                <a:gs pos="100000">
                  <a:srgbClr val="A4D7EE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TW" altLang="en-US">
                <a:ea typeface="新細明體" charset="-120"/>
              </a:endParaRPr>
            </a:p>
          </p:txBody>
        </p:sp>
        <p:sp>
          <p:nvSpPr>
            <p:cNvPr id="6156" name="文字方塊 38"/>
            <p:cNvSpPr txBox="1">
              <a:spLocks noChangeArrowheads="1"/>
            </p:cNvSpPr>
            <p:nvPr/>
          </p:nvSpPr>
          <p:spPr bwMode="auto">
            <a:xfrm>
              <a:off x="395491" y="1149221"/>
              <a:ext cx="2507042" cy="1015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TW" sz="2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IV</a:t>
              </a:r>
            </a:p>
            <a:p>
              <a:pPr algn="ctr"/>
              <a:r>
                <a:rPr lang="zh-TW" altLang="en-US" sz="2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可依學習需求將條目彈性轉化為探究活動</a:t>
              </a:r>
            </a:p>
          </p:txBody>
        </p:sp>
      </p:grpSp>
      <p:grpSp>
        <p:nvGrpSpPr>
          <p:cNvPr id="12" name="群組 39"/>
          <p:cNvGrpSpPr>
            <a:grpSpLocks/>
          </p:cNvGrpSpPr>
          <p:nvPr/>
        </p:nvGrpSpPr>
        <p:grpSpPr bwMode="auto">
          <a:xfrm>
            <a:off x="7834498" y="5118447"/>
            <a:ext cx="2689225" cy="1076140"/>
            <a:chOff x="328909" y="1143000"/>
            <a:chExt cx="2688627" cy="1597141"/>
          </a:xfrm>
        </p:grpSpPr>
        <p:sp>
          <p:nvSpPr>
            <p:cNvPr id="6153" name="圓角矩形 40"/>
            <p:cNvSpPr>
              <a:spLocks noChangeArrowheads="1"/>
            </p:cNvSpPr>
            <p:nvPr/>
          </p:nvSpPr>
          <p:spPr bwMode="auto">
            <a:xfrm>
              <a:off x="328909" y="1143000"/>
              <a:ext cx="2688627" cy="1597141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A4D7EE"/>
                </a:gs>
                <a:gs pos="50000">
                  <a:srgbClr val="C5E5F4"/>
                </a:gs>
                <a:gs pos="100000">
                  <a:srgbClr val="A4D7EE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TW" altLang="en-US" dirty="0">
                <a:ea typeface="新細明體" charset="-120"/>
              </a:endParaRPr>
            </a:p>
          </p:txBody>
        </p:sp>
        <p:sp>
          <p:nvSpPr>
            <p:cNvPr id="6154" name="文字方塊 41"/>
            <p:cNvSpPr txBox="1">
              <a:spLocks noChangeArrowheads="1"/>
            </p:cNvSpPr>
            <p:nvPr/>
          </p:nvSpPr>
          <p:spPr bwMode="auto">
            <a:xfrm>
              <a:off x="442295" y="1143000"/>
              <a:ext cx="2507042" cy="5938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2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III</a:t>
              </a:r>
            </a:p>
          </p:txBody>
        </p:sp>
      </p:grpSp>
      <p:graphicFrame>
        <p:nvGraphicFramePr>
          <p:cNvPr id="45" name="資料庫圖表 44"/>
          <p:cNvGraphicFramePr/>
          <p:nvPr>
            <p:extLst/>
          </p:nvPr>
        </p:nvGraphicFramePr>
        <p:xfrm>
          <a:off x="1524000" y="0"/>
          <a:ext cx="9144000" cy="620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矩形 12"/>
          <p:cNvSpPr/>
          <p:nvPr/>
        </p:nvSpPr>
        <p:spPr>
          <a:xfrm>
            <a:off x="7910144" y="5452583"/>
            <a:ext cx="258312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TW" altLang="en-US" sz="20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提問方式敘寫學習內容以引導思辨和探究</a:t>
            </a:r>
          </a:p>
        </p:txBody>
      </p:sp>
    </p:spTree>
    <p:extLst>
      <p:ext uri="{BB962C8B-B14F-4D97-AF65-F5344CB8AC3E}">
        <p14:creationId xmlns:p14="http://schemas.microsoft.com/office/powerpoint/2010/main" val="9258198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" name="資料庫圖表 44"/>
          <p:cNvGraphicFramePr/>
          <p:nvPr>
            <p:extLst/>
          </p:nvPr>
        </p:nvGraphicFramePr>
        <p:xfrm>
          <a:off x="1524000" y="0"/>
          <a:ext cx="9144000" cy="620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8" name="表格 47"/>
          <p:cNvGraphicFramePr>
            <a:graphicFrameLocks noGrp="1"/>
          </p:cNvGraphicFramePr>
          <p:nvPr>
            <p:extLst/>
          </p:nvPr>
        </p:nvGraphicFramePr>
        <p:xfrm>
          <a:off x="1976175" y="989760"/>
          <a:ext cx="8360228" cy="5175709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959869">
                  <a:extLst>
                    <a:ext uri="{9D8B030D-6E8A-4147-A177-3AD203B41FA5}">
                      <a16:colId xmlns:a16="http://schemas.microsoft.com/office/drawing/2014/main" xmlns="" val="4031323762"/>
                    </a:ext>
                  </a:extLst>
                </a:gridCol>
                <a:gridCol w="1175492">
                  <a:extLst>
                    <a:ext uri="{9D8B030D-6E8A-4147-A177-3AD203B41FA5}">
                      <a16:colId xmlns:a16="http://schemas.microsoft.com/office/drawing/2014/main" xmlns="" val="535967214"/>
                    </a:ext>
                  </a:extLst>
                </a:gridCol>
                <a:gridCol w="6224867">
                  <a:extLst>
                    <a:ext uri="{9D8B030D-6E8A-4147-A177-3AD203B41FA5}">
                      <a16:colId xmlns:a16="http://schemas.microsoft.com/office/drawing/2014/main" xmlns="" val="4028868899"/>
                    </a:ext>
                  </a:extLst>
                </a:gridCol>
              </a:tblGrid>
              <a:tr h="685033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教育階段</a:t>
                      </a:r>
                      <a:endParaRPr lang="zh-TW" sz="2000" b="1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公民與社會</a:t>
                      </a:r>
                      <a:r>
                        <a:rPr lang="zh-TW" altLang="en-US" sz="200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「學習內容」的架構</a:t>
                      </a:r>
                      <a:endParaRPr lang="zh-TW" sz="2000" b="1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894683460"/>
                  </a:ext>
                </a:extLst>
              </a:tr>
              <a:tr h="710979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國中</a:t>
                      </a:r>
                      <a:endParaRPr lang="zh-TW" sz="2000" b="1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lphaUcPeriod"/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公民身分認同及社群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lphaUcPeriod"/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社會生活的組織及制度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lphaUcPeriod"/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社會的運作、治理及參與實踐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lphaUcPeriod"/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民主社會的理想及現實</a:t>
                      </a:r>
                      <a:endParaRPr lang="zh-TW" sz="2000" b="1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00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2521789"/>
                  </a:ext>
                </a:extLst>
              </a:tr>
              <a:tr h="900039"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</a:rPr>
                        <a:t>普高</a:t>
                      </a:r>
                      <a:endParaRPr lang="zh-TW" sz="2400" kern="1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0" dirty="0">
                          <a:effectLst/>
                        </a:rPr>
                        <a:t> </a:t>
                      </a:r>
                      <a:endParaRPr lang="zh-TW" sz="24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必修</a:t>
                      </a:r>
                      <a:endParaRPr lang="zh-TW" sz="2000" b="1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52865018"/>
                  </a:ext>
                </a:extLst>
              </a:tr>
              <a:tr h="43393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選修</a:t>
                      </a:r>
                      <a:endParaRPr lang="zh-TW" sz="2000" b="1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現代社會與經濟</a:t>
                      </a:r>
                      <a:r>
                        <a:rPr lang="zh-TW" altLang="en-US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（</a:t>
                      </a:r>
                      <a:r>
                        <a:rPr lang="en-US" alt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E</a:t>
                      </a:r>
                      <a:r>
                        <a:rPr lang="zh-TW" altLang="en-US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、</a:t>
                      </a:r>
                      <a:r>
                        <a:rPr lang="en-US" alt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F</a:t>
                      </a:r>
                      <a:r>
                        <a:rPr lang="zh-TW" altLang="en-US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兩主題）</a:t>
                      </a:r>
                      <a:endParaRPr lang="zh-TW" sz="2000" b="1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00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579788338"/>
                  </a:ext>
                </a:extLst>
              </a:tr>
              <a:tr h="43393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民主政治與法律</a:t>
                      </a:r>
                      <a:r>
                        <a:rPr lang="zh-TW" altLang="en-US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（</a:t>
                      </a:r>
                      <a:r>
                        <a:rPr lang="en-US" alt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G</a:t>
                      </a:r>
                      <a:r>
                        <a:rPr lang="zh-TW" altLang="en-US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、</a:t>
                      </a:r>
                      <a:r>
                        <a:rPr lang="en-US" alt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H</a:t>
                      </a:r>
                      <a:r>
                        <a:rPr lang="zh-TW" altLang="en-US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兩主題）</a:t>
                      </a:r>
                      <a:endParaRPr lang="zh-TW" sz="2000" b="1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00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329622212"/>
                  </a:ext>
                </a:extLst>
              </a:tr>
              <a:tr h="43393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探究與實作：公共議題與社會探究</a:t>
                      </a:r>
                      <a:endParaRPr lang="zh-TW" sz="2000" b="1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00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881649833"/>
                  </a:ext>
                </a:extLst>
              </a:tr>
              <a:tr h="733333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綜高</a:t>
                      </a:r>
                      <a:endParaRPr lang="zh-TW" sz="2000" b="1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lphaUcPeriod"/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公民身分認同及社群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lphaUcPeriod"/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社會生活的組織及制度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lphaUcPeriod"/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社會的運作、治理及參與實踐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lphaUcPeriod"/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民主社會的理想及現實</a:t>
                      </a:r>
                      <a:endParaRPr lang="zh-TW" sz="2000" b="1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00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45087404"/>
                  </a:ext>
                </a:extLst>
              </a:tr>
              <a:tr h="844526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技高</a:t>
                      </a:r>
                      <a:endParaRPr lang="zh-TW" sz="2000" b="1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671776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05707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6EA507E4-C822-44DE-B310-FA5F91F24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zh-TW" altLang="en-US" sz="5400" b="1" spc="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素養導向教學與教材</a:t>
            </a:r>
            <a:r>
              <a:rPr lang="zh-TW" altLang="en-US" sz="5400" b="1" spc="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設計</a:t>
            </a:r>
            <a:r>
              <a:rPr lang="en-US" altLang="zh-TW" sz="5400" b="1" spc="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/>
            </a:r>
            <a:br>
              <a:rPr lang="en-US" altLang="zh-TW" sz="5400" b="1" spc="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</a:br>
            <a:r>
              <a:rPr lang="zh-TW" altLang="en-US" sz="5400" b="1" spc="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兩大</a:t>
            </a:r>
            <a:r>
              <a:rPr lang="zh-TW" altLang="en-US" sz="5400" b="1" spc="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準則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xmlns="" id="{342E3A81-46C8-4449-95A0-4EF8DCFCF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6355B4-B271-4125-861E-3044BF1D5AED}" type="slidenum">
              <a:rPr lang="zh-TW" altLang="en-US" smtClean="0"/>
              <a:pPr>
                <a:defRPr/>
              </a:pPr>
              <a:t>32</a:t>
            </a:fld>
            <a:endParaRPr lang="zh-TW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9357043F-7A51-48F0-BFD3-D1C447C5A19D}"/>
              </a:ext>
            </a:extLst>
          </p:cNvPr>
          <p:cNvSpPr/>
          <p:nvPr/>
        </p:nvSpPr>
        <p:spPr>
          <a:xfrm>
            <a:off x="2480236" y="1855121"/>
            <a:ext cx="8492564" cy="1043468"/>
          </a:xfrm>
          <a:prstGeom prst="rect">
            <a:avLst/>
          </a:prstGeom>
          <a:solidFill>
            <a:schemeClr val="accent2"/>
          </a:solidFill>
          <a:ln>
            <a:solidFill>
              <a:srgbClr val="ED7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妥善運用領綱的理念、目標、領域核心素養、學習重點等</a:t>
            </a:r>
          </a:p>
        </p:txBody>
      </p:sp>
      <p:sp>
        <p:nvSpPr>
          <p:cNvPr id="6" name="加號 5">
            <a:extLst>
              <a:ext uri="{FF2B5EF4-FFF2-40B4-BE49-F238E27FC236}">
                <a16:creationId xmlns:a16="http://schemas.microsoft.com/office/drawing/2014/main" xmlns="" id="{B18A9BCE-33B2-4BCA-8811-23399886B53A}"/>
              </a:ext>
            </a:extLst>
          </p:cNvPr>
          <p:cNvSpPr/>
          <p:nvPr/>
        </p:nvSpPr>
        <p:spPr>
          <a:xfrm>
            <a:off x="5812117" y="2982971"/>
            <a:ext cx="696686" cy="693699"/>
          </a:xfrm>
          <a:prstGeom prst="math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7" name="資料庫圖表 6">
            <a:extLst>
              <a:ext uri="{FF2B5EF4-FFF2-40B4-BE49-F238E27FC236}">
                <a16:creationId xmlns:a16="http://schemas.microsoft.com/office/drawing/2014/main" xmlns="" id="{AE4DFACD-AE05-4B37-9DE3-B71D48545D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71844823"/>
              </p:ext>
            </p:extLst>
          </p:nvPr>
        </p:nvGraphicFramePr>
        <p:xfrm>
          <a:off x="2480236" y="3221503"/>
          <a:ext cx="8337819" cy="3046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箭號: 五邊形 8">
            <a:extLst>
              <a:ext uri="{FF2B5EF4-FFF2-40B4-BE49-F238E27FC236}">
                <a16:creationId xmlns:a16="http://schemas.microsoft.com/office/drawing/2014/main" xmlns="" id="{4BEAA886-C11D-4536-8217-CA5ABED63DAC}"/>
              </a:ext>
            </a:extLst>
          </p:cNvPr>
          <p:cNvSpPr/>
          <p:nvPr/>
        </p:nvSpPr>
        <p:spPr>
          <a:xfrm rot="2700000">
            <a:off x="1976119" y="1880073"/>
            <a:ext cx="595057" cy="513290"/>
          </a:xfrm>
          <a:prstGeom prst="homePlat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>
                <a:latin typeface="Arial Black" panose="020B0A04020102020204" pitchFamily="34" charset="0"/>
                <a:ea typeface="微軟正黑體" panose="020B0604030504040204" pitchFamily="34" charset="-120"/>
              </a:rPr>
              <a:t>1</a:t>
            </a:r>
            <a:endParaRPr lang="zh-TW" altLang="en-US" sz="2400" dirty="0">
              <a:latin typeface="Arial Black" panose="020B0A0402010202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10" name="箭號: 五邊形 9">
            <a:extLst>
              <a:ext uri="{FF2B5EF4-FFF2-40B4-BE49-F238E27FC236}">
                <a16:creationId xmlns:a16="http://schemas.microsoft.com/office/drawing/2014/main" xmlns="" id="{57265E66-2E2B-448D-BEDC-99B045E44041}"/>
              </a:ext>
            </a:extLst>
          </p:cNvPr>
          <p:cNvSpPr/>
          <p:nvPr/>
        </p:nvSpPr>
        <p:spPr>
          <a:xfrm rot="2700000">
            <a:off x="2182707" y="3608953"/>
            <a:ext cx="595057" cy="513290"/>
          </a:xfrm>
          <a:prstGeom prst="homePlat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>
                <a:latin typeface="Arial Black" panose="020B0A04020102020204" pitchFamily="34" charset="0"/>
                <a:ea typeface="微軟正黑體" panose="020B0604030504040204" pitchFamily="34" charset="-120"/>
              </a:rPr>
              <a:t>2</a:t>
            </a:r>
            <a:endParaRPr lang="zh-TW" altLang="en-US" sz="2400" dirty="0">
              <a:latin typeface="Arial Black" panose="020B0A04020102020204" pitchFamily="34" charset="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100032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5320" y="182246"/>
            <a:ext cx="10515600" cy="858764"/>
          </a:xfrm>
        </p:spPr>
        <p:txBody>
          <a:bodyPr>
            <a:normAutofit fontScale="90000"/>
          </a:bodyPr>
          <a:lstStyle/>
          <a:p>
            <a:r>
              <a:rPr lang="zh-TW" altLang="en-US" sz="60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實作活動</a:t>
            </a:r>
            <a:endParaRPr lang="zh-TW" altLang="en-US" sz="60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199" y="1477108"/>
            <a:ext cx="11189677" cy="4699855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瀏覽學習內容</a:t>
            </a:r>
            <a:endParaRPr lang="en-US" altLang="zh-TW" sz="4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找出一條你最有感的學科學習內容，參考學習內容說明，列出這條學習內容在教學上的核心概念與教學重點 </a:t>
            </a:r>
            <a:r>
              <a:rPr lang="en-US" altLang="zh-TW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課程意識</a:t>
            </a:r>
            <a:r>
              <a:rPr lang="en-US" altLang="zh-TW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，跟同組夥伴彼此分享</a:t>
            </a:r>
            <a:endParaRPr lang="zh-TW" altLang="en-US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484992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5320" y="182246"/>
            <a:ext cx="10515600" cy="858764"/>
          </a:xfrm>
        </p:spPr>
        <p:txBody>
          <a:bodyPr>
            <a:normAutofit fontScale="90000"/>
          </a:bodyPr>
          <a:lstStyle/>
          <a:p>
            <a:r>
              <a:rPr lang="zh-TW" altLang="en-US" sz="60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實作活動</a:t>
            </a:r>
            <a:r>
              <a:rPr lang="en-US" altLang="zh-TW" sz="60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(2-3</a:t>
            </a:r>
            <a:r>
              <a:rPr lang="zh-TW" altLang="en-US" sz="60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人一組</a:t>
            </a:r>
            <a:r>
              <a:rPr lang="en-US" altLang="zh-TW" sz="60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60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55320" y="1195754"/>
            <a:ext cx="11189677" cy="5458264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請再找出</a:t>
            </a:r>
            <a:r>
              <a:rPr lang="en-US" altLang="zh-TW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1-2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條學科的學習內容，參考學習內容主題、項目與說明，設計一個簡單教案</a:t>
            </a:r>
            <a:r>
              <a:rPr lang="en-US" altLang="zh-TW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凸顯課程意識為主</a:t>
            </a:r>
            <a:r>
              <a:rPr lang="en-US" altLang="zh-TW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indent="0">
              <a:buNone/>
            </a:pPr>
            <a:r>
              <a:rPr lang="en-US" altLang="zh-TW" sz="4000" dirty="0" smtClean="0"/>
              <a:t>(</a:t>
            </a:r>
            <a:r>
              <a:rPr lang="zh-TW" altLang="en-US" sz="4000" dirty="0" smtClean="0"/>
              <a:t>一</a:t>
            </a:r>
            <a:r>
              <a:rPr lang="en-US" altLang="zh-TW" sz="4000" dirty="0" smtClean="0"/>
              <a:t>)</a:t>
            </a:r>
            <a:r>
              <a:rPr lang="zh-TW" altLang="en-US" sz="4000" dirty="0" smtClean="0"/>
              <a:t>學習內容</a:t>
            </a:r>
            <a:endParaRPr lang="en-US" altLang="zh-TW" sz="4000" dirty="0" smtClean="0"/>
          </a:p>
          <a:p>
            <a:pPr marL="0" indent="0">
              <a:buNone/>
            </a:pPr>
            <a:r>
              <a:rPr lang="en-US" altLang="zh-TW" sz="4000" dirty="0" smtClean="0"/>
              <a:t>(</a:t>
            </a:r>
            <a:r>
              <a:rPr lang="zh-TW" altLang="en-US" sz="4000" dirty="0" smtClean="0"/>
              <a:t>二</a:t>
            </a:r>
            <a:r>
              <a:rPr lang="en-US" altLang="zh-TW" sz="4000" dirty="0" smtClean="0"/>
              <a:t>)</a:t>
            </a:r>
            <a:r>
              <a:rPr lang="zh-TW" altLang="en-US" sz="4000" dirty="0" smtClean="0"/>
              <a:t>學習</a:t>
            </a:r>
            <a:r>
              <a:rPr lang="zh-TW" altLang="en-US" sz="4000" dirty="0"/>
              <a:t>表現</a:t>
            </a:r>
            <a:endParaRPr lang="en-US" altLang="zh-TW" sz="4000" dirty="0"/>
          </a:p>
          <a:p>
            <a:pPr marL="0" indent="0">
              <a:buNone/>
            </a:pPr>
            <a:r>
              <a:rPr lang="en-US" altLang="zh-TW" sz="4000" dirty="0" smtClean="0"/>
              <a:t>(</a:t>
            </a:r>
            <a:r>
              <a:rPr lang="zh-TW" altLang="en-US" sz="4000" dirty="0" smtClean="0"/>
              <a:t>三</a:t>
            </a:r>
            <a:r>
              <a:rPr lang="en-US" altLang="zh-TW" sz="4000" dirty="0" smtClean="0"/>
              <a:t>)</a:t>
            </a:r>
            <a:r>
              <a:rPr lang="zh-TW" altLang="en-US" sz="4000" dirty="0" smtClean="0"/>
              <a:t>領域核心</a:t>
            </a:r>
            <a:r>
              <a:rPr lang="zh-TW" altLang="en-US" sz="4000" dirty="0"/>
              <a:t>素養</a:t>
            </a:r>
            <a:endParaRPr lang="en-US" altLang="zh-TW" sz="4000" dirty="0"/>
          </a:p>
          <a:p>
            <a:pPr marL="0" indent="0">
              <a:buNone/>
            </a:pPr>
            <a:r>
              <a:rPr lang="en-US" altLang="zh-TW" sz="4000" dirty="0" smtClean="0"/>
              <a:t>(</a:t>
            </a:r>
            <a:r>
              <a:rPr lang="zh-TW" altLang="en-US" sz="4000" dirty="0" smtClean="0"/>
              <a:t>四</a:t>
            </a:r>
            <a:r>
              <a:rPr lang="en-US" altLang="zh-TW" sz="4000" dirty="0" smtClean="0"/>
              <a:t>)</a:t>
            </a:r>
            <a:r>
              <a:rPr lang="zh-TW" altLang="en-US" sz="4000" dirty="0" smtClean="0"/>
              <a:t>議題</a:t>
            </a:r>
            <a:r>
              <a:rPr lang="zh-TW" altLang="en-US" sz="4000" dirty="0"/>
              <a:t>融入</a:t>
            </a:r>
            <a:endParaRPr lang="en-US" altLang="zh-TW" sz="4000" dirty="0"/>
          </a:p>
          <a:p>
            <a:pPr marL="0" indent="0">
              <a:buNone/>
            </a:pPr>
            <a:r>
              <a:rPr lang="en-US" altLang="zh-TW" sz="4000" dirty="0" smtClean="0"/>
              <a:t>(</a:t>
            </a:r>
            <a:r>
              <a:rPr lang="zh-TW" altLang="en-US" sz="4000" dirty="0" smtClean="0"/>
              <a:t>五</a:t>
            </a:r>
            <a:r>
              <a:rPr lang="en-US" altLang="zh-TW" sz="4000" dirty="0" smtClean="0"/>
              <a:t>)</a:t>
            </a:r>
            <a:r>
              <a:rPr lang="zh-TW" altLang="en-US" sz="4000" dirty="0" smtClean="0"/>
              <a:t>學習</a:t>
            </a:r>
            <a:r>
              <a:rPr lang="zh-TW" altLang="en-US" sz="4000" dirty="0"/>
              <a:t>目標</a:t>
            </a:r>
          </a:p>
          <a:p>
            <a:endParaRPr lang="en-US" altLang="zh-TW" sz="4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650636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5320" y="182246"/>
            <a:ext cx="10515600" cy="858764"/>
          </a:xfrm>
        </p:spPr>
        <p:txBody>
          <a:bodyPr>
            <a:normAutofit fontScale="90000"/>
          </a:bodyPr>
          <a:lstStyle/>
          <a:p>
            <a:r>
              <a:rPr lang="zh-TW" altLang="en-US" sz="60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活動</a:t>
            </a:r>
            <a:endParaRPr lang="zh-TW" altLang="en-US" sz="60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55320" y="1195754"/>
            <a:ext cx="11189677" cy="5458264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請再找出同項目下的</a:t>
            </a:r>
            <a:r>
              <a:rPr lang="en-US" altLang="zh-TW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1-2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條學科的學習內容，參考學習內容主題、項目與說明，設計一個簡單教案</a:t>
            </a:r>
            <a:r>
              <a:rPr lang="en-US" altLang="zh-TW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凸顯課程意識為主</a:t>
            </a:r>
            <a:r>
              <a:rPr lang="en-US" altLang="zh-TW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indent="0">
              <a:buNone/>
            </a:pPr>
            <a:r>
              <a:rPr lang="en-US" altLang="zh-TW" sz="4000" dirty="0" smtClean="0"/>
              <a:t>(</a:t>
            </a:r>
            <a:r>
              <a:rPr lang="zh-TW" altLang="en-US" sz="4000" dirty="0" smtClean="0"/>
              <a:t>一</a:t>
            </a:r>
            <a:r>
              <a:rPr lang="en-US" altLang="zh-TW" sz="4000" dirty="0" smtClean="0"/>
              <a:t>)</a:t>
            </a:r>
            <a:r>
              <a:rPr lang="zh-TW" altLang="en-US" sz="4000" dirty="0" smtClean="0"/>
              <a:t>學習內容</a:t>
            </a:r>
            <a:endParaRPr lang="en-US" altLang="zh-TW" sz="4000" dirty="0" smtClean="0"/>
          </a:p>
          <a:p>
            <a:pPr marL="0" indent="0">
              <a:buNone/>
            </a:pPr>
            <a:r>
              <a:rPr lang="en-US" altLang="zh-TW" sz="4000" dirty="0" smtClean="0"/>
              <a:t>(</a:t>
            </a:r>
            <a:r>
              <a:rPr lang="zh-TW" altLang="en-US" sz="4000" dirty="0" smtClean="0"/>
              <a:t>二</a:t>
            </a:r>
            <a:r>
              <a:rPr lang="en-US" altLang="zh-TW" sz="4000" dirty="0" smtClean="0"/>
              <a:t>)</a:t>
            </a:r>
            <a:r>
              <a:rPr lang="zh-TW" altLang="en-US" sz="4000" dirty="0" smtClean="0"/>
              <a:t>學習</a:t>
            </a:r>
            <a:r>
              <a:rPr lang="zh-TW" altLang="en-US" sz="4000" dirty="0"/>
              <a:t>表現</a:t>
            </a:r>
            <a:endParaRPr lang="en-US" altLang="zh-TW" sz="4000" dirty="0"/>
          </a:p>
          <a:p>
            <a:pPr marL="0" indent="0">
              <a:buNone/>
            </a:pPr>
            <a:r>
              <a:rPr lang="en-US" altLang="zh-TW" sz="4000" dirty="0" smtClean="0"/>
              <a:t>(</a:t>
            </a:r>
            <a:r>
              <a:rPr lang="zh-TW" altLang="en-US" sz="4000" dirty="0" smtClean="0"/>
              <a:t>三</a:t>
            </a:r>
            <a:r>
              <a:rPr lang="en-US" altLang="zh-TW" sz="4000" dirty="0" smtClean="0"/>
              <a:t>)</a:t>
            </a:r>
            <a:r>
              <a:rPr lang="zh-TW" altLang="en-US" sz="4000" dirty="0" smtClean="0"/>
              <a:t>領域核心</a:t>
            </a:r>
            <a:r>
              <a:rPr lang="zh-TW" altLang="en-US" sz="4000" dirty="0"/>
              <a:t>素養</a:t>
            </a:r>
            <a:endParaRPr lang="en-US" altLang="zh-TW" sz="4000" dirty="0"/>
          </a:p>
          <a:p>
            <a:pPr marL="0" indent="0">
              <a:buNone/>
            </a:pPr>
            <a:r>
              <a:rPr lang="en-US" altLang="zh-TW" sz="4000" dirty="0" smtClean="0"/>
              <a:t>(</a:t>
            </a:r>
            <a:r>
              <a:rPr lang="zh-TW" altLang="en-US" sz="4000" dirty="0" smtClean="0"/>
              <a:t>四</a:t>
            </a:r>
            <a:r>
              <a:rPr lang="en-US" altLang="zh-TW" sz="4000" dirty="0" smtClean="0"/>
              <a:t>)</a:t>
            </a:r>
            <a:r>
              <a:rPr lang="zh-TW" altLang="en-US" sz="4000" dirty="0" smtClean="0"/>
              <a:t>學習</a:t>
            </a:r>
            <a:r>
              <a:rPr lang="zh-TW" altLang="en-US" sz="4000" dirty="0"/>
              <a:t>目標</a:t>
            </a:r>
          </a:p>
          <a:p>
            <a:endParaRPr lang="en-US" altLang="zh-TW" sz="4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360073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2493"/>
          </a:xfrm>
        </p:spPr>
        <p:txBody>
          <a:bodyPr>
            <a:normAutofit fontScale="90000"/>
          </a:bodyPr>
          <a:lstStyle/>
          <a:p>
            <a:r>
              <a:rPr lang="zh-TW" altLang="en-US" sz="60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實作活動</a:t>
            </a:r>
            <a:r>
              <a:rPr lang="en-US" altLang="zh-TW" sz="60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60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跨科設計</a:t>
            </a:r>
            <a:endParaRPr lang="zh-TW" altLang="en-US" sz="6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575582"/>
            <a:ext cx="10515600" cy="4601381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參考核心素養、學習表現</a:t>
            </a:r>
            <a:r>
              <a:rPr lang="en-US" altLang="zh-TW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社</a:t>
            </a:r>
            <a:r>
              <a:rPr lang="en-US" altLang="zh-TW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，以小組方式設計一個單元的統整性跨科課程</a:t>
            </a:r>
            <a:endParaRPr lang="en-US" altLang="zh-TW" sz="3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領域核心</a:t>
            </a:r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素養</a:t>
            </a:r>
            <a:endParaRPr lang="en-US" altLang="zh-TW" sz="3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學習表現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</a:t>
            </a:r>
            <a:r>
              <a:rPr lang="en-US" altLang="zh-TW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學習內容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自行設計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目標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4154348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1809</Words>
  <Application>Microsoft Office PowerPoint</Application>
  <PresentationFormat>寬螢幕</PresentationFormat>
  <Paragraphs>292</Paragraphs>
  <Slides>36</Slides>
  <Notes>1</Notes>
  <HiddenSlides>0</HiddenSlides>
  <MMClips>0</MMClips>
  <ScaleCrop>false</ScaleCrop>
  <HeadingPairs>
    <vt:vector size="8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36</vt:i4>
      </vt:variant>
    </vt:vector>
  </HeadingPairs>
  <TitlesOfParts>
    <vt:vector size="49" baseType="lpstr">
      <vt:lpstr>Heiti TC Light</vt:lpstr>
      <vt:lpstr>Kaiti TC</vt:lpstr>
      <vt:lpstr>微軟正黑體</vt:lpstr>
      <vt:lpstr>新細明體</vt:lpstr>
      <vt:lpstr>標楷體</vt:lpstr>
      <vt:lpstr>Arial</vt:lpstr>
      <vt:lpstr>Arial Black</vt:lpstr>
      <vt:lpstr>Calibri</vt:lpstr>
      <vt:lpstr>Calibri Light</vt:lpstr>
      <vt:lpstr>Times New Roman</vt:lpstr>
      <vt:lpstr>Wingdings</vt:lpstr>
      <vt:lpstr>Office 佈景主題</vt:lpstr>
      <vt:lpstr>think-cell Slide</vt:lpstr>
      <vt:lpstr>從社會領域的課程意識到素養導向課程設計</vt:lpstr>
      <vt:lpstr>WHY-為什麼這主題重要</vt:lpstr>
      <vt:lpstr>OECD：邁向2030年的教育架構</vt:lpstr>
      <vt:lpstr>關鍵詞</vt:lpstr>
      <vt:lpstr>PowerPoint 簡報</vt:lpstr>
      <vt:lpstr>PowerPoint 簡報</vt:lpstr>
      <vt:lpstr>PowerPoint 簡報</vt:lpstr>
      <vt:lpstr>課程意識(curricular consciousness)</vt:lpstr>
      <vt:lpstr>PowerPoint 簡報</vt:lpstr>
      <vt:lpstr>課程意識的重要性</vt:lpstr>
      <vt:lpstr>PowerPoint 簡報</vt:lpstr>
      <vt:lpstr>《學校在窗外》第一篇 孩子為了什麼去學校 作者：黃武雄教授</vt:lpstr>
      <vt:lpstr>孩子為了什麼去學校</vt:lpstr>
      <vt:lpstr>世界是什麼？</vt:lpstr>
      <vt:lpstr>孩子為了什麼去學校</vt:lpstr>
      <vt:lpstr>社會領域基本理念(見研習資料)</vt:lpstr>
      <vt:lpstr>社會領域的課程目標(見研習資料)</vt:lpstr>
      <vt:lpstr>社會領域的連貫與統整策略(見研習資料)</vt:lpstr>
      <vt:lpstr>社會領域核心素養具體內涵(見研習資料)</vt:lpstr>
      <vt:lpstr>PowerPoint 簡報</vt:lpstr>
      <vt:lpstr>PowerPoint 簡報</vt:lpstr>
      <vt:lpstr>活動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素養導向教學與教材設計 兩大準則</vt:lpstr>
      <vt:lpstr>實作活動</vt:lpstr>
      <vt:lpstr>實作活動(2-3人一組)</vt:lpstr>
      <vt:lpstr>活動</vt:lpstr>
      <vt:lpstr>實作活動-跨科設計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從課程意識到素養導向 課程設計</dc:title>
  <dc:creator>USER</dc:creator>
  <cp:lastModifiedBy>emily</cp:lastModifiedBy>
  <cp:revision>32</cp:revision>
  <dcterms:created xsi:type="dcterms:W3CDTF">2019-09-09T07:49:10Z</dcterms:created>
  <dcterms:modified xsi:type="dcterms:W3CDTF">2019-09-22T08:51:27Z</dcterms:modified>
</cp:coreProperties>
</file>