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59" r:id="rId2"/>
    <p:sldId id="463" r:id="rId3"/>
    <p:sldId id="460" r:id="rId4"/>
    <p:sldId id="461" r:id="rId5"/>
    <p:sldId id="462" r:id="rId6"/>
    <p:sldId id="453" r:id="rId7"/>
    <p:sldId id="436" r:id="rId8"/>
    <p:sldId id="459" r:id="rId9"/>
    <p:sldId id="454" r:id="rId10"/>
    <p:sldId id="458" r:id="rId11"/>
    <p:sldId id="438" r:id="rId12"/>
  </p:sldIdLst>
  <p:sldSz cx="9144000" cy="5143500" type="screen16x9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2880" userDrawn="1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6B8866"/>
    <a:srgbClr val="F4EFE9"/>
    <a:srgbClr val="50706D"/>
    <a:srgbClr val="90B0AD"/>
    <a:srgbClr val="F0F5E1"/>
    <a:srgbClr val="6EC5B5"/>
    <a:srgbClr val="528D2B"/>
    <a:srgbClr val="5B795B"/>
    <a:srgbClr val="5AAD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35" autoAdjust="0"/>
    <p:restoredTop sz="94660" autoAdjust="0"/>
  </p:normalViewPr>
  <p:slideViewPr>
    <p:cSldViewPr>
      <p:cViewPr varScale="1">
        <p:scale>
          <a:sx n="104" d="100"/>
          <a:sy n="104" d="100"/>
        </p:scale>
        <p:origin x="340" y="72"/>
      </p:cViewPr>
      <p:guideLst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2024/5/20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2024/5/20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0231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32818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8917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515B04F3-EEF7-4533-B6C6-AB561BF34A5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878" b="11808"/>
          <a:stretch/>
        </p:blipFill>
        <p:spPr>
          <a:xfrm>
            <a:off x="0" y="1"/>
            <a:ext cx="9140407" cy="5143500"/>
          </a:xfrm>
          <a:prstGeom prst="rect">
            <a:avLst/>
          </a:prstGeom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05D54B73-94CA-4308-A97F-AFB93BB03AC7}"/>
              </a:ext>
            </a:extLst>
          </p:cNvPr>
          <p:cNvSpPr/>
          <p:nvPr userDrawn="1"/>
        </p:nvSpPr>
        <p:spPr>
          <a:xfrm>
            <a:off x="179512" y="141480"/>
            <a:ext cx="8784976" cy="4860540"/>
          </a:xfrm>
          <a:prstGeom prst="rect">
            <a:avLst/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2024/5/20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2024/5/20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994">
              <a:srgbClr val="D1ECE7"/>
            </a:gs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2024/5/20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矩形 8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FF0CC9C-4855-47CB-8608-C72C1E8424FF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04577EA-0427-4C86-8BE1-25EBBE70EC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878" b="11808"/>
          <a:stretch/>
        </p:blipFill>
        <p:spPr>
          <a:xfrm>
            <a:off x="0" y="1"/>
            <a:ext cx="9140407" cy="5143500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A16823D4-60E0-446B-80BF-07C613E99C7B}"/>
              </a:ext>
            </a:extLst>
          </p:cNvPr>
          <p:cNvSpPr/>
          <p:nvPr/>
        </p:nvSpPr>
        <p:spPr>
          <a:xfrm>
            <a:off x="1907704" y="2510776"/>
            <a:ext cx="59046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zh-TW" sz="2800" kern="0" dirty="0">
                <a:solidFill>
                  <a:srgbClr val="1F3864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標楷體" panose="03000509000000000000" pitchFamily="65" charset="-120"/>
              </a:rPr>
              <a:t>以說故事的力量</a:t>
            </a:r>
            <a:r>
              <a:rPr lang="zh-TW" altLang="zh-TW" sz="2800" kern="150" dirty="0">
                <a:solidFill>
                  <a:srgbClr val="1F3864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，營造聽覺圖象</a:t>
            </a:r>
            <a:endParaRPr lang="zh-CN" altLang="en-US" sz="3200" spc="300" dirty="0">
              <a:latin typeface="方正平和简体" panose="03000509000000000000" pitchFamily="65" charset="-122"/>
              <a:ea typeface="方正平和简体" panose="03000509000000000000" pitchFamily="65" charset="-122"/>
              <a:sym typeface="微软雅黑" pitchFamily="34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53349AF3-A64F-41FC-A376-B8777DE7440D}"/>
              </a:ext>
            </a:extLst>
          </p:cNvPr>
          <p:cNvSpPr/>
          <p:nvPr/>
        </p:nvSpPr>
        <p:spPr>
          <a:xfrm>
            <a:off x="2483768" y="1851670"/>
            <a:ext cx="41764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4000" b="1" spc="300" dirty="0">
                <a:latin typeface="華康華綜體W5" panose="020B0509000000000000" pitchFamily="49" charset="-120"/>
                <a:ea typeface="華康華綜體W5" panose="020B0509000000000000" pitchFamily="49" charset="-120"/>
                <a:cs typeface="Adobe Arabic" panose="02040503050201020203" pitchFamily="18" charset="-78"/>
                <a:sym typeface="微软雅黑" pitchFamily="34" charset="-122"/>
              </a:rPr>
              <a:t>故事聊說達人秀</a:t>
            </a:r>
            <a:endParaRPr lang="zh-CN" altLang="en-US" sz="4000" b="1" spc="300" dirty="0">
              <a:latin typeface="華康華綜體W5" panose="020B0509000000000000" pitchFamily="49" charset="-120"/>
              <a:ea typeface="華康華綜體W5" panose="020B0509000000000000" pitchFamily="49" charset="-120"/>
              <a:cs typeface="Adobe Arabic" panose="02040503050201020203" pitchFamily="18" charset="-78"/>
              <a:sym typeface="微软雅黑" pitchFamily="34" charset="-122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id="{E0E07BB2-0F18-428B-83D9-44BE99C813E1}"/>
              </a:ext>
            </a:extLst>
          </p:cNvPr>
          <p:cNvCxnSpPr>
            <a:cxnSpLocks/>
          </p:cNvCxnSpPr>
          <p:nvPr/>
        </p:nvCxnSpPr>
        <p:spPr>
          <a:xfrm>
            <a:off x="2843808" y="2517734"/>
            <a:ext cx="328978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B399469E-8110-4B1D-9C7E-6CCA7392E11E}"/>
              </a:ext>
            </a:extLst>
          </p:cNvPr>
          <p:cNvCxnSpPr>
            <a:cxnSpLocks/>
          </p:cNvCxnSpPr>
          <p:nvPr/>
        </p:nvCxnSpPr>
        <p:spPr>
          <a:xfrm>
            <a:off x="2843808" y="3063612"/>
            <a:ext cx="328978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>
            <a:extLst>
              <a:ext uri="{FF2B5EF4-FFF2-40B4-BE49-F238E27FC236}">
                <a16:creationId xmlns:a16="http://schemas.microsoft.com/office/drawing/2014/main" id="{73632E6D-0D39-4CBD-8634-5E3BD9D658BF}"/>
              </a:ext>
            </a:extLst>
          </p:cNvPr>
          <p:cNvSpPr/>
          <p:nvPr/>
        </p:nvSpPr>
        <p:spPr>
          <a:xfrm>
            <a:off x="3375004" y="3040954"/>
            <a:ext cx="239039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sz="4000" b="1" spc="300" dirty="0">
                <a:solidFill>
                  <a:srgbClr val="00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  <a:cs typeface="Adobe Arabic" panose="02040503050201020203" pitchFamily="18" charset="-78"/>
                <a:sym typeface="微软雅黑" pitchFamily="34" charset="-122"/>
              </a:rPr>
              <a:t>小試身手</a:t>
            </a:r>
            <a:endParaRPr lang="zh-CN" altLang="en-US" sz="4000" b="1" spc="300" dirty="0">
              <a:solidFill>
                <a:srgbClr val="000000"/>
              </a:solidFill>
              <a:latin typeface="華康華綜體W5" panose="020B0509000000000000" pitchFamily="49" charset="-120"/>
              <a:ea typeface="華康華綜體W5" panose="020B0509000000000000" pitchFamily="49" charset="-120"/>
              <a:cs typeface="Adobe Arabic" panose="02040503050201020203" pitchFamily="18" charset="-78"/>
              <a:sym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80654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62000">
              <a:schemeClr val="accent2">
                <a:lumMod val="75000"/>
              </a:schemeClr>
            </a:gs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BA8075D-8382-458B-B29A-B2D0AB5E34B8}"/>
              </a:ext>
            </a:extLst>
          </p:cNvPr>
          <p:cNvSpPr/>
          <p:nvPr/>
        </p:nvSpPr>
        <p:spPr>
          <a:xfrm>
            <a:off x="2836108" y="1275606"/>
            <a:ext cx="347178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TW" sz="96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STORY</a:t>
            </a:r>
            <a:endParaRPr lang="zh-TW" altLang="en-US" sz="96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09497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  <a:alpha val="7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E971DDE-25CD-4FE8-BBC0-4ECA3D8E6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41387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zh-TW" altLang="en-US" sz="320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    我是個盲人，請幫幫我</a:t>
            </a:r>
          </a:p>
        </p:txBody>
      </p:sp>
      <p:sp>
        <p:nvSpPr>
          <p:cNvPr id="3" name="標題 1">
            <a:extLst>
              <a:ext uri="{FF2B5EF4-FFF2-40B4-BE49-F238E27FC236}">
                <a16:creationId xmlns:a16="http://schemas.microsoft.com/office/drawing/2014/main" id="{7F8B5BB6-8E9F-4AB7-B104-D066A0F164E6}"/>
              </a:ext>
            </a:extLst>
          </p:cNvPr>
          <p:cNvSpPr txBox="1">
            <a:spLocks/>
          </p:cNvSpPr>
          <p:nvPr/>
        </p:nvSpPr>
        <p:spPr>
          <a:xfrm>
            <a:off x="210806" y="1340768"/>
            <a:ext cx="648543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20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 這真是美好的一天，而我卻看不見</a:t>
            </a:r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004474AB-6A95-40CE-8588-BAB3ED46F7A0}"/>
              </a:ext>
            </a:extLst>
          </p:cNvPr>
          <p:cNvSpPr txBox="1">
            <a:spLocks/>
          </p:cNvSpPr>
          <p:nvPr/>
        </p:nvSpPr>
        <p:spPr>
          <a:xfrm>
            <a:off x="1614962" y="2382066"/>
            <a:ext cx="3677118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20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    意思差不多</a:t>
            </a:r>
          </a:p>
        </p:txBody>
      </p:sp>
      <p:sp>
        <p:nvSpPr>
          <p:cNvPr id="6" name="標題 1">
            <a:extLst>
              <a:ext uri="{FF2B5EF4-FFF2-40B4-BE49-F238E27FC236}">
                <a16:creationId xmlns:a16="http://schemas.microsoft.com/office/drawing/2014/main" id="{9134EEE6-89B7-4F9C-89B6-E881C879D984}"/>
              </a:ext>
            </a:extLst>
          </p:cNvPr>
          <p:cNvSpPr txBox="1">
            <a:spLocks/>
          </p:cNvSpPr>
          <p:nvPr/>
        </p:nvSpPr>
        <p:spPr>
          <a:xfrm>
            <a:off x="495533" y="343671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會不會說故事</a:t>
            </a:r>
          </a:p>
        </p:txBody>
      </p:sp>
      <p:grpSp>
        <p:nvGrpSpPr>
          <p:cNvPr id="31" name="群組 30">
            <a:extLst>
              <a:ext uri="{FF2B5EF4-FFF2-40B4-BE49-F238E27FC236}">
                <a16:creationId xmlns:a16="http://schemas.microsoft.com/office/drawing/2014/main" id="{361B4E3B-390C-45BE-AC0F-9E4F37A9E2D2}"/>
              </a:ext>
            </a:extLst>
          </p:cNvPr>
          <p:cNvGrpSpPr/>
          <p:nvPr/>
        </p:nvGrpSpPr>
        <p:grpSpPr>
          <a:xfrm>
            <a:off x="5796136" y="508402"/>
            <a:ext cx="2736304" cy="523220"/>
            <a:chOff x="5796136" y="508402"/>
            <a:chExt cx="2736304" cy="523220"/>
          </a:xfrm>
        </p:grpSpPr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E2CFA3E4-E474-4D4E-A395-78FD6F7E82AB}"/>
                </a:ext>
              </a:extLst>
            </p:cNvPr>
            <p:cNvSpPr txBox="1"/>
            <p:nvPr/>
          </p:nvSpPr>
          <p:spPr>
            <a:xfrm>
              <a:off x="5796136" y="508402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作者視角</a:t>
              </a:r>
            </a:p>
          </p:txBody>
        </p:sp>
        <p:cxnSp>
          <p:nvCxnSpPr>
            <p:cNvPr id="9" name="直線單箭頭接點 8">
              <a:extLst>
                <a:ext uri="{FF2B5EF4-FFF2-40B4-BE49-F238E27FC236}">
                  <a16:creationId xmlns:a16="http://schemas.microsoft.com/office/drawing/2014/main" id="{D9C1D246-D563-4F79-9B29-E54316814782}"/>
                </a:ext>
              </a:extLst>
            </p:cNvPr>
            <p:cNvCxnSpPr>
              <a:cxnSpLocks/>
            </p:cNvCxnSpPr>
            <p:nvPr/>
          </p:nvCxnSpPr>
          <p:spPr>
            <a:xfrm>
              <a:off x="5940152" y="756370"/>
              <a:ext cx="689434" cy="0"/>
            </a:xfrm>
            <a:prstGeom prst="straightConnector1">
              <a:avLst/>
            </a:prstGeom>
            <a:ln w="53975">
              <a:solidFill>
                <a:srgbClr val="C00000"/>
              </a:solidFill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群組 12">
            <a:extLst>
              <a:ext uri="{FF2B5EF4-FFF2-40B4-BE49-F238E27FC236}">
                <a16:creationId xmlns:a16="http://schemas.microsoft.com/office/drawing/2014/main" id="{3BE77D52-7009-4108-B0DC-5E6C732F4235}"/>
              </a:ext>
            </a:extLst>
          </p:cNvPr>
          <p:cNvGrpSpPr/>
          <p:nvPr/>
        </p:nvGrpSpPr>
        <p:grpSpPr>
          <a:xfrm>
            <a:off x="6629586" y="1538686"/>
            <a:ext cx="2736304" cy="523220"/>
            <a:chOff x="6084168" y="483518"/>
            <a:chExt cx="2736304" cy="523220"/>
          </a:xfrm>
        </p:grpSpPr>
        <p:sp>
          <p:nvSpPr>
            <p:cNvPr id="14" name="文字方塊 13">
              <a:extLst>
                <a:ext uri="{FF2B5EF4-FFF2-40B4-BE49-F238E27FC236}">
                  <a16:creationId xmlns:a16="http://schemas.microsoft.com/office/drawing/2014/main" id="{2023F86F-3C9F-463B-AA79-C45491B4377B}"/>
                </a:ext>
              </a:extLst>
            </p:cNvPr>
            <p:cNvSpPr txBox="1"/>
            <p:nvPr/>
          </p:nvSpPr>
          <p:spPr>
            <a:xfrm>
              <a:off x="6084168" y="483518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讀者視角</a:t>
              </a:r>
            </a:p>
          </p:txBody>
        </p:sp>
        <p:cxnSp>
          <p:nvCxnSpPr>
            <p:cNvPr id="15" name="直線單箭頭接點 14">
              <a:extLst>
                <a:ext uri="{FF2B5EF4-FFF2-40B4-BE49-F238E27FC236}">
                  <a16:creationId xmlns:a16="http://schemas.microsoft.com/office/drawing/2014/main" id="{62E71C70-1987-4578-AD0C-1E55482A0D89}"/>
                </a:ext>
              </a:extLst>
            </p:cNvPr>
            <p:cNvCxnSpPr>
              <a:cxnSpLocks/>
            </p:cNvCxnSpPr>
            <p:nvPr/>
          </p:nvCxnSpPr>
          <p:spPr>
            <a:xfrm>
              <a:off x="6300192" y="753552"/>
              <a:ext cx="678718" cy="0"/>
            </a:xfrm>
            <a:prstGeom prst="straightConnector1">
              <a:avLst/>
            </a:prstGeom>
            <a:ln w="53975">
              <a:solidFill>
                <a:srgbClr val="C00000"/>
              </a:solidFill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群組 21">
            <a:extLst>
              <a:ext uri="{FF2B5EF4-FFF2-40B4-BE49-F238E27FC236}">
                <a16:creationId xmlns:a16="http://schemas.microsoft.com/office/drawing/2014/main" id="{EB6CA2E6-F6C0-4894-B8CF-719A493A27DF}"/>
              </a:ext>
            </a:extLst>
          </p:cNvPr>
          <p:cNvGrpSpPr/>
          <p:nvPr/>
        </p:nvGrpSpPr>
        <p:grpSpPr>
          <a:xfrm>
            <a:off x="4925313" y="2509879"/>
            <a:ext cx="4122415" cy="584775"/>
            <a:chOff x="4925313" y="2509879"/>
            <a:chExt cx="4122415" cy="584775"/>
          </a:xfrm>
        </p:grpSpPr>
        <p:grpSp>
          <p:nvGrpSpPr>
            <p:cNvPr id="18" name="群組 17">
              <a:extLst>
                <a:ext uri="{FF2B5EF4-FFF2-40B4-BE49-F238E27FC236}">
                  <a16:creationId xmlns:a16="http://schemas.microsoft.com/office/drawing/2014/main" id="{75D764E3-9877-4EAE-B200-16E62F6BE141}"/>
                </a:ext>
              </a:extLst>
            </p:cNvPr>
            <p:cNvGrpSpPr/>
            <p:nvPr/>
          </p:nvGrpSpPr>
          <p:grpSpPr>
            <a:xfrm>
              <a:off x="4925313" y="2540657"/>
              <a:ext cx="2736304" cy="523220"/>
              <a:chOff x="6084168" y="483518"/>
              <a:chExt cx="2736304" cy="523220"/>
            </a:xfrm>
          </p:grpSpPr>
          <p:sp>
            <p:nvSpPr>
              <p:cNvPr id="19" name="文字方塊 18">
                <a:extLst>
                  <a:ext uri="{FF2B5EF4-FFF2-40B4-BE49-F238E27FC236}">
                    <a16:creationId xmlns:a16="http://schemas.microsoft.com/office/drawing/2014/main" id="{CA5529D1-ACB1-4AC5-8A99-6F8C0E049447}"/>
                  </a:ext>
                </a:extLst>
              </p:cNvPr>
              <p:cNvSpPr txBox="1"/>
              <p:nvPr/>
            </p:nvSpPr>
            <p:spPr>
              <a:xfrm>
                <a:off x="6084168" y="483518"/>
                <a:ext cx="273630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2800" dirty="0">
                    <a:solidFill>
                      <a:srgbClr val="C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       </a:t>
                </a:r>
              </a:p>
            </p:txBody>
          </p:sp>
          <p:cxnSp>
            <p:nvCxnSpPr>
              <p:cNvPr id="20" name="直線單箭頭接點 19">
                <a:extLst>
                  <a:ext uri="{FF2B5EF4-FFF2-40B4-BE49-F238E27FC236}">
                    <a16:creationId xmlns:a16="http://schemas.microsoft.com/office/drawing/2014/main" id="{C850FA41-C346-47EE-A16C-829ABF6E31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121283" y="768727"/>
                <a:ext cx="669394" cy="0"/>
              </a:xfrm>
              <a:prstGeom prst="straightConnector1">
                <a:avLst/>
              </a:prstGeom>
              <a:ln w="53975">
                <a:solidFill>
                  <a:srgbClr val="C00000"/>
                </a:solidFill>
                <a:tailEnd type="triangle"/>
              </a:ln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B54131CC-8674-453D-9851-245EE987EACB}"/>
                </a:ext>
              </a:extLst>
            </p:cNvPr>
            <p:cNvSpPr/>
            <p:nvPr/>
          </p:nvSpPr>
          <p:spPr>
            <a:xfrm>
              <a:off x="5580112" y="2509879"/>
              <a:ext cx="346761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zh-TW" altLang="en-US" sz="3200" dirty="0">
                  <a:solidFill>
                    <a:srgbClr val="C00000"/>
                  </a:solidFill>
                  <a:latin typeface="華康POP1體W5" panose="040B0509000000000000" pitchFamily="81" charset="-120"/>
                  <a:ea typeface="華康POP1體W5" panose="040B0509000000000000" pitchFamily="81" charset="-120"/>
                </a:rPr>
                <a:t>用了不同方式而已</a:t>
              </a:r>
              <a:endParaRPr lang="zh-TW" altLang="en-US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23" name="群組 22">
            <a:extLst>
              <a:ext uri="{FF2B5EF4-FFF2-40B4-BE49-F238E27FC236}">
                <a16:creationId xmlns:a16="http://schemas.microsoft.com/office/drawing/2014/main" id="{4F6E3612-760F-4FC7-8C94-10D0F47CFD42}"/>
              </a:ext>
            </a:extLst>
          </p:cNvPr>
          <p:cNvGrpSpPr/>
          <p:nvPr/>
        </p:nvGrpSpPr>
        <p:grpSpPr>
          <a:xfrm>
            <a:off x="5885158" y="3603730"/>
            <a:ext cx="2736304" cy="523220"/>
            <a:chOff x="6156176" y="505584"/>
            <a:chExt cx="2736304" cy="523220"/>
          </a:xfrm>
        </p:grpSpPr>
        <p:sp>
          <p:nvSpPr>
            <p:cNvPr id="24" name="文字方塊 23">
              <a:extLst>
                <a:ext uri="{FF2B5EF4-FFF2-40B4-BE49-F238E27FC236}">
                  <a16:creationId xmlns:a16="http://schemas.microsoft.com/office/drawing/2014/main" id="{0A7B7563-4567-48DC-BFC5-7207ACE62DC3}"/>
                </a:ext>
              </a:extLst>
            </p:cNvPr>
            <p:cNvSpPr txBox="1"/>
            <p:nvPr/>
          </p:nvSpPr>
          <p:spPr>
            <a:xfrm>
              <a:off x="6156176" y="505584"/>
              <a:ext cx="27363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2800" dirty="0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      差很多</a:t>
              </a:r>
            </a:p>
          </p:txBody>
        </p:sp>
        <p:cxnSp>
          <p:nvCxnSpPr>
            <p:cNvPr id="25" name="直線單箭頭接點 24">
              <a:extLst>
                <a:ext uri="{FF2B5EF4-FFF2-40B4-BE49-F238E27FC236}">
                  <a16:creationId xmlns:a16="http://schemas.microsoft.com/office/drawing/2014/main" id="{EB7E342D-9076-4A48-805B-BA80139F9571}"/>
                </a:ext>
              </a:extLst>
            </p:cNvPr>
            <p:cNvCxnSpPr>
              <a:cxnSpLocks/>
            </p:cNvCxnSpPr>
            <p:nvPr/>
          </p:nvCxnSpPr>
          <p:spPr>
            <a:xfrm>
              <a:off x="6300192" y="753552"/>
              <a:ext cx="703066" cy="0"/>
            </a:xfrm>
            <a:prstGeom prst="straightConnector1">
              <a:avLst/>
            </a:prstGeom>
            <a:ln w="53975">
              <a:solidFill>
                <a:srgbClr val="C00000"/>
              </a:solidFill>
              <a:tailEnd type="triangle"/>
            </a:ln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734712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1">
            <a:extLst>
              <a:ext uri="{FF2B5EF4-FFF2-40B4-BE49-F238E27FC236}">
                <a16:creationId xmlns:a16="http://schemas.microsoft.com/office/drawing/2014/main" id="{E1D46FF5-9637-4870-A686-2EB793A359FA}"/>
              </a:ext>
            </a:extLst>
          </p:cNvPr>
          <p:cNvSpPr txBox="1">
            <a:spLocks/>
          </p:cNvSpPr>
          <p:nvPr/>
        </p:nvSpPr>
        <p:spPr>
          <a:xfrm>
            <a:off x="601216" y="1727767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最有影響力的人，就是會說故事的人</a:t>
            </a:r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7B3EADBE-0696-4D1E-97D3-F8BE7E921213}"/>
              </a:ext>
            </a:extLst>
          </p:cNvPr>
          <p:cNvSpPr txBox="1">
            <a:spLocks/>
          </p:cNvSpPr>
          <p:nvPr/>
        </p:nvSpPr>
        <p:spPr>
          <a:xfrm>
            <a:off x="503040" y="2605357"/>
            <a:ext cx="864096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把故事的溫度提升到</a:t>
            </a:r>
            <a:r>
              <a:rPr lang="zh-TW" altLang="en-US" sz="3200" b="1" dirty="0">
                <a:solidFill>
                  <a:srgbClr val="C0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人體同溫</a:t>
            </a:r>
            <a:r>
              <a:rPr lang="zh-TW" altLang="en-US" sz="320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，就是會說故事的人</a:t>
            </a:r>
          </a:p>
        </p:txBody>
      </p:sp>
    </p:spTree>
    <p:extLst>
      <p:ext uri="{BB962C8B-B14F-4D97-AF65-F5344CB8AC3E}">
        <p14:creationId xmlns:p14="http://schemas.microsoft.com/office/powerpoint/2010/main" val="3016856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5E8178E-1D87-4396-9B22-C395ACA73D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2941836"/>
          </a:xfrm>
        </p:spPr>
        <p:txBody>
          <a:bodyPr>
            <a:normAutofit/>
          </a:bodyPr>
          <a:lstStyle/>
          <a:p>
            <a:r>
              <a:rPr lang="zh-TW" altLang="en-US" sz="3200" dirty="0">
                <a:solidFill>
                  <a:srgbClr val="00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賈伯斯邀請百事可樂前</a:t>
            </a:r>
            <a:r>
              <a:rPr lang="en-US" altLang="zh-TW" sz="3200" dirty="0">
                <a:solidFill>
                  <a:srgbClr val="00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CEO</a:t>
            </a:r>
            <a:r>
              <a:rPr lang="zh-TW" altLang="en-US" sz="3200" dirty="0">
                <a:solidFill>
                  <a:srgbClr val="00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到蘋果任職時，對他說的名言：「你想要一輩子賣糖水，還是想改變世界？」</a:t>
            </a:r>
            <a:endParaRPr lang="zh-TW" altLang="en-US" sz="3200" dirty="0"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3459BD7-9637-4EAC-9537-E2C3DEA2D727}"/>
              </a:ext>
            </a:extLst>
          </p:cNvPr>
          <p:cNvSpPr/>
          <p:nvPr/>
        </p:nvSpPr>
        <p:spPr>
          <a:xfrm>
            <a:off x="2222639" y="2855427"/>
            <a:ext cx="51090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「對方想 聽 的是什麼？」</a:t>
            </a:r>
            <a:endParaRPr lang="zh-TW" altLang="en-US" sz="3200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203359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>
            <a:extLst>
              <a:ext uri="{FF2B5EF4-FFF2-40B4-BE49-F238E27FC236}">
                <a16:creationId xmlns:a16="http://schemas.microsoft.com/office/drawing/2014/main" id="{1AEB7B2E-C2DE-4283-8907-B6954A68F2E6}"/>
              </a:ext>
            </a:extLst>
          </p:cNvPr>
          <p:cNvGrpSpPr/>
          <p:nvPr/>
        </p:nvGrpSpPr>
        <p:grpSpPr>
          <a:xfrm>
            <a:off x="3443782" y="1544007"/>
            <a:ext cx="2439507" cy="2205325"/>
            <a:chOff x="4591709" y="2058677"/>
            <a:chExt cx="3252676" cy="2940433"/>
          </a:xfrm>
        </p:grpSpPr>
        <p:grpSp>
          <p:nvGrpSpPr>
            <p:cNvPr id="20" name="Group 4">
              <a:extLst>
                <a:ext uri="{FF2B5EF4-FFF2-40B4-BE49-F238E27FC236}">
                  <a16:creationId xmlns:a16="http://schemas.microsoft.com/office/drawing/2014/main" id="{895B86C2-2D53-427F-B95F-44157E8F4A29}"/>
                </a:ext>
              </a:extLst>
            </p:cNvPr>
            <p:cNvGrpSpPr/>
            <p:nvPr/>
          </p:nvGrpSpPr>
          <p:grpSpPr>
            <a:xfrm>
              <a:off x="4591709" y="2058677"/>
              <a:ext cx="3252676" cy="2940433"/>
              <a:chOff x="4683153" y="2682940"/>
              <a:chExt cx="2890404" cy="2612939"/>
            </a:xfrm>
          </p:grpSpPr>
          <p:sp>
            <p:nvSpPr>
              <p:cNvPr id="24" name="Freeform: Shape 5">
                <a:extLst>
                  <a:ext uri="{FF2B5EF4-FFF2-40B4-BE49-F238E27FC236}">
                    <a16:creationId xmlns:a16="http://schemas.microsoft.com/office/drawing/2014/main" id="{89B884FD-7114-49E1-83E6-8F1F7B5E38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78492" y="3765234"/>
                <a:ext cx="161701" cy="113926"/>
              </a:xfrm>
              <a:custGeom>
                <a:avLst/>
                <a:gdLst>
                  <a:gd name="T0" fmla="*/ 88 w 88"/>
                  <a:gd name="T1" fmla="*/ 0 h 62"/>
                  <a:gd name="T2" fmla="*/ 0 w 88"/>
                  <a:gd name="T3" fmla="*/ 9 h 62"/>
                  <a:gd name="T4" fmla="*/ 61 w 88"/>
                  <a:gd name="T5" fmla="*/ 62 h 62"/>
                  <a:gd name="T6" fmla="*/ 88 w 88"/>
                  <a:gd name="T7" fmla="*/ 0 h 62"/>
                  <a:gd name="T8" fmla="*/ 88 w 88"/>
                  <a:gd name="T9" fmla="*/ 0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8" h="62">
                    <a:moveTo>
                      <a:pt x="88" y="0"/>
                    </a:moveTo>
                    <a:lnTo>
                      <a:pt x="0" y="9"/>
                    </a:lnTo>
                    <a:lnTo>
                      <a:pt x="61" y="62"/>
                    </a:lnTo>
                    <a:lnTo>
                      <a:pt x="88" y="0"/>
                    </a:lnTo>
                    <a:lnTo>
                      <a:pt x="88" y="0"/>
                    </a:lnTo>
                    <a:close/>
                  </a:path>
                </a:pathLst>
              </a:custGeom>
              <a:solidFill>
                <a:srgbClr val="804A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6">
                <a:extLst>
                  <a:ext uri="{FF2B5EF4-FFF2-40B4-BE49-F238E27FC236}">
                    <a16:creationId xmlns:a16="http://schemas.microsoft.com/office/drawing/2014/main" id="{4FCDE94C-EF76-4E6D-82BB-CDFCF99FD88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7922" y="4955940"/>
                <a:ext cx="139651" cy="126789"/>
              </a:xfrm>
              <a:custGeom>
                <a:avLst/>
                <a:gdLst>
                  <a:gd name="T0" fmla="*/ 29 w 76"/>
                  <a:gd name="T1" fmla="*/ 0 h 69"/>
                  <a:gd name="T2" fmla="*/ 76 w 76"/>
                  <a:gd name="T3" fmla="*/ 55 h 69"/>
                  <a:gd name="T4" fmla="*/ 12 w 76"/>
                  <a:gd name="T5" fmla="*/ 69 h 69"/>
                  <a:gd name="T6" fmla="*/ 0 w 76"/>
                  <a:gd name="T7" fmla="*/ 69 h 69"/>
                  <a:gd name="T8" fmla="*/ 29 w 76"/>
                  <a:gd name="T9" fmla="*/ 0 h 69"/>
                  <a:gd name="T10" fmla="*/ 29 w 76"/>
                  <a:gd name="T11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" h="69">
                    <a:moveTo>
                      <a:pt x="29" y="0"/>
                    </a:moveTo>
                    <a:lnTo>
                      <a:pt x="76" y="55"/>
                    </a:lnTo>
                    <a:lnTo>
                      <a:pt x="12" y="69"/>
                    </a:lnTo>
                    <a:lnTo>
                      <a:pt x="0" y="69"/>
                    </a:lnTo>
                    <a:lnTo>
                      <a:pt x="29" y="0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rgbClr val="804A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7">
                <a:extLst>
                  <a:ext uri="{FF2B5EF4-FFF2-40B4-BE49-F238E27FC236}">
                    <a16:creationId xmlns:a16="http://schemas.microsoft.com/office/drawing/2014/main" id="{35E1F8B9-F656-49A0-97DD-97EAD263F7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6532" y="4838340"/>
                <a:ext cx="143326" cy="134139"/>
              </a:xfrm>
              <a:custGeom>
                <a:avLst/>
                <a:gdLst>
                  <a:gd name="T0" fmla="*/ 78 w 78"/>
                  <a:gd name="T1" fmla="*/ 0 h 73"/>
                  <a:gd name="T2" fmla="*/ 0 w 78"/>
                  <a:gd name="T3" fmla="*/ 14 h 73"/>
                  <a:gd name="T4" fmla="*/ 50 w 78"/>
                  <a:gd name="T5" fmla="*/ 73 h 73"/>
                  <a:gd name="T6" fmla="*/ 78 w 78"/>
                  <a:gd name="T7" fmla="*/ 0 h 73"/>
                  <a:gd name="T8" fmla="*/ 78 w 78"/>
                  <a:gd name="T9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8" h="73">
                    <a:moveTo>
                      <a:pt x="78" y="0"/>
                    </a:moveTo>
                    <a:lnTo>
                      <a:pt x="0" y="14"/>
                    </a:lnTo>
                    <a:lnTo>
                      <a:pt x="50" y="73"/>
                    </a:lnTo>
                    <a:lnTo>
                      <a:pt x="78" y="0"/>
                    </a:lnTo>
                    <a:lnTo>
                      <a:pt x="78" y="0"/>
                    </a:lnTo>
                    <a:close/>
                  </a:path>
                </a:pathLst>
              </a:custGeom>
              <a:solidFill>
                <a:srgbClr val="804A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8">
                <a:extLst>
                  <a:ext uri="{FF2B5EF4-FFF2-40B4-BE49-F238E27FC236}">
                    <a16:creationId xmlns:a16="http://schemas.microsoft.com/office/drawing/2014/main" id="{23C1BF6E-8AA3-48D4-93CB-0BE726A748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8643" y="2682940"/>
                <a:ext cx="2454914" cy="999605"/>
              </a:xfrm>
              <a:custGeom>
                <a:avLst/>
                <a:gdLst>
                  <a:gd name="T0" fmla="*/ 232 w 1336"/>
                  <a:gd name="T1" fmla="*/ 38 h 544"/>
                  <a:gd name="T2" fmla="*/ 723 w 1336"/>
                  <a:gd name="T3" fmla="*/ 43 h 544"/>
                  <a:gd name="T4" fmla="*/ 1130 w 1336"/>
                  <a:gd name="T5" fmla="*/ 361 h 544"/>
                  <a:gd name="T6" fmla="*/ 1123 w 1336"/>
                  <a:gd name="T7" fmla="*/ 380 h 544"/>
                  <a:gd name="T8" fmla="*/ 1175 w 1336"/>
                  <a:gd name="T9" fmla="*/ 423 h 544"/>
                  <a:gd name="T10" fmla="*/ 1102 w 1336"/>
                  <a:gd name="T11" fmla="*/ 427 h 544"/>
                  <a:gd name="T12" fmla="*/ 611 w 1336"/>
                  <a:gd name="T13" fmla="*/ 463 h 544"/>
                  <a:gd name="T14" fmla="*/ 609 w 1336"/>
                  <a:gd name="T15" fmla="*/ 463 h 544"/>
                  <a:gd name="T16" fmla="*/ 607 w 1336"/>
                  <a:gd name="T17" fmla="*/ 461 h 544"/>
                  <a:gd name="T18" fmla="*/ 211 w 1336"/>
                  <a:gd name="T19" fmla="*/ 104 h 544"/>
                  <a:gd name="T20" fmla="*/ 211 w 1336"/>
                  <a:gd name="T21" fmla="*/ 104 h 544"/>
                  <a:gd name="T22" fmla="*/ 156 w 1336"/>
                  <a:gd name="T23" fmla="*/ 57 h 544"/>
                  <a:gd name="T24" fmla="*/ 225 w 1336"/>
                  <a:gd name="T25" fmla="*/ 57 h 544"/>
                  <a:gd name="T26" fmla="*/ 232 w 1336"/>
                  <a:gd name="T27" fmla="*/ 38 h 544"/>
                  <a:gd name="T28" fmla="*/ 232 w 1336"/>
                  <a:gd name="T29" fmla="*/ 38 h 544"/>
                  <a:gd name="T30" fmla="*/ 730 w 1336"/>
                  <a:gd name="T31" fmla="*/ 12 h 544"/>
                  <a:gd name="T32" fmla="*/ 1336 w 1336"/>
                  <a:gd name="T33" fmla="*/ 480 h 544"/>
                  <a:gd name="T34" fmla="*/ 590 w 1336"/>
                  <a:gd name="T35" fmla="*/ 544 h 544"/>
                  <a:gd name="T36" fmla="*/ 0 w 1336"/>
                  <a:gd name="T37" fmla="*/ 0 h 544"/>
                  <a:gd name="T38" fmla="*/ 730 w 1336"/>
                  <a:gd name="T39" fmla="*/ 12 h 544"/>
                  <a:gd name="T40" fmla="*/ 730 w 1336"/>
                  <a:gd name="T41" fmla="*/ 12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36" h="544">
                    <a:moveTo>
                      <a:pt x="232" y="38"/>
                    </a:moveTo>
                    <a:lnTo>
                      <a:pt x="723" y="43"/>
                    </a:lnTo>
                    <a:lnTo>
                      <a:pt x="1130" y="361"/>
                    </a:lnTo>
                    <a:lnTo>
                      <a:pt x="1123" y="380"/>
                    </a:lnTo>
                    <a:lnTo>
                      <a:pt x="1175" y="423"/>
                    </a:lnTo>
                    <a:lnTo>
                      <a:pt x="1102" y="427"/>
                    </a:lnTo>
                    <a:lnTo>
                      <a:pt x="611" y="463"/>
                    </a:lnTo>
                    <a:lnTo>
                      <a:pt x="609" y="463"/>
                    </a:lnTo>
                    <a:lnTo>
                      <a:pt x="607" y="461"/>
                    </a:lnTo>
                    <a:lnTo>
                      <a:pt x="211" y="104"/>
                    </a:lnTo>
                    <a:lnTo>
                      <a:pt x="211" y="104"/>
                    </a:lnTo>
                    <a:lnTo>
                      <a:pt x="156" y="57"/>
                    </a:lnTo>
                    <a:lnTo>
                      <a:pt x="225" y="57"/>
                    </a:lnTo>
                    <a:lnTo>
                      <a:pt x="232" y="38"/>
                    </a:lnTo>
                    <a:lnTo>
                      <a:pt x="232" y="38"/>
                    </a:lnTo>
                    <a:close/>
                    <a:moveTo>
                      <a:pt x="730" y="12"/>
                    </a:moveTo>
                    <a:lnTo>
                      <a:pt x="1336" y="480"/>
                    </a:lnTo>
                    <a:lnTo>
                      <a:pt x="590" y="544"/>
                    </a:lnTo>
                    <a:lnTo>
                      <a:pt x="0" y="0"/>
                    </a:lnTo>
                    <a:lnTo>
                      <a:pt x="730" y="12"/>
                    </a:lnTo>
                    <a:lnTo>
                      <a:pt x="730" y="12"/>
                    </a:lnTo>
                    <a:close/>
                  </a:path>
                </a:pathLst>
              </a:custGeom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9">
                <a:extLst>
                  <a:ext uri="{FF2B5EF4-FFF2-40B4-BE49-F238E27FC236}">
                    <a16:creationId xmlns:a16="http://schemas.microsoft.com/office/drawing/2014/main" id="{7013B749-3A99-4E88-A211-9D0FCEE4E24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4946" y="2752765"/>
                <a:ext cx="1650084" cy="644967"/>
              </a:xfrm>
              <a:custGeom>
                <a:avLst/>
                <a:gdLst>
                  <a:gd name="T0" fmla="*/ 0 w 898"/>
                  <a:gd name="T1" fmla="*/ 0 h 351"/>
                  <a:gd name="T2" fmla="*/ 491 w 898"/>
                  <a:gd name="T3" fmla="*/ 5 h 351"/>
                  <a:gd name="T4" fmla="*/ 898 w 898"/>
                  <a:gd name="T5" fmla="*/ 323 h 351"/>
                  <a:gd name="T6" fmla="*/ 401 w 898"/>
                  <a:gd name="T7" fmla="*/ 351 h 351"/>
                  <a:gd name="T8" fmla="*/ 0 w 898"/>
                  <a:gd name="T9" fmla="*/ 0 h 351"/>
                  <a:gd name="T10" fmla="*/ 0 w 898"/>
                  <a:gd name="T11" fmla="*/ 0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98" h="351">
                    <a:moveTo>
                      <a:pt x="0" y="0"/>
                    </a:moveTo>
                    <a:lnTo>
                      <a:pt x="491" y="5"/>
                    </a:lnTo>
                    <a:lnTo>
                      <a:pt x="898" y="323"/>
                    </a:lnTo>
                    <a:lnTo>
                      <a:pt x="401" y="35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BEB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0">
                <a:extLst>
                  <a:ext uri="{FF2B5EF4-FFF2-40B4-BE49-F238E27FC236}">
                    <a16:creationId xmlns:a16="http://schemas.microsoft.com/office/drawing/2014/main" id="{E3138180-7BC8-425E-A041-ABD9D646CC6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92721" y="2769304"/>
                <a:ext cx="1554534" cy="611891"/>
              </a:xfrm>
              <a:custGeom>
                <a:avLst/>
                <a:gdLst>
                  <a:gd name="T0" fmla="*/ 0 w 846"/>
                  <a:gd name="T1" fmla="*/ 0 h 333"/>
                  <a:gd name="T2" fmla="*/ 460 w 846"/>
                  <a:gd name="T3" fmla="*/ 5 h 333"/>
                  <a:gd name="T4" fmla="*/ 846 w 846"/>
                  <a:gd name="T5" fmla="*/ 307 h 333"/>
                  <a:gd name="T6" fmla="*/ 377 w 846"/>
                  <a:gd name="T7" fmla="*/ 333 h 333"/>
                  <a:gd name="T8" fmla="*/ 0 w 846"/>
                  <a:gd name="T9" fmla="*/ 0 h 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46" h="333">
                    <a:moveTo>
                      <a:pt x="0" y="0"/>
                    </a:moveTo>
                    <a:lnTo>
                      <a:pt x="460" y="5"/>
                    </a:lnTo>
                    <a:lnTo>
                      <a:pt x="846" y="307"/>
                    </a:lnTo>
                    <a:lnTo>
                      <a:pt x="377" y="333"/>
                    </a:lnTo>
                    <a:lnTo>
                      <a:pt x="0" y="0"/>
                    </a:lnTo>
                    <a:close/>
                  </a:path>
                </a:pathLst>
              </a:custGeom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11">
                <a:extLst>
                  <a:ext uri="{FF2B5EF4-FFF2-40B4-BE49-F238E27FC236}">
                    <a16:creationId xmlns:a16="http://schemas.microsoft.com/office/drawing/2014/main" id="{A12365E3-6B14-48BB-95AE-3381DD5CEF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34012" y="3346282"/>
                <a:ext cx="961017" cy="187426"/>
              </a:xfrm>
              <a:custGeom>
                <a:avLst/>
                <a:gdLst>
                  <a:gd name="T0" fmla="*/ 523 w 523"/>
                  <a:gd name="T1" fmla="*/ 0 h 102"/>
                  <a:gd name="T2" fmla="*/ 516 w 523"/>
                  <a:gd name="T3" fmla="*/ 19 h 102"/>
                  <a:gd name="T4" fmla="*/ 495 w 523"/>
                  <a:gd name="T5" fmla="*/ 66 h 102"/>
                  <a:gd name="T6" fmla="*/ 4 w 523"/>
                  <a:gd name="T7" fmla="*/ 102 h 102"/>
                  <a:gd name="T8" fmla="*/ 2 w 523"/>
                  <a:gd name="T9" fmla="*/ 102 h 102"/>
                  <a:gd name="T10" fmla="*/ 0 w 523"/>
                  <a:gd name="T11" fmla="*/ 100 h 102"/>
                  <a:gd name="T12" fmla="*/ 26 w 523"/>
                  <a:gd name="T13" fmla="*/ 28 h 102"/>
                  <a:gd name="T14" fmla="*/ 523 w 523"/>
                  <a:gd name="T15" fmla="*/ 0 h 102"/>
                  <a:gd name="T16" fmla="*/ 523 w 523"/>
                  <a:gd name="T17" fmla="*/ 0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3" h="102">
                    <a:moveTo>
                      <a:pt x="523" y="0"/>
                    </a:moveTo>
                    <a:lnTo>
                      <a:pt x="516" y="19"/>
                    </a:lnTo>
                    <a:lnTo>
                      <a:pt x="495" y="66"/>
                    </a:lnTo>
                    <a:lnTo>
                      <a:pt x="4" y="102"/>
                    </a:lnTo>
                    <a:lnTo>
                      <a:pt x="2" y="102"/>
                    </a:lnTo>
                    <a:lnTo>
                      <a:pt x="0" y="100"/>
                    </a:lnTo>
                    <a:lnTo>
                      <a:pt x="26" y="28"/>
                    </a:lnTo>
                    <a:lnTo>
                      <a:pt x="523" y="0"/>
                    </a:lnTo>
                    <a:lnTo>
                      <a:pt x="523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2"/>
                  </a:gs>
                  <a:gs pos="46000">
                    <a:schemeClr val="accent2"/>
                  </a:gs>
                  <a:gs pos="8200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5160000" scaled="0"/>
                <a:tileRect/>
              </a:gra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2">
                <a:extLst>
                  <a:ext uri="{FF2B5EF4-FFF2-40B4-BE49-F238E27FC236}">
                    <a16:creationId xmlns:a16="http://schemas.microsoft.com/office/drawing/2014/main" id="{A9667771-2FAC-4BFA-917B-D632218ABF3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6358" y="2752765"/>
                <a:ext cx="775429" cy="777267"/>
              </a:xfrm>
              <a:custGeom>
                <a:avLst/>
                <a:gdLst>
                  <a:gd name="T0" fmla="*/ 21 w 422"/>
                  <a:gd name="T1" fmla="*/ 0 h 423"/>
                  <a:gd name="T2" fmla="*/ 14 w 422"/>
                  <a:gd name="T3" fmla="*/ 19 h 423"/>
                  <a:gd name="T4" fmla="*/ 14 w 422"/>
                  <a:gd name="T5" fmla="*/ 19 h 423"/>
                  <a:gd name="T6" fmla="*/ 0 w 422"/>
                  <a:gd name="T7" fmla="*/ 66 h 423"/>
                  <a:gd name="T8" fmla="*/ 0 w 422"/>
                  <a:gd name="T9" fmla="*/ 66 h 423"/>
                  <a:gd name="T10" fmla="*/ 396 w 422"/>
                  <a:gd name="T11" fmla="*/ 423 h 423"/>
                  <a:gd name="T12" fmla="*/ 422 w 422"/>
                  <a:gd name="T13" fmla="*/ 351 h 423"/>
                  <a:gd name="T14" fmla="*/ 21 w 422"/>
                  <a:gd name="T15" fmla="*/ 0 h 423"/>
                  <a:gd name="T16" fmla="*/ 21 w 422"/>
                  <a:gd name="T17" fmla="*/ 0 h 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22" h="423">
                    <a:moveTo>
                      <a:pt x="21" y="0"/>
                    </a:moveTo>
                    <a:lnTo>
                      <a:pt x="14" y="19"/>
                    </a:lnTo>
                    <a:lnTo>
                      <a:pt x="14" y="19"/>
                    </a:lnTo>
                    <a:lnTo>
                      <a:pt x="0" y="66"/>
                    </a:lnTo>
                    <a:lnTo>
                      <a:pt x="0" y="66"/>
                    </a:lnTo>
                    <a:lnTo>
                      <a:pt x="396" y="423"/>
                    </a:lnTo>
                    <a:lnTo>
                      <a:pt x="422" y="351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2"/>
                  </a:gs>
                  <a:gs pos="46000">
                    <a:schemeClr val="accent2"/>
                  </a:gs>
                  <a:gs pos="6100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7740000" scaled="0"/>
                <a:tileRect/>
              </a:gra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13">
                <a:extLst>
                  <a:ext uri="{FF2B5EF4-FFF2-40B4-BE49-F238E27FC236}">
                    <a16:creationId xmlns:a16="http://schemas.microsoft.com/office/drawing/2014/main" id="{0B26A80B-CD82-4342-B5DC-D8975D6CD9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05295" y="2787679"/>
                <a:ext cx="126788" cy="86364"/>
              </a:xfrm>
              <a:custGeom>
                <a:avLst/>
                <a:gdLst>
                  <a:gd name="T0" fmla="*/ 69 w 69"/>
                  <a:gd name="T1" fmla="*/ 0 h 47"/>
                  <a:gd name="T2" fmla="*/ 69 w 69"/>
                  <a:gd name="T3" fmla="*/ 0 h 47"/>
                  <a:gd name="T4" fmla="*/ 55 w 69"/>
                  <a:gd name="T5" fmla="*/ 47 h 47"/>
                  <a:gd name="T6" fmla="*/ 0 w 69"/>
                  <a:gd name="T7" fmla="*/ 0 h 47"/>
                  <a:gd name="T8" fmla="*/ 69 w 69"/>
                  <a:gd name="T9" fmla="*/ 0 h 47"/>
                  <a:gd name="T10" fmla="*/ 69 w 69"/>
                  <a:gd name="T11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9" h="47">
                    <a:moveTo>
                      <a:pt x="69" y="0"/>
                    </a:moveTo>
                    <a:lnTo>
                      <a:pt x="69" y="0"/>
                    </a:lnTo>
                    <a:lnTo>
                      <a:pt x="55" y="47"/>
                    </a:lnTo>
                    <a:lnTo>
                      <a:pt x="0" y="0"/>
                    </a:lnTo>
                    <a:lnTo>
                      <a:pt x="69" y="0"/>
                    </a:lnTo>
                    <a:lnTo>
                      <a:pt x="69" y="0"/>
                    </a:lnTo>
                    <a:close/>
                  </a:path>
                </a:pathLst>
              </a:custGeom>
              <a:solidFill>
                <a:srgbClr val="804A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4">
                <a:extLst>
                  <a:ext uri="{FF2B5EF4-FFF2-40B4-BE49-F238E27FC236}">
                    <a16:creationId xmlns:a16="http://schemas.microsoft.com/office/drawing/2014/main" id="{3E675BDA-3E0D-45EE-956E-23DFF6BBEC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43580" y="3381194"/>
                <a:ext cx="134138" cy="86364"/>
              </a:xfrm>
              <a:custGeom>
                <a:avLst/>
                <a:gdLst>
                  <a:gd name="T0" fmla="*/ 21 w 73"/>
                  <a:gd name="T1" fmla="*/ 0 h 47"/>
                  <a:gd name="T2" fmla="*/ 0 w 73"/>
                  <a:gd name="T3" fmla="*/ 47 h 47"/>
                  <a:gd name="T4" fmla="*/ 73 w 73"/>
                  <a:gd name="T5" fmla="*/ 43 h 47"/>
                  <a:gd name="T6" fmla="*/ 21 w 73"/>
                  <a:gd name="T7" fmla="*/ 0 h 47"/>
                  <a:gd name="T8" fmla="*/ 21 w 73"/>
                  <a:gd name="T9" fmla="*/ 0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47">
                    <a:moveTo>
                      <a:pt x="21" y="0"/>
                    </a:moveTo>
                    <a:lnTo>
                      <a:pt x="0" y="47"/>
                    </a:lnTo>
                    <a:lnTo>
                      <a:pt x="73" y="43"/>
                    </a:lnTo>
                    <a:lnTo>
                      <a:pt x="21" y="0"/>
                    </a:lnTo>
                    <a:lnTo>
                      <a:pt x="21" y="0"/>
                    </a:lnTo>
                    <a:close/>
                  </a:path>
                </a:pathLst>
              </a:custGeom>
              <a:solidFill>
                <a:srgbClr val="804A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15">
                <a:extLst>
                  <a:ext uri="{FF2B5EF4-FFF2-40B4-BE49-F238E27FC236}">
                    <a16:creationId xmlns:a16="http://schemas.microsoft.com/office/drawing/2014/main" id="{FA2319AB-B5AE-4565-B9C3-C91F787BEB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89046" y="3564945"/>
                <a:ext cx="1984511" cy="1730934"/>
              </a:xfrm>
              <a:custGeom>
                <a:avLst/>
                <a:gdLst>
                  <a:gd name="T0" fmla="*/ 953 w 1080"/>
                  <a:gd name="T1" fmla="*/ 109 h 942"/>
                  <a:gd name="T2" fmla="*/ 865 w 1080"/>
                  <a:gd name="T3" fmla="*/ 118 h 942"/>
                  <a:gd name="T4" fmla="*/ 389 w 1080"/>
                  <a:gd name="T5" fmla="*/ 171 h 942"/>
                  <a:gd name="T6" fmla="*/ 384 w 1080"/>
                  <a:gd name="T7" fmla="*/ 185 h 942"/>
                  <a:gd name="T8" fmla="*/ 159 w 1080"/>
                  <a:gd name="T9" fmla="*/ 757 h 942"/>
                  <a:gd name="T10" fmla="*/ 130 w 1080"/>
                  <a:gd name="T11" fmla="*/ 826 h 942"/>
                  <a:gd name="T12" fmla="*/ 142 w 1080"/>
                  <a:gd name="T13" fmla="*/ 826 h 942"/>
                  <a:gd name="T14" fmla="*/ 206 w 1080"/>
                  <a:gd name="T15" fmla="*/ 812 h 942"/>
                  <a:gd name="T16" fmla="*/ 213 w 1080"/>
                  <a:gd name="T17" fmla="*/ 816 h 942"/>
                  <a:gd name="T18" fmla="*/ 213 w 1080"/>
                  <a:gd name="T19" fmla="*/ 816 h 942"/>
                  <a:gd name="T20" fmla="*/ 223 w 1080"/>
                  <a:gd name="T21" fmla="*/ 814 h 942"/>
                  <a:gd name="T22" fmla="*/ 697 w 1080"/>
                  <a:gd name="T23" fmla="*/ 707 h 942"/>
                  <a:gd name="T24" fmla="*/ 941 w 1080"/>
                  <a:gd name="T25" fmla="*/ 180 h 942"/>
                  <a:gd name="T26" fmla="*/ 926 w 1080"/>
                  <a:gd name="T27" fmla="*/ 171 h 942"/>
                  <a:gd name="T28" fmla="*/ 953 w 1080"/>
                  <a:gd name="T29" fmla="*/ 109 h 942"/>
                  <a:gd name="T30" fmla="*/ 953 w 1080"/>
                  <a:gd name="T31" fmla="*/ 109 h 942"/>
                  <a:gd name="T32" fmla="*/ 334 w 1080"/>
                  <a:gd name="T33" fmla="*/ 64 h 942"/>
                  <a:gd name="T34" fmla="*/ 1080 w 1080"/>
                  <a:gd name="T35" fmla="*/ 0 h 942"/>
                  <a:gd name="T36" fmla="*/ 720 w 1080"/>
                  <a:gd name="T37" fmla="*/ 771 h 942"/>
                  <a:gd name="T38" fmla="*/ 0 w 1080"/>
                  <a:gd name="T39" fmla="*/ 942 h 942"/>
                  <a:gd name="T40" fmla="*/ 334 w 1080"/>
                  <a:gd name="T41" fmla="*/ 64 h 942"/>
                  <a:gd name="T42" fmla="*/ 334 w 1080"/>
                  <a:gd name="T43" fmla="*/ 64 h 9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80" h="942">
                    <a:moveTo>
                      <a:pt x="953" y="109"/>
                    </a:moveTo>
                    <a:lnTo>
                      <a:pt x="865" y="118"/>
                    </a:lnTo>
                    <a:lnTo>
                      <a:pt x="389" y="171"/>
                    </a:lnTo>
                    <a:lnTo>
                      <a:pt x="384" y="185"/>
                    </a:lnTo>
                    <a:lnTo>
                      <a:pt x="159" y="757"/>
                    </a:lnTo>
                    <a:lnTo>
                      <a:pt x="130" y="826"/>
                    </a:lnTo>
                    <a:lnTo>
                      <a:pt x="142" y="826"/>
                    </a:lnTo>
                    <a:lnTo>
                      <a:pt x="206" y="812"/>
                    </a:lnTo>
                    <a:lnTo>
                      <a:pt x="213" y="816"/>
                    </a:lnTo>
                    <a:lnTo>
                      <a:pt x="213" y="816"/>
                    </a:lnTo>
                    <a:lnTo>
                      <a:pt x="223" y="814"/>
                    </a:lnTo>
                    <a:lnTo>
                      <a:pt x="697" y="707"/>
                    </a:lnTo>
                    <a:lnTo>
                      <a:pt x="941" y="180"/>
                    </a:lnTo>
                    <a:lnTo>
                      <a:pt x="926" y="171"/>
                    </a:lnTo>
                    <a:lnTo>
                      <a:pt x="953" y="109"/>
                    </a:lnTo>
                    <a:lnTo>
                      <a:pt x="953" y="109"/>
                    </a:lnTo>
                    <a:close/>
                    <a:moveTo>
                      <a:pt x="334" y="64"/>
                    </a:moveTo>
                    <a:lnTo>
                      <a:pt x="1080" y="0"/>
                    </a:lnTo>
                    <a:lnTo>
                      <a:pt x="720" y="771"/>
                    </a:lnTo>
                    <a:lnTo>
                      <a:pt x="0" y="942"/>
                    </a:lnTo>
                    <a:lnTo>
                      <a:pt x="334" y="64"/>
                    </a:lnTo>
                    <a:lnTo>
                      <a:pt x="334" y="64"/>
                    </a:lnTo>
                    <a:close/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16">
                <a:extLst>
                  <a:ext uri="{FF2B5EF4-FFF2-40B4-BE49-F238E27FC236}">
                    <a16:creationId xmlns:a16="http://schemas.microsoft.com/office/drawing/2014/main" id="{F0CB1316-C5DF-40F0-9015-AD05C2DCB5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294650" y="3781771"/>
                <a:ext cx="1023493" cy="227851"/>
              </a:xfrm>
              <a:custGeom>
                <a:avLst/>
                <a:gdLst>
                  <a:gd name="T0" fmla="*/ 542 w 557"/>
                  <a:gd name="T1" fmla="*/ 53 h 124"/>
                  <a:gd name="T2" fmla="*/ 481 w 557"/>
                  <a:gd name="T3" fmla="*/ 0 h 124"/>
                  <a:gd name="T4" fmla="*/ 5 w 557"/>
                  <a:gd name="T5" fmla="*/ 53 h 124"/>
                  <a:gd name="T6" fmla="*/ 0 w 557"/>
                  <a:gd name="T7" fmla="*/ 67 h 124"/>
                  <a:gd name="T8" fmla="*/ 61 w 557"/>
                  <a:gd name="T9" fmla="*/ 124 h 124"/>
                  <a:gd name="T10" fmla="*/ 557 w 557"/>
                  <a:gd name="T11" fmla="*/ 62 h 124"/>
                  <a:gd name="T12" fmla="*/ 542 w 557"/>
                  <a:gd name="T13" fmla="*/ 53 h 124"/>
                  <a:gd name="T14" fmla="*/ 542 w 557"/>
                  <a:gd name="T15" fmla="*/ 53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7" h="124">
                    <a:moveTo>
                      <a:pt x="542" y="53"/>
                    </a:moveTo>
                    <a:lnTo>
                      <a:pt x="481" y="0"/>
                    </a:lnTo>
                    <a:lnTo>
                      <a:pt x="5" y="53"/>
                    </a:lnTo>
                    <a:lnTo>
                      <a:pt x="0" y="67"/>
                    </a:lnTo>
                    <a:lnTo>
                      <a:pt x="61" y="124"/>
                    </a:lnTo>
                    <a:lnTo>
                      <a:pt x="557" y="62"/>
                    </a:lnTo>
                    <a:lnTo>
                      <a:pt x="542" y="53"/>
                    </a:lnTo>
                    <a:lnTo>
                      <a:pt x="542" y="53"/>
                    </a:lnTo>
                    <a:close/>
                  </a:path>
                </a:pathLst>
              </a:custGeom>
              <a:gradFill flip="none" rotWithShape="1">
                <a:gsLst>
                  <a:gs pos="46000">
                    <a:schemeClr val="accent3"/>
                  </a:gs>
                  <a:gs pos="0">
                    <a:schemeClr val="accent3"/>
                  </a:gs>
                  <a:gs pos="7600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5780000" scaled="0"/>
                <a:tileRect/>
              </a:gra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17">
                <a:extLst>
                  <a:ext uri="{FF2B5EF4-FFF2-40B4-BE49-F238E27FC236}">
                    <a16:creationId xmlns:a16="http://schemas.microsoft.com/office/drawing/2014/main" id="{ACE7E337-E7BC-46B7-8084-E95047048C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3153" y="2682940"/>
                <a:ext cx="1519620" cy="2612939"/>
              </a:xfrm>
              <a:custGeom>
                <a:avLst/>
                <a:gdLst>
                  <a:gd name="T0" fmla="*/ 247 w 827"/>
                  <a:gd name="T1" fmla="*/ 230 h 1422"/>
                  <a:gd name="T2" fmla="*/ 266 w 827"/>
                  <a:gd name="T3" fmla="*/ 173 h 1422"/>
                  <a:gd name="T4" fmla="*/ 699 w 827"/>
                  <a:gd name="T5" fmla="*/ 596 h 1422"/>
                  <a:gd name="T6" fmla="*/ 699 w 827"/>
                  <a:gd name="T7" fmla="*/ 596 h 1422"/>
                  <a:gd name="T8" fmla="*/ 699 w 827"/>
                  <a:gd name="T9" fmla="*/ 596 h 1422"/>
                  <a:gd name="T10" fmla="*/ 488 w 827"/>
                  <a:gd name="T11" fmla="*/ 1173 h 1422"/>
                  <a:gd name="T12" fmla="*/ 460 w 827"/>
                  <a:gd name="T13" fmla="*/ 1246 h 1422"/>
                  <a:gd name="T14" fmla="*/ 410 w 827"/>
                  <a:gd name="T15" fmla="*/ 1187 h 1422"/>
                  <a:gd name="T16" fmla="*/ 405 w 827"/>
                  <a:gd name="T17" fmla="*/ 1187 h 1422"/>
                  <a:gd name="T18" fmla="*/ 66 w 827"/>
                  <a:gd name="T19" fmla="*/ 788 h 1422"/>
                  <a:gd name="T20" fmla="*/ 102 w 827"/>
                  <a:gd name="T21" fmla="*/ 672 h 1422"/>
                  <a:gd name="T22" fmla="*/ 102 w 827"/>
                  <a:gd name="T23" fmla="*/ 670 h 1422"/>
                  <a:gd name="T24" fmla="*/ 104 w 827"/>
                  <a:gd name="T25" fmla="*/ 660 h 1422"/>
                  <a:gd name="T26" fmla="*/ 104 w 827"/>
                  <a:gd name="T27" fmla="*/ 660 h 1422"/>
                  <a:gd name="T28" fmla="*/ 232 w 827"/>
                  <a:gd name="T29" fmla="*/ 230 h 1422"/>
                  <a:gd name="T30" fmla="*/ 247 w 827"/>
                  <a:gd name="T31" fmla="*/ 230 h 1422"/>
                  <a:gd name="T32" fmla="*/ 247 w 827"/>
                  <a:gd name="T33" fmla="*/ 230 h 1422"/>
                  <a:gd name="T34" fmla="*/ 827 w 827"/>
                  <a:gd name="T35" fmla="*/ 544 h 1422"/>
                  <a:gd name="T36" fmla="*/ 237 w 827"/>
                  <a:gd name="T37" fmla="*/ 0 h 1422"/>
                  <a:gd name="T38" fmla="*/ 0 w 827"/>
                  <a:gd name="T39" fmla="*/ 819 h 1422"/>
                  <a:gd name="T40" fmla="*/ 493 w 827"/>
                  <a:gd name="T41" fmla="*/ 1422 h 1422"/>
                  <a:gd name="T42" fmla="*/ 827 w 827"/>
                  <a:gd name="T43" fmla="*/ 544 h 1422"/>
                  <a:gd name="T44" fmla="*/ 827 w 827"/>
                  <a:gd name="T45" fmla="*/ 544 h 1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827" h="1422">
                    <a:moveTo>
                      <a:pt x="247" y="230"/>
                    </a:moveTo>
                    <a:lnTo>
                      <a:pt x="266" y="173"/>
                    </a:lnTo>
                    <a:lnTo>
                      <a:pt x="699" y="596"/>
                    </a:lnTo>
                    <a:lnTo>
                      <a:pt x="699" y="596"/>
                    </a:lnTo>
                    <a:lnTo>
                      <a:pt x="699" y="596"/>
                    </a:lnTo>
                    <a:lnTo>
                      <a:pt x="488" y="1173"/>
                    </a:lnTo>
                    <a:lnTo>
                      <a:pt x="460" y="1246"/>
                    </a:lnTo>
                    <a:lnTo>
                      <a:pt x="410" y="1187"/>
                    </a:lnTo>
                    <a:lnTo>
                      <a:pt x="405" y="1187"/>
                    </a:lnTo>
                    <a:lnTo>
                      <a:pt x="66" y="788"/>
                    </a:lnTo>
                    <a:lnTo>
                      <a:pt x="102" y="672"/>
                    </a:lnTo>
                    <a:lnTo>
                      <a:pt x="102" y="670"/>
                    </a:lnTo>
                    <a:lnTo>
                      <a:pt x="104" y="660"/>
                    </a:lnTo>
                    <a:lnTo>
                      <a:pt x="104" y="660"/>
                    </a:lnTo>
                    <a:lnTo>
                      <a:pt x="232" y="230"/>
                    </a:lnTo>
                    <a:lnTo>
                      <a:pt x="247" y="230"/>
                    </a:lnTo>
                    <a:lnTo>
                      <a:pt x="247" y="230"/>
                    </a:lnTo>
                    <a:close/>
                    <a:moveTo>
                      <a:pt x="827" y="544"/>
                    </a:moveTo>
                    <a:lnTo>
                      <a:pt x="237" y="0"/>
                    </a:lnTo>
                    <a:lnTo>
                      <a:pt x="0" y="819"/>
                    </a:lnTo>
                    <a:lnTo>
                      <a:pt x="493" y="1422"/>
                    </a:lnTo>
                    <a:lnTo>
                      <a:pt x="827" y="544"/>
                    </a:lnTo>
                    <a:lnTo>
                      <a:pt x="827" y="544"/>
                    </a:lnTo>
                    <a:close/>
                  </a:path>
                </a:pathLst>
              </a:cu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18">
                <a:extLst>
                  <a:ext uri="{FF2B5EF4-FFF2-40B4-BE49-F238E27FC236}">
                    <a16:creationId xmlns:a16="http://schemas.microsoft.com/office/drawing/2014/main" id="{9DD403A1-807A-4C2B-9D3F-2C38C1DCEE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7019" y="3000830"/>
                <a:ext cx="134138" cy="104739"/>
              </a:xfrm>
              <a:custGeom>
                <a:avLst/>
                <a:gdLst>
                  <a:gd name="T0" fmla="*/ 0 w 73"/>
                  <a:gd name="T1" fmla="*/ 57 h 57"/>
                  <a:gd name="T2" fmla="*/ 19 w 73"/>
                  <a:gd name="T3" fmla="*/ 0 h 57"/>
                  <a:gd name="T4" fmla="*/ 73 w 73"/>
                  <a:gd name="T5" fmla="*/ 55 h 57"/>
                  <a:gd name="T6" fmla="*/ 0 w 73"/>
                  <a:gd name="T7" fmla="*/ 57 h 57"/>
                  <a:gd name="T8" fmla="*/ 0 w 7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" h="57">
                    <a:moveTo>
                      <a:pt x="0" y="57"/>
                    </a:moveTo>
                    <a:lnTo>
                      <a:pt x="19" y="0"/>
                    </a:lnTo>
                    <a:lnTo>
                      <a:pt x="73" y="55"/>
                    </a:lnTo>
                    <a:lnTo>
                      <a:pt x="0" y="57"/>
                    </a:lnTo>
                    <a:lnTo>
                      <a:pt x="0" y="57"/>
                    </a:lnTo>
                    <a:close/>
                  </a:path>
                </a:pathLst>
              </a:custGeom>
              <a:solidFill>
                <a:srgbClr val="804A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9">
                <a:extLst>
                  <a:ext uri="{FF2B5EF4-FFF2-40B4-BE49-F238E27FC236}">
                    <a16:creationId xmlns:a16="http://schemas.microsoft.com/office/drawing/2014/main" id="{CE3588EA-2977-43DF-97E1-D5BE96874D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3130" y="3101489"/>
                <a:ext cx="858117" cy="692742"/>
              </a:xfrm>
              <a:custGeom>
                <a:avLst/>
                <a:gdLst>
                  <a:gd name="T0" fmla="*/ 15 w 467"/>
                  <a:gd name="T1" fmla="*/ 2 h 377"/>
                  <a:gd name="T2" fmla="*/ 88 w 467"/>
                  <a:gd name="T3" fmla="*/ 0 h 377"/>
                  <a:gd name="T4" fmla="*/ 467 w 467"/>
                  <a:gd name="T5" fmla="*/ 368 h 377"/>
                  <a:gd name="T6" fmla="*/ 467 w 467"/>
                  <a:gd name="T7" fmla="*/ 368 h 377"/>
                  <a:gd name="T8" fmla="*/ 382 w 467"/>
                  <a:gd name="T9" fmla="*/ 377 h 377"/>
                  <a:gd name="T10" fmla="*/ 0 w 467"/>
                  <a:gd name="T11" fmla="*/ 2 h 377"/>
                  <a:gd name="T12" fmla="*/ 15 w 467"/>
                  <a:gd name="T13" fmla="*/ 2 h 377"/>
                  <a:gd name="T14" fmla="*/ 15 w 467"/>
                  <a:gd name="T15" fmla="*/ 2 h 3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7" h="377">
                    <a:moveTo>
                      <a:pt x="15" y="2"/>
                    </a:moveTo>
                    <a:lnTo>
                      <a:pt x="88" y="0"/>
                    </a:lnTo>
                    <a:lnTo>
                      <a:pt x="467" y="368"/>
                    </a:lnTo>
                    <a:lnTo>
                      <a:pt x="467" y="368"/>
                    </a:lnTo>
                    <a:lnTo>
                      <a:pt x="382" y="377"/>
                    </a:lnTo>
                    <a:lnTo>
                      <a:pt x="0" y="2"/>
                    </a:lnTo>
                    <a:lnTo>
                      <a:pt x="15" y="2"/>
                    </a:lnTo>
                    <a:lnTo>
                      <a:pt x="15" y="2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/>
                  </a:gs>
                  <a:gs pos="46000">
                    <a:schemeClr val="accent1"/>
                  </a:gs>
                  <a:gs pos="6000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9140000" scaled="0"/>
                <a:tileRect/>
              </a:gra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20">
                <a:extLst>
                  <a:ext uri="{FF2B5EF4-FFF2-40B4-BE49-F238E27FC236}">
                    <a16:creationId xmlns:a16="http://schemas.microsoft.com/office/drawing/2014/main" id="{D7E2B3BD-92AB-4760-ACDF-CE2FDADF094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1210" y="3904885"/>
                <a:ext cx="525528" cy="1159469"/>
              </a:xfrm>
              <a:custGeom>
                <a:avLst/>
                <a:gdLst>
                  <a:gd name="T0" fmla="*/ 286 w 286"/>
                  <a:gd name="T1" fmla="*/ 57 h 631"/>
                  <a:gd name="T2" fmla="*/ 225 w 286"/>
                  <a:gd name="T3" fmla="*/ 0 h 631"/>
                  <a:gd name="T4" fmla="*/ 0 w 286"/>
                  <a:gd name="T5" fmla="*/ 572 h 631"/>
                  <a:gd name="T6" fmla="*/ 47 w 286"/>
                  <a:gd name="T7" fmla="*/ 627 h 631"/>
                  <a:gd name="T8" fmla="*/ 54 w 286"/>
                  <a:gd name="T9" fmla="*/ 631 h 631"/>
                  <a:gd name="T10" fmla="*/ 286 w 286"/>
                  <a:gd name="T11" fmla="*/ 57 h 631"/>
                  <a:gd name="T12" fmla="*/ 286 w 286"/>
                  <a:gd name="T13" fmla="*/ 57 h 6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6" h="631">
                    <a:moveTo>
                      <a:pt x="286" y="57"/>
                    </a:moveTo>
                    <a:lnTo>
                      <a:pt x="225" y="0"/>
                    </a:lnTo>
                    <a:lnTo>
                      <a:pt x="0" y="572"/>
                    </a:lnTo>
                    <a:lnTo>
                      <a:pt x="47" y="627"/>
                    </a:lnTo>
                    <a:lnTo>
                      <a:pt x="54" y="631"/>
                    </a:lnTo>
                    <a:lnTo>
                      <a:pt x="286" y="57"/>
                    </a:lnTo>
                    <a:lnTo>
                      <a:pt x="286" y="57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3"/>
                  </a:gs>
                  <a:gs pos="46000">
                    <a:schemeClr val="accent3"/>
                  </a:gs>
                  <a:gs pos="6700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2060000" scaled="0"/>
                <a:tileRect/>
              </a:gra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40" name="Freeform: Shape 21">
                <a:extLst>
                  <a:ext uri="{FF2B5EF4-FFF2-40B4-BE49-F238E27FC236}">
                    <a16:creationId xmlns:a16="http://schemas.microsoft.com/office/drawing/2014/main" id="{136E3891-491E-4351-A2FC-F109D1EACF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80435" y="3895696"/>
                <a:ext cx="1337707" cy="1168656"/>
              </a:xfrm>
              <a:custGeom>
                <a:avLst/>
                <a:gdLst>
                  <a:gd name="T0" fmla="*/ 232 w 728"/>
                  <a:gd name="T1" fmla="*/ 62 h 636"/>
                  <a:gd name="T2" fmla="*/ 728 w 728"/>
                  <a:gd name="T3" fmla="*/ 0 h 636"/>
                  <a:gd name="T4" fmla="*/ 484 w 728"/>
                  <a:gd name="T5" fmla="*/ 527 h 636"/>
                  <a:gd name="T6" fmla="*/ 10 w 728"/>
                  <a:gd name="T7" fmla="*/ 634 h 636"/>
                  <a:gd name="T8" fmla="*/ 0 w 728"/>
                  <a:gd name="T9" fmla="*/ 636 h 636"/>
                  <a:gd name="T10" fmla="*/ 0 w 728"/>
                  <a:gd name="T11" fmla="*/ 636 h 636"/>
                  <a:gd name="T12" fmla="*/ 232 w 728"/>
                  <a:gd name="T13" fmla="*/ 62 h 636"/>
                  <a:gd name="T14" fmla="*/ 232 w 728"/>
                  <a:gd name="T15" fmla="*/ 62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28" h="636">
                    <a:moveTo>
                      <a:pt x="232" y="62"/>
                    </a:moveTo>
                    <a:lnTo>
                      <a:pt x="728" y="0"/>
                    </a:lnTo>
                    <a:lnTo>
                      <a:pt x="484" y="527"/>
                    </a:lnTo>
                    <a:lnTo>
                      <a:pt x="10" y="634"/>
                    </a:lnTo>
                    <a:lnTo>
                      <a:pt x="0" y="636"/>
                    </a:lnTo>
                    <a:lnTo>
                      <a:pt x="0" y="636"/>
                    </a:lnTo>
                    <a:lnTo>
                      <a:pt x="232" y="62"/>
                    </a:lnTo>
                    <a:lnTo>
                      <a:pt x="232" y="62"/>
                    </a:lnTo>
                    <a:close/>
                  </a:path>
                </a:pathLst>
              </a:custGeom>
              <a:solidFill>
                <a:srgbClr val="F8F5E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Freeform: Shape 22">
                <a:extLst>
                  <a:ext uri="{FF2B5EF4-FFF2-40B4-BE49-F238E27FC236}">
                    <a16:creationId xmlns:a16="http://schemas.microsoft.com/office/drawing/2014/main" id="{77BB73FB-105F-4EEC-852A-F0AEEC87EB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6160" y="3917747"/>
                <a:ext cx="1280744" cy="1124556"/>
              </a:xfrm>
              <a:custGeom>
                <a:avLst/>
                <a:gdLst>
                  <a:gd name="T0" fmla="*/ 223 w 697"/>
                  <a:gd name="T1" fmla="*/ 59 h 612"/>
                  <a:gd name="T2" fmla="*/ 697 w 697"/>
                  <a:gd name="T3" fmla="*/ 0 h 612"/>
                  <a:gd name="T4" fmla="*/ 463 w 697"/>
                  <a:gd name="T5" fmla="*/ 508 h 612"/>
                  <a:gd name="T6" fmla="*/ 0 w 697"/>
                  <a:gd name="T7" fmla="*/ 612 h 612"/>
                  <a:gd name="T8" fmla="*/ 223 w 697"/>
                  <a:gd name="T9" fmla="*/ 59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97" h="612">
                    <a:moveTo>
                      <a:pt x="223" y="59"/>
                    </a:moveTo>
                    <a:lnTo>
                      <a:pt x="697" y="0"/>
                    </a:lnTo>
                    <a:lnTo>
                      <a:pt x="463" y="508"/>
                    </a:lnTo>
                    <a:lnTo>
                      <a:pt x="0" y="612"/>
                    </a:lnTo>
                    <a:lnTo>
                      <a:pt x="223" y="59"/>
                    </a:lnTo>
                    <a:close/>
                  </a:path>
                </a:pathLst>
              </a:cu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23">
                <a:extLst>
                  <a:ext uri="{FF2B5EF4-FFF2-40B4-BE49-F238E27FC236}">
                    <a16:creationId xmlns:a16="http://schemas.microsoft.com/office/drawing/2014/main" id="{0067D1C6-0C2B-40F8-96FF-44187DC26D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04429" y="3105567"/>
                <a:ext cx="1006956" cy="1758498"/>
              </a:xfrm>
              <a:custGeom>
                <a:avLst/>
                <a:gdLst>
                  <a:gd name="T0" fmla="*/ 548 w 548"/>
                  <a:gd name="T1" fmla="*/ 375 h 957"/>
                  <a:gd name="T2" fmla="*/ 166 w 548"/>
                  <a:gd name="T3" fmla="*/ 0 h 957"/>
                  <a:gd name="T4" fmla="*/ 38 w 548"/>
                  <a:gd name="T5" fmla="*/ 430 h 957"/>
                  <a:gd name="T6" fmla="*/ 38 w 548"/>
                  <a:gd name="T7" fmla="*/ 430 h 957"/>
                  <a:gd name="T8" fmla="*/ 36 w 548"/>
                  <a:gd name="T9" fmla="*/ 440 h 957"/>
                  <a:gd name="T10" fmla="*/ 36 w 548"/>
                  <a:gd name="T11" fmla="*/ 442 h 957"/>
                  <a:gd name="T12" fmla="*/ 0 w 548"/>
                  <a:gd name="T13" fmla="*/ 558 h 957"/>
                  <a:gd name="T14" fmla="*/ 339 w 548"/>
                  <a:gd name="T15" fmla="*/ 957 h 957"/>
                  <a:gd name="T16" fmla="*/ 548 w 548"/>
                  <a:gd name="T17" fmla="*/ 375 h 957"/>
                  <a:gd name="T18" fmla="*/ 548 w 548"/>
                  <a:gd name="T19" fmla="*/ 375 h 9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48" h="957">
                    <a:moveTo>
                      <a:pt x="548" y="375"/>
                    </a:moveTo>
                    <a:lnTo>
                      <a:pt x="166" y="0"/>
                    </a:lnTo>
                    <a:lnTo>
                      <a:pt x="38" y="430"/>
                    </a:lnTo>
                    <a:lnTo>
                      <a:pt x="38" y="430"/>
                    </a:lnTo>
                    <a:lnTo>
                      <a:pt x="36" y="440"/>
                    </a:lnTo>
                    <a:lnTo>
                      <a:pt x="36" y="442"/>
                    </a:lnTo>
                    <a:lnTo>
                      <a:pt x="0" y="558"/>
                    </a:lnTo>
                    <a:lnTo>
                      <a:pt x="339" y="957"/>
                    </a:lnTo>
                    <a:lnTo>
                      <a:pt x="548" y="375"/>
                    </a:lnTo>
                    <a:lnTo>
                      <a:pt x="548" y="375"/>
                    </a:lnTo>
                    <a:close/>
                  </a:path>
                </a:pathLst>
              </a:custGeom>
              <a:solidFill>
                <a:srgbClr val="E1FAF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4">
                <a:extLst>
                  <a:ext uri="{FF2B5EF4-FFF2-40B4-BE49-F238E27FC236}">
                    <a16:creationId xmlns:a16="http://schemas.microsoft.com/office/drawing/2014/main" id="{6D17480A-5A9A-41EE-B00F-D6E9758174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30154" y="3136403"/>
                <a:ext cx="962855" cy="1696022"/>
              </a:xfrm>
              <a:custGeom>
                <a:avLst/>
                <a:gdLst>
                  <a:gd name="T0" fmla="*/ 0 w 524"/>
                  <a:gd name="T1" fmla="*/ 539 h 923"/>
                  <a:gd name="T2" fmla="*/ 33 w 524"/>
                  <a:gd name="T3" fmla="*/ 425 h 923"/>
                  <a:gd name="T4" fmla="*/ 33 w 524"/>
                  <a:gd name="T5" fmla="*/ 425 h 923"/>
                  <a:gd name="T6" fmla="*/ 159 w 524"/>
                  <a:gd name="T7" fmla="*/ 0 h 923"/>
                  <a:gd name="T8" fmla="*/ 524 w 524"/>
                  <a:gd name="T9" fmla="*/ 361 h 923"/>
                  <a:gd name="T10" fmla="*/ 323 w 524"/>
                  <a:gd name="T11" fmla="*/ 923 h 923"/>
                  <a:gd name="T12" fmla="*/ 0 w 524"/>
                  <a:gd name="T13" fmla="*/ 539 h 9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4" h="923">
                    <a:moveTo>
                      <a:pt x="0" y="539"/>
                    </a:moveTo>
                    <a:lnTo>
                      <a:pt x="33" y="425"/>
                    </a:lnTo>
                    <a:lnTo>
                      <a:pt x="33" y="425"/>
                    </a:lnTo>
                    <a:lnTo>
                      <a:pt x="159" y="0"/>
                    </a:lnTo>
                    <a:lnTo>
                      <a:pt x="524" y="361"/>
                    </a:lnTo>
                    <a:lnTo>
                      <a:pt x="323" y="923"/>
                    </a:lnTo>
                    <a:lnTo>
                      <a:pt x="0" y="539"/>
                    </a:lnTo>
                    <a:close/>
                  </a:path>
                </a:pathLst>
              </a:cu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5">
                <a:extLst>
                  <a:ext uri="{FF2B5EF4-FFF2-40B4-BE49-F238E27FC236}">
                    <a16:creationId xmlns:a16="http://schemas.microsoft.com/office/drawing/2014/main" id="{39C0CAAC-2AD1-43D7-8687-CE33921F47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1020" y="3777693"/>
                <a:ext cx="540228" cy="1085969"/>
              </a:xfrm>
              <a:custGeom>
                <a:avLst/>
                <a:gdLst>
                  <a:gd name="T0" fmla="*/ 209 w 294"/>
                  <a:gd name="T1" fmla="*/ 9 h 591"/>
                  <a:gd name="T2" fmla="*/ 294 w 294"/>
                  <a:gd name="T3" fmla="*/ 0 h 591"/>
                  <a:gd name="T4" fmla="*/ 83 w 294"/>
                  <a:gd name="T5" fmla="*/ 577 h 591"/>
                  <a:gd name="T6" fmla="*/ 5 w 294"/>
                  <a:gd name="T7" fmla="*/ 591 h 591"/>
                  <a:gd name="T8" fmla="*/ 0 w 294"/>
                  <a:gd name="T9" fmla="*/ 591 h 591"/>
                  <a:gd name="T10" fmla="*/ 209 w 294"/>
                  <a:gd name="T11" fmla="*/ 9 h 591"/>
                  <a:gd name="T12" fmla="*/ 209 w 294"/>
                  <a:gd name="T13" fmla="*/ 9 h 5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94" h="591">
                    <a:moveTo>
                      <a:pt x="209" y="9"/>
                    </a:moveTo>
                    <a:lnTo>
                      <a:pt x="294" y="0"/>
                    </a:lnTo>
                    <a:lnTo>
                      <a:pt x="83" y="577"/>
                    </a:lnTo>
                    <a:lnTo>
                      <a:pt x="5" y="591"/>
                    </a:lnTo>
                    <a:lnTo>
                      <a:pt x="0" y="591"/>
                    </a:lnTo>
                    <a:lnTo>
                      <a:pt x="209" y="9"/>
                    </a:lnTo>
                    <a:lnTo>
                      <a:pt x="209" y="9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accent1"/>
                  </a:gs>
                  <a:gs pos="46000">
                    <a:schemeClr val="accent1"/>
                  </a:gs>
                  <a:gs pos="60000">
                    <a:schemeClr val="tx1">
                      <a:lumMod val="85000"/>
                      <a:lumOff val="1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1200000" scaled="0"/>
                <a:tileRect/>
              </a:gra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Freeform: Shape 26">
                <a:extLst>
                  <a:ext uri="{FF2B5EF4-FFF2-40B4-BE49-F238E27FC236}">
                    <a16:creationId xmlns:a16="http://schemas.microsoft.com/office/drawing/2014/main" id="{A3903BB1-69A8-4F7B-8357-DF1B4195C68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3352" y="2818916"/>
                <a:ext cx="970205" cy="746029"/>
              </a:xfrm>
              <a:custGeom>
                <a:avLst/>
                <a:gdLst>
                  <a:gd name="T0" fmla="*/ 0 w 528"/>
                  <a:gd name="T1" fmla="*/ 0 h 406"/>
                  <a:gd name="T2" fmla="*/ 0 w 528"/>
                  <a:gd name="T3" fmla="*/ 0 h 406"/>
                  <a:gd name="T4" fmla="*/ 528 w 528"/>
                  <a:gd name="T5" fmla="*/ 406 h 406"/>
                  <a:gd name="T6" fmla="*/ 0 w 528"/>
                  <a:gd name="T7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8" h="406">
                    <a:moveTo>
                      <a:pt x="0" y="0"/>
                    </a:moveTo>
                    <a:lnTo>
                      <a:pt x="0" y="0"/>
                    </a:lnTo>
                    <a:lnTo>
                      <a:pt x="528" y="4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Freeform: Shape 27">
                <a:extLst>
                  <a:ext uri="{FF2B5EF4-FFF2-40B4-BE49-F238E27FC236}">
                    <a16:creationId xmlns:a16="http://schemas.microsoft.com/office/drawing/2014/main" id="{FECCFB13-73DE-4782-A21A-7932DB2044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8066" y="2682940"/>
                <a:ext cx="400577" cy="1378132"/>
              </a:xfrm>
              <a:custGeom>
                <a:avLst/>
                <a:gdLst>
                  <a:gd name="T0" fmla="*/ 0 w 218"/>
                  <a:gd name="T1" fmla="*/ 750 h 750"/>
                  <a:gd name="T2" fmla="*/ 0 w 218"/>
                  <a:gd name="T3" fmla="*/ 750 h 750"/>
                  <a:gd name="T4" fmla="*/ 218 w 218"/>
                  <a:gd name="T5" fmla="*/ 0 h 750"/>
                  <a:gd name="T6" fmla="*/ 0 w 218"/>
                  <a:gd name="T7" fmla="*/ 750 h 7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8" h="750">
                    <a:moveTo>
                      <a:pt x="0" y="750"/>
                    </a:moveTo>
                    <a:lnTo>
                      <a:pt x="0" y="750"/>
                    </a:lnTo>
                    <a:lnTo>
                      <a:pt x="218" y="0"/>
                    </a:lnTo>
                    <a:lnTo>
                      <a:pt x="0" y="75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28">
                <a:extLst>
                  <a:ext uri="{FF2B5EF4-FFF2-40B4-BE49-F238E27FC236}">
                    <a16:creationId xmlns:a16="http://schemas.microsoft.com/office/drawing/2014/main" id="{99FF73F6-ABBB-4897-9B27-3880D87B1C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4968" y="2682940"/>
                <a:ext cx="2458589" cy="2612939"/>
              </a:xfrm>
              <a:custGeom>
                <a:avLst/>
                <a:gdLst>
                  <a:gd name="T0" fmla="*/ 265 w 1338"/>
                  <a:gd name="T1" fmla="*/ 1420 h 1422"/>
                  <a:gd name="T2" fmla="*/ 597 w 1338"/>
                  <a:gd name="T3" fmla="*/ 548 h 1422"/>
                  <a:gd name="T4" fmla="*/ 1336 w 1338"/>
                  <a:gd name="T5" fmla="*/ 487 h 1422"/>
                  <a:gd name="T6" fmla="*/ 1338 w 1338"/>
                  <a:gd name="T7" fmla="*/ 480 h 1422"/>
                  <a:gd name="T8" fmla="*/ 1331 w 1338"/>
                  <a:gd name="T9" fmla="*/ 475 h 1422"/>
                  <a:gd name="T10" fmla="*/ 594 w 1338"/>
                  <a:gd name="T11" fmla="*/ 537 h 1422"/>
                  <a:gd name="T12" fmla="*/ 12 w 1338"/>
                  <a:gd name="T13" fmla="*/ 0 h 1422"/>
                  <a:gd name="T14" fmla="*/ 2 w 1338"/>
                  <a:gd name="T15" fmla="*/ 0 h 1422"/>
                  <a:gd name="T16" fmla="*/ 0 w 1338"/>
                  <a:gd name="T17" fmla="*/ 7 h 1422"/>
                  <a:gd name="T18" fmla="*/ 585 w 1338"/>
                  <a:gd name="T19" fmla="*/ 546 h 1422"/>
                  <a:gd name="T20" fmla="*/ 253 w 1338"/>
                  <a:gd name="T21" fmla="*/ 1417 h 1422"/>
                  <a:gd name="T22" fmla="*/ 258 w 1338"/>
                  <a:gd name="T23" fmla="*/ 1422 h 1422"/>
                  <a:gd name="T24" fmla="*/ 265 w 1338"/>
                  <a:gd name="T25" fmla="*/ 1420 h 14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38" h="1422">
                    <a:moveTo>
                      <a:pt x="265" y="1420"/>
                    </a:moveTo>
                    <a:lnTo>
                      <a:pt x="597" y="548"/>
                    </a:lnTo>
                    <a:lnTo>
                      <a:pt x="1336" y="487"/>
                    </a:lnTo>
                    <a:lnTo>
                      <a:pt x="1338" y="480"/>
                    </a:lnTo>
                    <a:lnTo>
                      <a:pt x="1331" y="475"/>
                    </a:lnTo>
                    <a:lnTo>
                      <a:pt x="594" y="537"/>
                    </a:lnTo>
                    <a:lnTo>
                      <a:pt x="12" y="0"/>
                    </a:lnTo>
                    <a:lnTo>
                      <a:pt x="2" y="0"/>
                    </a:lnTo>
                    <a:lnTo>
                      <a:pt x="0" y="7"/>
                    </a:lnTo>
                    <a:lnTo>
                      <a:pt x="585" y="546"/>
                    </a:lnTo>
                    <a:lnTo>
                      <a:pt x="253" y="1417"/>
                    </a:lnTo>
                    <a:lnTo>
                      <a:pt x="258" y="1422"/>
                    </a:lnTo>
                    <a:lnTo>
                      <a:pt x="265" y="1420"/>
                    </a:lnTo>
                    <a:close/>
                  </a:path>
                </a:pathLst>
              </a:custGeom>
              <a:solidFill>
                <a:srgbClr val="FFFBE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1" name="Oval 32">
              <a:extLst>
                <a:ext uri="{FF2B5EF4-FFF2-40B4-BE49-F238E27FC236}">
                  <a16:creationId xmlns:a16="http://schemas.microsoft.com/office/drawing/2014/main" id="{A6D3087B-7E2D-4EED-911A-D059D08B0D3F}"/>
                </a:ext>
              </a:extLst>
            </p:cNvPr>
            <p:cNvSpPr/>
            <p:nvPr/>
          </p:nvSpPr>
          <p:spPr>
            <a:xfrm>
              <a:off x="4767402" y="3581365"/>
              <a:ext cx="113434" cy="113474"/>
            </a:xfrm>
            <a:prstGeom prst="ellipse">
              <a:avLst/>
            </a:prstGeom>
            <a:solidFill>
              <a:schemeClr val="bg2"/>
            </a:solidFill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Oval 36">
              <a:extLst>
                <a:ext uri="{FF2B5EF4-FFF2-40B4-BE49-F238E27FC236}">
                  <a16:creationId xmlns:a16="http://schemas.microsoft.com/office/drawing/2014/main" id="{9C8BC017-8CD2-4833-86A1-067F8ABA4D06}"/>
                </a:ext>
              </a:extLst>
            </p:cNvPr>
            <p:cNvSpPr/>
            <p:nvPr/>
          </p:nvSpPr>
          <p:spPr>
            <a:xfrm flipH="1">
              <a:off x="6443377" y="2282607"/>
              <a:ext cx="113434" cy="113474"/>
            </a:xfrm>
            <a:prstGeom prst="ellipse">
              <a:avLst/>
            </a:prstGeom>
            <a:solidFill>
              <a:schemeClr val="bg2"/>
            </a:solidFill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Oval 40">
              <a:extLst>
                <a:ext uri="{FF2B5EF4-FFF2-40B4-BE49-F238E27FC236}">
                  <a16:creationId xmlns:a16="http://schemas.microsoft.com/office/drawing/2014/main" id="{10E9AF62-4515-42B7-8DFC-ABB9E9E29D46}"/>
                </a:ext>
              </a:extLst>
            </p:cNvPr>
            <p:cNvSpPr/>
            <p:nvPr/>
          </p:nvSpPr>
          <p:spPr>
            <a:xfrm flipH="1">
              <a:off x="6757089" y="4243304"/>
              <a:ext cx="113434" cy="113474"/>
            </a:xfrm>
            <a:prstGeom prst="ellipse">
              <a:avLst/>
            </a:prstGeom>
            <a:solidFill>
              <a:schemeClr val="bg2"/>
            </a:solidFill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" name="Straight Connector 30">
            <a:extLst>
              <a:ext uri="{FF2B5EF4-FFF2-40B4-BE49-F238E27FC236}">
                <a16:creationId xmlns:a16="http://schemas.microsoft.com/office/drawing/2014/main" id="{1C686986-3477-4D1F-9C92-A5840111CDB6}"/>
              </a:ext>
            </a:extLst>
          </p:cNvPr>
          <p:cNvSpPr/>
          <p:nvPr/>
        </p:nvSpPr>
        <p:spPr>
          <a:xfrm flipH="1" flipV="1">
            <a:off x="2262202" y="2368238"/>
            <a:ext cx="0" cy="661622"/>
          </a:xfrm>
          <a:prstGeom prst="line">
            <a:avLst/>
          </a:prstGeom>
          <a:noFill/>
          <a:ln w="12700" cap="flat">
            <a:solidFill>
              <a:schemeClr val="accent3"/>
            </a:solidFill>
            <a:prstDash val="solid"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6" name="Straight Connector 31">
            <a:extLst>
              <a:ext uri="{FF2B5EF4-FFF2-40B4-BE49-F238E27FC236}">
                <a16:creationId xmlns:a16="http://schemas.microsoft.com/office/drawing/2014/main" id="{7487CAD3-1AFE-4E96-9C6E-1BBF7D79F982}"/>
              </a:ext>
            </a:extLst>
          </p:cNvPr>
          <p:cNvCxnSpPr/>
          <p:nvPr/>
        </p:nvCxnSpPr>
        <p:spPr>
          <a:xfrm flipH="1">
            <a:off x="2262202" y="2728576"/>
            <a:ext cx="1309288" cy="0"/>
          </a:xfrm>
          <a:prstGeom prst="line">
            <a:avLst/>
          </a:prstGeom>
          <a:ln w="12700">
            <a:solidFill>
              <a:schemeClr val="accent3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traight Connector 34">
            <a:extLst>
              <a:ext uri="{FF2B5EF4-FFF2-40B4-BE49-F238E27FC236}">
                <a16:creationId xmlns:a16="http://schemas.microsoft.com/office/drawing/2014/main" id="{CDBDBD93-C8B1-46E7-986E-AE0E4AFB07AE}"/>
              </a:ext>
            </a:extLst>
          </p:cNvPr>
          <p:cNvSpPr/>
          <p:nvPr/>
        </p:nvSpPr>
        <p:spPr>
          <a:xfrm flipV="1">
            <a:off x="6199816" y="1394169"/>
            <a:ext cx="0" cy="661622"/>
          </a:xfrm>
          <a:prstGeom prst="line">
            <a:avLst/>
          </a:prstGeom>
          <a:noFill/>
          <a:ln w="12700" cap="flat">
            <a:solidFill>
              <a:schemeClr val="accent3"/>
            </a:solidFill>
            <a:prstDash val="solid"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8" name="Straight Connector 35">
            <a:extLst>
              <a:ext uri="{FF2B5EF4-FFF2-40B4-BE49-F238E27FC236}">
                <a16:creationId xmlns:a16="http://schemas.microsoft.com/office/drawing/2014/main" id="{988DC7F4-8396-46BE-BEC7-B1790408D5D3}"/>
              </a:ext>
            </a:extLst>
          </p:cNvPr>
          <p:cNvCxnSpPr/>
          <p:nvPr/>
        </p:nvCxnSpPr>
        <p:spPr>
          <a:xfrm>
            <a:off x="4890529" y="1754507"/>
            <a:ext cx="1309288" cy="0"/>
          </a:xfrm>
          <a:prstGeom prst="line">
            <a:avLst/>
          </a:prstGeom>
          <a:ln w="12700">
            <a:solidFill>
              <a:schemeClr val="accent3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traight Connector 38">
            <a:extLst>
              <a:ext uri="{FF2B5EF4-FFF2-40B4-BE49-F238E27FC236}">
                <a16:creationId xmlns:a16="http://schemas.microsoft.com/office/drawing/2014/main" id="{D9D178ED-0C9C-483E-A98E-097DC5FC9FEF}"/>
              </a:ext>
            </a:extLst>
          </p:cNvPr>
          <p:cNvSpPr/>
          <p:nvPr/>
        </p:nvSpPr>
        <p:spPr>
          <a:xfrm flipV="1">
            <a:off x="6435100" y="2864692"/>
            <a:ext cx="0" cy="661622"/>
          </a:xfrm>
          <a:prstGeom prst="line">
            <a:avLst/>
          </a:prstGeom>
          <a:noFill/>
          <a:ln w="12700" cap="flat">
            <a:solidFill>
              <a:schemeClr val="accent3"/>
            </a:solidFill>
            <a:prstDash val="solid"/>
            <a:miter lim="400000"/>
          </a:ln>
          <a:effectLst/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10" name="Straight Connector 39">
            <a:extLst>
              <a:ext uri="{FF2B5EF4-FFF2-40B4-BE49-F238E27FC236}">
                <a16:creationId xmlns:a16="http://schemas.microsoft.com/office/drawing/2014/main" id="{693B9A9A-5FB8-4D0D-B0FE-1B23065E36B3}"/>
              </a:ext>
            </a:extLst>
          </p:cNvPr>
          <p:cNvCxnSpPr/>
          <p:nvPr/>
        </p:nvCxnSpPr>
        <p:spPr>
          <a:xfrm>
            <a:off x="5125813" y="3225030"/>
            <a:ext cx="1309288" cy="0"/>
          </a:xfrm>
          <a:prstGeom prst="line">
            <a:avLst/>
          </a:prstGeom>
          <a:ln w="12700">
            <a:solidFill>
              <a:schemeClr val="accent3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47">
            <a:extLst>
              <a:ext uri="{FF2B5EF4-FFF2-40B4-BE49-F238E27FC236}">
                <a16:creationId xmlns:a16="http://schemas.microsoft.com/office/drawing/2014/main" id="{4588CF8C-2142-419F-B253-7585CF31CD1B}"/>
              </a:ext>
            </a:extLst>
          </p:cNvPr>
          <p:cNvGrpSpPr/>
          <p:nvPr/>
        </p:nvGrpSpPr>
        <p:grpSpPr>
          <a:xfrm>
            <a:off x="343612" y="2288422"/>
            <a:ext cx="1918589" cy="698352"/>
            <a:chOff x="646655" y="2368148"/>
            <a:chExt cx="2024894" cy="931135"/>
          </a:xfrm>
        </p:grpSpPr>
        <p:sp>
          <p:nvSpPr>
            <p:cNvPr id="18" name="TextBox 50">
              <a:extLst>
                <a:ext uri="{FF2B5EF4-FFF2-40B4-BE49-F238E27FC236}">
                  <a16:creationId xmlns:a16="http://schemas.microsoft.com/office/drawing/2014/main" id="{74FFCEC3-5FCC-4359-933F-55EC0C7D7C1C}"/>
                </a:ext>
              </a:extLst>
            </p:cNvPr>
            <p:cNvSpPr txBox="1"/>
            <p:nvPr/>
          </p:nvSpPr>
          <p:spPr>
            <a:xfrm>
              <a:off x="728499" y="2778243"/>
              <a:ext cx="1943050" cy="521040"/>
            </a:xfrm>
            <a:prstGeom prst="rect">
              <a:avLst/>
            </a:prstGeom>
            <a:noFill/>
          </p:spPr>
          <p:txBody>
            <a:bodyPr wrap="square" lIns="0" tIns="0" rIns="144000" bIns="0">
              <a:normAutofit/>
            </a:bodyPr>
            <a:lstStyle/>
            <a:p>
              <a:pPr algn="r">
                <a:lnSpc>
                  <a:spcPct val="120000"/>
                </a:lnSpc>
              </a:pPr>
              <a:endParaRPr lang="zh-CN" altLang="en-US" sz="1100" dirty="0"/>
            </a:p>
          </p:txBody>
        </p:sp>
        <p:sp>
          <p:nvSpPr>
            <p:cNvPr id="19" name="TextBox 51">
              <a:extLst>
                <a:ext uri="{FF2B5EF4-FFF2-40B4-BE49-F238E27FC236}">
                  <a16:creationId xmlns:a16="http://schemas.microsoft.com/office/drawing/2014/main" id="{EED97DB1-0C87-494F-81CD-4601B4027CD0}"/>
                </a:ext>
              </a:extLst>
            </p:cNvPr>
            <p:cNvSpPr txBox="1"/>
            <p:nvPr/>
          </p:nvSpPr>
          <p:spPr>
            <a:xfrm>
              <a:off x="646655" y="2368148"/>
              <a:ext cx="1943050" cy="500409"/>
            </a:xfrm>
            <a:prstGeom prst="rect">
              <a:avLst/>
            </a:prstGeom>
            <a:noFill/>
          </p:spPr>
          <p:txBody>
            <a:bodyPr wrap="none" lIns="0" tIns="0" rIns="144000" bIns="0">
              <a:noAutofit/>
            </a:bodyPr>
            <a:lstStyle/>
            <a:p>
              <a:pPr algn="r"/>
              <a:r>
                <a:rPr lang="zh-TW" altLang="en-US" b="1" dirty="0">
                  <a:solidFill>
                    <a:schemeClr val="accent1"/>
                  </a:solidFill>
                </a:rPr>
                <a:t>情感 </a:t>
              </a:r>
              <a:r>
                <a:rPr lang="en-US" altLang="zh-TW" b="1" dirty="0">
                  <a:solidFill>
                    <a:schemeClr val="accent1"/>
                  </a:solidFill>
                </a:rPr>
                <a:t>(</a:t>
              </a:r>
              <a:r>
                <a:rPr lang="zh-TW" altLang="en-US" b="1" dirty="0">
                  <a:solidFill>
                    <a:schemeClr val="accent1"/>
                  </a:solidFill>
                </a:rPr>
                <a:t>喜怒哀樂</a:t>
              </a:r>
              <a:r>
                <a:rPr lang="en-US" altLang="zh-TW" b="1" dirty="0">
                  <a:solidFill>
                    <a:schemeClr val="accent1"/>
                  </a:solidFill>
                </a:rPr>
                <a:t>)</a:t>
              </a:r>
              <a:endParaRPr lang="zh-CN" altLang="en-US" b="1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12" name="Group 52">
            <a:extLst>
              <a:ext uri="{FF2B5EF4-FFF2-40B4-BE49-F238E27FC236}">
                <a16:creationId xmlns:a16="http://schemas.microsoft.com/office/drawing/2014/main" id="{C414D1F8-5B10-4445-9C5B-7D60D1B87E43}"/>
              </a:ext>
            </a:extLst>
          </p:cNvPr>
          <p:cNvGrpSpPr/>
          <p:nvPr/>
        </p:nvGrpSpPr>
        <p:grpSpPr>
          <a:xfrm>
            <a:off x="6195014" y="1437257"/>
            <a:ext cx="2292545" cy="1144001"/>
            <a:chOff x="724420" y="2532022"/>
            <a:chExt cx="1947129" cy="1525334"/>
          </a:xfrm>
        </p:grpSpPr>
        <p:sp>
          <p:nvSpPr>
            <p:cNvPr id="16" name="TextBox 53">
              <a:extLst>
                <a:ext uri="{FF2B5EF4-FFF2-40B4-BE49-F238E27FC236}">
                  <a16:creationId xmlns:a16="http://schemas.microsoft.com/office/drawing/2014/main" id="{FE2DE5CE-A0C8-4631-A325-3401A9091BDC}"/>
                </a:ext>
              </a:extLst>
            </p:cNvPr>
            <p:cNvSpPr txBox="1"/>
            <p:nvPr/>
          </p:nvSpPr>
          <p:spPr>
            <a:xfrm>
              <a:off x="724420" y="2859022"/>
              <a:ext cx="1943050" cy="1198334"/>
            </a:xfrm>
            <a:prstGeom prst="rect">
              <a:avLst/>
            </a:prstGeom>
            <a:noFill/>
          </p:spPr>
          <p:txBody>
            <a:bodyPr wrap="square" lIns="144000" tIns="0" rIns="0" bIns="0" anchor="ctr" anchorCtr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TW" altLang="en-US" sz="1400" dirty="0"/>
                <a:t>加上五感來描述當時的畫面以及感受</a:t>
              </a:r>
              <a:r>
                <a:rPr lang="zh-CN" altLang="en-US" sz="1400" dirty="0"/>
                <a:t>。</a:t>
              </a:r>
              <a:r>
                <a:rPr lang="zh-TW" altLang="en-US" sz="1400" dirty="0"/>
                <a:t>看到什麼？聽到什麼？感覺到了甚麼？</a:t>
              </a:r>
              <a:endParaRPr lang="zh-CN" altLang="en-US" sz="1400" dirty="0"/>
            </a:p>
          </p:txBody>
        </p:sp>
        <p:sp>
          <p:nvSpPr>
            <p:cNvPr id="17" name="TextBox 54">
              <a:extLst>
                <a:ext uri="{FF2B5EF4-FFF2-40B4-BE49-F238E27FC236}">
                  <a16:creationId xmlns:a16="http://schemas.microsoft.com/office/drawing/2014/main" id="{CC594E69-EFB7-4CC3-B916-C992A06A8BE2}"/>
                </a:ext>
              </a:extLst>
            </p:cNvPr>
            <p:cNvSpPr txBox="1"/>
            <p:nvPr/>
          </p:nvSpPr>
          <p:spPr>
            <a:xfrm>
              <a:off x="728499" y="2532022"/>
              <a:ext cx="1943050" cy="246221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Autofit/>
            </a:bodyPr>
            <a:lstStyle/>
            <a:p>
              <a:r>
                <a:rPr lang="zh-TW" altLang="en-US" b="1" dirty="0">
                  <a:solidFill>
                    <a:schemeClr val="accent2">
                      <a:lumMod val="100000"/>
                    </a:schemeClr>
                  </a:solidFill>
                </a:rPr>
                <a:t>五感 </a:t>
              </a:r>
              <a:r>
                <a:rPr lang="en-US" altLang="zh-TW" b="1" dirty="0">
                  <a:solidFill>
                    <a:schemeClr val="accent2">
                      <a:lumMod val="100000"/>
                    </a:schemeClr>
                  </a:solidFill>
                </a:rPr>
                <a:t>(</a:t>
              </a:r>
              <a:r>
                <a:rPr lang="zh-TW" altLang="en-US" b="1" dirty="0">
                  <a:solidFill>
                    <a:schemeClr val="accent2">
                      <a:lumMod val="100000"/>
                    </a:schemeClr>
                  </a:solidFill>
                </a:rPr>
                <a:t>視聽嗅味觸</a:t>
              </a:r>
              <a:r>
                <a:rPr lang="en-US" altLang="zh-TW" b="1" dirty="0">
                  <a:solidFill>
                    <a:schemeClr val="accent2">
                      <a:lumMod val="100000"/>
                    </a:schemeClr>
                  </a:solidFill>
                </a:rPr>
                <a:t>)</a:t>
              </a:r>
              <a:endParaRPr lang="zh-CN" altLang="en-US" b="1" dirty="0">
                <a:solidFill>
                  <a:schemeClr val="accent2">
                    <a:lumMod val="100000"/>
                  </a:schemeClr>
                </a:solidFill>
              </a:endParaRPr>
            </a:p>
          </p:txBody>
        </p:sp>
      </p:grpSp>
      <p:grpSp>
        <p:nvGrpSpPr>
          <p:cNvPr id="13" name="Group 55">
            <a:extLst>
              <a:ext uri="{FF2B5EF4-FFF2-40B4-BE49-F238E27FC236}">
                <a16:creationId xmlns:a16="http://schemas.microsoft.com/office/drawing/2014/main" id="{6A022BBB-F349-4B88-ADF2-65B8EDAC10BA}"/>
              </a:ext>
            </a:extLst>
          </p:cNvPr>
          <p:cNvGrpSpPr/>
          <p:nvPr/>
        </p:nvGrpSpPr>
        <p:grpSpPr>
          <a:xfrm>
            <a:off x="6405818" y="2894041"/>
            <a:ext cx="2296225" cy="982804"/>
            <a:chOff x="675077" y="2302122"/>
            <a:chExt cx="1950256" cy="1310405"/>
          </a:xfrm>
        </p:grpSpPr>
        <p:sp>
          <p:nvSpPr>
            <p:cNvPr id="14" name="TextBox 56">
              <a:extLst>
                <a:ext uri="{FF2B5EF4-FFF2-40B4-BE49-F238E27FC236}">
                  <a16:creationId xmlns:a16="http://schemas.microsoft.com/office/drawing/2014/main" id="{998CEC2B-42F8-4DD2-A89F-4300147F7E26}"/>
                </a:ext>
              </a:extLst>
            </p:cNvPr>
            <p:cNvSpPr txBox="1"/>
            <p:nvPr/>
          </p:nvSpPr>
          <p:spPr>
            <a:xfrm>
              <a:off x="682283" y="3091487"/>
              <a:ext cx="1943050" cy="521040"/>
            </a:xfrm>
            <a:prstGeom prst="rect">
              <a:avLst/>
            </a:prstGeom>
            <a:noFill/>
          </p:spPr>
          <p:txBody>
            <a:bodyPr wrap="square" lIns="144000" tIns="0" rIns="0" bIns="0" anchor="ctr" anchorCtr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TW" altLang="en-US" sz="1600" dirty="0"/>
                <a:t>最動人的故事，往往是利用</a:t>
              </a:r>
              <a:r>
                <a:rPr lang="zh-TW" altLang="en-US" sz="1600" dirty="0">
                  <a:latin typeface="PMingLiU" panose="02020500000000000000" pitchFamily="18" charset="-120"/>
                  <a:ea typeface="PMingLiU" panose="02020500000000000000" pitchFamily="18" charset="-120"/>
                </a:rPr>
                <a:t>「</a:t>
              </a:r>
              <a:r>
                <a:rPr lang="zh-TW" altLang="en-US" sz="1600" dirty="0"/>
                <a:t>聲情</a:t>
              </a:r>
              <a:r>
                <a:rPr lang="zh-TW" altLang="en-US" sz="16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」</a:t>
              </a:r>
              <a:r>
                <a:rPr lang="zh-TW" altLang="en-US" sz="1600" dirty="0"/>
                <a:t>，讓聽眾想像畫面</a:t>
              </a:r>
              <a:r>
                <a:rPr lang="zh-CN" altLang="en-US" sz="1600" dirty="0"/>
                <a:t>。</a:t>
              </a:r>
            </a:p>
          </p:txBody>
        </p:sp>
        <p:sp>
          <p:nvSpPr>
            <p:cNvPr id="15" name="TextBox 57">
              <a:extLst>
                <a:ext uri="{FF2B5EF4-FFF2-40B4-BE49-F238E27FC236}">
                  <a16:creationId xmlns:a16="http://schemas.microsoft.com/office/drawing/2014/main" id="{D9755FC3-C34C-4AE9-ABBF-FF5F792B4092}"/>
                </a:ext>
              </a:extLst>
            </p:cNvPr>
            <p:cNvSpPr txBox="1"/>
            <p:nvPr/>
          </p:nvSpPr>
          <p:spPr>
            <a:xfrm>
              <a:off x="675077" y="2302122"/>
              <a:ext cx="1943050" cy="246221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Autofit/>
            </a:bodyPr>
            <a:lstStyle/>
            <a:p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</a:rPr>
                <a:t>說故事最重要的</a:t>
              </a:r>
              <a:r>
                <a:rPr lang="en-US" altLang="zh-TW" b="1" dirty="0">
                  <a:solidFill>
                    <a:schemeClr val="accent5">
                      <a:lumMod val="75000"/>
                    </a:schemeClr>
                  </a:solidFill>
                </a:rPr>
                <a:t>—</a:t>
              </a:r>
            </a:p>
            <a:p>
              <a:r>
                <a:rPr lang="zh-TW" altLang="en-US" b="1" dirty="0">
                  <a:solidFill>
                    <a:schemeClr val="accent5">
                      <a:lumMod val="75000"/>
                    </a:schemeClr>
                  </a:solidFill>
                </a:rPr>
                <a:t>「畫面感」</a:t>
              </a:r>
              <a:endParaRPr lang="zh-CN" altLang="en-US" b="1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</p:grpSp>
      <p:sp>
        <p:nvSpPr>
          <p:cNvPr id="48" name="Title 1">
            <a:extLst>
              <a:ext uri="{FF2B5EF4-FFF2-40B4-BE49-F238E27FC236}">
                <a16:creationId xmlns:a16="http://schemas.microsoft.com/office/drawing/2014/main" id="{831C2459-FBB1-4E3E-97C2-5EEB7C4C3A2D}"/>
              </a:ext>
            </a:extLst>
          </p:cNvPr>
          <p:cNvSpPr txBox="1">
            <a:spLocks/>
          </p:cNvSpPr>
          <p:nvPr/>
        </p:nvSpPr>
        <p:spPr>
          <a:xfrm>
            <a:off x="611521" y="776527"/>
            <a:ext cx="3300508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 fontAlgn="base"/>
            <a:r>
              <a:rPr lang="zh-TW" altLang="en-US" sz="2800" b="1" dirty="0">
                <a:solidFill>
                  <a:srgbClr val="000001"/>
                </a:solidFill>
                <a:latin typeface="Noto Sans TC"/>
              </a:rPr>
              <a:t>「感官法」故事技巧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414A4DBC-FA64-4BE4-89B6-471D77E0BB7C}"/>
              </a:ext>
            </a:extLst>
          </p:cNvPr>
          <p:cNvSpPr/>
          <p:nvPr/>
        </p:nvSpPr>
        <p:spPr>
          <a:xfrm>
            <a:off x="392115" y="2633966"/>
            <a:ext cx="2781813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1600" dirty="0">
                <a:solidFill>
                  <a:srgbClr val="3A3A3A"/>
                </a:solidFill>
                <a:latin typeface="Noto Sans TC"/>
              </a:rPr>
              <a:t>想想故事情節裡用到了哪些情感</a:t>
            </a:r>
            <a:r>
              <a:rPr lang="en-US" altLang="zh-TW" sz="1600" dirty="0">
                <a:solidFill>
                  <a:srgbClr val="3A3A3A"/>
                </a:solidFill>
                <a:latin typeface="Noto Sans TC"/>
              </a:rPr>
              <a:t>?</a:t>
            </a:r>
          </a:p>
          <a:p>
            <a:r>
              <a:rPr lang="zh-TW" altLang="en-US" sz="1600" dirty="0">
                <a:solidFill>
                  <a:srgbClr val="3A3A3A"/>
                </a:solidFill>
                <a:latin typeface="Noto Sans TC"/>
              </a:rPr>
              <a:t>在情感最豐沛的地方加強著墨。</a:t>
            </a:r>
            <a:endParaRPr lang="en-US" altLang="zh-TW" sz="1600" dirty="0">
              <a:solidFill>
                <a:srgbClr val="3A3A3A"/>
              </a:solidFill>
              <a:latin typeface="Noto Sans TC"/>
            </a:endParaRPr>
          </a:p>
          <a:p>
            <a:endParaRPr lang="en-US" altLang="zh-TW" sz="900" dirty="0"/>
          </a:p>
          <a:p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(</a:t>
            </a:r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喜</a:t>
            </a:r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)</a:t>
            </a:r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嘻</a:t>
            </a:r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~</a:t>
            </a:r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我中了樂透</a:t>
            </a:r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!</a:t>
            </a:r>
          </a:p>
          <a:p>
            <a:pPr lvl="0"/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(</a:t>
            </a:r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怒</a:t>
            </a:r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)</a:t>
            </a:r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甚麼</a:t>
            </a:r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!</a:t>
            </a:r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我居然中了樂透</a:t>
            </a:r>
            <a:endParaRPr lang="en-US" altLang="zh-TW" sz="1400" dirty="0">
              <a:solidFill>
                <a:srgbClr val="FF0000"/>
              </a:solidFill>
              <a:latin typeface="華康華綜體W5" panose="020B0509000000000000" pitchFamily="49" charset="-120"/>
              <a:ea typeface="華康華綜體W5" panose="020B0509000000000000" pitchFamily="49" charset="-120"/>
            </a:endParaRPr>
          </a:p>
          <a:p>
            <a:pPr lvl="0"/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(</a:t>
            </a:r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哀</a:t>
            </a:r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)</a:t>
            </a:r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唉</a:t>
            </a:r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……</a:t>
            </a:r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怎麼這麼容易就中了</a:t>
            </a:r>
            <a:endParaRPr lang="en-US" altLang="zh-TW" sz="1400" dirty="0">
              <a:solidFill>
                <a:srgbClr val="FF0000"/>
              </a:solidFill>
              <a:latin typeface="華康華綜體W5" panose="020B0509000000000000" pitchFamily="49" charset="-120"/>
              <a:ea typeface="華康華綜體W5" panose="020B0509000000000000" pitchFamily="49" charset="-120"/>
            </a:endParaRPr>
          </a:p>
          <a:p>
            <a:pPr lvl="0"/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(</a:t>
            </a:r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樂</a:t>
            </a:r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)</a:t>
            </a:r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哈哈哈</a:t>
            </a:r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~</a:t>
            </a:r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樂透</a:t>
            </a:r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!</a:t>
            </a:r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中了</a:t>
            </a:r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!</a:t>
            </a:r>
            <a:endParaRPr lang="zh-TW" altLang="en-US" sz="1400" dirty="0">
              <a:solidFill>
                <a:srgbClr val="FF0000"/>
              </a:solidFill>
              <a:latin typeface="華康華綜體W5" panose="020B0509000000000000" pitchFamily="49" charset="-120"/>
              <a:ea typeface="華康華綜體W5" panose="020B0509000000000000" pitchFamily="49" charset="-120"/>
            </a:endParaRPr>
          </a:p>
          <a:p>
            <a:endParaRPr lang="zh-TW" altLang="en-US" sz="1400" dirty="0">
              <a:solidFill>
                <a:srgbClr val="FF0000"/>
              </a:solidFill>
              <a:latin typeface="華康華綜體W5" panose="020B0509000000000000" pitchFamily="49" charset="-120"/>
              <a:ea typeface="華康華綜體W5" panose="020B0509000000000000" pitchFamily="49" charset="-120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790D4788-B846-410C-A922-475687F3E63A}"/>
              </a:ext>
            </a:extLst>
          </p:cNvPr>
          <p:cNvSpPr txBox="1"/>
          <p:nvPr/>
        </p:nvSpPr>
        <p:spPr>
          <a:xfrm>
            <a:off x="6228184" y="4705391"/>
            <a:ext cx="280831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部分取材</a:t>
            </a:r>
            <a:r>
              <a:rPr lang="en-US" altLang="zh-TW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:</a:t>
            </a:r>
            <a:r>
              <a:rPr lang="zh-TW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爆文學院＜如何把故事說得有感？＞</a:t>
            </a:r>
          </a:p>
        </p:txBody>
      </p:sp>
      <p:sp>
        <p:nvSpPr>
          <p:cNvPr id="49" name="文字方塊 48">
            <a:extLst>
              <a:ext uri="{FF2B5EF4-FFF2-40B4-BE49-F238E27FC236}">
                <a16:creationId xmlns:a16="http://schemas.microsoft.com/office/drawing/2014/main" id="{8654FBAE-EBEF-4990-AF6B-A22617032D6E}"/>
              </a:ext>
            </a:extLst>
          </p:cNvPr>
          <p:cNvSpPr txBox="1"/>
          <p:nvPr/>
        </p:nvSpPr>
        <p:spPr>
          <a:xfrm>
            <a:off x="5940152" y="699542"/>
            <a:ext cx="259232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就這麼一張小小方方的紙，承載多少人的夢想</a:t>
            </a:r>
          </a:p>
        </p:txBody>
      </p:sp>
      <p:sp>
        <p:nvSpPr>
          <p:cNvPr id="50" name="文字方塊 49">
            <a:extLst>
              <a:ext uri="{FF2B5EF4-FFF2-40B4-BE49-F238E27FC236}">
                <a16:creationId xmlns:a16="http://schemas.microsoft.com/office/drawing/2014/main" id="{520B4B9A-6A3B-450D-A46A-6F2528C636DD}"/>
              </a:ext>
            </a:extLst>
          </p:cNvPr>
          <p:cNvSpPr txBox="1"/>
          <p:nvPr/>
        </p:nvSpPr>
        <p:spPr>
          <a:xfrm>
            <a:off x="5948231" y="697064"/>
            <a:ext cx="259232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對完獎，刷</a:t>
            </a:r>
            <a:r>
              <a:rPr lang="en-US" altLang="zh-TW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!</a:t>
            </a:r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的一聲，</a:t>
            </a:r>
            <a:endParaRPr lang="en-US" altLang="zh-TW" sz="1400" dirty="0">
              <a:solidFill>
                <a:srgbClr val="FF0000"/>
              </a:solidFill>
              <a:latin typeface="華康華綜體W5" panose="020B0509000000000000" pitchFamily="49" charset="-120"/>
              <a:ea typeface="華康華綜體W5" panose="020B0509000000000000" pitchFamily="49" charset="-120"/>
            </a:endParaRPr>
          </a:p>
          <a:p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他把這張撕成兩半</a:t>
            </a:r>
          </a:p>
        </p:txBody>
      </p:sp>
      <p:sp>
        <p:nvSpPr>
          <p:cNvPr id="51" name="文字方塊 50">
            <a:extLst>
              <a:ext uri="{FF2B5EF4-FFF2-40B4-BE49-F238E27FC236}">
                <a16:creationId xmlns:a16="http://schemas.microsoft.com/office/drawing/2014/main" id="{80A921B0-1E4E-45D5-99E5-DF34C41D5B50}"/>
              </a:ext>
            </a:extLst>
          </p:cNvPr>
          <p:cNvSpPr txBox="1"/>
          <p:nvPr/>
        </p:nvSpPr>
        <p:spPr>
          <a:xfrm>
            <a:off x="5966810" y="711338"/>
            <a:ext cx="2592321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他拼命的從臭氣騰騰的水溝裡，</a:t>
            </a:r>
            <a:endParaRPr lang="en-US" altLang="zh-TW" sz="1400" dirty="0">
              <a:solidFill>
                <a:srgbClr val="FF0000"/>
              </a:solidFill>
              <a:latin typeface="華康華綜體W5" panose="020B0509000000000000" pitchFamily="49" charset="-120"/>
              <a:ea typeface="華康華綜體W5" panose="020B0509000000000000" pitchFamily="49" charset="-120"/>
            </a:endParaRPr>
          </a:p>
          <a:p>
            <a:r>
              <a:rPr lang="zh-TW" altLang="en-US" sz="1400" dirty="0">
                <a:solidFill>
                  <a:srgbClr val="FF0000"/>
                </a:solidFill>
                <a:latin typeface="華康華綜體W5" panose="020B0509000000000000" pitchFamily="49" charset="-120"/>
                <a:ea typeface="華康華綜體W5" panose="020B0509000000000000" pitchFamily="49" charset="-120"/>
              </a:rPr>
              <a:t>撈起這張七碼全中的爛紙</a:t>
            </a:r>
          </a:p>
        </p:txBody>
      </p:sp>
    </p:spTree>
    <p:extLst>
      <p:ext uri="{BB962C8B-B14F-4D97-AF65-F5344CB8AC3E}">
        <p14:creationId xmlns:p14="http://schemas.microsoft.com/office/powerpoint/2010/main" val="177299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837940" y="1059581"/>
            <a:ext cx="1350746" cy="1802261"/>
            <a:chOff x="1837940" y="1059581"/>
            <a:chExt cx="1350746" cy="1802261"/>
          </a:xfrm>
        </p:grpSpPr>
        <p:sp>
          <p:nvSpPr>
            <p:cNvPr id="16" name="泪滴形 15"/>
            <p:cNvSpPr/>
            <p:nvPr/>
          </p:nvSpPr>
          <p:spPr>
            <a:xfrm rot="8100000">
              <a:off x="1837940" y="1456126"/>
              <a:ext cx="1350746" cy="1405716"/>
            </a:xfrm>
            <a:prstGeom prst="teardrop">
              <a:avLst/>
            </a:prstGeom>
            <a:blipFill dpi="0" rotWithShape="1"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矩形 20"/>
            <p:cNvSpPr/>
            <p:nvPr/>
          </p:nvSpPr>
          <p:spPr>
            <a:xfrm>
              <a:off x="1982693" y="2265594"/>
              <a:ext cx="1134652" cy="182697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77500" lnSpcReduction="20000"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endParaRPr lang="zh-CN" altLang="en-US" b="1" dirty="0">
                <a:solidFill>
                  <a:schemeClr val="bg1"/>
                </a:solidFill>
              </a:endParaRPr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>
              <a:off x="2434894" y="1695613"/>
              <a:ext cx="195706" cy="352270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矩形 26"/>
            <p:cNvSpPr/>
            <p:nvPr/>
          </p:nvSpPr>
          <p:spPr>
            <a:xfrm>
              <a:off x="2357303" y="1059581"/>
              <a:ext cx="330860" cy="484748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3600" b="1">
                  <a:solidFill>
                    <a:schemeClr val="accent1"/>
                  </a:solidFill>
                </a:rPr>
                <a:t>1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888693" y="1059581"/>
            <a:ext cx="1350746" cy="1797498"/>
            <a:chOff x="3888693" y="1059581"/>
            <a:chExt cx="1350746" cy="1797498"/>
          </a:xfrm>
        </p:grpSpPr>
        <p:sp>
          <p:nvSpPr>
            <p:cNvPr id="19" name="泪滴形 18"/>
            <p:cNvSpPr/>
            <p:nvPr/>
          </p:nvSpPr>
          <p:spPr>
            <a:xfrm rot="8100000">
              <a:off x="3888693" y="1483889"/>
              <a:ext cx="1350746" cy="1373190"/>
            </a:xfrm>
            <a:prstGeom prst="teardrop">
              <a:avLst/>
            </a:prstGeom>
            <a:blipFill dpi="0"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矩形 22"/>
            <p:cNvSpPr/>
            <p:nvPr/>
          </p:nvSpPr>
          <p:spPr>
            <a:xfrm>
              <a:off x="3988442" y="2265594"/>
              <a:ext cx="1134652" cy="182697"/>
            </a:xfrm>
            <a:prstGeom prst="rect">
              <a:avLst/>
            </a:prstGeom>
          </p:spPr>
          <p:txBody>
            <a:bodyPr wrap="none" lIns="0" tIns="0" rIns="0" bIns="0" anchor="ctr" anchorCtr="1">
              <a:no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TW" altLang="en-US" b="1" dirty="0">
                  <a:solidFill>
                    <a:schemeClr val="accent6">
                      <a:lumMod val="50000"/>
                    </a:schemeClr>
                  </a:solidFill>
                  <a:latin typeface="華康POP1體W5" panose="040B0509000000000000" pitchFamily="81" charset="-120"/>
                  <a:ea typeface="華康POP1體W5" panose="040B0509000000000000" pitchFamily="81" charset="-120"/>
                </a:rPr>
                <a:t>找找解憂雜貨店</a:t>
              </a:r>
              <a:endParaRPr lang="zh-CN" altLang="en-US" b="1" dirty="0">
                <a:solidFill>
                  <a:schemeClr val="accent6">
                    <a:lumMod val="50000"/>
                  </a:schemeClr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4371358" y="1717284"/>
              <a:ext cx="401284" cy="329821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矩形 27"/>
            <p:cNvSpPr/>
            <p:nvPr/>
          </p:nvSpPr>
          <p:spPr>
            <a:xfrm>
              <a:off x="4406571" y="1059581"/>
              <a:ext cx="330860" cy="484748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3600" b="1">
                  <a:solidFill>
                    <a:schemeClr val="accent2"/>
                  </a:solidFill>
                </a:rPr>
                <a:t>2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940245" y="1059581"/>
            <a:ext cx="1350746" cy="1792401"/>
            <a:chOff x="5940245" y="1059581"/>
            <a:chExt cx="1350746" cy="1792401"/>
          </a:xfrm>
        </p:grpSpPr>
        <p:sp>
          <p:nvSpPr>
            <p:cNvPr id="20" name="泪滴形 19"/>
            <p:cNvSpPr/>
            <p:nvPr/>
          </p:nvSpPr>
          <p:spPr>
            <a:xfrm rot="8100000">
              <a:off x="5940245" y="1513583"/>
              <a:ext cx="1350746" cy="1338399"/>
            </a:xfrm>
            <a:prstGeom prst="teardrop">
              <a:avLst/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矩形 23"/>
            <p:cNvSpPr/>
            <p:nvPr/>
          </p:nvSpPr>
          <p:spPr>
            <a:xfrm>
              <a:off x="6043927" y="2265594"/>
              <a:ext cx="1134652" cy="182697"/>
            </a:xfrm>
            <a:prstGeom prst="rect">
              <a:avLst/>
            </a:prstGeom>
          </p:spPr>
          <p:txBody>
            <a:bodyPr wrap="none" lIns="0" tIns="0" rIns="0" bIns="0" anchor="ctr" anchorCtr="1">
              <a:noAutofit/>
            </a:bodyPr>
            <a:lstStyle/>
            <a:p>
              <a:pPr lvl="0" algn="ctr" defTabSz="914378">
                <a:spcBef>
                  <a:spcPct val="0"/>
                </a:spcBef>
                <a:defRPr/>
              </a:pPr>
              <a:r>
                <a:rPr lang="zh-TW" altLang="en-US" dirty="0">
                  <a:latin typeface="華康POP1體W5" panose="040B0509000000000000" pitchFamily="81" charset="-120"/>
                  <a:ea typeface="華康POP1體W5" panose="040B0509000000000000" pitchFamily="81" charset="-120"/>
                </a:rPr>
                <a:t>錄音聽聽看</a:t>
              </a:r>
              <a:endParaRPr lang="zh-CN" altLang="en-US" dirty="0">
                <a:latin typeface="華康POP1體W5" panose="040B0509000000000000" pitchFamily="81" charset="-120"/>
                <a:ea typeface="華康POP1體W5" panose="040B0509000000000000" pitchFamily="81" charset="-120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6412517" y="1695613"/>
              <a:ext cx="397472" cy="396735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矩形 28"/>
            <p:cNvSpPr/>
            <p:nvPr/>
          </p:nvSpPr>
          <p:spPr>
            <a:xfrm>
              <a:off x="6445823" y="1059581"/>
              <a:ext cx="330860" cy="484748"/>
            </a:xfrm>
            <a:prstGeom prst="rect">
              <a:avLst/>
            </a:prstGeom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3600" b="1">
                  <a:solidFill>
                    <a:schemeClr val="accent3"/>
                  </a:solidFill>
                </a:rPr>
                <a:t>3</a:t>
              </a:r>
            </a:p>
          </p:txBody>
        </p:sp>
      </p:grpSp>
      <p:sp>
        <p:nvSpPr>
          <p:cNvPr id="9" name="文本框 25"/>
          <p:cNvSpPr txBox="1">
            <a:spLocks/>
          </p:cNvSpPr>
          <p:nvPr/>
        </p:nvSpPr>
        <p:spPr bwMode="auto">
          <a:xfrm>
            <a:off x="5781323" y="3263885"/>
            <a:ext cx="1659857" cy="212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TW" altLang="en-US" b="1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聽聽看這段錄音</a:t>
            </a:r>
            <a:endParaRPr lang="en-US" altLang="zh-TW" b="1" dirty="0">
              <a:solidFill>
                <a:schemeClr val="accent3">
                  <a:lumMod val="50000"/>
                </a:schemeClr>
              </a:solidFill>
              <a:latin typeface="+mn-ea"/>
            </a:endParaRPr>
          </a:p>
          <a:p>
            <a:pPr marL="0" lvl="1" algn="ctr"/>
            <a:r>
              <a:rPr lang="zh-TW" altLang="en-US" b="1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能不能引人入勝</a:t>
            </a:r>
            <a:r>
              <a:rPr lang="en-US" altLang="zh-TW" b="1" dirty="0">
                <a:solidFill>
                  <a:schemeClr val="accent3">
                    <a:lumMod val="50000"/>
                  </a:schemeClr>
                </a:solidFill>
                <a:latin typeface="+mn-ea"/>
              </a:rPr>
              <a:t>?</a:t>
            </a:r>
            <a:endParaRPr lang="zh-CN" altLang="en-US" b="1" dirty="0">
              <a:solidFill>
                <a:schemeClr val="accent3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endParaRPr lang="en-GB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18A48490-18EC-48E7-967B-578B81E1EC26}"/>
              </a:ext>
            </a:extLst>
          </p:cNvPr>
          <p:cNvSpPr/>
          <p:nvPr/>
        </p:nvSpPr>
        <p:spPr>
          <a:xfrm>
            <a:off x="1728483" y="2057975"/>
            <a:ext cx="1569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兒童發展專家</a:t>
            </a:r>
            <a:endParaRPr lang="en-US" altLang="zh-TW" dirty="0"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  <a:p>
            <a:pPr algn="ctr"/>
            <a:r>
              <a:rPr lang="zh-TW" altLang="en-US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王宏哲說故事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95EC88FE-0B44-42B7-86A0-5872E1DB4641}"/>
              </a:ext>
            </a:extLst>
          </p:cNvPr>
          <p:cNvSpPr/>
          <p:nvPr/>
        </p:nvSpPr>
        <p:spPr>
          <a:xfrm>
            <a:off x="776627" y="384422"/>
            <a:ext cx="24118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/>
              <a:t>Practice time</a:t>
            </a:r>
            <a:endParaRPr lang="zh-TW" altLang="en-US" sz="3200" b="1" dirty="0"/>
          </a:p>
        </p:txBody>
      </p:sp>
      <p:sp>
        <p:nvSpPr>
          <p:cNvPr id="33" name="文本框 29">
            <a:extLst>
              <a:ext uri="{FF2B5EF4-FFF2-40B4-BE49-F238E27FC236}">
                <a16:creationId xmlns:a16="http://schemas.microsoft.com/office/drawing/2014/main" id="{E0889E5F-1066-41C9-A16A-AF203F330A70}"/>
              </a:ext>
            </a:extLst>
          </p:cNvPr>
          <p:cNvSpPr txBox="1">
            <a:spLocks/>
          </p:cNvSpPr>
          <p:nvPr/>
        </p:nvSpPr>
        <p:spPr bwMode="auto">
          <a:xfrm>
            <a:off x="1600304" y="3178688"/>
            <a:ext cx="1659857" cy="212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TW" altLang="en-US" b="1" dirty="0">
                <a:solidFill>
                  <a:srgbClr val="002060"/>
                </a:solidFill>
              </a:rPr>
              <a:t>輕鬆講故事的技巧</a:t>
            </a:r>
            <a:endParaRPr lang="zh-CN" altLang="en-US" b="1" dirty="0">
              <a:solidFill>
                <a:srgbClr val="002060"/>
              </a:solidFill>
            </a:endParaRPr>
          </a:p>
        </p:txBody>
      </p:sp>
      <p:sp>
        <p:nvSpPr>
          <p:cNvPr id="34" name="文本框 27">
            <a:extLst>
              <a:ext uri="{FF2B5EF4-FFF2-40B4-BE49-F238E27FC236}">
                <a16:creationId xmlns:a16="http://schemas.microsoft.com/office/drawing/2014/main" id="{10554250-1582-461F-B054-3106BB64E348}"/>
              </a:ext>
            </a:extLst>
          </p:cNvPr>
          <p:cNvSpPr txBox="1">
            <a:spLocks/>
          </p:cNvSpPr>
          <p:nvPr/>
        </p:nvSpPr>
        <p:spPr bwMode="auto">
          <a:xfrm>
            <a:off x="3742071" y="3424819"/>
            <a:ext cx="1659857" cy="5112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 anchor="ctr" anchorCtr="1">
            <a:no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0" lvl="1" algn="ctr"/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</a:rPr>
              <a:t>場景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</a:rPr>
              <a:t>人物角色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</a:rPr>
              <a:t>/</a:t>
            </a:r>
          </a:p>
          <a:p>
            <a:pPr marL="0" lvl="1" algn="ctr"/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</a:rPr>
              <a:t>衝突與緊張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</a:rPr>
              <a:t>/</a:t>
            </a:r>
          </a:p>
          <a:p>
            <a:pPr marL="0" lvl="1" algn="ctr"/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</a:rPr>
              <a:t>故事曲線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</a:rPr>
              <a:t>/</a:t>
            </a:r>
          </a:p>
          <a:p>
            <a:pPr marL="0" lvl="1" algn="ctr"/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</a:rPr>
              <a:t>感官意象</a:t>
            </a:r>
            <a:r>
              <a:rPr lang="en-US" altLang="zh-TW" b="1" dirty="0">
                <a:solidFill>
                  <a:schemeClr val="accent6">
                    <a:lumMod val="50000"/>
                  </a:schemeClr>
                </a:solidFill>
              </a:rPr>
              <a:t>/</a:t>
            </a:r>
            <a:r>
              <a:rPr lang="zh-TW" altLang="en-US" b="1" dirty="0">
                <a:solidFill>
                  <a:schemeClr val="accent6">
                    <a:lumMod val="50000"/>
                  </a:schemeClr>
                </a:solidFill>
              </a:rPr>
              <a:t>人物對話</a:t>
            </a:r>
            <a:endParaRPr lang="zh-CN" alt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00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604577EA-0427-4C86-8BE1-25EBBE70EC0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878" b="11808"/>
          <a:stretch/>
        </p:blipFill>
        <p:spPr>
          <a:xfrm>
            <a:off x="3593" y="-164554"/>
            <a:ext cx="9524299" cy="5359524"/>
          </a:xfrm>
          <a:prstGeom prst="rect">
            <a:avLst/>
          </a:prstGeom>
        </p:spPr>
      </p:pic>
      <p:sp>
        <p:nvSpPr>
          <p:cNvPr id="13" name="矩形 12">
            <a:extLst>
              <a:ext uri="{FF2B5EF4-FFF2-40B4-BE49-F238E27FC236}">
                <a16:creationId xmlns:a16="http://schemas.microsoft.com/office/drawing/2014/main" id="{A16823D4-60E0-446B-80BF-07C613E99C7B}"/>
              </a:ext>
            </a:extLst>
          </p:cNvPr>
          <p:cNvSpPr/>
          <p:nvPr/>
        </p:nvSpPr>
        <p:spPr>
          <a:xfrm>
            <a:off x="1835696" y="1419622"/>
            <a:ext cx="68407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/>
            <a:r>
              <a:rPr lang="zh-TW" altLang="en-US" sz="2800" kern="0" dirty="0">
                <a:latin typeface="華康POP1體W5" panose="040B0509000000000000" pitchFamily="81" charset="-120"/>
                <a:ea typeface="華康POP1體W5" panose="040B0509000000000000" pitchFamily="81" charset="-120"/>
                <a:cs typeface="標楷體" panose="03000509000000000000" pitchFamily="65" charset="-120"/>
              </a:rPr>
              <a:t>     </a:t>
            </a:r>
            <a:r>
              <a:rPr lang="zh-TW" altLang="zh-TW" sz="2800" kern="0" dirty="0">
                <a:latin typeface="華康POP1體W5" panose="040B0509000000000000" pitchFamily="81" charset="-120"/>
                <a:ea typeface="華康POP1體W5" panose="040B0509000000000000" pitchFamily="81" charset="-120"/>
                <a:cs typeface="標楷體" panose="03000509000000000000" pitchFamily="65" charset="-120"/>
              </a:rPr>
              <a:t>以說故事的力量</a:t>
            </a:r>
            <a:r>
              <a:rPr lang="zh-TW" altLang="zh-TW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，營造聽覺圖象</a:t>
            </a:r>
          </a:p>
          <a:p>
            <a:pPr lvl="0" defTabSz="457200"/>
            <a:endParaRPr lang="en-US" altLang="zh-TW" sz="2800" kern="150" dirty="0"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  <a:p>
            <a:pPr lvl="0" defTabSz="457200"/>
            <a:r>
              <a:rPr lang="zh-TW" altLang="zh-TW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從</a:t>
            </a:r>
            <a:r>
              <a:rPr lang="zh-TW" altLang="en-US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什</a:t>
            </a:r>
            <a:r>
              <a:rPr lang="zh-TW" altLang="zh-TW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麼方式切入</a:t>
            </a:r>
            <a:r>
              <a:rPr lang="en-US" altLang="zh-TW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:</a:t>
            </a:r>
            <a:r>
              <a:rPr lang="zh-TW" altLang="en-US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 </a:t>
            </a:r>
            <a:r>
              <a:rPr lang="zh-TW" altLang="en-US" kern="150" dirty="0">
                <a:solidFill>
                  <a:srgbClr val="C0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小偷 警察追緝</a:t>
            </a:r>
            <a:endParaRPr lang="en-US" altLang="zh-TW" kern="150" dirty="0">
              <a:solidFill>
                <a:srgbClr val="C00000"/>
              </a:solidFill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  <a:p>
            <a:pPr lvl="0" defTabSz="457200"/>
            <a:r>
              <a:rPr lang="zh-TW" altLang="zh-TW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取材哪些物件</a:t>
            </a:r>
            <a:r>
              <a:rPr lang="en-US" altLang="zh-TW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:</a:t>
            </a:r>
            <a:r>
              <a:rPr lang="zh-TW" altLang="en-US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 </a:t>
            </a:r>
            <a:r>
              <a:rPr lang="zh-TW" altLang="en-US" kern="150" dirty="0">
                <a:solidFill>
                  <a:srgbClr val="C0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牛奶箱 信件</a:t>
            </a:r>
            <a:endParaRPr lang="en-US" altLang="zh-TW" kern="150" dirty="0">
              <a:solidFill>
                <a:srgbClr val="C00000"/>
              </a:solidFill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  <a:p>
            <a:pPr lvl="0" defTabSz="457200"/>
            <a:r>
              <a:rPr lang="zh-TW" altLang="zh-TW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塑造何種情境</a:t>
            </a:r>
            <a:r>
              <a:rPr lang="en-US" altLang="zh-TW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:</a:t>
            </a:r>
            <a:r>
              <a:rPr lang="zh-TW" altLang="en-US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 </a:t>
            </a:r>
            <a:r>
              <a:rPr lang="zh-TW" altLang="en-US" kern="150" dirty="0">
                <a:solidFill>
                  <a:srgbClr val="C0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深夜</a:t>
            </a:r>
            <a:endParaRPr lang="en-US" altLang="zh-TW" kern="150" dirty="0">
              <a:solidFill>
                <a:srgbClr val="C00000"/>
              </a:solidFill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  <a:p>
            <a:pPr lvl="0" defTabSz="457200"/>
            <a:r>
              <a:rPr lang="zh-TW" altLang="zh-TW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帶出何種線索</a:t>
            </a:r>
            <a:r>
              <a:rPr lang="en-US" altLang="zh-TW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:</a:t>
            </a:r>
            <a:r>
              <a:rPr lang="zh-TW" altLang="en-US" sz="2800" kern="150" dirty="0">
                <a:latin typeface="華康POP1體W5" panose="040B0509000000000000" pitchFamily="81" charset="-120"/>
                <a:ea typeface="華康POP1體W5" panose="040B0509000000000000" pitchFamily="81" charset="-120"/>
              </a:rPr>
              <a:t> </a:t>
            </a:r>
            <a:r>
              <a:rPr lang="zh-TW" altLang="en-US" kern="150" dirty="0">
                <a:solidFill>
                  <a:srgbClr val="C00000"/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廢棄空屋解惑功能</a:t>
            </a:r>
            <a:endParaRPr lang="zh-TW" altLang="zh-TW" kern="150" dirty="0">
              <a:solidFill>
                <a:srgbClr val="C00000"/>
              </a:solidFill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62308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id="{65A369DE-C7BA-45F8-8996-FAF7EC0E2B74}"/>
              </a:ext>
            </a:extLst>
          </p:cNvPr>
          <p:cNvGrpSpPr/>
          <p:nvPr/>
        </p:nvGrpSpPr>
        <p:grpSpPr>
          <a:xfrm>
            <a:off x="885508" y="1385576"/>
            <a:ext cx="2164247" cy="2441971"/>
            <a:chOff x="839416" y="2132856"/>
            <a:chExt cx="2613001" cy="2948312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ED5C5541-FA3E-4D67-B2DE-8DEB2B92BA21}"/>
                </a:ext>
              </a:extLst>
            </p:cNvPr>
            <p:cNvGrpSpPr/>
            <p:nvPr/>
          </p:nvGrpSpPr>
          <p:grpSpPr>
            <a:xfrm>
              <a:off x="839416" y="2132856"/>
              <a:ext cx="2613001" cy="658233"/>
              <a:chOff x="1487488" y="2204864"/>
              <a:chExt cx="2613001" cy="658233"/>
            </a:xfrm>
          </p:grpSpPr>
          <p:sp>
            <p:nvSpPr>
              <p:cNvPr id="28" name="矩形: 圆角 27">
                <a:extLst>
                  <a:ext uri="{FF2B5EF4-FFF2-40B4-BE49-F238E27FC236}">
                    <a16:creationId xmlns:a16="http://schemas.microsoft.com/office/drawing/2014/main" id="{1AE3EC34-E1C4-4828-88BB-6578DF2D9A4E}"/>
                  </a:ext>
                </a:extLst>
              </p:cNvPr>
              <p:cNvSpPr/>
              <p:nvPr/>
            </p:nvSpPr>
            <p:spPr>
              <a:xfrm>
                <a:off x="1487488" y="2312730"/>
                <a:ext cx="2613001" cy="442502"/>
              </a:xfrm>
              <a:prstGeom prst="roundRect">
                <a:avLst>
                  <a:gd name="adj" fmla="val 21525"/>
                </a:avLst>
              </a:prstGeom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id="{25C43118-48F9-42A1-8FD2-F374CBA98785}"/>
                  </a:ext>
                </a:extLst>
              </p:cNvPr>
              <p:cNvSpPr/>
              <p:nvPr/>
            </p:nvSpPr>
            <p:spPr>
              <a:xfrm>
                <a:off x="1769354" y="2204864"/>
                <a:ext cx="658232" cy="6582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id="{BC6E35DA-EE51-4C31-BC3A-B2B67942042B}"/>
                  </a:ext>
                </a:extLst>
              </p:cNvPr>
              <p:cNvSpPr/>
              <p:nvPr/>
            </p:nvSpPr>
            <p:spPr>
              <a:xfrm>
                <a:off x="2474831" y="2404750"/>
                <a:ext cx="1499260" cy="23487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lc="http://schemas.openxmlformats.org/drawingml/2006/lockedCanvas" xmlns:a14="http://schemas.microsoft.com/office/drawing/2010/main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lang="zh-TW" altLang="zh-TW" sz="1600" b="1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人物角色</a:t>
                </a:r>
                <a:endParaRPr lang="zh-CN" altLang="en-US" sz="1600" dirty="0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31" name="组合 30">
                <a:extLst>
                  <a:ext uri="{FF2B5EF4-FFF2-40B4-BE49-F238E27FC236}">
                    <a16:creationId xmlns:a16="http://schemas.microsoft.com/office/drawing/2014/main" id="{51469F22-F26B-406D-B09E-D81F4D25F8D9}"/>
                  </a:ext>
                </a:extLst>
              </p:cNvPr>
              <p:cNvGrpSpPr/>
              <p:nvPr/>
            </p:nvGrpSpPr>
            <p:grpSpPr>
              <a:xfrm>
                <a:off x="1877220" y="2312730"/>
                <a:ext cx="442502" cy="442502"/>
                <a:chOff x="0" y="0"/>
                <a:chExt cx="885002" cy="885002"/>
              </a:xfrm>
            </p:grpSpPr>
            <p:sp>
              <p:nvSpPr>
                <p:cNvPr id="32" name="任意多边形: 形状 31">
                  <a:extLst>
                    <a:ext uri="{FF2B5EF4-FFF2-40B4-BE49-F238E27FC236}">
                      <a16:creationId xmlns:a16="http://schemas.microsoft.com/office/drawing/2014/main" id="{2C5C6304-6CD7-4DEC-8A7B-DA210F6B6AAF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885002" cy="88500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noFill/>
                <a:ln w="63500" cap="flat">
                  <a:solidFill>
                    <a:schemeClr val="accent4"/>
                  </a:solidFill>
                  <a:prstDash val="solid"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任意多边形: 形状 32">
                  <a:extLst>
                    <a:ext uri="{FF2B5EF4-FFF2-40B4-BE49-F238E27FC236}">
                      <a16:creationId xmlns:a16="http://schemas.microsoft.com/office/drawing/2014/main" id="{D42F0376-94D2-4D81-AFC9-2E7574DCD513}"/>
                    </a:ext>
                  </a:extLst>
                </p:cNvPr>
                <p:cNvSpPr/>
                <p:nvPr/>
              </p:nvSpPr>
              <p:spPr>
                <a:xfrm>
                  <a:off x="204600" y="195528"/>
                  <a:ext cx="475800" cy="40143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7427" y="0"/>
                      </a:moveTo>
                      <a:cubicBezTo>
                        <a:pt x="6595" y="0"/>
                        <a:pt x="5854" y="590"/>
                        <a:pt x="5543" y="1508"/>
                      </a:cubicBezTo>
                      <a:lnTo>
                        <a:pt x="4621" y="4258"/>
                      </a:lnTo>
                      <a:lnTo>
                        <a:pt x="1689" y="4833"/>
                      </a:lnTo>
                      <a:cubicBezTo>
                        <a:pt x="708" y="5026"/>
                        <a:pt x="0" y="6024"/>
                        <a:pt x="0" y="7204"/>
                      </a:cubicBezTo>
                      <a:lnTo>
                        <a:pt x="0" y="19206"/>
                      </a:lnTo>
                      <a:cubicBezTo>
                        <a:pt x="0" y="20530"/>
                        <a:pt x="912" y="21600"/>
                        <a:pt x="2029" y="21600"/>
                      </a:cubicBezTo>
                      <a:lnTo>
                        <a:pt x="19571" y="21600"/>
                      </a:lnTo>
                      <a:cubicBezTo>
                        <a:pt x="20687" y="21600"/>
                        <a:pt x="21600" y="20530"/>
                        <a:pt x="21600" y="19206"/>
                      </a:cubicBezTo>
                      <a:lnTo>
                        <a:pt x="21600" y="7204"/>
                      </a:lnTo>
                      <a:cubicBezTo>
                        <a:pt x="21600" y="6024"/>
                        <a:pt x="20892" y="5026"/>
                        <a:pt x="19911" y="4833"/>
                      </a:cubicBezTo>
                      <a:lnTo>
                        <a:pt x="16979" y="4258"/>
                      </a:lnTo>
                      <a:lnTo>
                        <a:pt x="16057" y="1508"/>
                      </a:lnTo>
                      <a:cubicBezTo>
                        <a:pt x="15747" y="591"/>
                        <a:pt x="15005" y="0"/>
                        <a:pt x="14173" y="0"/>
                      </a:cubicBezTo>
                      <a:lnTo>
                        <a:pt x="7427" y="0"/>
                      </a:lnTo>
                      <a:close/>
                      <a:moveTo>
                        <a:pt x="7320" y="1841"/>
                      </a:moveTo>
                      <a:lnTo>
                        <a:pt x="14067" y="1841"/>
                      </a:lnTo>
                      <a:cubicBezTo>
                        <a:pt x="14342" y="1841"/>
                        <a:pt x="14595" y="2044"/>
                        <a:pt x="14698" y="2348"/>
                      </a:cubicBezTo>
                      <a:lnTo>
                        <a:pt x="15901" y="5926"/>
                      </a:lnTo>
                      <a:lnTo>
                        <a:pt x="19581" y="6651"/>
                      </a:lnTo>
                      <a:cubicBezTo>
                        <a:pt x="19906" y="6715"/>
                        <a:pt x="20144" y="7054"/>
                        <a:pt x="20144" y="7445"/>
                      </a:cubicBezTo>
                      <a:cubicBezTo>
                        <a:pt x="20144" y="7445"/>
                        <a:pt x="20144" y="19448"/>
                        <a:pt x="20144" y="19448"/>
                      </a:cubicBezTo>
                      <a:cubicBezTo>
                        <a:pt x="20144" y="19890"/>
                        <a:pt x="19837" y="20242"/>
                        <a:pt x="19464" y="20242"/>
                      </a:cubicBezTo>
                      <a:lnTo>
                        <a:pt x="1922" y="20242"/>
                      </a:lnTo>
                      <a:cubicBezTo>
                        <a:pt x="1549" y="20242"/>
                        <a:pt x="1243" y="19890"/>
                        <a:pt x="1243" y="19448"/>
                      </a:cubicBezTo>
                      <a:lnTo>
                        <a:pt x="1243" y="7445"/>
                      </a:lnTo>
                      <a:cubicBezTo>
                        <a:pt x="1243" y="7054"/>
                        <a:pt x="1480" y="6715"/>
                        <a:pt x="1806" y="6651"/>
                      </a:cubicBezTo>
                      <a:lnTo>
                        <a:pt x="5485" y="5926"/>
                      </a:lnTo>
                      <a:lnTo>
                        <a:pt x="6689" y="2348"/>
                      </a:lnTo>
                      <a:cubicBezTo>
                        <a:pt x="6792" y="2044"/>
                        <a:pt x="7043" y="1841"/>
                        <a:pt x="7320" y="1841"/>
                      </a:cubicBezTo>
                      <a:close/>
                      <a:moveTo>
                        <a:pt x="10679" y="5892"/>
                      </a:moveTo>
                      <a:cubicBezTo>
                        <a:pt x="7695" y="5892"/>
                        <a:pt x="5281" y="8755"/>
                        <a:pt x="5281" y="12290"/>
                      </a:cubicBezTo>
                      <a:cubicBezTo>
                        <a:pt x="5281" y="15826"/>
                        <a:pt x="7695" y="18689"/>
                        <a:pt x="10679" y="18689"/>
                      </a:cubicBezTo>
                      <a:cubicBezTo>
                        <a:pt x="13661" y="18689"/>
                        <a:pt x="16076" y="15826"/>
                        <a:pt x="16076" y="12290"/>
                      </a:cubicBezTo>
                      <a:cubicBezTo>
                        <a:pt x="16076" y="8755"/>
                        <a:pt x="13661" y="5892"/>
                        <a:pt x="10679" y="5892"/>
                      </a:cubicBezTo>
                      <a:close/>
                      <a:moveTo>
                        <a:pt x="10261" y="7376"/>
                      </a:moveTo>
                      <a:cubicBezTo>
                        <a:pt x="11295" y="7282"/>
                        <a:pt x="12363" y="7653"/>
                        <a:pt x="13212" y="8516"/>
                      </a:cubicBezTo>
                      <a:cubicBezTo>
                        <a:pt x="14911" y="10240"/>
                        <a:pt x="15105" y="13280"/>
                        <a:pt x="13649" y="15294"/>
                      </a:cubicBezTo>
                      <a:cubicBezTo>
                        <a:pt x="12194" y="17308"/>
                        <a:pt x="9639" y="17537"/>
                        <a:pt x="7941" y="15812"/>
                      </a:cubicBezTo>
                      <a:cubicBezTo>
                        <a:pt x="6242" y="14086"/>
                        <a:pt x="6039" y="11058"/>
                        <a:pt x="7494" y="9045"/>
                      </a:cubicBezTo>
                      <a:cubicBezTo>
                        <a:pt x="8222" y="8038"/>
                        <a:pt x="9228" y="7470"/>
                        <a:pt x="10261" y="7376"/>
                      </a:cubicBezTo>
                      <a:close/>
                      <a:moveTo>
                        <a:pt x="10776" y="8838"/>
                      </a:moveTo>
                      <a:cubicBezTo>
                        <a:pt x="9285" y="8838"/>
                        <a:pt x="8077" y="10270"/>
                        <a:pt x="8077" y="12037"/>
                      </a:cubicBezTo>
                      <a:cubicBezTo>
                        <a:pt x="8077" y="12258"/>
                        <a:pt x="8229" y="12440"/>
                        <a:pt x="8417" y="12440"/>
                      </a:cubicBezTo>
                      <a:cubicBezTo>
                        <a:pt x="8603" y="12440"/>
                        <a:pt x="8756" y="12258"/>
                        <a:pt x="8756" y="12037"/>
                      </a:cubicBezTo>
                      <a:cubicBezTo>
                        <a:pt x="8756" y="10711"/>
                        <a:pt x="9657" y="9643"/>
                        <a:pt x="10776" y="9643"/>
                      </a:cubicBezTo>
                      <a:cubicBezTo>
                        <a:pt x="10962" y="9643"/>
                        <a:pt x="11116" y="9461"/>
                        <a:pt x="11116" y="9241"/>
                      </a:cubicBezTo>
                      <a:cubicBezTo>
                        <a:pt x="11116" y="9020"/>
                        <a:pt x="10962" y="8838"/>
                        <a:pt x="10776" y="8838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277B7B4F-FB93-4743-A50D-1236B9399590}"/>
                </a:ext>
              </a:extLst>
            </p:cNvPr>
            <p:cNvGrpSpPr/>
            <p:nvPr/>
          </p:nvGrpSpPr>
          <p:grpSpPr>
            <a:xfrm>
              <a:off x="839416" y="2896216"/>
              <a:ext cx="2613001" cy="658233"/>
              <a:chOff x="1487488" y="2807457"/>
              <a:chExt cx="2613001" cy="658233"/>
            </a:xfrm>
          </p:grpSpPr>
          <p:sp>
            <p:nvSpPr>
              <p:cNvPr id="22" name="矩形: 圆角 21">
                <a:extLst>
                  <a:ext uri="{FF2B5EF4-FFF2-40B4-BE49-F238E27FC236}">
                    <a16:creationId xmlns:a16="http://schemas.microsoft.com/office/drawing/2014/main" id="{26DF4317-0665-4D56-9951-427430186E00}"/>
                  </a:ext>
                </a:extLst>
              </p:cNvPr>
              <p:cNvSpPr/>
              <p:nvPr/>
            </p:nvSpPr>
            <p:spPr>
              <a:xfrm>
                <a:off x="1487488" y="2915323"/>
                <a:ext cx="2613001" cy="442502"/>
              </a:xfrm>
              <a:prstGeom prst="roundRect">
                <a:avLst>
                  <a:gd name="adj" fmla="val 21525"/>
                </a:avLst>
              </a:prstGeom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id="{64AF4359-71D9-4302-A73A-82112D07B7A7}"/>
                  </a:ext>
                </a:extLst>
              </p:cNvPr>
              <p:cNvSpPr/>
              <p:nvPr/>
            </p:nvSpPr>
            <p:spPr>
              <a:xfrm>
                <a:off x="1769354" y="2807457"/>
                <a:ext cx="658232" cy="6582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矩形 23">
                <a:extLst>
                  <a:ext uri="{FF2B5EF4-FFF2-40B4-BE49-F238E27FC236}">
                    <a16:creationId xmlns:a16="http://schemas.microsoft.com/office/drawing/2014/main" id="{475CD4C5-27A4-4388-9576-96E9E1C449F2}"/>
                  </a:ext>
                </a:extLst>
              </p:cNvPr>
              <p:cNvSpPr/>
              <p:nvPr/>
            </p:nvSpPr>
            <p:spPr>
              <a:xfrm>
                <a:off x="2474831" y="3007343"/>
                <a:ext cx="1499260" cy="23487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lc="http://schemas.openxmlformats.org/drawingml/2006/lockedCanvas" xmlns:a14="http://schemas.microsoft.com/office/drawing/2010/main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lang="zh-TW" altLang="zh-TW" b="1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衝突與緊張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id="{EA017DBB-2C10-44E5-AE55-CD54BEFF8D55}"/>
                  </a:ext>
                </a:extLst>
              </p:cNvPr>
              <p:cNvGrpSpPr/>
              <p:nvPr/>
            </p:nvGrpSpPr>
            <p:grpSpPr>
              <a:xfrm>
                <a:off x="1877220" y="2915323"/>
                <a:ext cx="442502" cy="442502"/>
                <a:chOff x="0" y="0"/>
                <a:chExt cx="885002" cy="885002"/>
              </a:xfrm>
            </p:grpSpPr>
            <p:sp>
              <p:nvSpPr>
                <p:cNvPr id="26" name="任意多边形: 形状 25">
                  <a:extLst>
                    <a:ext uri="{FF2B5EF4-FFF2-40B4-BE49-F238E27FC236}">
                      <a16:creationId xmlns:a16="http://schemas.microsoft.com/office/drawing/2014/main" id="{33DD765F-D335-4166-B22F-B8E87A861750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885002" cy="88500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noFill/>
                <a:ln w="63500" cap="flat">
                  <a:solidFill>
                    <a:schemeClr val="accent1"/>
                  </a:solidFill>
                  <a:prstDash val="solid"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" name="任意多边形: 形状 26">
                  <a:extLst>
                    <a:ext uri="{FF2B5EF4-FFF2-40B4-BE49-F238E27FC236}">
                      <a16:creationId xmlns:a16="http://schemas.microsoft.com/office/drawing/2014/main" id="{574B2CE4-6DF4-40BA-96A0-2CE1FA1B2E7D}"/>
                    </a:ext>
                  </a:extLst>
                </p:cNvPr>
                <p:cNvSpPr/>
                <p:nvPr/>
              </p:nvSpPr>
              <p:spPr>
                <a:xfrm>
                  <a:off x="205258" y="215586"/>
                  <a:ext cx="449085" cy="44908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727" y="0"/>
                      </a:moveTo>
                      <a:cubicBezTo>
                        <a:pt x="3608" y="0"/>
                        <a:pt x="2704" y="903"/>
                        <a:pt x="2704" y="2023"/>
                      </a:cubicBezTo>
                      <a:lnTo>
                        <a:pt x="2704" y="3375"/>
                      </a:lnTo>
                      <a:lnTo>
                        <a:pt x="2023" y="3375"/>
                      </a:lnTo>
                      <a:cubicBezTo>
                        <a:pt x="904" y="3375"/>
                        <a:pt x="0" y="4278"/>
                        <a:pt x="0" y="5397"/>
                      </a:cubicBezTo>
                      <a:lnTo>
                        <a:pt x="0" y="18896"/>
                      </a:lnTo>
                      <a:cubicBezTo>
                        <a:pt x="0" y="20387"/>
                        <a:pt x="1213" y="21600"/>
                        <a:pt x="2704" y="21600"/>
                      </a:cubicBezTo>
                      <a:lnTo>
                        <a:pt x="18896" y="21600"/>
                      </a:lnTo>
                      <a:cubicBezTo>
                        <a:pt x="20387" y="21600"/>
                        <a:pt x="21600" y="20387"/>
                        <a:pt x="21600" y="18896"/>
                      </a:cubicBezTo>
                      <a:lnTo>
                        <a:pt x="21600" y="2023"/>
                      </a:lnTo>
                      <a:cubicBezTo>
                        <a:pt x="21600" y="903"/>
                        <a:pt x="20696" y="0"/>
                        <a:pt x="19577" y="0"/>
                      </a:cubicBezTo>
                      <a:lnTo>
                        <a:pt x="4727" y="0"/>
                      </a:lnTo>
                      <a:close/>
                      <a:moveTo>
                        <a:pt x="4696" y="1321"/>
                      </a:moveTo>
                      <a:lnTo>
                        <a:pt x="19546" y="1321"/>
                      </a:lnTo>
                      <a:cubicBezTo>
                        <a:pt x="19919" y="1321"/>
                        <a:pt x="20217" y="1619"/>
                        <a:pt x="20217" y="1992"/>
                      </a:cubicBezTo>
                      <a:cubicBezTo>
                        <a:pt x="20217" y="1992"/>
                        <a:pt x="20217" y="18865"/>
                        <a:pt x="20217" y="18865"/>
                      </a:cubicBezTo>
                      <a:cubicBezTo>
                        <a:pt x="20217" y="19608"/>
                        <a:pt x="19610" y="20217"/>
                        <a:pt x="18865" y="20217"/>
                      </a:cubicBezTo>
                      <a:lnTo>
                        <a:pt x="2673" y="20217"/>
                      </a:lnTo>
                      <a:cubicBezTo>
                        <a:pt x="1928" y="20217"/>
                        <a:pt x="1321" y="19608"/>
                        <a:pt x="1321" y="18865"/>
                      </a:cubicBezTo>
                      <a:lnTo>
                        <a:pt x="1321" y="5366"/>
                      </a:lnTo>
                      <a:cubicBezTo>
                        <a:pt x="1321" y="4994"/>
                        <a:pt x="1620" y="4696"/>
                        <a:pt x="1992" y="4696"/>
                      </a:cubicBezTo>
                      <a:lnTo>
                        <a:pt x="2673" y="4696"/>
                      </a:lnTo>
                      <a:lnTo>
                        <a:pt x="2673" y="18194"/>
                      </a:lnTo>
                      <a:cubicBezTo>
                        <a:pt x="2673" y="18567"/>
                        <a:pt x="2971" y="18865"/>
                        <a:pt x="3344" y="18865"/>
                      </a:cubicBezTo>
                      <a:cubicBezTo>
                        <a:pt x="3717" y="18865"/>
                        <a:pt x="4025" y="18567"/>
                        <a:pt x="4025" y="18194"/>
                      </a:cubicBezTo>
                      <a:lnTo>
                        <a:pt x="4025" y="1992"/>
                      </a:lnTo>
                      <a:cubicBezTo>
                        <a:pt x="4025" y="1619"/>
                        <a:pt x="4323" y="1321"/>
                        <a:pt x="4696" y="1321"/>
                      </a:cubicBezTo>
                      <a:close/>
                      <a:moveTo>
                        <a:pt x="5955" y="2642"/>
                      </a:moveTo>
                      <a:cubicBezTo>
                        <a:pt x="5582" y="2642"/>
                        <a:pt x="5284" y="2940"/>
                        <a:pt x="5284" y="3313"/>
                      </a:cubicBezTo>
                      <a:lnTo>
                        <a:pt x="5284" y="8039"/>
                      </a:lnTo>
                      <a:cubicBezTo>
                        <a:pt x="5284" y="8412"/>
                        <a:pt x="5582" y="8710"/>
                        <a:pt x="5955" y="8710"/>
                      </a:cubicBezTo>
                      <a:lnTo>
                        <a:pt x="10681" y="8710"/>
                      </a:lnTo>
                      <a:cubicBezTo>
                        <a:pt x="11054" y="8710"/>
                        <a:pt x="11362" y="8412"/>
                        <a:pt x="11362" y="8039"/>
                      </a:cubicBezTo>
                      <a:lnTo>
                        <a:pt x="11362" y="3313"/>
                      </a:lnTo>
                      <a:cubicBezTo>
                        <a:pt x="11362" y="2940"/>
                        <a:pt x="11054" y="2642"/>
                        <a:pt x="10681" y="2642"/>
                      </a:cubicBezTo>
                      <a:lnTo>
                        <a:pt x="5955" y="2642"/>
                      </a:lnTo>
                      <a:close/>
                      <a:moveTo>
                        <a:pt x="6605" y="3963"/>
                      </a:moveTo>
                      <a:lnTo>
                        <a:pt x="9980" y="3963"/>
                      </a:lnTo>
                      <a:lnTo>
                        <a:pt x="9980" y="7338"/>
                      </a:lnTo>
                      <a:lnTo>
                        <a:pt x="6605" y="7338"/>
                      </a:lnTo>
                      <a:cubicBezTo>
                        <a:pt x="6605" y="7338"/>
                        <a:pt x="6605" y="3963"/>
                        <a:pt x="6605" y="3963"/>
                      </a:cubicBezTo>
                      <a:close/>
                      <a:moveTo>
                        <a:pt x="13045" y="3963"/>
                      </a:moveTo>
                      <a:cubicBezTo>
                        <a:pt x="12858" y="3963"/>
                        <a:pt x="12704" y="4117"/>
                        <a:pt x="12704" y="4303"/>
                      </a:cubicBezTo>
                      <a:cubicBezTo>
                        <a:pt x="12704" y="4490"/>
                        <a:pt x="12858" y="4634"/>
                        <a:pt x="13045" y="4634"/>
                      </a:cubicBezTo>
                      <a:lnTo>
                        <a:pt x="18442" y="4634"/>
                      </a:lnTo>
                      <a:cubicBezTo>
                        <a:pt x="18629" y="4634"/>
                        <a:pt x="18783" y="4490"/>
                        <a:pt x="18783" y="4303"/>
                      </a:cubicBezTo>
                      <a:cubicBezTo>
                        <a:pt x="18783" y="4117"/>
                        <a:pt x="18629" y="3963"/>
                        <a:pt x="18442" y="3963"/>
                      </a:cubicBezTo>
                      <a:lnTo>
                        <a:pt x="13045" y="3963"/>
                      </a:lnTo>
                      <a:close/>
                      <a:moveTo>
                        <a:pt x="13045" y="5986"/>
                      </a:moveTo>
                      <a:cubicBezTo>
                        <a:pt x="12858" y="5986"/>
                        <a:pt x="12704" y="6140"/>
                        <a:pt x="12704" y="6326"/>
                      </a:cubicBezTo>
                      <a:cubicBezTo>
                        <a:pt x="12704" y="6512"/>
                        <a:pt x="12858" y="6667"/>
                        <a:pt x="13045" y="6667"/>
                      </a:cubicBezTo>
                      <a:lnTo>
                        <a:pt x="18442" y="6667"/>
                      </a:lnTo>
                      <a:cubicBezTo>
                        <a:pt x="18629" y="6667"/>
                        <a:pt x="18783" y="6512"/>
                        <a:pt x="18783" y="6326"/>
                      </a:cubicBezTo>
                      <a:cubicBezTo>
                        <a:pt x="18783" y="6140"/>
                        <a:pt x="18629" y="5986"/>
                        <a:pt x="18442" y="5986"/>
                      </a:cubicBezTo>
                      <a:lnTo>
                        <a:pt x="13045" y="5986"/>
                      </a:lnTo>
                      <a:close/>
                      <a:moveTo>
                        <a:pt x="13045" y="8008"/>
                      </a:moveTo>
                      <a:cubicBezTo>
                        <a:pt x="12858" y="8008"/>
                        <a:pt x="12704" y="8163"/>
                        <a:pt x="12704" y="8349"/>
                      </a:cubicBezTo>
                      <a:cubicBezTo>
                        <a:pt x="12704" y="8535"/>
                        <a:pt x="12858" y="8690"/>
                        <a:pt x="13045" y="8690"/>
                      </a:cubicBezTo>
                      <a:lnTo>
                        <a:pt x="18442" y="8690"/>
                      </a:lnTo>
                      <a:cubicBezTo>
                        <a:pt x="18629" y="8690"/>
                        <a:pt x="18783" y="8535"/>
                        <a:pt x="18783" y="8349"/>
                      </a:cubicBezTo>
                      <a:cubicBezTo>
                        <a:pt x="18783" y="8163"/>
                        <a:pt x="18629" y="8008"/>
                        <a:pt x="18442" y="8008"/>
                      </a:cubicBezTo>
                      <a:lnTo>
                        <a:pt x="13045" y="8008"/>
                      </a:lnTo>
                      <a:close/>
                      <a:moveTo>
                        <a:pt x="5624" y="10041"/>
                      </a:moveTo>
                      <a:cubicBezTo>
                        <a:pt x="5439" y="10041"/>
                        <a:pt x="5284" y="10186"/>
                        <a:pt x="5284" y="10372"/>
                      </a:cubicBezTo>
                      <a:cubicBezTo>
                        <a:pt x="5284" y="10558"/>
                        <a:pt x="5439" y="10712"/>
                        <a:pt x="5624" y="10712"/>
                      </a:cubicBezTo>
                      <a:lnTo>
                        <a:pt x="18442" y="10712"/>
                      </a:lnTo>
                      <a:cubicBezTo>
                        <a:pt x="18628" y="10712"/>
                        <a:pt x="18783" y="10558"/>
                        <a:pt x="18783" y="10372"/>
                      </a:cubicBezTo>
                      <a:cubicBezTo>
                        <a:pt x="18783" y="10186"/>
                        <a:pt x="18628" y="10041"/>
                        <a:pt x="18442" y="10041"/>
                      </a:cubicBezTo>
                      <a:lnTo>
                        <a:pt x="5624" y="10041"/>
                      </a:lnTo>
                      <a:close/>
                      <a:moveTo>
                        <a:pt x="5624" y="12064"/>
                      </a:moveTo>
                      <a:cubicBezTo>
                        <a:pt x="5439" y="12064"/>
                        <a:pt x="5284" y="12209"/>
                        <a:pt x="5284" y="12394"/>
                      </a:cubicBezTo>
                      <a:cubicBezTo>
                        <a:pt x="5284" y="12582"/>
                        <a:pt x="5439" y="12735"/>
                        <a:pt x="5624" y="12735"/>
                      </a:cubicBezTo>
                      <a:lnTo>
                        <a:pt x="18442" y="12735"/>
                      </a:lnTo>
                      <a:cubicBezTo>
                        <a:pt x="18628" y="12735"/>
                        <a:pt x="18783" y="12582"/>
                        <a:pt x="18783" y="12394"/>
                      </a:cubicBezTo>
                      <a:cubicBezTo>
                        <a:pt x="18783" y="12209"/>
                        <a:pt x="18628" y="12064"/>
                        <a:pt x="18442" y="12064"/>
                      </a:cubicBezTo>
                      <a:lnTo>
                        <a:pt x="5624" y="12064"/>
                      </a:lnTo>
                      <a:close/>
                      <a:moveTo>
                        <a:pt x="5624" y="14087"/>
                      </a:moveTo>
                      <a:cubicBezTo>
                        <a:pt x="5439" y="14087"/>
                        <a:pt x="5284" y="14241"/>
                        <a:pt x="5284" y="14428"/>
                      </a:cubicBezTo>
                      <a:cubicBezTo>
                        <a:pt x="5284" y="14615"/>
                        <a:pt x="5439" y="14758"/>
                        <a:pt x="5624" y="14758"/>
                      </a:cubicBezTo>
                      <a:lnTo>
                        <a:pt x="11022" y="14758"/>
                      </a:lnTo>
                      <a:cubicBezTo>
                        <a:pt x="11208" y="14758"/>
                        <a:pt x="11362" y="14615"/>
                        <a:pt x="11362" y="14428"/>
                      </a:cubicBezTo>
                      <a:cubicBezTo>
                        <a:pt x="11362" y="14241"/>
                        <a:pt x="11208" y="14087"/>
                        <a:pt x="11022" y="14087"/>
                      </a:cubicBezTo>
                      <a:lnTo>
                        <a:pt x="5624" y="14087"/>
                      </a:lnTo>
                      <a:close/>
                      <a:moveTo>
                        <a:pt x="13045" y="14087"/>
                      </a:moveTo>
                      <a:cubicBezTo>
                        <a:pt x="12859" y="14087"/>
                        <a:pt x="12704" y="14241"/>
                        <a:pt x="12704" y="14428"/>
                      </a:cubicBezTo>
                      <a:cubicBezTo>
                        <a:pt x="12704" y="14615"/>
                        <a:pt x="12859" y="14758"/>
                        <a:pt x="13045" y="14758"/>
                      </a:cubicBezTo>
                      <a:lnTo>
                        <a:pt x="18442" y="14758"/>
                      </a:lnTo>
                      <a:cubicBezTo>
                        <a:pt x="18628" y="14758"/>
                        <a:pt x="18783" y="14615"/>
                        <a:pt x="18783" y="14428"/>
                      </a:cubicBezTo>
                      <a:cubicBezTo>
                        <a:pt x="18783" y="14241"/>
                        <a:pt x="18628" y="14087"/>
                        <a:pt x="18442" y="14087"/>
                      </a:cubicBezTo>
                      <a:lnTo>
                        <a:pt x="13045" y="14087"/>
                      </a:lnTo>
                      <a:close/>
                      <a:moveTo>
                        <a:pt x="5624" y="16110"/>
                      </a:moveTo>
                      <a:cubicBezTo>
                        <a:pt x="5439" y="16110"/>
                        <a:pt x="5284" y="16264"/>
                        <a:pt x="5284" y="16450"/>
                      </a:cubicBezTo>
                      <a:cubicBezTo>
                        <a:pt x="5284" y="16637"/>
                        <a:pt x="5439" y="16791"/>
                        <a:pt x="5624" y="16791"/>
                      </a:cubicBezTo>
                      <a:lnTo>
                        <a:pt x="11022" y="16791"/>
                      </a:lnTo>
                      <a:cubicBezTo>
                        <a:pt x="11208" y="16791"/>
                        <a:pt x="11362" y="16637"/>
                        <a:pt x="11362" y="16450"/>
                      </a:cubicBezTo>
                      <a:cubicBezTo>
                        <a:pt x="11362" y="16264"/>
                        <a:pt x="11208" y="16110"/>
                        <a:pt x="11022" y="16110"/>
                      </a:cubicBezTo>
                      <a:lnTo>
                        <a:pt x="5624" y="16110"/>
                      </a:lnTo>
                      <a:close/>
                      <a:moveTo>
                        <a:pt x="13045" y="16110"/>
                      </a:moveTo>
                      <a:cubicBezTo>
                        <a:pt x="12859" y="16110"/>
                        <a:pt x="12704" y="16264"/>
                        <a:pt x="12704" y="16450"/>
                      </a:cubicBezTo>
                      <a:cubicBezTo>
                        <a:pt x="12704" y="16637"/>
                        <a:pt x="12859" y="16791"/>
                        <a:pt x="13045" y="16791"/>
                      </a:cubicBezTo>
                      <a:lnTo>
                        <a:pt x="18442" y="16791"/>
                      </a:lnTo>
                      <a:cubicBezTo>
                        <a:pt x="18628" y="16791"/>
                        <a:pt x="18783" y="16637"/>
                        <a:pt x="18783" y="16450"/>
                      </a:cubicBezTo>
                      <a:cubicBezTo>
                        <a:pt x="18783" y="16264"/>
                        <a:pt x="18628" y="16110"/>
                        <a:pt x="18442" y="16110"/>
                      </a:cubicBezTo>
                      <a:lnTo>
                        <a:pt x="13045" y="16110"/>
                      </a:lnTo>
                      <a:close/>
                      <a:moveTo>
                        <a:pt x="5624" y="18132"/>
                      </a:moveTo>
                      <a:cubicBezTo>
                        <a:pt x="5439" y="18132"/>
                        <a:pt x="5284" y="18287"/>
                        <a:pt x="5284" y="18473"/>
                      </a:cubicBezTo>
                      <a:cubicBezTo>
                        <a:pt x="5284" y="18660"/>
                        <a:pt x="5439" y="18814"/>
                        <a:pt x="5624" y="18814"/>
                      </a:cubicBezTo>
                      <a:lnTo>
                        <a:pt x="11022" y="18814"/>
                      </a:lnTo>
                      <a:cubicBezTo>
                        <a:pt x="11208" y="18814"/>
                        <a:pt x="11362" y="18660"/>
                        <a:pt x="11362" y="18473"/>
                      </a:cubicBezTo>
                      <a:cubicBezTo>
                        <a:pt x="11362" y="18287"/>
                        <a:pt x="11208" y="18132"/>
                        <a:pt x="11022" y="18132"/>
                      </a:cubicBezTo>
                      <a:lnTo>
                        <a:pt x="5624" y="18132"/>
                      </a:lnTo>
                      <a:close/>
                      <a:moveTo>
                        <a:pt x="13045" y="18132"/>
                      </a:moveTo>
                      <a:cubicBezTo>
                        <a:pt x="12859" y="18132"/>
                        <a:pt x="12704" y="18287"/>
                        <a:pt x="12704" y="18473"/>
                      </a:cubicBezTo>
                      <a:cubicBezTo>
                        <a:pt x="12704" y="18660"/>
                        <a:pt x="12859" y="18814"/>
                        <a:pt x="13045" y="18814"/>
                      </a:cubicBezTo>
                      <a:lnTo>
                        <a:pt x="18442" y="18814"/>
                      </a:lnTo>
                      <a:cubicBezTo>
                        <a:pt x="18628" y="18814"/>
                        <a:pt x="18783" y="18660"/>
                        <a:pt x="18783" y="18473"/>
                      </a:cubicBezTo>
                      <a:cubicBezTo>
                        <a:pt x="18783" y="18287"/>
                        <a:pt x="18628" y="18132"/>
                        <a:pt x="18442" y="18132"/>
                      </a:cubicBezTo>
                      <a:lnTo>
                        <a:pt x="13045" y="18132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4253BB71-430F-4121-B8E3-DAC7CA0FAD14}"/>
                </a:ext>
              </a:extLst>
            </p:cNvPr>
            <p:cNvGrpSpPr/>
            <p:nvPr/>
          </p:nvGrpSpPr>
          <p:grpSpPr>
            <a:xfrm>
              <a:off x="839416" y="3659576"/>
              <a:ext cx="2613001" cy="658233"/>
              <a:chOff x="1487488" y="3410050"/>
              <a:chExt cx="2613001" cy="658233"/>
            </a:xfrm>
          </p:grpSpPr>
          <p:sp>
            <p:nvSpPr>
              <p:cNvPr id="16" name="矩形: 圆角 15">
                <a:extLst>
                  <a:ext uri="{FF2B5EF4-FFF2-40B4-BE49-F238E27FC236}">
                    <a16:creationId xmlns:a16="http://schemas.microsoft.com/office/drawing/2014/main" id="{6AE3B7A8-4AA9-4F6E-A651-4C61BAD4784C}"/>
                  </a:ext>
                </a:extLst>
              </p:cNvPr>
              <p:cNvSpPr/>
              <p:nvPr/>
            </p:nvSpPr>
            <p:spPr>
              <a:xfrm>
                <a:off x="1487488" y="3517916"/>
                <a:ext cx="2613001" cy="442502"/>
              </a:xfrm>
              <a:prstGeom prst="roundRect">
                <a:avLst>
                  <a:gd name="adj" fmla="val 21525"/>
                </a:avLst>
              </a:pr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id="{7F09DECF-227E-4FFC-BF7E-852F41D5453B}"/>
                  </a:ext>
                </a:extLst>
              </p:cNvPr>
              <p:cNvSpPr/>
              <p:nvPr/>
            </p:nvSpPr>
            <p:spPr>
              <a:xfrm>
                <a:off x="1769354" y="3410050"/>
                <a:ext cx="658232" cy="6582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矩形 17">
                <a:extLst>
                  <a:ext uri="{FF2B5EF4-FFF2-40B4-BE49-F238E27FC236}">
                    <a16:creationId xmlns:a16="http://schemas.microsoft.com/office/drawing/2014/main" id="{A42782C0-3629-456B-BAEB-FDA42762E6E2}"/>
                  </a:ext>
                </a:extLst>
              </p:cNvPr>
              <p:cNvSpPr/>
              <p:nvPr/>
            </p:nvSpPr>
            <p:spPr>
              <a:xfrm>
                <a:off x="2474831" y="3603889"/>
                <a:ext cx="1499260" cy="23487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lc="http://schemas.openxmlformats.org/drawingml/2006/lockedCanvas" xmlns:a14="http://schemas.microsoft.com/office/drawing/2010/main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lang="zh-TW" altLang="zh-TW" b="1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感官意象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19" name="组合 18">
                <a:extLst>
                  <a:ext uri="{FF2B5EF4-FFF2-40B4-BE49-F238E27FC236}">
                    <a16:creationId xmlns:a16="http://schemas.microsoft.com/office/drawing/2014/main" id="{FDD4820E-6865-4581-87E1-3615A7AA6CBD}"/>
                  </a:ext>
                </a:extLst>
              </p:cNvPr>
              <p:cNvGrpSpPr/>
              <p:nvPr/>
            </p:nvGrpSpPr>
            <p:grpSpPr>
              <a:xfrm>
                <a:off x="1877220" y="3517915"/>
                <a:ext cx="442502" cy="442503"/>
                <a:chOff x="0" y="0"/>
                <a:chExt cx="885002" cy="885002"/>
              </a:xfrm>
            </p:grpSpPr>
            <p:sp>
              <p:nvSpPr>
                <p:cNvPr id="20" name="任意多边形: 形状 19">
                  <a:extLst>
                    <a:ext uri="{FF2B5EF4-FFF2-40B4-BE49-F238E27FC236}">
                      <a16:creationId xmlns:a16="http://schemas.microsoft.com/office/drawing/2014/main" id="{B70050F9-16FE-4035-8337-1BA7A45004C8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885002" cy="88500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noFill/>
                <a:ln w="63500" cap="flat">
                  <a:solidFill>
                    <a:schemeClr val="accent2"/>
                  </a:solidFill>
                  <a:prstDash val="solid"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任意多边形: 形状 20">
                  <a:extLst>
                    <a:ext uri="{FF2B5EF4-FFF2-40B4-BE49-F238E27FC236}">
                      <a16:creationId xmlns:a16="http://schemas.microsoft.com/office/drawing/2014/main" id="{31F5F84D-31BE-40F4-BAFB-38DECFF09510}"/>
                    </a:ext>
                  </a:extLst>
                </p:cNvPr>
                <p:cNvSpPr/>
                <p:nvPr/>
              </p:nvSpPr>
              <p:spPr>
                <a:xfrm>
                  <a:off x="160666" y="222246"/>
                  <a:ext cx="512869" cy="44908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82" y="0"/>
                      </a:moveTo>
                      <a:cubicBezTo>
                        <a:pt x="10633" y="0"/>
                        <a:pt x="10476" y="23"/>
                        <a:pt x="10320" y="63"/>
                      </a:cubicBezTo>
                      <a:lnTo>
                        <a:pt x="1569" y="2361"/>
                      </a:lnTo>
                      <a:cubicBezTo>
                        <a:pt x="647" y="2604"/>
                        <a:pt x="0" y="3536"/>
                        <a:pt x="0" y="4617"/>
                      </a:cubicBezTo>
                      <a:cubicBezTo>
                        <a:pt x="0" y="5699"/>
                        <a:pt x="647" y="6620"/>
                        <a:pt x="1569" y="6863"/>
                      </a:cubicBezTo>
                      <a:lnTo>
                        <a:pt x="3369" y="7337"/>
                      </a:lnTo>
                      <a:lnTo>
                        <a:pt x="3369" y="13841"/>
                      </a:lnTo>
                      <a:cubicBezTo>
                        <a:pt x="3369" y="15882"/>
                        <a:pt x="5418" y="17689"/>
                        <a:pt x="10782" y="17689"/>
                      </a:cubicBezTo>
                      <a:cubicBezTo>
                        <a:pt x="16144" y="17689"/>
                        <a:pt x="18185" y="15882"/>
                        <a:pt x="18185" y="13841"/>
                      </a:cubicBezTo>
                      <a:lnTo>
                        <a:pt x="18185" y="7337"/>
                      </a:lnTo>
                      <a:lnTo>
                        <a:pt x="19985" y="6863"/>
                      </a:lnTo>
                      <a:cubicBezTo>
                        <a:pt x="20907" y="6620"/>
                        <a:pt x="21554" y="5699"/>
                        <a:pt x="21554" y="4617"/>
                      </a:cubicBezTo>
                      <a:cubicBezTo>
                        <a:pt x="21554" y="3536"/>
                        <a:pt x="20906" y="2604"/>
                        <a:pt x="19985" y="2361"/>
                      </a:cubicBezTo>
                      <a:lnTo>
                        <a:pt x="11225" y="53"/>
                      </a:lnTo>
                      <a:cubicBezTo>
                        <a:pt x="11078" y="15"/>
                        <a:pt x="10930" y="0"/>
                        <a:pt x="10782" y="0"/>
                      </a:cubicBezTo>
                      <a:close/>
                      <a:moveTo>
                        <a:pt x="10615" y="1687"/>
                      </a:moveTo>
                      <a:cubicBezTo>
                        <a:pt x="10666" y="1687"/>
                        <a:pt x="10713" y="1695"/>
                        <a:pt x="10763" y="1708"/>
                      </a:cubicBezTo>
                      <a:lnTo>
                        <a:pt x="19523" y="4016"/>
                      </a:lnTo>
                      <a:cubicBezTo>
                        <a:pt x="19830" y="4097"/>
                        <a:pt x="20040" y="4407"/>
                        <a:pt x="20040" y="4765"/>
                      </a:cubicBezTo>
                      <a:cubicBezTo>
                        <a:pt x="20040" y="5123"/>
                        <a:pt x="19830" y="5433"/>
                        <a:pt x="19523" y="5513"/>
                      </a:cubicBezTo>
                      <a:lnTo>
                        <a:pt x="10763" y="7822"/>
                      </a:lnTo>
                      <a:cubicBezTo>
                        <a:pt x="10713" y="7835"/>
                        <a:pt x="10666" y="7843"/>
                        <a:pt x="10615" y="7843"/>
                      </a:cubicBezTo>
                      <a:cubicBezTo>
                        <a:pt x="10564" y="7843"/>
                        <a:pt x="10508" y="7835"/>
                        <a:pt x="10458" y="7822"/>
                      </a:cubicBezTo>
                      <a:lnTo>
                        <a:pt x="1708" y="5513"/>
                      </a:lnTo>
                      <a:cubicBezTo>
                        <a:pt x="1402" y="5433"/>
                        <a:pt x="1182" y="5123"/>
                        <a:pt x="1182" y="4765"/>
                      </a:cubicBezTo>
                      <a:cubicBezTo>
                        <a:pt x="1182" y="4407"/>
                        <a:pt x="1402" y="4097"/>
                        <a:pt x="1708" y="4016"/>
                      </a:cubicBezTo>
                      <a:lnTo>
                        <a:pt x="10458" y="1708"/>
                      </a:lnTo>
                      <a:cubicBezTo>
                        <a:pt x="10508" y="1695"/>
                        <a:pt x="10564" y="1687"/>
                        <a:pt x="10615" y="1687"/>
                      </a:cubicBezTo>
                      <a:close/>
                      <a:moveTo>
                        <a:pt x="4726" y="7759"/>
                      </a:moveTo>
                      <a:lnTo>
                        <a:pt x="10338" y="9235"/>
                      </a:lnTo>
                      <a:cubicBezTo>
                        <a:pt x="10486" y="9272"/>
                        <a:pt x="10642" y="9298"/>
                        <a:pt x="10791" y="9298"/>
                      </a:cubicBezTo>
                      <a:cubicBezTo>
                        <a:pt x="10939" y="9298"/>
                        <a:pt x="11086" y="9275"/>
                        <a:pt x="11243" y="9235"/>
                      </a:cubicBezTo>
                      <a:lnTo>
                        <a:pt x="16846" y="7759"/>
                      </a:lnTo>
                      <a:cubicBezTo>
                        <a:pt x="16846" y="7759"/>
                        <a:pt x="16846" y="13915"/>
                        <a:pt x="16846" y="13915"/>
                      </a:cubicBezTo>
                      <a:cubicBezTo>
                        <a:pt x="16846" y="14765"/>
                        <a:pt x="14832" y="16213"/>
                        <a:pt x="10791" y="16213"/>
                      </a:cubicBezTo>
                      <a:cubicBezTo>
                        <a:pt x="6749" y="16213"/>
                        <a:pt x="4726" y="14765"/>
                        <a:pt x="4726" y="13915"/>
                      </a:cubicBezTo>
                      <a:lnTo>
                        <a:pt x="4726" y="7759"/>
                      </a:lnTo>
                      <a:close/>
                      <a:moveTo>
                        <a:pt x="20252" y="7759"/>
                      </a:moveTo>
                      <a:cubicBezTo>
                        <a:pt x="19881" y="7759"/>
                        <a:pt x="19578" y="8103"/>
                        <a:pt x="19578" y="8528"/>
                      </a:cubicBezTo>
                      <a:lnTo>
                        <a:pt x="19578" y="15454"/>
                      </a:lnTo>
                      <a:cubicBezTo>
                        <a:pt x="19578" y="15880"/>
                        <a:pt x="19881" y="16224"/>
                        <a:pt x="20252" y="16224"/>
                      </a:cubicBezTo>
                      <a:cubicBezTo>
                        <a:pt x="20624" y="16224"/>
                        <a:pt x="20926" y="15880"/>
                        <a:pt x="20926" y="15454"/>
                      </a:cubicBezTo>
                      <a:lnTo>
                        <a:pt x="20926" y="8528"/>
                      </a:lnTo>
                      <a:cubicBezTo>
                        <a:pt x="20926" y="8103"/>
                        <a:pt x="20624" y="7759"/>
                        <a:pt x="20252" y="7759"/>
                      </a:cubicBezTo>
                      <a:close/>
                      <a:moveTo>
                        <a:pt x="20252" y="16993"/>
                      </a:moveTo>
                      <a:cubicBezTo>
                        <a:pt x="19509" y="16993"/>
                        <a:pt x="18905" y="19222"/>
                        <a:pt x="18905" y="20071"/>
                      </a:cubicBezTo>
                      <a:cubicBezTo>
                        <a:pt x="18905" y="20920"/>
                        <a:pt x="19509" y="21600"/>
                        <a:pt x="20252" y="21600"/>
                      </a:cubicBezTo>
                      <a:cubicBezTo>
                        <a:pt x="20995" y="21600"/>
                        <a:pt x="21600" y="20920"/>
                        <a:pt x="21600" y="20071"/>
                      </a:cubicBezTo>
                      <a:cubicBezTo>
                        <a:pt x="21600" y="19222"/>
                        <a:pt x="20995" y="16993"/>
                        <a:pt x="20252" y="1699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7B4E8EA5-4D0D-42D6-A1F4-D63994FE7546}"/>
                </a:ext>
              </a:extLst>
            </p:cNvPr>
            <p:cNvGrpSpPr/>
            <p:nvPr/>
          </p:nvGrpSpPr>
          <p:grpSpPr>
            <a:xfrm>
              <a:off x="839416" y="4422935"/>
              <a:ext cx="2613001" cy="658233"/>
              <a:chOff x="1487488" y="4012643"/>
              <a:chExt cx="2613001" cy="658233"/>
            </a:xfrm>
          </p:grpSpPr>
          <p:sp>
            <p:nvSpPr>
              <p:cNvPr id="10" name="矩形: 圆角 9">
                <a:extLst>
                  <a:ext uri="{FF2B5EF4-FFF2-40B4-BE49-F238E27FC236}">
                    <a16:creationId xmlns:a16="http://schemas.microsoft.com/office/drawing/2014/main" id="{C5686ED2-3FC5-4D86-8DE3-1B13EF81658C}"/>
                  </a:ext>
                </a:extLst>
              </p:cNvPr>
              <p:cNvSpPr/>
              <p:nvPr/>
            </p:nvSpPr>
            <p:spPr>
              <a:xfrm>
                <a:off x="1487488" y="4120509"/>
                <a:ext cx="2613001" cy="442502"/>
              </a:xfrm>
              <a:prstGeom prst="roundRect">
                <a:avLst>
                  <a:gd name="adj" fmla="val 21525"/>
                </a:avLst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:a16="http://schemas.microsoft.com/office/drawing/2014/main" id="{3F5026D6-DF4B-4872-96F7-D650DFABEE0F}"/>
                  </a:ext>
                </a:extLst>
              </p:cNvPr>
              <p:cNvSpPr/>
              <p:nvPr/>
            </p:nvSpPr>
            <p:spPr>
              <a:xfrm>
                <a:off x="1769354" y="4012643"/>
                <a:ext cx="658232" cy="6582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" name="矩形 11">
                <a:extLst>
                  <a:ext uri="{FF2B5EF4-FFF2-40B4-BE49-F238E27FC236}">
                    <a16:creationId xmlns:a16="http://schemas.microsoft.com/office/drawing/2014/main" id="{22FC15A4-6581-4810-BC91-5778D68D3843}"/>
                  </a:ext>
                </a:extLst>
              </p:cNvPr>
              <p:cNvSpPr/>
              <p:nvPr/>
            </p:nvSpPr>
            <p:spPr>
              <a:xfrm>
                <a:off x="2474831" y="4206179"/>
                <a:ext cx="1499260" cy="23487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lc="http://schemas.openxmlformats.org/drawingml/2006/lockedCanvas" xmlns:a14="http://schemas.microsoft.com/office/drawing/2010/main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lang="zh-TW" altLang="zh-TW" b="1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人物對話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id="{092FF4DA-3819-496C-BAA8-10CE051477EC}"/>
                  </a:ext>
                </a:extLst>
              </p:cNvPr>
              <p:cNvGrpSpPr/>
              <p:nvPr/>
            </p:nvGrpSpPr>
            <p:grpSpPr>
              <a:xfrm>
                <a:off x="1877220" y="4120508"/>
                <a:ext cx="442502" cy="442503"/>
                <a:chOff x="0" y="0"/>
                <a:chExt cx="885002" cy="885002"/>
              </a:xfrm>
            </p:grpSpPr>
            <p:sp>
              <p:nvSpPr>
                <p:cNvPr id="14" name="任意多边形: 形状 13">
                  <a:extLst>
                    <a:ext uri="{FF2B5EF4-FFF2-40B4-BE49-F238E27FC236}">
                      <a16:creationId xmlns:a16="http://schemas.microsoft.com/office/drawing/2014/main" id="{27A157F3-3F47-47F3-8408-B0C727F2DAF2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885002" cy="88500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noFill/>
                <a:ln w="63500" cap="flat">
                  <a:solidFill>
                    <a:schemeClr val="accent3"/>
                  </a:solidFill>
                  <a:prstDash val="solid"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" name="任意多边形: 形状 14">
                  <a:extLst>
                    <a:ext uri="{FF2B5EF4-FFF2-40B4-BE49-F238E27FC236}">
                      <a16:creationId xmlns:a16="http://schemas.microsoft.com/office/drawing/2014/main" id="{21BF355C-CE7B-4FD8-81F5-D752003EC24F}"/>
                    </a:ext>
                  </a:extLst>
                </p:cNvPr>
                <p:cNvSpPr/>
                <p:nvPr/>
              </p:nvSpPr>
              <p:spPr>
                <a:xfrm>
                  <a:off x="176755" y="241509"/>
                  <a:ext cx="531491" cy="41537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96" h="21600" extrusionOk="0">
                      <a:moveTo>
                        <a:pt x="10547" y="0"/>
                      </a:moveTo>
                      <a:cubicBezTo>
                        <a:pt x="7670" y="0"/>
                        <a:pt x="4754" y="229"/>
                        <a:pt x="1879" y="686"/>
                      </a:cubicBezTo>
                      <a:cubicBezTo>
                        <a:pt x="1331" y="773"/>
                        <a:pt x="883" y="1299"/>
                        <a:pt x="755" y="2002"/>
                      </a:cubicBezTo>
                      <a:cubicBezTo>
                        <a:pt x="-252" y="7551"/>
                        <a:pt x="-252" y="13178"/>
                        <a:pt x="755" y="18728"/>
                      </a:cubicBezTo>
                      <a:cubicBezTo>
                        <a:pt x="883" y="19431"/>
                        <a:pt x="1331" y="19958"/>
                        <a:pt x="1879" y="20044"/>
                      </a:cubicBezTo>
                      <a:cubicBezTo>
                        <a:pt x="3264" y="20265"/>
                        <a:pt x="4658" y="20428"/>
                        <a:pt x="6053" y="20543"/>
                      </a:cubicBezTo>
                      <a:cubicBezTo>
                        <a:pt x="5978" y="20604"/>
                        <a:pt x="5931" y="20669"/>
                        <a:pt x="5931" y="20734"/>
                      </a:cubicBezTo>
                      <a:cubicBezTo>
                        <a:pt x="5931" y="21212"/>
                        <a:pt x="7997" y="21600"/>
                        <a:pt x="10547" y="21600"/>
                      </a:cubicBezTo>
                      <a:cubicBezTo>
                        <a:pt x="13097" y="21600"/>
                        <a:pt x="15163" y="21212"/>
                        <a:pt x="15163" y="20734"/>
                      </a:cubicBezTo>
                      <a:cubicBezTo>
                        <a:pt x="15163" y="20669"/>
                        <a:pt x="15114" y="20604"/>
                        <a:pt x="15038" y="20543"/>
                      </a:cubicBezTo>
                      <a:cubicBezTo>
                        <a:pt x="16433" y="20428"/>
                        <a:pt x="17830" y="20265"/>
                        <a:pt x="19215" y="20044"/>
                      </a:cubicBezTo>
                      <a:cubicBezTo>
                        <a:pt x="19762" y="19958"/>
                        <a:pt x="20212" y="19431"/>
                        <a:pt x="20339" y="18728"/>
                      </a:cubicBezTo>
                      <a:cubicBezTo>
                        <a:pt x="21348" y="13178"/>
                        <a:pt x="21348" y="7551"/>
                        <a:pt x="20339" y="2002"/>
                      </a:cubicBezTo>
                      <a:cubicBezTo>
                        <a:pt x="20212" y="1299"/>
                        <a:pt x="19762" y="773"/>
                        <a:pt x="19215" y="686"/>
                      </a:cubicBezTo>
                      <a:cubicBezTo>
                        <a:pt x="16339" y="229"/>
                        <a:pt x="13423" y="0"/>
                        <a:pt x="10547" y="0"/>
                      </a:cubicBezTo>
                      <a:close/>
                      <a:moveTo>
                        <a:pt x="10602" y="1795"/>
                      </a:moveTo>
                      <a:cubicBezTo>
                        <a:pt x="13438" y="1795"/>
                        <a:pt x="16273" y="2018"/>
                        <a:pt x="19109" y="2469"/>
                      </a:cubicBezTo>
                      <a:cubicBezTo>
                        <a:pt x="20074" y="7778"/>
                        <a:pt x="20074" y="13088"/>
                        <a:pt x="19109" y="18397"/>
                      </a:cubicBezTo>
                      <a:cubicBezTo>
                        <a:pt x="13437" y="19298"/>
                        <a:pt x="7764" y="19298"/>
                        <a:pt x="2092" y="18397"/>
                      </a:cubicBezTo>
                      <a:cubicBezTo>
                        <a:pt x="1127" y="13088"/>
                        <a:pt x="1127" y="7778"/>
                        <a:pt x="2092" y="2469"/>
                      </a:cubicBezTo>
                      <a:cubicBezTo>
                        <a:pt x="4928" y="2018"/>
                        <a:pt x="7766" y="1795"/>
                        <a:pt x="10602" y="1795"/>
                      </a:cubicBezTo>
                      <a:close/>
                      <a:moveTo>
                        <a:pt x="9332" y="3231"/>
                      </a:moveTo>
                      <a:cubicBezTo>
                        <a:pt x="7547" y="3231"/>
                        <a:pt x="5731" y="3472"/>
                        <a:pt x="3946" y="3953"/>
                      </a:cubicBezTo>
                      <a:cubicBezTo>
                        <a:pt x="3715" y="4016"/>
                        <a:pt x="3527" y="4238"/>
                        <a:pt x="3453" y="4531"/>
                      </a:cubicBezTo>
                      <a:cubicBezTo>
                        <a:pt x="2502" y="8317"/>
                        <a:pt x="2502" y="12151"/>
                        <a:pt x="3453" y="15936"/>
                      </a:cubicBezTo>
                      <a:cubicBezTo>
                        <a:pt x="3527" y="16230"/>
                        <a:pt x="3715" y="16452"/>
                        <a:pt x="3946" y="16514"/>
                      </a:cubicBezTo>
                      <a:cubicBezTo>
                        <a:pt x="5731" y="16996"/>
                        <a:pt x="7547" y="17240"/>
                        <a:pt x="9332" y="17240"/>
                      </a:cubicBezTo>
                      <a:cubicBezTo>
                        <a:pt x="11120" y="17240"/>
                        <a:pt x="12929" y="16996"/>
                        <a:pt x="14715" y="16514"/>
                      </a:cubicBezTo>
                      <a:cubicBezTo>
                        <a:pt x="14947" y="16452"/>
                        <a:pt x="15135" y="16230"/>
                        <a:pt x="15209" y="15936"/>
                      </a:cubicBezTo>
                      <a:cubicBezTo>
                        <a:pt x="16161" y="12151"/>
                        <a:pt x="16161" y="8317"/>
                        <a:pt x="15209" y="4531"/>
                      </a:cubicBezTo>
                      <a:cubicBezTo>
                        <a:pt x="15135" y="4238"/>
                        <a:pt x="14947" y="4016"/>
                        <a:pt x="14715" y="3953"/>
                      </a:cubicBezTo>
                      <a:cubicBezTo>
                        <a:pt x="12929" y="3472"/>
                        <a:pt x="11120" y="3231"/>
                        <a:pt x="9332" y="3231"/>
                      </a:cubicBezTo>
                      <a:close/>
                      <a:moveTo>
                        <a:pt x="9223" y="3949"/>
                      </a:moveTo>
                      <a:cubicBezTo>
                        <a:pt x="10973" y="3949"/>
                        <a:pt x="12724" y="4184"/>
                        <a:pt x="14475" y="4655"/>
                      </a:cubicBezTo>
                      <a:cubicBezTo>
                        <a:pt x="15385" y="8277"/>
                        <a:pt x="15385" y="11899"/>
                        <a:pt x="14475" y="15521"/>
                      </a:cubicBezTo>
                      <a:cubicBezTo>
                        <a:pt x="10973" y="16463"/>
                        <a:pt x="7472" y="16463"/>
                        <a:pt x="3971" y="15521"/>
                      </a:cubicBezTo>
                      <a:cubicBezTo>
                        <a:pt x="3060" y="11899"/>
                        <a:pt x="3060" y="8277"/>
                        <a:pt x="3971" y="4655"/>
                      </a:cubicBezTo>
                      <a:cubicBezTo>
                        <a:pt x="5721" y="4184"/>
                        <a:pt x="7472" y="3949"/>
                        <a:pt x="9223" y="3949"/>
                      </a:cubicBezTo>
                      <a:close/>
                      <a:moveTo>
                        <a:pt x="17434" y="4308"/>
                      </a:moveTo>
                      <a:cubicBezTo>
                        <a:pt x="16888" y="4308"/>
                        <a:pt x="16445" y="4888"/>
                        <a:pt x="16445" y="5604"/>
                      </a:cubicBezTo>
                      <a:cubicBezTo>
                        <a:pt x="16445" y="6320"/>
                        <a:pt x="16888" y="6901"/>
                        <a:pt x="17434" y="6901"/>
                      </a:cubicBezTo>
                      <a:cubicBezTo>
                        <a:pt x="17980" y="6901"/>
                        <a:pt x="18421" y="6320"/>
                        <a:pt x="18421" y="5604"/>
                      </a:cubicBezTo>
                      <a:cubicBezTo>
                        <a:pt x="18421" y="4888"/>
                        <a:pt x="17980" y="4308"/>
                        <a:pt x="17434" y="4308"/>
                      </a:cubicBezTo>
                      <a:close/>
                      <a:moveTo>
                        <a:pt x="17410" y="5170"/>
                      </a:moveTo>
                      <a:cubicBezTo>
                        <a:pt x="17591" y="5170"/>
                        <a:pt x="17739" y="5366"/>
                        <a:pt x="17739" y="5604"/>
                      </a:cubicBezTo>
                      <a:cubicBezTo>
                        <a:pt x="17739" y="5841"/>
                        <a:pt x="17591" y="6035"/>
                        <a:pt x="17410" y="6035"/>
                      </a:cubicBezTo>
                      <a:cubicBezTo>
                        <a:pt x="17229" y="6035"/>
                        <a:pt x="17081" y="5841"/>
                        <a:pt x="17081" y="5604"/>
                      </a:cubicBezTo>
                      <a:cubicBezTo>
                        <a:pt x="17081" y="5366"/>
                        <a:pt x="17229" y="5170"/>
                        <a:pt x="17410" y="5170"/>
                      </a:cubicBezTo>
                      <a:close/>
                      <a:moveTo>
                        <a:pt x="9089" y="6821"/>
                      </a:moveTo>
                      <a:lnTo>
                        <a:pt x="6065" y="7132"/>
                      </a:lnTo>
                      <a:cubicBezTo>
                        <a:pt x="5886" y="7160"/>
                        <a:pt x="5713" y="7373"/>
                        <a:pt x="5682" y="7607"/>
                      </a:cubicBezTo>
                      <a:lnTo>
                        <a:pt x="5481" y="10016"/>
                      </a:lnTo>
                      <a:cubicBezTo>
                        <a:pt x="5473" y="10254"/>
                        <a:pt x="5614" y="10447"/>
                        <a:pt x="5794" y="10447"/>
                      </a:cubicBezTo>
                      <a:cubicBezTo>
                        <a:pt x="5975" y="10447"/>
                        <a:pt x="6128" y="10251"/>
                        <a:pt x="6135" y="10012"/>
                      </a:cubicBezTo>
                      <a:lnTo>
                        <a:pt x="6245" y="8377"/>
                      </a:lnTo>
                      <a:cubicBezTo>
                        <a:pt x="6269" y="8141"/>
                        <a:pt x="6436" y="7930"/>
                        <a:pt x="6617" y="7906"/>
                      </a:cubicBezTo>
                      <a:lnTo>
                        <a:pt x="9089" y="7683"/>
                      </a:lnTo>
                      <a:cubicBezTo>
                        <a:pt x="9270" y="7674"/>
                        <a:pt x="9421" y="7474"/>
                        <a:pt x="9421" y="7236"/>
                      </a:cubicBezTo>
                      <a:cubicBezTo>
                        <a:pt x="9421" y="6998"/>
                        <a:pt x="9270" y="6812"/>
                        <a:pt x="9089" y="6821"/>
                      </a:cubicBezTo>
                      <a:close/>
                      <a:moveTo>
                        <a:pt x="17002" y="10447"/>
                      </a:moveTo>
                      <a:cubicBezTo>
                        <a:pt x="16820" y="10447"/>
                        <a:pt x="16673" y="10639"/>
                        <a:pt x="16673" y="10878"/>
                      </a:cubicBezTo>
                      <a:cubicBezTo>
                        <a:pt x="16673" y="11116"/>
                        <a:pt x="16820" y="11309"/>
                        <a:pt x="17002" y="11309"/>
                      </a:cubicBezTo>
                      <a:lnTo>
                        <a:pt x="18981" y="11309"/>
                      </a:lnTo>
                      <a:cubicBezTo>
                        <a:pt x="19163" y="11309"/>
                        <a:pt x="19310" y="11116"/>
                        <a:pt x="19310" y="10878"/>
                      </a:cubicBezTo>
                      <a:cubicBezTo>
                        <a:pt x="19310" y="10639"/>
                        <a:pt x="19163" y="10447"/>
                        <a:pt x="18981" y="10447"/>
                      </a:cubicBezTo>
                      <a:lnTo>
                        <a:pt x="17002" y="10447"/>
                      </a:lnTo>
                      <a:close/>
                      <a:moveTo>
                        <a:pt x="17002" y="13040"/>
                      </a:moveTo>
                      <a:cubicBezTo>
                        <a:pt x="16820" y="13040"/>
                        <a:pt x="16673" y="13232"/>
                        <a:pt x="16673" y="13471"/>
                      </a:cubicBezTo>
                      <a:cubicBezTo>
                        <a:pt x="16673" y="13708"/>
                        <a:pt x="16820" y="13901"/>
                        <a:pt x="17002" y="13901"/>
                      </a:cubicBezTo>
                      <a:lnTo>
                        <a:pt x="18981" y="13901"/>
                      </a:lnTo>
                      <a:cubicBezTo>
                        <a:pt x="19163" y="13901"/>
                        <a:pt x="19310" y="13708"/>
                        <a:pt x="19310" y="13471"/>
                      </a:cubicBezTo>
                      <a:cubicBezTo>
                        <a:pt x="19310" y="13232"/>
                        <a:pt x="19163" y="13040"/>
                        <a:pt x="18981" y="13040"/>
                      </a:cubicBezTo>
                      <a:lnTo>
                        <a:pt x="17002" y="13040"/>
                      </a:lnTo>
                      <a:close/>
                      <a:moveTo>
                        <a:pt x="16344" y="15629"/>
                      </a:moveTo>
                      <a:cubicBezTo>
                        <a:pt x="16162" y="15629"/>
                        <a:pt x="16015" y="15825"/>
                        <a:pt x="16015" y="16063"/>
                      </a:cubicBezTo>
                      <a:cubicBezTo>
                        <a:pt x="16015" y="16302"/>
                        <a:pt x="16162" y="16494"/>
                        <a:pt x="16344" y="16494"/>
                      </a:cubicBezTo>
                      <a:lnTo>
                        <a:pt x="18323" y="16494"/>
                      </a:lnTo>
                      <a:cubicBezTo>
                        <a:pt x="18505" y="16494"/>
                        <a:pt x="18652" y="16302"/>
                        <a:pt x="18652" y="16063"/>
                      </a:cubicBezTo>
                      <a:cubicBezTo>
                        <a:pt x="18652" y="15825"/>
                        <a:pt x="18505" y="15629"/>
                        <a:pt x="18323" y="15629"/>
                      </a:cubicBezTo>
                      <a:lnTo>
                        <a:pt x="16344" y="15629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sp>
        <p:nvSpPr>
          <p:cNvPr id="75" name="Title 1">
            <a:extLst>
              <a:ext uri="{FF2B5EF4-FFF2-40B4-BE49-F238E27FC236}">
                <a16:creationId xmlns:a16="http://schemas.microsoft.com/office/drawing/2014/main" id="{459F30E0-0EA5-4DD4-BC1A-27BECB794FA8}"/>
              </a:ext>
            </a:extLst>
          </p:cNvPr>
          <p:cNvSpPr txBox="1">
            <a:spLocks/>
          </p:cNvSpPr>
          <p:nvPr/>
        </p:nvSpPr>
        <p:spPr>
          <a:xfrm>
            <a:off x="902659" y="411510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TW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場景</a:t>
            </a:r>
            <a:r>
              <a:rPr lang="en-US" altLang="zh-TW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:</a:t>
            </a:r>
            <a:r>
              <a:rPr lang="zh-TW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第一封信</a:t>
            </a:r>
            <a:endParaRPr lang="en-GB" altLang="zh-CN" sz="2400" dirty="0">
              <a:solidFill>
                <a:schemeClr val="tx1">
                  <a:lumMod val="65000"/>
                  <a:lumOff val="35000"/>
                </a:schemeClr>
              </a:solidFill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4E9B585-B627-4EBD-8E9D-A567D8701B73}"/>
              </a:ext>
            </a:extLst>
          </p:cNvPr>
          <p:cNvSpPr/>
          <p:nvPr/>
        </p:nvSpPr>
        <p:spPr>
          <a:xfrm>
            <a:off x="3453032" y="162369"/>
            <a:ext cx="486338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/>
              <a:t>時間是凌晨兩點多，躲避警察的三個人走在位於高地的住宅區，不久看見一家店鋪，鐵捲門上沒有寫任何字，只有一個信件的投遞口。</a:t>
            </a:r>
          </a:p>
          <a:p>
            <a:r>
              <a:rPr lang="zh-TW" altLang="en-US" dirty="0"/>
              <a:t>這是什麼？幸平小聲嘀咕道</a:t>
            </a:r>
            <a:r>
              <a:rPr lang="en-US" altLang="zh-TW" dirty="0"/>
              <a:t>……</a:t>
            </a:r>
            <a:endParaRPr lang="zh-TW" altLang="en-US" dirty="0">
              <a:solidFill>
                <a:srgbClr val="FF0000"/>
              </a:solidFill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「</a:t>
            </a:r>
            <a:r>
              <a:rPr lang="zh-TW" altLang="en-US" b="1" dirty="0">
                <a:solidFill>
                  <a:srgbClr val="FF0000"/>
                </a:solidFill>
              </a:rPr>
              <a:t>你不知道嗎？這是牛奶箱，送牛奶時就放在這裡」</a:t>
            </a:r>
            <a:endParaRPr lang="en-US" altLang="zh-TW" b="1" dirty="0">
              <a:solidFill>
                <a:srgbClr val="FF0000"/>
              </a:solidFill>
            </a:endParaRPr>
          </a:p>
          <a:p>
            <a:r>
              <a:rPr lang="zh-TW" altLang="en-US" dirty="0"/>
              <a:t>三個人走了進去，屋內雖然有灰塵的味道，但不至於不舒服，就在大家東翻翻西看看的時候，突然背後傳來隱約的動靜，</a:t>
            </a:r>
            <a:endParaRPr lang="en-US" altLang="zh-TW" dirty="0"/>
          </a:p>
          <a:p>
            <a:pPr lvl="0"/>
            <a:r>
              <a:rPr lang="zh-TW" altLang="en-US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「</a:t>
            </a:r>
            <a:r>
              <a:rPr lang="zh-TW" altLang="en-US" b="1" dirty="0">
                <a:solidFill>
                  <a:srgbClr val="FF0000"/>
                </a:solidFill>
              </a:rPr>
              <a:t>甚麼聲音？」</a:t>
            </a:r>
            <a:endParaRPr lang="en-US" altLang="zh-TW" b="1" dirty="0">
              <a:solidFill>
                <a:srgbClr val="FF0000"/>
              </a:solidFill>
            </a:endParaRPr>
          </a:p>
          <a:p>
            <a:r>
              <a:rPr lang="zh-TW" altLang="en-US" dirty="0"/>
              <a:t>敦也回頭一看，發現有白色的東西掉在鐵捲門前的紙箱，他用手電筒照了照</a:t>
            </a:r>
            <a:endParaRPr lang="en-US" altLang="zh-TW" dirty="0"/>
          </a:p>
          <a:p>
            <a:pPr lvl="0"/>
            <a:r>
              <a:rPr lang="zh-TW" altLang="en-US" b="1" dirty="0">
                <a:solidFill>
                  <a:srgbClr val="FF0000"/>
                </a:solidFill>
                <a:latin typeface="PMingLiU" panose="02020500000000000000" pitchFamily="18" charset="-120"/>
                <a:ea typeface="PMingLiU" panose="02020500000000000000" pitchFamily="18" charset="-120"/>
              </a:rPr>
              <a:t>「</a:t>
            </a:r>
            <a:r>
              <a:rPr lang="zh-TW" altLang="en-US" b="1" dirty="0">
                <a:solidFill>
                  <a:srgbClr val="FF0000"/>
                </a:solidFill>
              </a:rPr>
              <a:t>有人投信進來</a:t>
            </a:r>
            <a:r>
              <a:rPr lang="en-US" altLang="zh-TW" b="1" dirty="0">
                <a:solidFill>
                  <a:srgbClr val="FF0000"/>
                </a:solidFill>
              </a:rPr>
              <a:t>!</a:t>
            </a:r>
            <a:r>
              <a:rPr lang="zh-TW" altLang="en-US" b="1" dirty="0">
                <a:solidFill>
                  <a:srgbClr val="FF0000"/>
                </a:solidFill>
              </a:rPr>
              <a:t>」</a:t>
            </a:r>
            <a:endParaRPr lang="en-US" altLang="zh-TW" b="1" dirty="0">
              <a:solidFill>
                <a:srgbClr val="FF0000"/>
              </a:solidFill>
            </a:endParaRPr>
          </a:p>
          <a:p>
            <a:r>
              <a:rPr lang="zh-TW" altLang="en-US" dirty="0"/>
              <a:t>他全身的血液沸騰，三更半夜郵差不可能來這種地方送信，所有人都露出害怕的表情。</a:t>
            </a:r>
            <a:endParaRPr lang="en-US" altLang="zh-TW" dirty="0"/>
          </a:p>
          <a:p>
            <a:r>
              <a:rPr lang="zh-TW" altLang="en-US" dirty="0"/>
              <a:t>那的確是一封奇妙的信</a:t>
            </a:r>
            <a:r>
              <a:rPr lang="en-US" altLang="zh-TW" dirty="0"/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3209947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id="{65A369DE-C7BA-45F8-8996-FAF7EC0E2B74}"/>
              </a:ext>
            </a:extLst>
          </p:cNvPr>
          <p:cNvGrpSpPr/>
          <p:nvPr/>
        </p:nvGrpSpPr>
        <p:grpSpPr>
          <a:xfrm>
            <a:off x="885508" y="1385576"/>
            <a:ext cx="2164247" cy="2441971"/>
            <a:chOff x="839416" y="2132856"/>
            <a:chExt cx="2613001" cy="2948312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ED5C5541-FA3E-4D67-B2DE-8DEB2B92BA21}"/>
                </a:ext>
              </a:extLst>
            </p:cNvPr>
            <p:cNvGrpSpPr/>
            <p:nvPr/>
          </p:nvGrpSpPr>
          <p:grpSpPr>
            <a:xfrm>
              <a:off x="839416" y="2132856"/>
              <a:ext cx="2613001" cy="658233"/>
              <a:chOff x="1487488" y="2204864"/>
              <a:chExt cx="2613001" cy="658233"/>
            </a:xfrm>
          </p:grpSpPr>
          <p:sp>
            <p:nvSpPr>
              <p:cNvPr id="28" name="矩形: 圆角 27">
                <a:extLst>
                  <a:ext uri="{FF2B5EF4-FFF2-40B4-BE49-F238E27FC236}">
                    <a16:creationId xmlns:a16="http://schemas.microsoft.com/office/drawing/2014/main" id="{1AE3EC34-E1C4-4828-88BB-6578DF2D9A4E}"/>
                  </a:ext>
                </a:extLst>
              </p:cNvPr>
              <p:cNvSpPr/>
              <p:nvPr/>
            </p:nvSpPr>
            <p:spPr>
              <a:xfrm>
                <a:off x="1487488" y="2312730"/>
                <a:ext cx="2613001" cy="442502"/>
              </a:xfrm>
              <a:prstGeom prst="roundRect">
                <a:avLst>
                  <a:gd name="adj" fmla="val 21525"/>
                </a:avLst>
              </a:prstGeom>
              <a:solidFill>
                <a:srgbClr val="6B8866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:a16="http://schemas.microsoft.com/office/drawing/2014/main" id="{25C43118-48F9-42A1-8FD2-F374CBA98785}"/>
                  </a:ext>
                </a:extLst>
              </p:cNvPr>
              <p:cNvSpPr/>
              <p:nvPr/>
            </p:nvSpPr>
            <p:spPr>
              <a:xfrm>
                <a:off x="1769354" y="2204864"/>
                <a:ext cx="658232" cy="6582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 dirty="0"/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:a16="http://schemas.microsoft.com/office/drawing/2014/main" id="{BC6E35DA-EE51-4C31-BC3A-B2B67942042B}"/>
                  </a:ext>
                </a:extLst>
              </p:cNvPr>
              <p:cNvSpPr/>
              <p:nvPr/>
            </p:nvSpPr>
            <p:spPr>
              <a:xfrm>
                <a:off x="2474831" y="2404750"/>
                <a:ext cx="1499260" cy="23487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lc="http://schemas.openxmlformats.org/drawingml/2006/lockedCanvas" xmlns:a14="http://schemas.microsoft.com/office/drawing/2010/main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lang="zh-TW" altLang="zh-TW" sz="1600" b="1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人物角色</a:t>
                </a:r>
                <a:endParaRPr lang="zh-CN" altLang="en-US" sz="1600" dirty="0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31" name="组合 30">
                <a:extLst>
                  <a:ext uri="{FF2B5EF4-FFF2-40B4-BE49-F238E27FC236}">
                    <a16:creationId xmlns:a16="http://schemas.microsoft.com/office/drawing/2014/main" id="{51469F22-F26B-406D-B09E-D81F4D25F8D9}"/>
                  </a:ext>
                </a:extLst>
              </p:cNvPr>
              <p:cNvGrpSpPr/>
              <p:nvPr/>
            </p:nvGrpSpPr>
            <p:grpSpPr>
              <a:xfrm>
                <a:off x="1877220" y="2312730"/>
                <a:ext cx="442502" cy="442502"/>
                <a:chOff x="0" y="0"/>
                <a:chExt cx="885002" cy="885002"/>
              </a:xfrm>
            </p:grpSpPr>
            <p:sp>
              <p:nvSpPr>
                <p:cNvPr id="32" name="任意多边形: 形状 31">
                  <a:extLst>
                    <a:ext uri="{FF2B5EF4-FFF2-40B4-BE49-F238E27FC236}">
                      <a16:creationId xmlns:a16="http://schemas.microsoft.com/office/drawing/2014/main" id="{2C5C6304-6CD7-4DEC-8A7B-DA210F6B6AAF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885002" cy="88500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noFill/>
                <a:ln w="63500" cap="flat">
                  <a:solidFill>
                    <a:schemeClr val="accent4"/>
                  </a:solidFill>
                  <a:prstDash val="solid"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任意多边形: 形状 32">
                  <a:extLst>
                    <a:ext uri="{FF2B5EF4-FFF2-40B4-BE49-F238E27FC236}">
                      <a16:creationId xmlns:a16="http://schemas.microsoft.com/office/drawing/2014/main" id="{D42F0376-94D2-4D81-AFC9-2E7574DCD513}"/>
                    </a:ext>
                  </a:extLst>
                </p:cNvPr>
                <p:cNvSpPr/>
                <p:nvPr/>
              </p:nvSpPr>
              <p:spPr>
                <a:xfrm>
                  <a:off x="204600" y="195528"/>
                  <a:ext cx="475800" cy="401438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7427" y="0"/>
                      </a:moveTo>
                      <a:cubicBezTo>
                        <a:pt x="6595" y="0"/>
                        <a:pt x="5854" y="590"/>
                        <a:pt x="5543" y="1508"/>
                      </a:cubicBezTo>
                      <a:lnTo>
                        <a:pt x="4621" y="4258"/>
                      </a:lnTo>
                      <a:lnTo>
                        <a:pt x="1689" y="4833"/>
                      </a:lnTo>
                      <a:cubicBezTo>
                        <a:pt x="708" y="5026"/>
                        <a:pt x="0" y="6024"/>
                        <a:pt x="0" y="7204"/>
                      </a:cubicBezTo>
                      <a:lnTo>
                        <a:pt x="0" y="19206"/>
                      </a:lnTo>
                      <a:cubicBezTo>
                        <a:pt x="0" y="20530"/>
                        <a:pt x="912" y="21600"/>
                        <a:pt x="2029" y="21600"/>
                      </a:cubicBezTo>
                      <a:lnTo>
                        <a:pt x="19571" y="21600"/>
                      </a:lnTo>
                      <a:cubicBezTo>
                        <a:pt x="20687" y="21600"/>
                        <a:pt x="21600" y="20530"/>
                        <a:pt x="21600" y="19206"/>
                      </a:cubicBezTo>
                      <a:lnTo>
                        <a:pt x="21600" y="7204"/>
                      </a:lnTo>
                      <a:cubicBezTo>
                        <a:pt x="21600" y="6024"/>
                        <a:pt x="20892" y="5026"/>
                        <a:pt x="19911" y="4833"/>
                      </a:cubicBezTo>
                      <a:lnTo>
                        <a:pt x="16979" y="4258"/>
                      </a:lnTo>
                      <a:lnTo>
                        <a:pt x="16057" y="1508"/>
                      </a:lnTo>
                      <a:cubicBezTo>
                        <a:pt x="15747" y="591"/>
                        <a:pt x="15005" y="0"/>
                        <a:pt x="14173" y="0"/>
                      </a:cubicBezTo>
                      <a:lnTo>
                        <a:pt x="7427" y="0"/>
                      </a:lnTo>
                      <a:close/>
                      <a:moveTo>
                        <a:pt x="7320" y="1841"/>
                      </a:moveTo>
                      <a:lnTo>
                        <a:pt x="14067" y="1841"/>
                      </a:lnTo>
                      <a:cubicBezTo>
                        <a:pt x="14342" y="1841"/>
                        <a:pt x="14595" y="2044"/>
                        <a:pt x="14698" y="2348"/>
                      </a:cubicBezTo>
                      <a:lnTo>
                        <a:pt x="15901" y="5926"/>
                      </a:lnTo>
                      <a:lnTo>
                        <a:pt x="19581" y="6651"/>
                      </a:lnTo>
                      <a:cubicBezTo>
                        <a:pt x="19906" y="6715"/>
                        <a:pt x="20144" y="7054"/>
                        <a:pt x="20144" y="7445"/>
                      </a:cubicBezTo>
                      <a:cubicBezTo>
                        <a:pt x="20144" y="7445"/>
                        <a:pt x="20144" y="19448"/>
                        <a:pt x="20144" y="19448"/>
                      </a:cubicBezTo>
                      <a:cubicBezTo>
                        <a:pt x="20144" y="19890"/>
                        <a:pt x="19837" y="20242"/>
                        <a:pt x="19464" y="20242"/>
                      </a:cubicBezTo>
                      <a:lnTo>
                        <a:pt x="1922" y="20242"/>
                      </a:lnTo>
                      <a:cubicBezTo>
                        <a:pt x="1549" y="20242"/>
                        <a:pt x="1243" y="19890"/>
                        <a:pt x="1243" y="19448"/>
                      </a:cubicBezTo>
                      <a:lnTo>
                        <a:pt x="1243" y="7445"/>
                      </a:lnTo>
                      <a:cubicBezTo>
                        <a:pt x="1243" y="7054"/>
                        <a:pt x="1480" y="6715"/>
                        <a:pt x="1806" y="6651"/>
                      </a:cubicBezTo>
                      <a:lnTo>
                        <a:pt x="5485" y="5926"/>
                      </a:lnTo>
                      <a:lnTo>
                        <a:pt x="6689" y="2348"/>
                      </a:lnTo>
                      <a:cubicBezTo>
                        <a:pt x="6792" y="2044"/>
                        <a:pt x="7043" y="1841"/>
                        <a:pt x="7320" y="1841"/>
                      </a:cubicBezTo>
                      <a:close/>
                      <a:moveTo>
                        <a:pt x="10679" y="5892"/>
                      </a:moveTo>
                      <a:cubicBezTo>
                        <a:pt x="7695" y="5892"/>
                        <a:pt x="5281" y="8755"/>
                        <a:pt x="5281" y="12290"/>
                      </a:cubicBezTo>
                      <a:cubicBezTo>
                        <a:pt x="5281" y="15826"/>
                        <a:pt x="7695" y="18689"/>
                        <a:pt x="10679" y="18689"/>
                      </a:cubicBezTo>
                      <a:cubicBezTo>
                        <a:pt x="13661" y="18689"/>
                        <a:pt x="16076" y="15826"/>
                        <a:pt x="16076" y="12290"/>
                      </a:cubicBezTo>
                      <a:cubicBezTo>
                        <a:pt x="16076" y="8755"/>
                        <a:pt x="13661" y="5892"/>
                        <a:pt x="10679" y="5892"/>
                      </a:cubicBezTo>
                      <a:close/>
                      <a:moveTo>
                        <a:pt x="10261" y="7376"/>
                      </a:moveTo>
                      <a:cubicBezTo>
                        <a:pt x="11295" y="7282"/>
                        <a:pt x="12363" y="7653"/>
                        <a:pt x="13212" y="8516"/>
                      </a:cubicBezTo>
                      <a:cubicBezTo>
                        <a:pt x="14911" y="10240"/>
                        <a:pt x="15105" y="13280"/>
                        <a:pt x="13649" y="15294"/>
                      </a:cubicBezTo>
                      <a:cubicBezTo>
                        <a:pt x="12194" y="17308"/>
                        <a:pt x="9639" y="17537"/>
                        <a:pt x="7941" y="15812"/>
                      </a:cubicBezTo>
                      <a:cubicBezTo>
                        <a:pt x="6242" y="14086"/>
                        <a:pt x="6039" y="11058"/>
                        <a:pt x="7494" y="9045"/>
                      </a:cubicBezTo>
                      <a:cubicBezTo>
                        <a:pt x="8222" y="8038"/>
                        <a:pt x="9228" y="7470"/>
                        <a:pt x="10261" y="7376"/>
                      </a:cubicBezTo>
                      <a:close/>
                      <a:moveTo>
                        <a:pt x="10776" y="8838"/>
                      </a:moveTo>
                      <a:cubicBezTo>
                        <a:pt x="9285" y="8838"/>
                        <a:pt x="8077" y="10270"/>
                        <a:pt x="8077" y="12037"/>
                      </a:cubicBezTo>
                      <a:cubicBezTo>
                        <a:pt x="8077" y="12258"/>
                        <a:pt x="8229" y="12440"/>
                        <a:pt x="8417" y="12440"/>
                      </a:cubicBezTo>
                      <a:cubicBezTo>
                        <a:pt x="8603" y="12440"/>
                        <a:pt x="8756" y="12258"/>
                        <a:pt x="8756" y="12037"/>
                      </a:cubicBezTo>
                      <a:cubicBezTo>
                        <a:pt x="8756" y="10711"/>
                        <a:pt x="9657" y="9643"/>
                        <a:pt x="10776" y="9643"/>
                      </a:cubicBezTo>
                      <a:cubicBezTo>
                        <a:pt x="10962" y="9643"/>
                        <a:pt x="11116" y="9461"/>
                        <a:pt x="11116" y="9241"/>
                      </a:cubicBezTo>
                      <a:cubicBezTo>
                        <a:pt x="11116" y="9020"/>
                        <a:pt x="10962" y="8838"/>
                        <a:pt x="10776" y="8838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277B7B4F-FB93-4743-A50D-1236B9399590}"/>
                </a:ext>
              </a:extLst>
            </p:cNvPr>
            <p:cNvGrpSpPr/>
            <p:nvPr/>
          </p:nvGrpSpPr>
          <p:grpSpPr>
            <a:xfrm>
              <a:off x="839416" y="2896216"/>
              <a:ext cx="2613001" cy="658233"/>
              <a:chOff x="1487488" y="2807457"/>
              <a:chExt cx="2613001" cy="658233"/>
            </a:xfrm>
          </p:grpSpPr>
          <p:sp>
            <p:nvSpPr>
              <p:cNvPr id="22" name="矩形: 圆角 21">
                <a:extLst>
                  <a:ext uri="{FF2B5EF4-FFF2-40B4-BE49-F238E27FC236}">
                    <a16:creationId xmlns:a16="http://schemas.microsoft.com/office/drawing/2014/main" id="{26DF4317-0665-4D56-9951-427430186E00}"/>
                  </a:ext>
                </a:extLst>
              </p:cNvPr>
              <p:cNvSpPr/>
              <p:nvPr/>
            </p:nvSpPr>
            <p:spPr>
              <a:xfrm>
                <a:off x="1487488" y="2915323"/>
                <a:ext cx="2613001" cy="442502"/>
              </a:xfrm>
              <a:prstGeom prst="roundRect">
                <a:avLst>
                  <a:gd name="adj" fmla="val 21525"/>
                </a:avLst>
              </a:prstGeom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任意多边形: 形状 22">
                <a:extLst>
                  <a:ext uri="{FF2B5EF4-FFF2-40B4-BE49-F238E27FC236}">
                    <a16:creationId xmlns:a16="http://schemas.microsoft.com/office/drawing/2014/main" id="{64AF4359-71D9-4302-A73A-82112D07B7A7}"/>
                  </a:ext>
                </a:extLst>
              </p:cNvPr>
              <p:cNvSpPr/>
              <p:nvPr/>
            </p:nvSpPr>
            <p:spPr>
              <a:xfrm>
                <a:off x="1769354" y="2807457"/>
                <a:ext cx="658232" cy="6582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矩形 23">
                <a:extLst>
                  <a:ext uri="{FF2B5EF4-FFF2-40B4-BE49-F238E27FC236}">
                    <a16:creationId xmlns:a16="http://schemas.microsoft.com/office/drawing/2014/main" id="{475CD4C5-27A4-4388-9576-96E9E1C449F2}"/>
                  </a:ext>
                </a:extLst>
              </p:cNvPr>
              <p:cNvSpPr/>
              <p:nvPr/>
            </p:nvSpPr>
            <p:spPr>
              <a:xfrm>
                <a:off x="2474831" y="3007343"/>
                <a:ext cx="1499260" cy="23487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lc="http://schemas.openxmlformats.org/drawingml/2006/lockedCanvas" xmlns:a14="http://schemas.microsoft.com/office/drawing/2010/main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lang="zh-TW" altLang="zh-TW" b="1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衝突與緊張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id="{EA017DBB-2C10-44E5-AE55-CD54BEFF8D55}"/>
                  </a:ext>
                </a:extLst>
              </p:cNvPr>
              <p:cNvGrpSpPr/>
              <p:nvPr/>
            </p:nvGrpSpPr>
            <p:grpSpPr>
              <a:xfrm>
                <a:off x="1877220" y="2915323"/>
                <a:ext cx="442502" cy="442502"/>
                <a:chOff x="0" y="0"/>
                <a:chExt cx="885002" cy="885002"/>
              </a:xfrm>
            </p:grpSpPr>
            <p:sp>
              <p:nvSpPr>
                <p:cNvPr id="26" name="任意多边形: 形状 25">
                  <a:extLst>
                    <a:ext uri="{FF2B5EF4-FFF2-40B4-BE49-F238E27FC236}">
                      <a16:creationId xmlns:a16="http://schemas.microsoft.com/office/drawing/2014/main" id="{33DD765F-D335-4166-B22F-B8E87A861750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885002" cy="88500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noFill/>
                <a:ln w="63500" cap="flat">
                  <a:solidFill>
                    <a:schemeClr val="accent1"/>
                  </a:solidFill>
                  <a:prstDash val="solid"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" name="任意多边形: 形状 26">
                  <a:extLst>
                    <a:ext uri="{FF2B5EF4-FFF2-40B4-BE49-F238E27FC236}">
                      <a16:creationId xmlns:a16="http://schemas.microsoft.com/office/drawing/2014/main" id="{574B2CE4-6DF4-40BA-96A0-2CE1FA1B2E7D}"/>
                    </a:ext>
                  </a:extLst>
                </p:cNvPr>
                <p:cNvSpPr/>
                <p:nvPr/>
              </p:nvSpPr>
              <p:spPr>
                <a:xfrm>
                  <a:off x="205258" y="215586"/>
                  <a:ext cx="449085" cy="44908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4727" y="0"/>
                      </a:moveTo>
                      <a:cubicBezTo>
                        <a:pt x="3608" y="0"/>
                        <a:pt x="2704" y="903"/>
                        <a:pt x="2704" y="2023"/>
                      </a:cubicBezTo>
                      <a:lnTo>
                        <a:pt x="2704" y="3375"/>
                      </a:lnTo>
                      <a:lnTo>
                        <a:pt x="2023" y="3375"/>
                      </a:lnTo>
                      <a:cubicBezTo>
                        <a:pt x="904" y="3375"/>
                        <a:pt x="0" y="4278"/>
                        <a:pt x="0" y="5397"/>
                      </a:cubicBezTo>
                      <a:lnTo>
                        <a:pt x="0" y="18896"/>
                      </a:lnTo>
                      <a:cubicBezTo>
                        <a:pt x="0" y="20387"/>
                        <a:pt x="1213" y="21600"/>
                        <a:pt x="2704" y="21600"/>
                      </a:cubicBezTo>
                      <a:lnTo>
                        <a:pt x="18896" y="21600"/>
                      </a:lnTo>
                      <a:cubicBezTo>
                        <a:pt x="20387" y="21600"/>
                        <a:pt x="21600" y="20387"/>
                        <a:pt x="21600" y="18896"/>
                      </a:cubicBezTo>
                      <a:lnTo>
                        <a:pt x="21600" y="2023"/>
                      </a:lnTo>
                      <a:cubicBezTo>
                        <a:pt x="21600" y="903"/>
                        <a:pt x="20696" y="0"/>
                        <a:pt x="19577" y="0"/>
                      </a:cubicBezTo>
                      <a:lnTo>
                        <a:pt x="4727" y="0"/>
                      </a:lnTo>
                      <a:close/>
                      <a:moveTo>
                        <a:pt x="4696" y="1321"/>
                      </a:moveTo>
                      <a:lnTo>
                        <a:pt x="19546" y="1321"/>
                      </a:lnTo>
                      <a:cubicBezTo>
                        <a:pt x="19919" y="1321"/>
                        <a:pt x="20217" y="1619"/>
                        <a:pt x="20217" y="1992"/>
                      </a:cubicBezTo>
                      <a:cubicBezTo>
                        <a:pt x="20217" y="1992"/>
                        <a:pt x="20217" y="18865"/>
                        <a:pt x="20217" y="18865"/>
                      </a:cubicBezTo>
                      <a:cubicBezTo>
                        <a:pt x="20217" y="19608"/>
                        <a:pt x="19610" y="20217"/>
                        <a:pt x="18865" y="20217"/>
                      </a:cubicBezTo>
                      <a:lnTo>
                        <a:pt x="2673" y="20217"/>
                      </a:lnTo>
                      <a:cubicBezTo>
                        <a:pt x="1928" y="20217"/>
                        <a:pt x="1321" y="19608"/>
                        <a:pt x="1321" y="18865"/>
                      </a:cubicBezTo>
                      <a:lnTo>
                        <a:pt x="1321" y="5366"/>
                      </a:lnTo>
                      <a:cubicBezTo>
                        <a:pt x="1321" y="4994"/>
                        <a:pt x="1620" y="4696"/>
                        <a:pt x="1992" y="4696"/>
                      </a:cubicBezTo>
                      <a:lnTo>
                        <a:pt x="2673" y="4696"/>
                      </a:lnTo>
                      <a:lnTo>
                        <a:pt x="2673" y="18194"/>
                      </a:lnTo>
                      <a:cubicBezTo>
                        <a:pt x="2673" y="18567"/>
                        <a:pt x="2971" y="18865"/>
                        <a:pt x="3344" y="18865"/>
                      </a:cubicBezTo>
                      <a:cubicBezTo>
                        <a:pt x="3717" y="18865"/>
                        <a:pt x="4025" y="18567"/>
                        <a:pt x="4025" y="18194"/>
                      </a:cubicBezTo>
                      <a:lnTo>
                        <a:pt x="4025" y="1992"/>
                      </a:lnTo>
                      <a:cubicBezTo>
                        <a:pt x="4025" y="1619"/>
                        <a:pt x="4323" y="1321"/>
                        <a:pt x="4696" y="1321"/>
                      </a:cubicBezTo>
                      <a:close/>
                      <a:moveTo>
                        <a:pt x="5955" y="2642"/>
                      </a:moveTo>
                      <a:cubicBezTo>
                        <a:pt x="5582" y="2642"/>
                        <a:pt x="5284" y="2940"/>
                        <a:pt x="5284" y="3313"/>
                      </a:cubicBezTo>
                      <a:lnTo>
                        <a:pt x="5284" y="8039"/>
                      </a:lnTo>
                      <a:cubicBezTo>
                        <a:pt x="5284" y="8412"/>
                        <a:pt x="5582" y="8710"/>
                        <a:pt x="5955" y="8710"/>
                      </a:cubicBezTo>
                      <a:lnTo>
                        <a:pt x="10681" y="8710"/>
                      </a:lnTo>
                      <a:cubicBezTo>
                        <a:pt x="11054" y="8710"/>
                        <a:pt x="11362" y="8412"/>
                        <a:pt x="11362" y="8039"/>
                      </a:cubicBezTo>
                      <a:lnTo>
                        <a:pt x="11362" y="3313"/>
                      </a:lnTo>
                      <a:cubicBezTo>
                        <a:pt x="11362" y="2940"/>
                        <a:pt x="11054" y="2642"/>
                        <a:pt x="10681" y="2642"/>
                      </a:cubicBezTo>
                      <a:lnTo>
                        <a:pt x="5955" y="2642"/>
                      </a:lnTo>
                      <a:close/>
                      <a:moveTo>
                        <a:pt x="6605" y="3963"/>
                      </a:moveTo>
                      <a:lnTo>
                        <a:pt x="9980" y="3963"/>
                      </a:lnTo>
                      <a:lnTo>
                        <a:pt x="9980" y="7338"/>
                      </a:lnTo>
                      <a:lnTo>
                        <a:pt x="6605" y="7338"/>
                      </a:lnTo>
                      <a:cubicBezTo>
                        <a:pt x="6605" y="7338"/>
                        <a:pt x="6605" y="3963"/>
                        <a:pt x="6605" y="3963"/>
                      </a:cubicBezTo>
                      <a:close/>
                      <a:moveTo>
                        <a:pt x="13045" y="3963"/>
                      </a:moveTo>
                      <a:cubicBezTo>
                        <a:pt x="12858" y="3963"/>
                        <a:pt x="12704" y="4117"/>
                        <a:pt x="12704" y="4303"/>
                      </a:cubicBezTo>
                      <a:cubicBezTo>
                        <a:pt x="12704" y="4490"/>
                        <a:pt x="12858" y="4634"/>
                        <a:pt x="13045" y="4634"/>
                      </a:cubicBezTo>
                      <a:lnTo>
                        <a:pt x="18442" y="4634"/>
                      </a:lnTo>
                      <a:cubicBezTo>
                        <a:pt x="18629" y="4634"/>
                        <a:pt x="18783" y="4490"/>
                        <a:pt x="18783" y="4303"/>
                      </a:cubicBezTo>
                      <a:cubicBezTo>
                        <a:pt x="18783" y="4117"/>
                        <a:pt x="18629" y="3963"/>
                        <a:pt x="18442" y="3963"/>
                      </a:cubicBezTo>
                      <a:lnTo>
                        <a:pt x="13045" y="3963"/>
                      </a:lnTo>
                      <a:close/>
                      <a:moveTo>
                        <a:pt x="13045" y="5986"/>
                      </a:moveTo>
                      <a:cubicBezTo>
                        <a:pt x="12858" y="5986"/>
                        <a:pt x="12704" y="6140"/>
                        <a:pt x="12704" y="6326"/>
                      </a:cubicBezTo>
                      <a:cubicBezTo>
                        <a:pt x="12704" y="6512"/>
                        <a:pt x="12858" y="6667"/>
                        <a:pt x="13045" y="6667"/>
                      </a:cubicBezTo>
                      <a:lnTo>
                        <a:pt x="18442" y="6667"/>
                      </a:lnTo>
                      <a:cubicBezTo>
                        <a:pt x="18629" y="6667"/>
                        <a:pt x="18783" y="6512"/>
                        <a:pt x="18783" y="6326"/>
                      </a:cubicBezTo>
                      <a:cubicBezTo>
                        <a:pt x="18783" y="6140"/>
                        <a:pt x="18629" y="5986"/>
                        <a:pt x="18442" y="5986"/>
                      </a:cubicBezTo>
                      <a:lnTo>
                        <a:pt x="13045" y="5986"/>
                      </a:lnTo>
                      <a:close/>
                      <a:moveTo>
                        <a:pt x="13045" y="8008"/>
                      </a:moveTo>
                      <a:cubicBezTo>
                        <a:pt x="12858" y="8008"/>
                        <a:pt x="12704" y="8163"/>
                        <a:pt x="12704" y="8349"/>
                      </a:cubicBezTo>
                      <a:cubicBezTo>
                        <a:pt x="12704" y="8535"/>
                        <a:pt x="12858" y="8690"/>
                        <a:pt x="13045" y="8690"/>
                      </a:cubicBezTo>
                      <a:lnTo>
                        <a:pt x="18442" y="8690"/>
                      </a:lnTo>
                      <a:cubicBezTo>
                        <a:pt x="18629" y="8690"/>
                        <a:pt x="18783" y="8535"/>
                        <a:pt x="18783" y="8349"/>
                      </a:cubicBezTo>
                      <a:cubicBezTo>
                        <a:pt x="18783" y="8163"/>
                        <a:pt x="18629" y="8008"/>
                        <a:pt x="18442" y="8008"/>
                      </a:cubicBezTo>
                      <a:lnTo>
                        <a:pt x="13045" y="8008"/>
                      </a:lnTo>
                      <a:close/>
                      <a:moveTo>
                        <a:pt x="5624" y="10041"/>
                      </a:moveTo>
                      <a:cubicBezTo>
                        <a:pt x="5439" y="10041"/>
                        <a:pt x="5284" y="10186"/>
                        <a:pt x="5284" y="10372"/>
                      </a:cubicBezTo>
                      <a:cubicBezTo>
                        <a:pt x="5284" y="10558"/>
                        <a:pt x="5439" y="10712"/>
                        <a:pt x="5624" y="10712"/>
                      </a:cubicBezTo>
                      <a:lnTo>
                        <a:pt x="18442" y="10712"/>
                      </a:lnTo>
                      <a:cubicBezTo>
                        <a:pt x="18628" y="10712"/>
                        <a:pt x="18783" y="10558"/>
                        <a:pt x="18783" y="10372"/>
                      </a:cubicBezTo>
                      <a:cubicBezTo>
                        <a:pt x="18783" y="10186"/>
                        <a:pt x="18628" y="10041"/>
                        <a:pt x="18442" y="10041"/>
                      </a:cubicBezTo>
                      <a:lnTo>
                        <a:pt x="5624" y="10041"/>
                      </a:lnTo>
                      <a:close/>
                      <a:moveTo>
                        <a:pt x="5624" y="12064"/>
                      </a:moveTo>
                      <a:cubicBezTo>
                        <a:pt x="5439" y="12064"/>
                        <a:pt x="5284" y="12209"/>
                        <a:pt x="5284" y="12394"/>
                      </a:cubicBezTo>
                      <a:cubicBezTo>
                        <a:pt x="5284" y="12582"/>
                        <a:pt x="5439" y="12735"/>
                        <a:pt x="5624" y="12735"/>
                      </a:cubicBezTo>
                      <a:lnTo>
                        <a:pt x="18442" y="12735"/>
                      </a:lnTo>
                      <a:cubicBezTo>
                        <a:pt x="18628" y="12735"/>
                        <a:pt x="18783" y="12582"/>
                        <a:pt x="18783" y="12394"/>
                      </a:cubicBezTo>
                      <a:cubicBezTo>
                        <a:pt x="18783" y="12209"/>
                        <a:pt x="18628" y="12064"/>
                        <a:pt x="18442" y="12064"/>
                      </a:cubicBezTo>
                      <a:lnTo>
                        <a:pt x="5624" y="12064"/>
                      </a:lnTo>
                      <a:close/>
                      <a:moveTo>
                        <a:pt x="5624" y="14087"/>
                      </a:moveTo>
                      <a:cubicBezTo>
                        <a:pt x="5439" y="14087"/>
                        <a:pt x="5284" y="14241"/>
                        <a:pt x="5284" y="14428"/>
                      </a:cubicBezTo>
                      <a:cubicBezTo>
                        <a:pt x="5284" y="14615"/>
                        <a:pt x="5439" y="14758"/>
                        <a:pt x="5624" y="14758"/>
                      </a:cubicBezTo>
                      <a:lnTo>
                        <a:pt x="11022" y="14758"/>
                      </a:lnTo>
                      <a:cubicBezTo>
                        <a:pt x="11208" y="14758"/>
                        <a:pt x="11362" y="14615"/>
                        <a:pt x="11362" y="14428"/>
                      </a:cubicBezTo>
                      <a:cubicBezTo>
                        <a:pt x="11362" y="14241"/>
                        <a:pt x="11208" y="14087"/>
                        <a:pt x="11022" y="14087"/>
                      </a:cubicBezTo>
                      <a:lnTo>
                        <a:pt x="5624" y="14087"/>
                      </a:lnTo>
                      <a:close/>
                      <a:moveTo>
                        <a:pt x="13045" y="14087"/>
                      </a:moveTo>
                      <a:cubicBezTo>
                        <a:pt x="12859" y="14087"/>
                        <a:pt x="12704" y="14241"/>
                        <a:pt x="12704" y="14428"/>
                      </a:cubicBezTo>
                      <a:cubicBezTo>
                        <a:pt x="12704" y="14615"/>
                        <a:pt x="12859" y="14758"/>
                        <a:pt x="13045" y="14758"/>
                      </a:cubicBezTo>
                      <a:lnTo>
                        <a:pt x="18442" y="14758"/>
                      </a:lnTo>
                      <a:cubicBezTo>
                        <a:pt x="18628" y="14758"/>
                        <a:pt x="18783" y="14615"/>
                        <a:pt x="18783" y="14428"/>
                      </a:cubicBezTo>
                      <a:cubicBezTo>
                        <a:pt x="18783" y="14241"/>
                        <a:pt x="18628" y="14087"/>
                        <a:pt x="18442" y="14087"/>
                      </a:cubicBezTo>
                      <a:lnTo>
                        <a:pt x="13045" y="14087"/>
                      </a:lnTo>
                      <a:close/>
                      <a:moveTo>
                        <a:pt x="5624" y="16110"/>
                      </a:moveTo>
                      <a:cubicBezTo>
                        <a:pt x="5439" y="16110"/>
                        <a:pt x="5284" y="16264"/>
                        <a:pt x="5284" y="16450"/>
                      </a:cubicBezTo>
                      <a:cubicBezTo>
                        <a:pt x="5284" y="16637"/>
                        <a:pt x="5439" y="16791"/>
                        <a:pt x="5624" y="16791"/>
                      </a:cubicBezTo>
                      <a:lnTo>
                        <a:pt x="11022" y="16791"/>
                      </a:lnTo>
                      <a:cubicBezTo>
                        <a:pt x="11208" y="16791"/>
                        <a:pt x="11362" y="16637"/>
                        <a:pt x="11362" y="16450"/>
                      </a:cubicBezTo>
                      <a:cubicBezTo>
                        <a:pt x="11362" y="16264"/>
                        <a:pt x="11208" y="16110"/>
                        <a:pt x="11022" y="16110"/>
                      </a:cubicBezTo>
                      <a:lnTo>
                        <a:pt x="5624" y="16110"/>
                      </a:lnTo>
                      <a:close/>
                      <a:moveTo>
                        <a:pt x="13045" y="16110"/>
                      </a:moveTo>
                      <a:cubicBezTo>
                        <a:pt x="12859" y="16110"/>
                        <a:pt x="12704" y="16264"/>
                        <a:pt x="12704" y="16450"/>
                      </a:cubicBezTo>
                      <a:cubicBezTo>
                        <a:pt x="12704" y="16637"/>
                        <a:pt x="12859" y="16791"/>
                        <a:pt x="13045" y="16791"/>
                      </a:cubicBezTo>
                      <a:lnTo>
                        <a:pt x="18442" y="16791"/>
                      </a:lnTo>
                      <a:cubicBezTo>
                        <a:pt x="18628" y="16791"/>
                        <a:pt x="18783" y="16637"/>
                        <a:pt x="18783" y="16450"/>
                      </a:cubicBezTo>
                      <a:cubicBezTo>
                        <a:pt x="18783" y="16264"/>
                        <a:pt x="18628" y="16110"/>
                        <a:pt x="18442" y="16110"/>
                      </a:cubicBezTo>
                      <a:lnTo>
                        <a:pt x="13045" y="16110"/>
                      </a:lnTo>
                      <a:close/>
                      <a:moveTo>
                        <a:pt x="5624" y="18132"/>
                      </a:moveTo>
                      <a:cubicBezTo>
                        <a:pt x="5439" y="18132"/>
                        <a:pt x="5284" y="18287"/>
                        <a:pt x="5284" y="18473"/>
                      </a:cubicBezTo>
                      <a:cubicBezTo>
                        <a:pt x="5284" y="18660"/>
                        <a:pt x="5439" y="18814"/>
                        <a:pt x="5624" y="18814"/>
                      </a:cubicBezTo>
                      <a:lnTo>
                        <a:pt x="11022" y="18814"/>
                      </a:lnTo>
                      <a:cubicBezTo>
                        <a:pt x="11208" y="18814"/>
                        <a:pt x="11362" y="18660"/>
                        <a:pt x="11362" y="18473"/>
                      </a:cubicBezTo>
                      <a:cubicBezTo>
                        <a:pt x="11362" y="18287"/>
                        <a:pt x="11208" y="18132"/>
                        <a:pt x="11022" y="18132"/>
                      </a:cubicBezTo>
                      <a:lnTo>
                        <a:pt x="5624" y="18132"/>
                      </a:lnTo>
                      <a:close/>
                      <a:moveTo>
                        <a:pt x="13045" y="18132"/>
                      </a:moveTo>
                      <a:cubicBezTo>
                        <a:pt x="12859" y="18132"/>
                        <a:pt x="12704" y="18287"/>
                        <a:pt x="12704" y="18473"/>
                      </a:cubicBezTo>
                      <a:cubicBezTo>
                        <a:pt x="12704" y="18660"/>
                        <a:pt x="12859" y="18814"/>
                        <a:pt x="13045" y="18814"/>
                      </a:cubicBezTo>
                      <a:lnTo>
                        <a:pt x="18442" y="18814"/>
                      </a:lnTo>
                      <a:cubicBezTo>
                        <a:pt x="18628" y="18814"/>
                        <a:pt x="18783" y="18660"/>
                        <a:pt x="18783" y="18473"/>
                      </a:cubicBezTo>
                      <a:cubicBezTo>
                        <a:pt x="18783" y="18287"/>
                        <a:pt x="18628" y="18132"/>
                        <a:pt x="18442" y="18132"/>
                      </a:cubicBezTo>
                      <a:lnTo>
                        <a:pt x="13045" y="18132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4253BB71-430F-4121-B8E3-DAC7CA0FAD14}"/>
                </a:ext>
              </a:extLst>
            </p:cNvPr>
            <p:cNvGrpSpPr/>
            <p:nvPr/>
          </p:nvGrpSpPr>
          <p:grpSpPr>
            <a:xfrm>
              <a:off x="839416" y="3659576"/>
              <a:ext cx="2613001" cy="658233"/>
              <a:chOff x="1487488" y="3410050"/>
              <a:chExt cx="2613001" cy="658233"/>
            </a:xfrm>
          </p:grpSpPr>
          <p:sp>
            <p:nvSpPr>
              <p:cNvPr id="16" name="矩形: 圆角 15">
                <a:extLst>
                  <a:ext uri="{FF2B5EF4-FFF2-40B4-BE49-F238E27FC236}">
                    <a16:creationId xmlns:a16="http://schemas.microsoft.com/office/drawing/2014/main" id="{6AE3B7A8-4AA9-4F6E-A651-4C61BAD4784C}"/>
                  </a:ext>
                </a:extLst>
              </p:cNvPr>
              <p:cNvSpPr/>
              <p:nvPr/>
            </p:nvSpPr>
            <p:spPr>
              <a:xfrm>
                <a:off x="1487488" y="3517916"/>
                <a:ext cx="2613001" cy="442502"/>
              </a:xfrm>
              <a:prstGeom prst="roundRect">
                <a:avLst>
                  <a:gd name="adj" fmla="val 21525"/>
                </a:avLst>
              </a:prstGeom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任意多边形: 形状 16">
                <a:extLst>
                  <a:ext uri="{FF2B5EF4-FFF2-40B4-BE49-F238E27FC236}">
                    <a16:creationId xmlns:a16="http://schemas.microsoft.com/office/drawing/2014/main" id="{7F09DECF-227E-4FFC-BF7E-852F41D5453B}"/>
                  </a:ext>
                </a:extLst>
              </p:cNvPr>
              <p:cNvSpPr/>
              <p:nvPr/>
            </p:nvSpPr>
            <p:spPr>
              <a:xfrm>
                <a:off x="1769354" y="3410050"/>
                <a:ext cx="658232" cy="6582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矩形 17">
                <a:extLst>
                  <a:ext uri="{FF2B5EF4-FFF2-40B4-BE49-F238E27FC236}">
                    <a16:creationId xmlns:a16="http://schemas.microsoft.com/office/drawing/2014/main" id="{A42782C0-3629-456B-BAEB-FDA42762E6E2}"/>
                  </a:ext>
                </a:extLst>
              </p:cNvPr>
              <p:cNvSpPr/>
              <p:nvPr/>
            </p:nvSpPr>
            <p:spPr>
              <a:xfrm>
                <a:off x="2474831" y="3603889"/>
                <a:ext cx="1499260" cy="23487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lc="http://schemas.openxmlformats.org/drawingml/2006/lockedCanvas" xmlns:a14="http://schemas.microsoft.com/office/drawing/2010/main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lang="zh-TW" altLang="zh-TW" b="1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感官意象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19" name="组合 18">
                <a:extLst>
                  <a:ext uri="{FF2B5EF4-FFF2-40B4-BE49-F238E27FC236}">
                    <a16:creationId xmlns:a16="http://schemas.microsoft.com/office/drawing/2014/main" id="{FDD4820E-6865-4581-87E1-3615A7AA6CBD}"/>
                  </a:ext>
                </a:extLst>
              </p:cNvPr>
              <p:cNvGrpSpPr/>
              <p:nvPr/>
            </p:nvGrpSpPr>
            <p:grpSpPr>
              <a:xfrm>
                <a:off x="1877220" y="3517915"/>
                <a:ext cx="442502" cy="442503"/>
                <a:chOff x="0" y="0"/>
                <a:chExt cx="885002" cy="885002"/>
              </a:xfrm>
            </p:grpSpPr>
            <p:sp>
              <p:nvSpPr>
                <p:cNvPr id="20" name="任意多边形: 形状 19">
                  <a:extLst>
                    <a:ext uri="{FF2B5EF4-FFF2-40B4-BE49-F238E27FC236}">
                      <a16:creationId xmlns:a16="http://schemas.microsoft.com/office/drawing/2014/main" id="{B70050F9-16FE-4035-8337-1BA7A45004C8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885002" cy="88500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noFill/>
                <a:ln w="63500" cap="flat">
                  <a:solidFill>
                    <a:schemeClr val="accent2"/>
                  </a:solidFill>
                  <a:prstDash val="solid"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任意多边形: 形状 20">
                  <a:extLst>
                    <a:ext uri="{FF2B5EF4-FFF2-40B4-BE49-F238E27FC236}">
                      <a16:creationId xmlns:a16="http://schemas.microsoft.com/office/drawing/2014/main" id="{31F5F84D-31BE-40F4-BAFB-38DECFF09510}"/>
                    </a:ext>
                  </a:extLst>
                </p:cNvPr>
                <p:cNvSpPr/>
                <p:nvPr/>
              </p:nvSpPr>
              <p:spPr>
                <a:xfrm>
                  <a:off x="160666" y="222246"/>
                  <a:ext cx="512869" cy="44908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0782" y="0"/>
                      </a:moveTo>
                      <a:cubicBezTo>
                        <a:pt x="10633" y="0"/>
                        <a:pt x="10476" y="23"/>
                        <a:pt x="10320" y="63"/>
                      </a:cubicBezTo>
                      <a:lnTo>
                        <a:pt x="1569" y="2361"/>
                      </a:lnTo>
                      <a:cubicBezTo>
                        <a:pt x="647" y="2604"/>
                        <a:pt x="0" y="3536"/>
                        <a:pt x="0" y="4617"/>
                      </a:cubicBezTo>
                      <a:cubicBezTo>
                        <a:pt x="0" y="5699"/>
                        <a:pt x="647" y="6620"/>
                        <a:pt x="1569" y="6863"/>
                      </a:cubicBezTo>
                      <a:lnTo>
                        <a:pt x="3369" y="7337"/>
                      </a:lnTo>
                      <a:lnTo>
                        <a:pt x="3369" y="13841"/>
                      </a:lnTo>
                      <a:cubicBezTo>
                        <a:pt x="3369" y="15882"/>
                        <a:pt x="5418" y="17689"/>
                        <a:pt x="10782" y="17689"/>
                      </a:cubicBezTo>
                      <a:cubicBezTo>
                        <a:pt x="16144" y="17689"/>
                        <a:pt x="18185" y="15882"/>
                        <a:pt x="18185" y="13841"/>
                      </a:cubicBezTo>
                      <a:lnTo>
                        <a:pt x="18185" y="7337"/>
                      </a:lnTo>
                      <a:lnTo>
                        <a:pt x="19985" y="6863"/>
                      </a:lnTo>
                      <a:cubicBezTo>
                        <a:pt x="20907" y="6620"/>
                        <a:pt x="21554" y="5699"/>
                        <a:pt x="21554" y="4617"/>
                      </a:cubicBezTo>
                      <a:cubicBezTo>
                        <a:pt x="21554" y="3536"/>
                        <a:pt x="20906" y="2604"/>
                        <a:pt x="19985" y="2361"/>
                      </a:cubicBezTo>
                      <a:lnTo>
                        <a:pt x="11225" y="53"/>
                      </a:lnTo>
                      <a:cubicBezTo>
                        <a:pt x="11078" y="15"/>
                        <a:pt x="10930" y="0"/>
                        <a:pt x="10782" y="0"/>
                      </a:cubicBezTo>
                      <a:close/>
                      <a:moveTo>
                        <a:pt x="10615" y="1687"/>
                      </a:moveTo>
                      <a:cubicBezTo>
                        <a:pt x="10666" y="1687"/>
                        <a:pt x="10713" y="1695"/>
                        <a:pt x="10763" y="1708"/>
                      </a:cubicBezTo>
                      <a:lnTo>
                        <a:pt x="19523" y="4016"/>
                      </a:lnTo>
                      <a:cubicBezTo>
                        <a:pt x="19830" y="4097"/>
                        <a:pt x="20040" y="4407"/>
                        <a:pt x="20040" y="4765"/>
                      </a:cubicBezTo>
                      <a:cubicBezTo>
                        <a:pt x="20040" y="5123"/>
                        <a:pt x="19830" y="5433"/>
                        <a:pt x="19523" y="5513"/>
                      </a:cubicBezTo>
                      <a:lnTo>
                        <a:pt x="10763" y="7822"/>
                      </a:lnTo>
                      <a:cubicBezTo>
                        <a:pt x="10713" y="7835"/>
                        <a:pt x="10666" y="7843"/>
                        <a:pt x="10615" y="7843"/>
                      </a:cubicBezTo>
                      <a:cubicBezTo>
                        <a:pt x="10564" y="7843"/>
                        <a:pt x="10508" y="7835"/>
                        <a:pt x="10458" y="7822"/>
                      </a:cubicBezTo>
                      <a:lnTo>
                        <a:pt x="1708" y="5513"/>
                      </a:lnTo>
                      <a:cubicBezTo>
                        <a:pt x="1402" y="5433"/>
                        <a:pt x="1182" y="5123"/>
                        <a:pt x="1182" y="4765"/>
                      </a:cubicBezTo>
                      <a:cubicBezTo>
                        <a:pt x="1182" y="4407"/>
                        <a:pt x="1402" y="4097"/>
                        <a:pt x="1708" y="4016"/>
                      </a:cubicBezTo>
                      <a:lnTo>
                        <a:pt x="10458" y="1708"/>
                      </a:lnTo>
                      <a:cubicBezTo>
                        <a:pt x="10508" y="1695"/>
                        <a:pt x="10564" y="1687"/>
                        <a:pt x="10615" y="1687"/>
                      </a:cubicBezTo>
                      <a:close/>
                      <a:moveTo>
                        <a:pt x="4726" y="7759"/>
                      </a:moveTo>
                      <a:lnTo>
                        <a:pt x="10338" y="9235"/>
                      </a:lnTo>
                      <a:cubicBezTo>
                        <a:pt x="10486" y="9272"/>
                        <a:pt x="10642" y="9298"/>
                        <a:pt x="10791" y="9298"/>
                      </a:cubicBezTo>
                      <a:cubicBezTo>
                        <a:pt x="10939" y="9298"/>
                        <a:pt x="11086" y="9275"/>
                        <a:pt x="11243" y="9235"/>
                      </a:cubicBezTo>
                      <a:lnTo>
                        <a:pt x="16846" y="7759"/>
                      </a:lnTo>
                      <a:cubicBezTo>
                        <a:pt x="16846" y="7759"/>
                        <a:pt x="16846" y="13915"/>
                        <a:pt x="16846" y="13915"/>
                      </a:cubicBezTo>
                      <a:cubicBezTo>
                        <a:pt x="16846" y="14765"/>
                        <a:pt x="14832" y="16213"/>
                        <a:pt x="10791" y="16213"/>
                      </a:cubicBezTo>
                      <a:cubicBezTo>
                        <a:pt x="6749" y="16213"/>
                        <a:pt x="4726" y="14765"/>
                        <a:pt x="4726" y="13915"/>
                      </a:cubicBezTo>
                      <a:lnTo>
                        <a:pt x="4726" y="7759"/>
                      </a:lnTo>
                      <a:close/>
                      <a:moveTo>
                        <a:pt x="20252" y="7759"/>
                      </a:moveTo>
                      <a:cubicBezTo>
                        <a:pt x="19881" y="7759"/>
                        <a:pt x="19578" y="8103"/>
                        <a:pt x="19578" y="8528"/>
                      </a:cubicBezTo>
                      <a:lnTo>
                        <a:pt x="19578" y="15454"/>
                      </a:lnTo>
                      <a:cubicBezTo>
                        <a:pt x="19578" y="15880"/>
                        <a:pt x="19881" y="16224"/>
                        <a:pt x="20252" y="16224"/>
                      </a:cubicBezTo>
                      <a:cubicBezTo>
                        <a:pt x="20624" y="16224"/>
                        <a:pt x="20926" y="15880"/>
                        <a:pt x="20926" y="15454"/>
                      </a:cubicBezTo>
                      <a:lnTo>
                        <a:pt x="20926" y="8528"/>
                      </a:lnTo>
                      <a:cubicBezTo>
                        <a:pt x="20926" y="8103"/>
                        <a:pt x="20624" y="7759"/>
                        <a:pt x="20252" y="7759"/>
                      </a:cubicBezTo>
                      <a:close/>
                      <a:moveTo>
                        <a:pt x="20252" y="16993"/>
                      </a:moveTo>
                      <a:cubicBezTo>
                        <a:pt x="19509" y="16993"/>
                        <a:pt x="18905" y="19222"/>
                        <a:pt x="18905" y="20071"/>
                      </a:cubicBezTo>
                      <a:cubicBezTo>
                        <a:pt x="18905" y="20920"/>
                        <a:pt x="19509" y="21600"/>
                        <a:pt x="20252" y="21600"/>
                      </a:cubicBezTo>
                      <a:cubicBezTo>
                        <a:pt x="20995" y="21600"/>
                        <a:pt x="21600" y="20920"/>
                        <a:pt x="21600" y="20071"/>
                      </a:cubicBezTo>
                      <a:cubicBezTo>
                        <a:pt x="21600" y="19222"/>
                        <a:pt x="20995" y="16993"/>
                        <a:pt x="20252" y="1699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7B4E8EA5-4D0D-42D6-A1F4-D63994FE7546}"/>
                </a:ext>
              </a:extLst>
            </p:cNvPr>
            <p:cNvGrpSpPr/>
            <p:nvPr/>
          </p:nvGrpSpPr>
          <p:grpSpPr>
            <a:xfrm>
              <a:off x="839416" y="4422935"/>
              <a:ext cx="2613001" cy="658233"/>
              <a:chOff x="1487488" y="4012643"/>
              <a:chExt cx="2613001" cy="658233"/>
            </a:xfrm>
          </p:grpSpPr>
          <p:sp>
            <p:nvSpPr>
              <p:cNvPr id="10" name="矩形: 圆角 9">
                <a:extLst>
                  <a:ext uri="{FF2B5EF4-FFF2-40B4-BE49-F238E27FC236}">
                    <a16:creationId xmlns:a16="http://schemas.microsoft.com/office/drawing/2014/main" id="{C5686ED2-3FC5-4D86-8DE3-1B13EF81658C}"/>
                  </a:ext>
                </a:extLst>
              </p:cNvPr>
              <p:cNvSpPr/>
              <p:nvPr/>
            </p:nvSpPr>
            <p:spPr>
              <a:xfrm>
                <a:off x="1487488" y="4120509"/>
                <a:ext cx="2613001" cy="442502"/>
              </a:xfrm>
              <a:prstGeom prst="roundRect">
                <a:avLst>
                  <a:gd name="adj" fmla="val 21525"/>
                </a:avLst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任意多边形: 形状 10">
                <a:extLst>
                  <a:ext uri="{FF2B5EF4-FFF2-40B4-BE49-F238E27FC236}">
                    <a16:creationId xmlns:a16="http://schemas.microsoft.com/office/drawing/2014/main" id="{3F5026D6-DF4B-4872-96F7-D650DFABEE0F}"/>
                  </a:ext>
                </a:extLst>
              </p:cNvPr>
              <p:cNvSpPr/>
              <p:nvPr/>
            </p:nvSpPr>
            <p:spPr>
              <a:xfrm>
                <a:off x="1769354" y="4012643"/>
                <a:ext cx="658232" cy="65823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" name="矩形 11">
                <a:extLst>
                  <a:ext uri="{FF2B5EF4-FFF2-40B4-BE49-F238E27FC236}">
                    <a16:creationId xmlns:a16="http://schemas.microsoft.com/office/drawing/2014/main" id="{22FC15A4-6581-4810-BC91-5778D68D3843}"/>
                  </a:ext>
                </a:extLst>
              </p:cNvPr>
              <p:cNvSpPr/>
              <p:nvPr/>
            </p:nvSpPr>
            <p:spPr>
              <a:xfrm>
                <a:off x="2474831" y="4206179"/>
                <a:ext cx="1499260" cy="234875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="" xmlns:lc="http://schemas.openxmlformats.org/drawingml/2006/lockedCanvas" xmlns:a14="http://schemas.microsoft.com/office/drawing/2010/main" xmlns:p14="http://schemas.microsoft.com/office/powerpoint/2010/main" xmlns:ma14="http://schemas.microsoft.com/office/mac/drawingml/2011/main" val="1"/>
                </a:ext>
              </a:extLst>
            </p:spPr>
            <p:txBody>
              <a:bodyPr wrap="none" lIns="0" tIns="0" rIns="0" bIns="0" anchor="ctr">
                <a:noAutofit/>
              </a:bodyPr>
              <a:lstStyle/>
              <a:p>
                <a:pPr lvl="0">
                  <a:defRPr sz="1800">
                    <a:solidFill>
                      <a:srgbClr val="000000"/>
                    </a:solidFill>
                  </a:defRPr>
                </a:pPr>
                <a:r>
                  <a:rPr lang="zh-TW" altLang="zh-TW" b="1" dirty="0">
                    <a:ea typeface="標楷體" panose="03000509000000000000" pitchFamily="65" charset="-120"/>
                    <a:cs typeface="Times New Roman" panose="02020603050405020304" pitchFamily="18" charset="0"/>
                  </a:rPr>
                  <a:t>人物對話</a:t>
                </a:r>
                <a:endParaRPr lang="zh-CN" altLang="en-US" dirty="0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id="{092FF4DA-3819-496C-BAA8-10CE051477EC}"/>
                  </a:ext>
                </a:extLst>
              </p:cNvPr>
              <p:cNvGrpSpPr/>
              <p:nvPr/>
            </p:nvGrpSpPr>
            <p:grpSpPr>
              <a:xfrm>
                <a:off x="1877220" y="4120508"/>
                <a:ext cx="442502" cy="442503"/>
                <a:chOff x="0" y="0"/>
                <a:chExt cx="885002" cy="885002"/>
              </a:xfrm>
            </p:grpSpPr>
            <p:sp>
              <p:nvSpPr>
                <p:cNvPr id="14" name="任意多边形: 形状 13">
                  <a:extLst>
                    <a:ext uri="{FF2B5EF4-FFF2-40B4-BE49-F238E27FC236}">
                      <a16:creationId xmlns:a16="http://schemas.microsoft.com/office/drawing/2014/main" id="{27A157F3-3F47-47F3-8408-B0C727F2DAF2}"/>
                    </a:ext>
                  </a:extLst>
                </p:cNvPr>
                <p:cNvSpPr/>
                <p:nvPr/>
              </p:nvSpPr>
              <p:spPr>
                <a:xfrm>
                  <a:off x="0" y="0"/>
                  <a:ext cx="885002" cy="88500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noFill/>
                <a:ln w="63500" cap="flat">
                  <a:solidFill>
                    <a:schemeClr val="accent3"/>
                  </a:solidFill>
                  <a:prstDash val="solid"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" name="任意多边形: 形状 14">
                  <a:extLst>
                    <a:ext uri="{FF2B5EF4-FFF2-40B4-BE49-F238E27FC236}">
                      <a16:creationId xmlns:a16="http://schemas.microsoft.com/office/drawing/2014/main" id="{21BF355C-CE7B-4FD8-81F5-D752003EC24F}"/>
                    </a:ext>
                  </a:extLst>
                </p:cNvPr>
                <p:cNvSpPr/>
                <p:nvPr/>
              </p:nvSpPr>
              <p:spPr>
                <a:xfrm>
                  <a:off x="176755" y="241509"/>
                  <a:ext cx="531491" cy="41537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96" h="21600" extrusionOk="0">
                      <a:moveTo>
                        <a:pt x="10547" y="0"/>
                      </a:moveTo>
                      <a:cubicBezTo>
                        <a:pt x="7670" y="0"/>
                        <a:pt x="4754" y="229"/>
                        <a:pt x="1879" y="686"/>
                      </a:cubicBezTo>
                      <a:cubicBezTo>
                        <a:pt x="1331" y="773"/>
                        <a:pt x="883" y="1299"/>
                        <a:pt x="755" y="2002"/>
                      </a:cubicBezTo>
                      <a:cubicBezTo>
                        <a:pt x="-252" y="7551"/>
                        <a:pt x="-252" y="13178"/>
                        <a:pt x="755" y="18728"/>
                      </a:cubicBezTo>
                      <a:cubicBezTo>
                        <a:pt x="883" y="19431"/>
                        <a:pt x="1331" y="19958"/>
                        <a:pt x="1879" y="20044"/>
                      </a:cubicBezTo>
                      <a:cubicBezTo>
                        <a:pt x="3264" y="20265"/>
                        <a:pt x="4658" y="20428"/>
                        <a:pt x="6053" y="20543"/>
                      </a:cubicBezTo>
                      <a:cubicBezTo>
                        <a:pt x="5978" y="20604"/>
                        <a:pt x="5931" y="20669"/>
                        <a:pt x="5931" y="20734"/>
                      </a:cubicBezTo>
                      <a:cubicBezTo>
                        <a:pt x="5931" y="21212"/>
                        <a:pt x="7997" y="21600"/>
                        <a:pt x="10547" y="21600"/>
                      </a:cubicBezTo>
                      <a:cubicBezTo>
                        <a:pt x="13097" y="21600"/>
                        <a:pt x="15163" y="21212"/>
                        <a:pt x="15163" y="20734"/>
                      </a:cubicBezTo>
                      <a:cubicBezTo>
                        <a:pt x="15163" y="20669"/>
                        <a:pt x="15114" y="20604"/>
                        <a:pt x="15038" y="20543"/>
                      </a:cubicBezTo>
                      <a:cubicBezTo>
                        <a:pt x="16433" y="20428"/>
                        <a:pt x="17830" y="20265"/>
                        <a:pt x="19215" y="20044"/>
                      </a:cubicBezTo>
                      <a:cubicBezTo>
                        <a:pt x="19762" y="19958"/>
                        <a:pt x="20212" y="19431"/>
                        <a:pt x="20339" y="18728"/>
                      </a:cubicBezTo>
                      <a:cubicBezTo>
                        <a:pt x="21348" y="13178"/>
                        <a:pt x="21348" y="7551"/>
                        <a:pt x="20339" y="2002"/>
                      </a:cubicBezTo>
                      <a:cubicBezTo>
                        <a:pt x="20212" y="1299"/>
                        <a:pt x="19762" y="773"/>
                        <a:pt x="19215" y="686"/>
                      </a:cubicBezTo>
                      <a:cubicBezTo>
                        <a:pt x="16339" y="229"/>
                        <a:pt x="13423" y="0"/>
                        <a:pt x="10547" y="0"/>
                      </a:cubicBezTo>
                      <a:close/>
                      <a:moveTo>
                        <a:pt x="10602" y="1795"/>
                      </a:moveTo>
                      <a:cubicBezTo>
                        <a:pt x="13438" y="1795"/>
                        <a:pt x="16273" y="2018"/>
                        <a:pt x="19109" y="2469"/>
                      </a:cubicBezTo>
                      <a:cubicBezTo>
                        <a:pt x="20074" y="7778"/>
                        <a:pt x="20074" y="13088"/>
                        <a:pt x="19109" y="18397"/>
                      </a:cubicBezTo>
                      <a:cubicBezTo>
                        <a:pt x="13437" y="19298"/>
                        <a:pt x="7764" y="19298"/>
                        <a:pt x="2092" y="18397"/>
                      </a:cubicBezTo>
                      <a:cubicBezTo>
                        <a:pt x="1127" y="13088"/>
                        <a:pt x="1127" y="7778"/>
                        <a:pt x="2092" y="2469"/>
                      </a:cubicBezTo>
                      <a:cubicBezTo>
                        <a:pt x="4928" y="2018"/>
                        <a:pt x="7766" y="1795"/>
                        <a:pt x="10602" y="1795"/>
                      </a:cubicBezTo>
                      <a:close/>
                      <a:moveTo>
                        <a:pt x="9332" y="3231"/>
                      </a:moveTo>
                      <a:cubicBezTo>
                        <a:pt x="7547" y="3231"/>
                        <a:pt x="5731" y="3472"/>
                        <a:pt x="3946" y="3953"/>
                      </a:cubicBezTo>
                      <a:cubicBezTo>
                        <a:pt x="3715" y="4016"/>
                        <a:pt x="3527" y="4238"/>
                        <a:pt x="3453" y="4531"/>
                      </a:cubicBezTo>
                      <a:cubicBezTo>
                        <a:pt x="2502" y="8317"/>
                        <a:pt x="2502" y="12151"/>
                        <a:pt x="3453" y="15936"/>
                      </a:cubicBezTo>
                      <a:cubicBezTo>
                        <a:pt x="3527" y="16230"/>
                        <a:pt x="3715" y="16452"/>
                        <a:pt x="3946" y="16514"/>
                      </a:cubicBezTo>
                      <a:cubicBezTo>
                        <a:pt x="5731" y="16996"/>
                        <a:pt x="7547" y="17240"/>
                        <a:pt x="9332" y="17240"/>
                      </a:cubicBezTo>
                      <a:cubicBezTo>
                        <a:pt x="11120" y="17240"/>
                        <a:pt x="12929" y="16996"/>
                        <a:pt x="14715" y="16514"/>
                      </a:cubicBezTo>
                      <a:cubicBezTo>
                        <a:pt x="14947" y="16452"/>
                        <a:pt x="15135" y="16230"/>
                        <a:pt x="15209" y="15936"/>
                      </a:cubicBezTo>
                      <a:cubicBezTo>
                        <a:pt x="16161" y="12151"/>
                        <a:pt x="16161" y="8317"/>
                        <a:pt x="15209" y="4531"/>
                      </a:cubicBezTo>
                      <a:cubicBezTo>
                        <a:pt x="15135" y="4238"/>
                        <a:pt x="14947" y="4016"/>
                        <a:pt x="14715" y="3953"/>
                      </a:cubicBezTo>
                      <a:cubicBezTo>
                        <a:pt x="12929" y="3472"/>
                        <a:pt x="11120" y="3231"/>
                        <a:pt x="9332" y="3231"/>
                      </a:cubicBezTo>
                      <a:close/>
                      <a:moveTo>
                        <a:pt x="9223" y="3949"/>
                      </a:moveTo>
                      <a:cubicBezTo>
                        <a:pt x="10973" y="3949"/>
                        <a:pt x="12724" y="4184"/>
                        <a:pt x="14475" y="4655"/>
                      </a:cubicBezTo>
                      <a:cubicBezTo>
                        <a:pt x="15385" y="8277"/>
                        <a:pt x="15385" y="11899"/>
                        <a:pt x="14475" y="15521"/>
                      </a:cubicBezTo>
                      <a:cubicBezTo>
                        <a:pt x="10973" y="16463"/>
                        <a:pt x="7472" y="16463"/>
                        <a:pt x="3971" y="15521"/>
                      </a:cubicBezTo>
                      <a:cubicBezTo>
                        <a:pt x="3060" y="11899"/>
                        <a:pt x="3060" y="8277"/>
                        <a:pt x="3971" y="4655"/>
                      </a:cubicBezTo>
                      <a:cubicBezTo>
                        <a:pt x="5721" y="4184"/>
                        <a:pt x="7472" y="3949"/>
                        <a:pt x="9223" y="3949"/>
                      </a:cubicBezTo>
                      <a:close/>
                      <a:moveTo>
                        <a:pt x="17434" y="4308"/>
                      </a:moveTo>
                      <a:cubicBezTo>
                        <a:pt x="16888" y="4308"/>
                        <a:pt x="16445" y="4888"/>
                        <a:pt x="16445" y="5604"/>
                      </a:cubicBezTo>
                      <a:cubicBezTo>
                        <a:pt x="16445" y="6320"/>
                        <a:pt x="16888" y="6901"/>
                        <a:pt x="17434" y="6901"/>
                      </a:cubicBezTo>
                      <a:cubicBezTo>
                        <a:pt x="17980" y="6901"/>
                        <a:pt x="18421" y="6320"/>
                        <a:pt x="18421" y="5604"/>
                      </a:cubicBezTo>
                      <a:cubicBezTo>
                        <a:pt x="18421" y="4888"/>
                        <a:pt x="17980" y="4308"/>
                        <a:pt x="17434" y="4308"/>
                      </a:cubicBezTo>
                      <a:close/>
                      <a:moveTo>
                        <a:pt x="17410" y="5170"/>
                      </a:moveTo>
                      <a:cubicBezTo>
                        <a:pt x="17591" y="5170"/>
                        <a:pt x="17739" y="5366"/>
                        <a:pt x="17739" y="5604"/>
                      </a:cubicBezTo>
                      <a:cubicBezTo>
                        <a:pt x="17739" y="5841"/>
                        <a:pt x="17591" y="6035"/>
                        <a:pt x="17410" y="6035"/>
                      </a:cubicBezTo>
                      <a:cubicBezTo>
                        <a:pt x="17229" y="6035"/>
                        <a:pt x="17081" y="5841"/>
                        <a:pt x="17081" y="5604"/>
                      </a:cubicBezTo>
                      <a:cubicBezTo>
                        <a:pt x="17081" y="5366"/>
                        <a:pt x="17229" y="5170"/>
                        <a:pt x="17410" y="5170"/>
                      </a:cubicBezTo>
                      <a:close/>
                      <a:moveTo>
                        <a:pt x="9089" y="6821"/>
                      </a:moveTo>
                      <a:lnTo>
                        <a:pt x="6065" y="7132"/>
                      </a:lnTo>
                      <a:cubicBezTo>
                        <a:pt x="5886" y="7160"/>
                        <a:pt x="5713" y="7373"/>
                        <a:pt x="5682" y="7607"/>
                      </a:cubicBezTo>
                      <a:lnTo>
                        <a:pt x="5481" y="10016"/>
                      </a:lnTo>
                      <a:cubicBezTo>
                        <a:pt x="5473" y="10254"/>
                        <a:pt x="5614" y="10447"/>
                        <a:pt x="5794" y="10447"/>
                      </a:cubicBezTo>
                      <a:cubicBezTo>
                        <a:pt x="5975" y="10447"/>
                        <a:pt x="6128" y="10251"/>
                        <a:pt x="6135" y="10012"/>
                      </a:cubicBezTo>
                      <a:lnTo>
                        <a:pt x="6245" y="8377"/>
                      </a:lnTo>
                      <a:cubicBezTo>
                        <a:pt x="6269" y="8141"/>
                        <a:pt x="6436" y="7930"/>
                        <a:pt x="6617" y="7906"/>
                      </a:cubicBezTo>
                      <a:lnTo>
                        <a:pt x="9089" y="7683"/>
                      </a:lnTo>
                      <a:cubicBezTo>
                        <a:pt x="9270" y="7674"/>
                        <a:pt x="9421" y="7474"/>
                        <a:pt x="9421" y="7236"/>
                      </a:cubicBezTo>
                      <a:cubicBezTo>
                        <a:pt x="9421" y="6998"/>
                        <a:pt x="9270" y="6812"/>
                        <a:pt x="9089" y="6821"/>
                      </a:cubicBezTo>
                      <a:close/>
                      <a:moveTo>
                        <a:pt x="17002" y="10447"/>
                      </a:moveTo>
                      <a:cubicBezTo>
                        <a:pt x="16820" y="10447"/>
                        <a:pt x="16673" y="10639"/>
                        <a:pt x="16673" y="10878"/>
                      </a:cubicBezTo>
                      <a:cubicBezTo>
                        <a:pt x="16673" y="11116"/>
                        <a:pt x="16820" y="11309"/>
                        <a:pt x="17002" y="11309"/>
                      </a:cubicBezTo>
                      <a:lnTo>
                        <a:pt x="18981" y="11309"/>
                      </a:lnTo>
                      <a:cubicBezTo>
                        <a:pt x="19163" y="11309"/>
                        <a:pt x="19310" y="11116"/>
                        <a:pt x="19310" y="10878"/>
                      </a:cubicBezTo>
                      <a:cubicBezTo>
                        <a:pt x="19310" y="10639"/>
                        <a:pt x="19163" y="10447"/>
                        <a:pt x="18981" y="10447"/>
                      </a:cubicBezTo>
                      <a:lnTo>
                        <a:pt x="17002" y="10447"/>
                      </a:lnTo>
                      <a:close/>
                      <a:moveTo>
                        <a:pt x="17002" y="13040"/>
                      </a:moveTo>
                      <a:cubicBezTo>
                        <a:pt x="16820" y="13040"/>
                        <a:pt x="16673" y="13232"/>
                        <a:pt x="16673" y="13471"/>
                      </a:cubicBezTo>
                      <a:cubicBezTo>
                        <a:pt x="16673" y="13708"/>
                        <a:pt x="16820" y="13901"/>
                        <a:pt x="17002" y="13901"/>
                      </a:cubicBezTo>
                      <a:lnTo>
                        <a:pt x="18981" y="13901"/>
                      </a:lnTo>
                      <a:cubicBezTo>
                        <a:pt x="19163" y="13901"/>
                        <a:pt x="19310" y="13708"/>
                        <a:pt x="19310" y="13471"/>
                      </a:cubicBezTo>
                      <a:cubicBezTo>
                        <a:pt x="19310" y="13232"/>
                        <a:pt x="19163" y="13040"/>
                        <a:pt x="18981" y="13040"/>
                      </a:cubicBezTo>
                      <a:lnTo>
                        <a:pt x="17002" y="13040"/>
                      </a:lnTo>
                      <a:close/>
                      <a:moveTo>
                        <a:pt x="16344" y="15629"/>
                      </a:moveTo>
                      <a:cubicBezTo>
                        <a:pt x="16162" y="15629"/>
                        <a:pt x="16015" y="15825"/>
                        <a:pt x="16015" y="16063"/>
                      </a:cubicBezTo>
                      <a:cubicBezTo>
                        <a:pt x="16015" y="16302"/>
                        <a:pt x="16162" y="16494"/>
                        <a:pt x="16344" y="16494"/>
                      </a:cubicBezTo>
                      <a:lnTo>
                        <a:pt x="18323" y="16494"/>
                      </a:lnTo>
                      <a:cubicBezTo>
                        <a:pt x="18505" y="16494"/>
                        <a:pt x="18652" y="16302"/>
                        <a:pt x="18652" y="16063"/>
                      </a:cubicBezTo>
                      <a:cubicBezTo>
                        <a:pt x="18652" y="15825"/>
                        <a:pt x="18505" y="15629"/>
                        <a:pt x="18323" y="15629"/>
                      </a:cubicBezTo>
                      <a:lnTo>
                        <a:pt x="16344" y="15629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sp>
        <p:nvSpPr>
          <p:cNvPr id="75" name="Title 1">
            <a:extLst>
              <a:ext uri="{FF2B5EF4-FFF2-40B4-BE49-F238E27FC236}">
                <a16:creationId xmlns:a16="http://schemas.microsoft.com/office/drawing/2014/main" id="{459F30E0-0EA5-4DD4-BC1A-27BECB794FA8}"/>
              </a:ext>
            </a:extLst>
          </p:cNvPr>
          <p:cNvSpPr txBox="1">
            <a:spLocks/>
          </p:cNvSpPr>
          <p:nvPr/>
        </p:nvSpPr>
        <p:spPr>
          <a:xfrm>
            <a:off x="902659" y="411510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TW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場景</a:t>
            </a:r>
            <a:r>
              <a:rPr lang="en-US" altLang="zh-TW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:</a:t>
            </a:r>
            <a:r>
              <a:rPr lang="zh-TW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華康POP1體W5" panose="040B0509000000000000" pitchFamily="81" charset="-120"/>
                <a:ea typeface="華康POP1體W5" panose="040B0509000000000000" pitchFamily="81" charset="-120"/>
              </a:rPr>
              <a:t>第一封信</a:t>
            </a:r>
            <a:endParaRPr lang="en-GB" altLang="zh-CN" sz="2400" dirty="0">
              <a:solidFill>
                <a:schemeClr val="tx1">
                  <a:lumMod val="65000"/>
                  <a:lumOff val="35000"/>
                </a:schemeClr>
              </a:solidFill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74E9B585-B627-4EBD-8E9D-A567D8701B73}"/>
              </a:ext>
            </a:extLst>
          </p:cNvPr>
          <p:cNvSpPr/>
          <p:nvPr/>
        </p:nvSpPr>
        <p:spPr>
          <a:xfrm>
            <a:off x="3419872" y="905636"/>
            <a:ext cx="470654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TW" altLang="en-US" b="1" dirty="0">
                <a:solidFill>
                  <a:schemeClr val="accent6"/>
                </a:solidFill>
                <a:latin typeface="+mn-ea"/>
              </a:rPr>
              <a:t>我叫月亮兔，我是運動選手，未來有機會代表國家參加明年的奧運，我很愛我的男朋友，他最了解、也最支持我，可是他</a:t>
            </a:r>
            <a:r>
              <a:rPr lang="en-US" altLang="zh-TW" b="1" dirty="0">
                <a:solidFill>
                  <a:schemeClr val="accent6"/>
                </a:solidFill>
                <a:latin typeface="+mn-ea"/>
              </a:rPr>
              <a:t>……</a:t>
            </a:r>
            <a:r>
              <a:rPr lang="zh-TW" altLang="en-US" b="1" dirty="0">
                <a:solidFill>
                  <a:schemeClr val="accent6"/>
                </a:solidFill>
                <a:latin typeface="+mn-ea"/>
              </a:rPr>
              <a:t>罹患了癌症，只剩半年的生命，我希望可以陪著他，放棄訓練，但男朋友不希望我這麼做</a:t>
            </a:r>
            <a:r>
              <a:rPr lang="en-US" altLang="zh-TW" b="1" dirty="0">
                <a:solidFill>
                  <a:schemeClr val="accent6"/>
                </a:solidFill>
                <a:latin typeface="+mn-ea"/>
              </a:rPr>
              <a:t>……</a:t>
            </a:r>
            <a:r>
              <a:rPr lang="zh-TW" altLang="en-US" b="1" dirty="0">
                <a:solidFill>
                  <a:schemeClr val="accent6"/>
                </a:solidFill>
                <a:latin typeface="+mn-ea"/>
              </a:rPr>
              <a:t>看著他難過的表情，我無法下定決心，於是寫了這封信，抱著一線希望，請爺爺助我一臂之力</a:t>
            </a:r>
            <a:r>
              <a:rPr lang="en-US" altLang="zh-TW" b="1" dirty="0">
                <a:solidFill>
                  <a:schemeClr val="accent6"/>
                </a:solidFill>
                <a:latin typeface="+mn-ea"/>
              </a:rPr>
              <a:t>……</a:t>
            </a:r>
          </a:p>
          <a:p>
            <a:pPr lvl="0"/>
            <a:endParaRPr lang="zh-TW" altLang="en-US" b="1" dirty="0">
              <a:latin typeface="+mn-ea"/>
            </a:endParaRPr>
          </a:p>
          <a:p>
            <a:pPr lvl="0"/>
            <a:r>
              <a:rPr lang="zh-TW" altLang="en-US" dirty="0">
                <a:latin typeface="+mn-ea"/>
              </a:rPr>
              <a:t>一陣沉默後，外面傳來風聲，蠟燭的火光，微微晃了一下。</a:t>
            </a:r>
          </a:p>
        </p:txBody>
      </p:sp>
    </p:spTree>
    <p:extLst>
      <p:ext uri="{BB962C8B-B14F-4D97-AF65-F5344CB8AC3E}">
        <p14:creationId xmlns:p14="http://schemas.microsoft.com/office/powerpoint/2010/main" val="2542620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组合 67"/>
          <p:cNvGrpSpPr/>
          <p:nvPr/>
        </p:nvGrpSpPr>
        <p:grpSpPr>
          <a:xfrm>
            <a:off x="3059832" y="1059582"/>
            <a:ext cx="3190351" cy="2791319"/>
            <a:chOff x="3042829" y="1089345"/>
            <a:chExt cx="3190351" cy="2791319"/>
          </a:xfrm>
        </p:grpSpPr>
        <p:sp>
          <p:nvSpPr>
            <p:cNvPr id="17" name="Freeform: Shape 50"/>
            <p:cNvSpPr>
              <a:spLocks/>
            </p:cNvSpPr>
            <p:nvPr/>
          </p:nvSpPr>
          <p:spPr bwMode="auto">
            <a:xfrm>
              <a:off x="3827340" y="1880489"/>
              <a:ext cx="1784859" cy="1278792"/>
            </a:xfrm>
            <a:custGeom>
              <a:avLst/>
              <a:gdLst>
                <a:gd name="T0" fmla="*/ 1413 w 1454"/>
                <a:gd name="T1" fmla="*/ 410 h 1042"/>
                <a:gd name="T2" fmla="*/ 1224 w 1454"/>
                <a:gd name="T3" fmla="*/ 327 h 1042"/>
                <a:gd name="T4" fmla="*/ 1197 w 1454"/>
                <a:gd name="T5" fmla="*/ 328 h 1042"/>
                <a:gd name="T6" fmla="*/ 1119 w 1454"/>
                <a:gd name="T7" fmla="*/ 150 h 1042"/>
                <a:gd name="T8" fmla="*/ 984 w 1454"/>
                <a:gd name="T9" fmla="*/ 101 h 1042"/>
                <a:gd name="T10" fmla="*/ 875 w 1454"/>
                <a:gd name="T11" fmla="*/ 122 h 1042"/>
                <a:gd name="T12" fmla="*/ 641 w 1454"/>
                <a:gd name="T13" fmla="*/ 0 h 1042"/>
                <a:gd name="T14" fmla="*/ 627 w 1454"/>
                <a:gd name="T15" fmla="*/ 0 h 1042"/>
                <a:gd name="T16" fmla="*/ 386 w 1454"/>
                <a:gd name="T17" fmla="*/ 202 h 1042"/>
                <a:gd name="T18" fmla="*/ 343 w 1454"/>
                <a:gd name="T19" fmla="*/ 198 h 1042"/>
                <a:gd name="T20" fmla="*/ 205 w 1454"/>
                <a:gd name="T21" fmla="*/ 300 h 1042"/>
                <a:gd name="T22" fmla="*/ 188 w 1454"/>
                <a:gd name="T23" fmla="*/ 299 h 1042"/>
                <a:gd name="T24" fmla="*/ 42 w 1454"/>
                <a:gd name="T25" fmla="*/ 393 h 1042"/>
                <a:gd name="T26" fmla="*/ 37 w 1454"/>
                <a:gd name="T27" fmla="*/ 610 h 1042"/>
                <a:gd name="T28" fmla="*/ 240 w 1454"/>
                <a:gd name="T29" fmla="*/ 721 h 1042"/>
                <a:gd name="T30" fmla="*/ 317 w 1454"/>
                <a:gd name="T31" fmla="*/ 712 h 1042"/>
                <a:gd name="T32" fmla="*/ 453 w 1454"/>
                <a:gd name="T33" fmla="*/ 841 h 1042"/>
                <a:gd name="T34" fmla="*/ 489 w 1454"/>
                <a:gd name="T35" fmla="*/ 844 h 1042"/>
                <a:gd name="T36" fmla="*/ 644 w 1454"/>
                <a:gd name="T37" fmla="*/ 770 h 1042"/>
                <a:gd name="T38" fmla="*/ 791 w 1454"/>
                <a:gd name="T39" fmla="*/ 873 h 1042"/>
                <a:gd name="T40" fmla="*/ 673 w 1454"/>
                <a:gd name="T41" fmla="*/ 1042 h 1042"/>
                <a:gd name="T42" fmla="*/ 1099 w 1454"/>
                <a:gd name="T43" fmla="*/ 761 h 1042"/>
                <a:gd name="T44" fmla="*/ 1102 w 1454"/>
                <a:gd name="T45" fmla="*/ 757 h 1042"/>
                <a:gd name="T46" fmla="*/ 1162 w 1454"/>
                <a:gd name="T47" fmla="*/ 766 h 1042"/>
                <a:gd name="T48" fmla="*/ 1285 w 1454"/>
                <a:gd name="T49" fmla="*/ 700 h 1042"/>
                <a:gd name="T50" fmla="*/ 1420 w 1454"/>
                <a:gd name="T51" fmla="*/ 601 h 1042"/>
                <a:gd name="T52" fmla="*/ 1413 w 1454"/>
                <a:gd name="T53" fmla="*/ 410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54" h="1042">
                  <a:moveTo>
                    <a:pt x="1413" y="410"/>
                  </a:moveTo>
                  <a:cubicBezTo>
                    <a:pt x="1359" y="338"/>
                    <a:pt x="1272" y="327"/>
                    <a:pt x="1224" y="327"/>
                  </a:cubicBezTo>
                  <a:cubicBezTo>
                    <a:pt x="1214" y="327"/>
                    <a:pt x="1204" y="328"/>
                    <a:pt x="1197" y="328"/>
                  </a:cubicBezTo>
                  <a:cubicBezTo>
                    <a:pt x="1201" y="297"/>
                    <a:pt x="1200" y="224"/>
                    <a:pt x="1119" y="150"/>
                  </a:cubicBezTo>
                  <a:cubicBezTo>
                    <a:pt x="1082" y="117"/>
                    <a:pt x="1037" y="101"/>
                    <a:pt x="984" y="101"/>
                  </a:cubicBezTo>
                  <a:cubicBezTo>
                    <a:pt x="935" y="101"/>
                    <a:pt x="893" y="115"/>
                    <a:pt x="875" y="122"/>
                  </a:cubicBezTo>
                  <a:cubicBezTo>
                    <a:pt x="859" y="91"/>
                    <a:pt x="799" y="0"/>
                    <a:pt x="641" y="0"/>
                  </a:cubicBezTo>
                  <a:cubicBezTo>
                    <a:pt x="637" y="0"/>
                    <a:pt x="632" y="0"/>
                    <a:pt x="627" y="0"/>
                  </a:cubicBezTo>
                  <a:cubicBezTo>
                    <a:pt x="437" y="6"/>
                    <a:pt x="395" y="158"/>
                    <a:pt x="386" y="202"/>
                  </a:cubicBezTo>
                  <a:cubicBezTo>
                    <a:pt x="371" y="199"/>
                    <a:pt x="357" y="198"/>
                    <a:pt x="343" y="198"/>
                  </a:cubicBezTo>
                  <a:cubicBezTo>
                    <a:pt x="246" y="198"/>
                    <a:pt x="214" y="273"/>
                    <a:pt x="205" y="300"/>
                  </a:cubicBezTo>
                  <a:cubicBezTo>
                    <a:pt x="200" y="300"/>
                    <a:pt x="194" y="299"/>
                    <a:pt x="188" y="299"/>
                  </a:cubicBezTo>
                  <a:cubicBezTo>
                    <a:pt x="132" y="299"/>
                    <a:pt x="76" y="335"/>
                    <a:pt x="42" y="393"/>
                  </a:cubicBezTo>
                  <a:cubicBezTo>
                    <a:pt x="2" y="461"/>
                    <a:pt x="0" y="542"/>
                    <a:pt x="37" y="610"/>
                  </a:cubicBezTo>
                  <a:cubicBezTo>
                    <a:pt x="88" y="702"/>
                    <a:pt x="175" y="721"/>
                    <a:pt x="240" y="721"/>
                  </a:cubicBezTo>
                  <a:cubicBezTo>
                    <a:pt x="274" y="721"/>
                    <a:pt x="302" y="716"/>
                    <a:pt x="317" y="712"/>
                  </a:cubicBezTo>
                  <a:cubicBezTo>
                    <a:pt x="322" y="744"/>
                    <a:pt x="347" y="823"/>
                    <a:pt x="453" y="841"/>
                  </a:cubicBezTo>
                  <a:cubicBezTo>
                    <a:pt x="465" y="843"/>
                    <a:pt x="477" y="844"/>
                    <a:pt x="489" y="844"/>
                  </a:cubicBezTo>
                  <a:cubicBezTo>
                    <a:pt x="568" y="844"/>
                    <a:pt x="621" y="797"/>
                    <a:pt x="644" y="770"/>
                  </a:cubicBezTo>
                  <a:cubicBezTo>
                    <a:pt x="655" y="799"/>
                    <a:pt x="689" y="847"/>
                    <a:pt x="791" y="873"/>
                  </a:cubicBezTo>
                  <a:cubicBezTo>
                    <a:pt x="778" y="928"/>
                    <a:pt x="746" y="1003"/>
                    <a:pt x="673" y="1042"/>
                  </a:cubicBezTo>
                  <a:cubicBezTo>
                    <a:pt x="673" y="1042"/>
                    <a:pt x="966" y="1042"/>
                    <a:pt x="1099" y="761"/>
                  </a:cubicBezTo>
                  <a:cubicBezTo>
                    <a:pt x="1100" y="760"/>
                    <a:pt x="1101" y="758"/>
                    <a:pt x="1102" y="757"/>
                  </a:cubicBezTo>
                  <a:cubicBezTo>
                    <a:pt x="1123" y="763"/>
                    <a:pt x="1143" y="766"/>
                    <a:pt x="1162" y="766"/>
                  </a:cubicBezTo>
                  <a:cubicBezTo>
                    <a:pt x="1238" y="766"/>
                    <a:pt x="1274" y="717"/>
                    <a:pt x="1285" y="700"/>
                  </a:cubicBezTo>
                  <a:cubicBezTo>
                    <a:pt x="1339" y="699"/>
                    <a:pt x="1390" y="661"/>
                    <a:pt x="1420" y="601"/>
                  </a:cubicBezTo>
                  <a:cubicBezTo>
                    <a:pt x="1454" y="534"/>
                    <a:pt x="1451" y="461"/>
                    <a:pt x="1413" y="410"/>
                  </a:cubicBezTo>
                </a:path>
              </a:pathLst>
            </a:cu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3042829" y="1089345"/>
              <a:ext cx="3190351" cy="2791319"/>
              <a:chOff x="3042829" y="1089345"/>
              <a:chExt cx="3190351" cy="2791319"/>
            </a:xfrm>
          </p:grpSpPr>
          <p:grpSp>
            <p:nvGrpSpPr>
              <p:cNvPr id="4" name="Group 3"/>
              <p:cNvGrpSpPr/>
              <p:nvPr/>
            </p:nvGrpSpPr>
            <p:grpSpPr>
              <a:xfrm rot="5400000">
                <a:off x="5377583" y="2006815"/>
                <a:ext cx="634239" cy="1076955"/>
                <a:chOff x="5658178" y="1707898"/>
                <a:chExt cx="869583" cy="1476574"/>
              </a:xfrm>
            </p:grpSpPr>
            <p:sp>
              <p:nvSpPr>
                <p:cNvPr id="65" name="Freeform: Shape 4"/>
                <p:cNvSpPr>
                  <a:spLocks/>
                </p:cNvSpPr>
                <p:nvPr/>
              </p:nvSpPr>
              <p:spPr bwMode="auto">
                <a:xfrm>
                  <a:off x="5681407" y="1732137"/>
                  <a:ext cx="823125" cy="1428096"/>
                </a:xfrm>
                <a:custGeom>
                  <a:avLst/>
                  <a:gdLst>
                    <a:gd name="T0" fmla="*/ 489 w 489"/>
                    <a:gd name="T1" fmla="*/ 245 h 849"/>
                    <a:gd name="T2" fmla="*/ 245 w 489"/>
                    <a:gd name="T3" fmla="*/ 0 h 849"/>
                    <a:gd name="T4" fmla="*/ 0 w 489"/>
                    <a:gd name="T5" fmla="*/ 245 h 849"/>
                    <a:gd name="T6" fmla="*/ 215 w 489"/>
                    <a:gd name="T7" fmla="*/ 487 h 849"/>
                    <a:gd name="T8" fmla="*/ 215 w 489"/>
                    <a:gd name="T9" fmla="*/ 849 h 849"/>
                    <a:gd name="T10" fmla="*/ 279 w 489"/>
                    <a:gd name="T11" fmla="*/ 849 h 849"/>
                    <a:gd name="T12" fmla="*/ 279 w 489"/>
                    <a:gd name="T13" fmla="*/ 486 h 849"/>
                    <a:gd name="T14" fmla="*/ 489 w 489"/>
                    <a:gd name="T15" fmla="*/ 245 h 8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89" h="849">
                      <a:moveTo>
                        <a:pt x="489" y="245"/>
                      </a:moveTo>
                      <a:cubicBezTo>
                        <a:pt x="489" y="110"/>
                        <a:pt x="379" y="0"/>
                        <a:pt x="245" y="0"/>
                      </a:cubicBezTo>
                      <a:cubicBezTo>
                        <a:pt x="110" y="0"/>
                        <a:pt x="0" y="110"/>
                        <a:pt x="0" y="245"/>
                      </a:cubicBezTo>
                      <a:cubicBezTo>
                        <a:pt x="0" y="370"/>
                        <a:pt x="94" y="473"/>
                        <a:pt x="215" y="487"/>
                      </a:cubicBezTo>
                      <a:cubicBezTo>
                        <a:pt x="215" y="849"/>
                        <a:pt x="215" y="849"/>
                        <a:pt x="215" y="849"/>
                      </a:cubicBezTo>
                      <a:cubicBezTo>
                        <a:pt x="279" y="849"/>
                        <a:pt x="279" y="849"/>
                        <a:pt x="279" y="849"/>
                      </a:cubicBezTo>
                      <a:cubicBezTo>
                        <a:pt x="279" y="486"/>
                        <a:pt x="279" y="486"/>
                        <a:pt x="279" y="486"/>
                      </a:cubicBezTo>
                      <a:cubicBezTo>
                        <a:pt x="398" y="469"/>
                        <a:pt x="489" y="368"/>
                        <a:pt x="489" y="245"/>
                      </a:cubicBezTo>
                      <a:close/>
                    </a:path>
                  </a:pathLst>
                </a:custGeom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Freeform: Shape 5"/>
                <p:cNvSpPr>
                  <a:spLocks/>
                </p:cNvSpPr>
                <p:nvPr/>
              </p:nvSpPr>
              <p:spPr bwMode="auto">
                <a:xfrm>
                  <a:off x="5658178" y="1707898"/>
                  <a:ext cx="869583" cy="1476574"/>
                </a:xfrm>
                <a:custGeom>
                  <a:avLst/>
                  <a:gdLst>
                    <a:gd name="T0" fmla="*/ 259 w 517"/>
                    <a:gd name="T1" fmla="*/ 14 h 877"/>
                    <a:gd name="T2" fmla="*/ 503 w 517"/>
                    <a:gd name="T3" fmla="*/ 259 h 877"/>
                    <a:gd name="T4" fmla="*/ 293 w 517"/>
                    <a:gd name="T5" fmla="*/ 500 h 877"/>
                    <a:gd name="T6" fmla="*/ 293 w 517"/>
                    <a:gd name="T7" fmla="*/ 863 h 877"/>
                    <a:gd name="T8" fmla="*/ 229 w 517"/>
                    <a:gd name="T9" fmla="*/ 863 h 877"/>
                    <a:gd name="T10" fmla="*/ 229 w 517"/>
                    <a:gd name="T11" fmla="*/ 501 h 877"/>
                    <a:gd name="T12" fmla="*/ 14 w 517"/>
                    <a:gd name="T13" fmla="*/ 259 h 877"/>
                    <a:gd name="T14" fmla="*/ 259 w 517"/>
                    <a:gd name="T15" fmla="*/ 14 h 877"/>
                    <a:gd name="T16" fmla="*/ 259 w 517"/>
                    <a:gd name="T17" fmla="*/ 0 h 877"/>
                    <a:gd name="T18" fmla="*/ 0 w 517"/>
                    <a:gd name="T19" fmla="*/ 259 h 877"/>
                    <a:gd name="T20" fmla="*/ 216 w 517"/>
                    <a:gd name="T21" fmla="*/ 513 h 877"/>
                    <a:gd name="T22" fmla="*/ 216 w 517"/>
                    <a:gd name="T23" fmla="*/ 863 h 877"/>
                    <a:gd name="T24" fmla="*/ 216 w 517"/>
                    <a:gd name="T25" fmla="*/ 877 h 877"/>
                    <a:gd name="T26" fmla="*/ 229 w 517"/>
                    <a:gd name="T27" fmla="*/ 877 h 877"/>
                    <a:gd name="T28" fmla="*/ 293 w 517"/>
                    <a:gd name="T29" fmla="*/ 877 h 877"/>
                    <a:gd name="T30" fmla="*/ 307 w 517"/>
                    <a:gd name="T31" fmla="*/ 877 h 877"/>
                    <a:gd name="T32" fmla="*/ 307 w 517"/>
                    <a:gd name="T33" fmla="*/ 863 h 877"/>
                    <a:gd name="T34" fmla="*/ 307 w 517"/>
                    <a:gd name="T35" fmla="*/ 512 h 877"/>
                    <a:gd name="T36" fmla="*/ 453 w 517"/>
                    <a:gd name="T37" fmla="*/ 428 h 877"/>
                    <a:gd name="T38" fmla="*/ 517 w 517"/>
                    <a:gd name="T39" fmla="*/ 259 h 877"/>
                    <a:gd name="T40" fmla="*/ 259 w 517"/>
                    <a:gd name="T41" fmla="*/ 0 h 8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17" h="877">
                      <a:moveTo>
                        <a:pt x="259" y="14"/>
                      </a:moveTo>
                      <a:cubicBezTo>
                        <a:pt x="393" y="14"/>
                        <a:pt x="503" y="124"/>
                        <a:pt x="503" y="259"/>
                      </a:cubicBezTo>
                      <a:cubicBezTo>
                        <a:pt x="503" y="382"/>
                        <a:pt x="412" y="483"/>
                        <a:pt x="293" y="500"/>
                      </a:cubicBezTo>
                      <a:cubicBezTo>
                        <a:pt x="293" y="863"/>
                        <a:pt x="293" y="863"/>
                        <a:pt x="293" y="863"/>
                      </a:cubicBezTo>
                      <a:cubicBezTo>
                        <a:pt x="229" y="863"/>
                        <a:pt x="229" y="863"/>
                        <a:pt x="229" y="863"/>
                      </a:cubicBezTo>
                      <a:cubicBezTo>
                        <a:pt x="229" y="501"/>
                        <a:pt x="229" y="501"/>
                        <a:pt x="229" y="501"/>
                      </a:cubicBezTo>
                      <a:cubicBezTo>
                        <a:pt x="108" y="487"/>
                        <a:pt x="14" y="384"/>
                        <a:pt x="14" y="259"/>
                      </a:cubicBezTo>
                      <a:cubicBezTo>
                        <a:pt x="14" y="124"/>
                        <a:pt x="124" y="14"/>
                        <a:pt x="259" y="14"/>
                      </a:cubicBezTo>
                      <a:moveTo>
                        <a:pt x="259" y="0"/>
                      </a:moveTo>
                      <a:cubicBezTo>
                        <a:pt x="116" y="0"/>
                        <a:pt x="0" y="116"/>
                        <a:pt x="0" y="259"/>
                      </a:cubicBezTo>
                      <a:cubicBezTo>
                        <a:pt x="0" y="385"/>
                        <a:pt x="92" y="492"/>
                        <a:pt x="216" y="513"/>
                      </a:cubicBezTo>
                      <a:cubicBezTo>
                        <a:pt x="216" y="863"/>
                        <a:pt x="216" y="863"/>
                        <a:pt x="216" y="863"/>
                      </a:cubicBezTo>
                      <a:cubicBezTo>
                        <a:pt x="216" y="877"/>
                        <a:pt x="216" y="877"/>
                        <a:pt x="216" y="877"/>
                      </a:cubicBezTo>
                      <a:cubicBezTo>
                        <a:pt x="229" y="877"/>
                        <a:pt x="229" y="877"/>
                        <a:pt x="229" y="877"/>
                      </a:cubicBezTo>
                      <a:cubicBezTo>
                        <a:pt x="293" y="877"/>
                        <a:pt x="293" y="877"/>
                        <a:pt x="293" y="877"/>
                      </a:cubicBezTo>
                      <a:cubicBezTo>
                        <a:pt x="307" y="877"/>
                        <a:pt x="307" y="877"/>
                        <a:pt x="307" y="877"/>
                      </a:cubicBezTo>
                      <a:cubicBezTo>
                        <a:pt x="307" y="863"/>
                        <a:pt x="307" y="863"/>
                        <a:pt x="307" y="863"/>
                      </a:cubicBezTo>
                      <a:cubicBezTo>
                        <a:pt x="307" y="512"/>
                        <a:pt x="307" y="512"/>
                        <a:pt x="307" y="512"/>
                      </a:cubicBezTo>
                      <a:cubicBezTo>
                        <a:pt x="364" y="501"/>
                        <a:pt x="415" y="472"/>
                        <a:pt x="453" y="428"/>
                      </a:cubicBezTo>
                      <a:cubicBezTo>
                        <a:pt x="494" y="381"/>
                        <a:pt x="517" y="321"/>
                        <a:pt x="517" y="259"/>
                      </a:cubicBezTo>
                      <a:cubicBezTo>
                        <a:pt x="517" y="116"/>
                        <a:pt x="401" y="0"/>
                        <a:pt x="259" y="0"/>
                      </a:cubicBez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5" name="Group 6"/>
              <p:cNvGrpSpPr/>
              <p:nvPr/>
            </p:nvGrpSpPr>
            <p:grpSpPr>
              <a:xfrm rot="5400000">
                <a:off x="3239878" y="1885274"/>
                <a:ext cx="932576" cy="1326673"/>
                <a:chOff x="5458204" y="4263119"/>
                <a:chExt cx="1278621" cy="1818954"/>
              </a:xfrm>
            </p:grpSpPr>
            <p:sp>
              <p:nvSpPr>
                <p:cNvPr id="63" name="Freeform: Shape 7"/>
                <p:cNvSpPr>
                  <a:spLocks/>
                </p:cNvSpPr>
                <p:nvPr/>
              </p:nvSpPr>
              <p:spPr bwMode="auto">
                <a:xfrm>
                  <a:off x="5481433" y="4286348"/>
                  <a:ext cx="1232162" cy="1772495"/>
                </a:xfrm>
                <a:custGeom>
                  <a:avLst/>
                  <a:gdLst>
                    <a:gd name="T0" fmla="*/ 395 w 732"/>
                    <a:gd name="T1" fmla="*/ 321 h 1053"/>
                    <a:gd name="T2" fmla="*/ 395 w 732"/>
                    <a:gd name="T3" fmla="*/ 0 h 1053"/>
                    <a:gd name="T4" fmla="*/ 331 w 732"/>
                    <a:gd name="T5" fmla="*/ 0 h 1053"/>
                    <a:gd name="T6" fmla="*/ 331 w 732"/>
                    <a:gd name="T7" fmla="*/ 322 h 1053"/>
                    <a:gd name="T8" fmla="*/ 0 w 732"/>
                    <a:gd name="T9" fmla="*/ 687 h 1053"/>
                    <a:gd name="T10" fmla="*/ 366 w 732"/>
                    <a:gd name="T11" fmla="*/ 1053 h 1053"/>
                    <a:gd name="T12" fmla="*/ 732 w 732"/>
                    <a:gd name="T13" fmla="*/ 687 h 1053"/>
                    <a:gd name="T14" fmla="*/ 395 w 732"/>
                    <a:gd name="T15" fmla="*/ 321 h 10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32" h="1053">
                      <a:moveTo>
                        <a:pt x="395" y="321"/>
                      </a:moveTo>
                      <a:cubicBezTo>
                        <a:pt x="395" y="0"/>
                        <a:pt x="395" y="0"/>
                        <a:pt x="395" y="0"/>
                      </a:cubicBezTo>
                      <a:cubicBezTo>
                        <a:pt x="331" y="0"/>
                        <a:pt x="331" y="0"/>
                        <a:pt x="331" y="0"/>
                      </a:cubicBezTo>
                      <a:cubicBezTo>
                        <a:pt x="331" y="322"/>
                        <a:pt x="331" y="322"/>
                        <a:pt x="331" y="322"/>
                      </a:cubicBezTo>
                      <a:cubicBezTo>
                        <a:pt x="145" y="339"/>
                        <a:pt x="0" y="496"/>
                        <a:pt x="0" y="687"/>
                      </a:cubicBezTo>
                      <a:cubicBezTo>
                        <a:pt x="0" y="889"/>
                        <a:pt x="164" y="1053"/>
                        <a:pt x="366" y="1053"/>
                      </a:cubicBezTo>
                      <a:cubicBezTo>
                        <a:pt x="568" y="1053"/>
                        <a:pt x="732" y="889"/>
                        <a:pt x="732" y="687"/>
                      </a:cubicBezTo>
                      <a:cubicBezTo>
                        <a:pt x="732" y="494"/>
                        <a:pt x="584" y="336"/>
                        <a:pt x="395" y="321"/>
                      </a:cubicBezTo>
                      <a:close/>
                    </a:path>
                  </a:pathLst>
                </a:custGeom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Freeform: Shape 8"/>
                <p:cNvSpPr>
                  <a:spLocks/>
                </p:cNvSpPr>
                <p:nvPr/>
              </p:nvSpPr>
              <p:spPr bwMode="auto">
                <a:xfrm>
                  <a:off x="5458204" y="4263119"/>
                  <a:ext cx="1278621" cy="1818954"/>
                </a:xfrm>
                <a:custGeom>
                  <a:avLst/>
                  <a:gdLst>
                    <a:gd name="T0" fmla="*/ 409 w 760"/>
                    <a:gd name="T1" fmla="*/ 14 h 1081"/>
                    <a:gd name="T2" fmla="*/ 409 w 760"/>
                    <a:gd name="T3" fmla="*/ 335 h 1081"/>
                    <a:gd name="T4" fmla="*/ 746 w 760"/>
                    <a:gd name="T5" fmla="*/ 701 h 1081"/>
                    <a:gd name="T6" fmla="*/ 380 w 760"/>
                    <a:gd name="T7" fmla="*/ 1067 h 1081"/>
                    <a:gd name="T8" fmla="*/ 14 w 760"/>
                    <a:gd name="T9" fmla="*/ 701 h 1081"/>
                    <a:gd name="T10" fmla="*/ 345 w 760"/>
                    <a:gd name="T11" fmla="*/ 336 h 1081"/>
                    <a:gd name="T12" fmla="*/ 345 w 760"/>
                    <a:gd name="T13" fmla="*/ 14 h 1081"/>
                    <a:gd name="T14" fmla="*/ 409 w 760"/>
                    <a:gd name="T15" fmla="*/ 14 h 1081"/>
                    <a:gd name="T16" fmla="*/ 423 w 760"/>
                    <a:gd name="T17" fmla="*/ 0 h 1081"/>
                    <a:gd name="T18" fmla="*/ 409 w 760"/>
                    <a:gd name="T19" fmla="*/ 0 h 1081"/>
                    <a:gd name="T20" fmla="*/ 345 w 760"/>
                    <a:gd name="T21" fmla="*/ 0 h 1081"/>
                    <a:gd name="T22" fmla="*/ 331 w 760"/>
                    <a:gd name="T23" fmla="*/ 0 h 1081"/>
                    <a:gd name="T24" fmla="*/ 331 w 760"/>
                    <a:gd name="T25" fmla="*/ 14 h 1081"/>
                    <a:gd name="T26" fmla="*/ 331 w 760"/>
                    <a:gd name="T27" fmla="*/ 323 h 1081"/>
                    <a:gd name="T28" fmla="*/ 99 w 760"/>
                    <a:gd name="T29" fmla="*/ 444 h 1081"/>
                    <a:gd name="T30" fmla="*/ 0 w 760"/>
                    <a:gd name="T31" fmla="*/ 701 h 1081"/>
                    <a:gd name="T32" fmla="*/ 111 w 760"/>
                    <a:gd name="T33" fmla="*/ 969 h 1081"/>
                    <a:gd name="T34" fmla="*/ 380 w 760"/>
                    <a:gd name="T35" fmla="*/ 1081 h 1081"/>
                    <a:gd name="T36" fmla="*/ 649 w 760"/>
                    <a:gd name="T37" fmla="*/ 969 h 1081"/>
                    <a:gd name="T38" fmla="*/ 760 w 760"/>
                    <a:gd name="T39" fmla="*/ 701 h 1081"/>
                    <a:gd name="T40" fmla="*/ 659 w 760"/>
                    <a:gd name="T41" fmla="*/ 442 h 1081"/>
                    <a:gd name="T42" fmla="*/ 423 w 760"/>
                    <a:gd name="T43" fmla="*/ 323 h 1081"/>
                    <a:gd name="T44" fmla="*/ 423 w 760"/>
                    <a:gd name="T45" fmla="*/ 14 h 1081"/>
                    <a:gd name="T46" fmla="*/ 423 w 760"/>
                    <a:gd name="T47" fmla="*/ 0 h 10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760" h="1081">
                      <a:moveTo>
                        <a:pt x="409" y="14"/>
                      </a:moveTo>
                      <a:cubicBezTo>
                        <a:pt x="409" y="335"/>
                        <a:pt x="409" y="335"/>
                        <a:pt x="409" y="335"/>
                      </a:cubicBezTo>
                      <a:cubicBezTo>
                        <a:pt x="598" y="350"/>
                        <a:pt x="746" y="508"/>
                        <a:pt x="746" y="701"/>
                      </a:cubicBezTo>
                      <a:cubicBezTo>
                        <a:pt x="746" y="903"/>
                        <a:pt x="582" y="1067"/>
                        <a:pt x="380" y="1067"/>
                      </a:cubicBezTo>
                      <a:cubicBezTo>
                        <a:pt x="178" y="1067"/>
                        <a:pt x="14" y="903"/>
                        <a:pt x="14" y="701"/>
                      </a:cubicBezTo>
                      <a:cubicBezTo>
                        <a:pt x="14" y="510"/>
                        <a:pt x="159" y="353"/>
                        <a:pt x="345" y="336"/>
                      </a:cubicBezTo>
                      <a:cubicBezTo>
                        <a:pt x="345" y="14"/>
                        <a:pt x="345" y="14"/>
                        <a:pt x="345" y="14"/>
                      </a:cubicBezTo>
                      <a:cubicBezTo>
                        <a:pt x="409" y="14"/>
                        <a:pt x="409" y="14"/>
                        <a:pt x="409" y="14"/>
                      </a:cubicBezTo>
                      <a:moveTo>
                        <a:pt x="423" y="0"/>
                      </a:moveTo>
                      <a:cubicBezTo>
                        <a:pt x="409" y="0"/>
                        <a:pt x="409" y="0"/>
                        <a:pt x="409" y="0"/>
                      </a:cubicBezTo>
                      <a:cubicBezTo>
                        <a:pt x="345" y="0"/>
                        <a:pt x="345" y="0"/>
                        <a:pt x="345" y="0"/>
                      </a:cubicBezTo>
                      <a:cubicBezTo>
                        <a:pt x="331" y="0"/>
                        <a:pt x="331" y="0"/>
                        <a:pt x="331" y="0"/>
                      </a:cubicBezTo>
                      <a:cubicBezTo>
                        <a:pt x="331" y="14"/>
                        <a:pt x="331" y="14"/>
                        <a:pt x="331" y="14"/>
                      </a:cubicBezTo>
                      <a:cubicBezTo>
                        <a:pt x="331" y="323"/>
                        <a:pt x="331" y="323"/>
                        <a:pt x="331" y="323"/>
                      </a:cubicBezTo>
                      <a:cubicBezTo>
                        <a:pt x="242" y="335"/>
                        <a:pt x="160" y="377"/>
                        <a:pt x="99" y="444"/>
                      </a:cubicBezTo>
                      <a:cubicBezTo>
                        <a:pt x="35" y="514"/>
                        <a:pt x="0" y="605"/>
                        <a:pt x="0" y="701"/>
                      </a:cubicBezTo>
                      <a:cubicBezTo>
                        <a:pt x="0" y="802"/>
                        <a:pt x="39" y="898"/>
                        <a:pt x="111" y="969"/>
                      </a:cubicBezTo>
                      <a:cubicBezTo>
                        <a:pt x="183" y="1041"/>
                        <a:pt x="278" y="1081"/>
                        <a:pt x="380" y="1081"/>
                      </a:cubicBezTo>
                      <a:cubicBezTo>
                        <a:pt x="482" y="1081"/>
                        <a:pt x="577" y="1041"/>
                        <a:pt x="649" y="969"/>
                      </a:cubicBezTo>
                      <a:cubicBezTo>
                        <a:pt x="721" y="898"/>
                        <a:pt x="760" y="802"/>
                        <a:pt x="760" y="701"/>
                      </a:cubicBezTo>
                      <a:cubicBezTo>
                        <a:pt x="760" y="604"/>
                        <a:pt x="724" y="512"/>
                        <a:pt x="659" y="442"/>
                      </a:cubicBezTo>
                      <a:cubicBezTo>
                        <a:pt x="596" y="375"/>
                        <a:pt x="513" y="333"/>
                        <a:pt x="423" y="323"/>
                      </a:cubicBezTo>
                      <a:cubicBezTo>
                        <a:pt x="423" y="14"/>
                        <a:pt x="423" y="14"/>
                        <a:pt x="423" y="14"/>
                      </a:cubicBezTo>
                      <a:lnTo>
                        <a:pt x="423" y="0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6" name="Group 9"/>
              <p:cNvGrpSpPr/>
              <p:nvPr/>
            </p:nvGrpSpPr>
            <p:grpSpPr>
              <a:xfrm rot="5400000">
                <a:off x="4830215" y="2848717"/>
                <a:ext cx="1110105" cy="950991"/>
                <a:chOff x="6573210" y="2209852"/>
                <a:chExt cx="1522023" cy="1303870"/>
              </a:xfrm>
            </p:grpSpPr>
            <p:sp>
              <p:nvSpPr>
                <p:cNvPr id="61" name="Freeform: Shape 10"/>
                <p:cNvSpPr>
                  <a:spLocks/>
                </p:cNvSpPr>
                <p:nvPr/>
              </p:nvSpPr>
              <p:spPr bwMode="auto">
                <a:xfrm>
                  <a:off x="6613608" y="2209852"/>
                  <a:ext cx="1481625" cy="1263471"/>
                </a:xfrm>
                <a:custGeom>
                  <a:avLst/>
                  <a:gdLst>
                    <a:gd name="T0" fmla="*/ 777 w 880"/>
                    <a:gd name="T1" fmla="*/ 162 h 751"/>
                    <a:gd name="T2" fmla="*/ 347 w 880"/>
                    <a:gd name="T3" fmla="*/ 103 h 751"/>
                    <a:gd name="T4" fmla="*/ 266 w 880"/>
                    <a:gd name="T5" fmla="*/ 498 h 751"/>
                    <a:gd name="T6" fmla="*/ 0 w 880"/>
                    <a:gd name="T7" fmla="*/ 700 h 751"/>
                    <a:gd name="T8" fmla="*/ 39 w 880"/>
                    <a:gd name="T9" fmla="*/ 751 h 751"/>
                    <a:gd name="T10" fmla="*/ 303 w 880"/>
                    <a:gd name="T11" fmla="*/ 550 h 751"/>
                    <a:gd name="T12" fmla="*/ 718 w 880"/>
                    <a:gd name="T13" fmla="*/ 592 h 751"/>
                    <a:gd name="T14" fmla="*/ 777 w 880"/>
                    <a:gd name="T15" fmla="*/ 162 h 7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80" h="751">
                      <a:moveTo>
                        <a:pt x="777" y="162"/>
                      </a:moveTo>
                      <a:cubicBezTo>
                        <a:pt x="675" y="27"/>
                        <a:pt x="482" y="0"/>
                        <a:pt x="347" y="103"/>
                      </a:cubicBezTo>
                      <a:cubicBezTo>
                        <a:pt x="223" y="197"/>
                        <a:pt x="191" y="367"/>
                        <a:pt x="266" y="498"/>
                      </a:cubicBezTo>
                      <a:cubicBezTo>
                        <a:pt x="0" y="700"/>
                        <a:pt x="0" y="700"/>
                        <a:pt x="0" y="700"/>
                      </a:cubicBezTo>
                      <a:cubicBezTo>
                        <a:pt x="39" y="751"/>
                        <a:pt x="39" y="751"/>
                        <a:pt x="39" y="751"/>
                      </a:cubicBezTo>
                      <a:cubicBezTo>
                        <a:pt x="303" y="550"/>
                        <a:pt x="303" y="550"/>
                        <a:pt x="303" y="550"/>
                      </a:cubicBezTo>
                      <a:cubicBezTo>
                        <a:pt x="408" y="670"/>
                        <a:pt x="590" y="689"/>
                        <a:pt x="718" y="592"/>
                      </a:cubicBezTo>
                      <a:cubicBezTo>
                        <a:pt x="853" y="489"/>
                        <a:pt x="880" y="296"/>
                        <a:pt x="777" y="162"/>
                      </a:cubicBezTo>
                      <a:close/>
                    </a:path>
                  </a:pathLst>
                </a:custGeom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Freeform: Shape 11"/>
                <p:cNvSpPr>
                  <a:spLocks/>
                </p:cNvSpPr>
                <p:nvPr/>
              </p:nvSpPr>
              <p:spPr bwMode="auto">
                <a:xfrm>
                  <a:off x="6573210" y="2248231"/>
                  <a:ext cx="1522023" cy="1265491"/>
                </a:xfrm>
                <a:custGeom>
                  <a:avLst/>
                  <a:gdLst>
                    <a:gd name="T0" fmla="*/ 557 w 904"/>
                    <a:gd name="T1" fmla="*/ 17 h 752"/>
                    <a:gd name="T2" fmla="*/ 801 w 904"/>
                    <a:gd name="T3" fmla="*/ 139 h 752"/>
                    <a:gd name="T4" fmla="*/ 742 w 904"/>
                    <a:gd name="T5" fmla="*/ 569 h 752"/>
                    <a:gd name="T6" fmla="*/ 557 w 904"/>
                    <a:gd name="T7" fmla="*/ 631 h 752"/>
                    <a:gd name="T8" fmla="*/ 327 w 904"/>
                    <a:gd name="T9" fmla="*/ 527 h 752"/>
                    <a:gd name="T10" fmla="*/ 63 w 904"/>
                    <a:gd name="T11" fmla="*/ 728 h 752"/>
                    <a:gd name="T12" fmla="*/ 24 w 904"/>
                    <a:gd name="T13" fmla="*/ 677 h 752"/>
                    <a:gd name="T14" fmla="*/ 290 w 904"/>
                    <a:gd name="T15" fmla="*/ 475 h 752"/>
                    <a:gd name="T16" fmla="*/ 371 w 904"/>
                    <a:gd name="T17" fmla="*/ 80 h 752"/>
                    <a:gd name="T18" fmla="*/ 557 w 904"/>
                    <a:gd name="T19" fmla="*/ 17 h 752"/>
                    <a:gd name="T20" fmla="*/ 557 w 904"/>
                    <a:gd name="T21" fmla="*/ 0 h 752"/>
                    <a:gd name="T22" fmla="*/ 361 w 904"/>
                    <a:gd name="T23" fmla="*/ 66 h 752"/>
                    <a:gd name="T24" fmla="*/ 239 w 904"/>
                    <a:gd name="T25" fmla="*/ 260 h 752"/>
                    <a:gd name="T26" fmla="*/ 267 w 904"/>
                    <a:gd name="T27" fmla="*/ 470 h 752"/>
                    <a:gd name="T28" fmla="*/ 14 w 904"/>
                    <a:gd name="T29" fmla="*/ 663 h 752"/>
                    <a:gd name="T30" fmla="*/ 0 w 904"/>
                    <a:gd name="T31" fmla="*/ 673 h 752"/>
                    <a:gd name="T32" fmla="*/ 11 w 904"/>
                    <a:gd name="T33" fmla="*/ 687 h 752"/>
                    <a:gd name="T34" fmla="*/ 49 w 904"/>
                    <a:gd name="T35" fmla="*/ 738 h 752"/>
                    <a:gd name="T36" fmla="*/ 60 w 904"/>
                    <a:gd name="T37" fmla="*/ 752 h 752"/>
                    <a:gd name="T38" fmla="*/ 74 w 904"/>
                    <a:gd name="T39" fmla="*/ 741 h 752"/>
                    <a:gd name="T40" fmla="*/ 325 w 904"/>
                    <a:gd name="T41" fmla="*/ 551 h 752"/>
                    <a:gd name="T42" fmla="*/ 557 w 904"/>
                    <a:gd name="T43" fmla="*/ 648 h 752"/>
                    <a:gd name="T44" fmla="*/ 753 w 904"/>
                    <a:gd name="T45" fmla="*/ 582 h 752"/>
                    <a:gd name="T46" fmla="*/ 878 w 904"/>
                    <a:gd name="T47" fmla="*/ 368 h 752"/>
                    <a:gd name="T48" fmla="*/ 815 w 904"/>
                    <a:gd name="T49" fmla="*/ 128 h 752"/>
                    <a:gd name="T50" fmla="*/ 699 w 904"/>
                    <a:gd name="T51" fmla="*/ 32 h 752"/>
                    <a:gd name="T52" fmla="*/ 557 w 904"/>
                    <a:gd name="T53" fmla="*/ 0 h 7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904" h="752">
                      <a:moveTo>
                        <a:pt x="557" y="17"/>
                      </a:moveTo>
                      <a:cubicBezTo>
                        <a:pt x="649" y="17"/>
                        <a:pt x="741" y="59"/>
                        <a:pt x="801" y="139"/>
                      </a:cubicBezTo>
                      <a:cubicBezTo>
                        <a:pt x="904" y="273"/>
                        <a:pt x="877" y="466"/>
                        <a:pt x="742" y="569"/>
                      </a:cubicBezTo>
                      <a:cubicBezTo>
                        <a:pt x="687" y="611"/>
                        <a:pt x="622" y="631"/>
                        <a:pt x="557" y="631"/>
                      </a:cubicBezTo>
                      <a:cubicBezTo>
                        <a:pt x="472" y="631"/>
                        <a:pt x="387" y="595"/>
                        <a:pt x="327" y="527"/>
                      </a:cubicBezTo>
                      <a:cubicBezTo>
                        <a:pt x="63" y="728"/>
                        <a:pt x="63" y="728"/>
                        <a:pt x="63" y="728"/>
                      </a:cubicBezTo>
                      <a:cubicBezTo>
                        <a:pt x="24" y="677"/>
                        <a:pt x="24" y="677"/>
                        <a:pt x="24" y="677"/>
                      </a:cubicBezTo>
                      <a:cubicBezTo>
                        <a:pt x="290" y="475"/>
                        <a:pt x="290" y="475"/>
                        <a:pt x="290" y="475"/>
                      </a:cubicBezTo>
                      <a:cubicBezTo>
                        <a:pt x="215" y="344"/>
                        <a:pt x="247" y="174"/>
                        <a:pt x="371" y="80"/>
                      </a:cubicBezTo>
                      <a:cubicBezTo>
                        <a:pt x="427" y="38"/>
                        <a:pt x="492" y="17"/>
                        <a:pt x="557" y="17"/>
                      </a:cubicBezTo>
                      <a:moveTo>
                        <a:pt x="557" y="0"/>
                      </a:moveTo>
                      <a:cubicBezTo>
                        <a:pt x="485" y="0"/>
                        <a:pt x="418" y="23"/>
                        <a:pt x="361" y="66"/>
                      </a:cubicBezTo>
                      <a:cubicBezTo>
                        <a:pt x="298" y="114"/>
                        <a:pt x="255" y="183"/>
                        <a:pt x="239" y="260"/>
                      </a:cubicBezTo>
                      <a:cubicBezTo>
                        <a:pt x="225" y="332"/>
                        <a:pt x="235" y="406"/>
                        <a:pt x="267" y="470"/>
                      </a:cubicBezTo>
                      <a:cubicBezTo>
                        <a:pt x="14" y="663"/>
                        <a:pt x="14" y="663"/>
                        <a:pt x="14" y="663"/>
                      </a:cubicBezTo>
                      <a:cubicBezTo>
                        <a:pt x="0" y="673"/>
                        <a:pt x="0" y="673"/>
                        <a:pt x="0" y="673"/>
                      </a:cubicBezTo>
                      <a:cubicBezTo>
                        <a:pt x="11" y="687"/>
                        <a:pt x="11" y="687"/>
                        <a:pt x="11" y="687"/>
                      </a:cubicBezTo>
                      <a:cubicBezTo>
                        <a:pt x="49" y="738"/>
                        <a:pt x="49" y="738"/>
                        <a:pt x="49" y="738"/>
                      </a:cubicBezTo>
                      <a:cubicBezTo>
                        <a:pt x="60" y="752"/>
                        <a:pt x="60" y="752"/>
                        <a:pt x="60" y="752"/>
                      </a:cubicBezTo>
                      <a:cubicBezTo>
                        <a:pt x="74" y="741"/>
                        <a:pt x="74" y="741"/>
                        <a:pt x="74" y="741"/>
                      </a:cubicBezTo>
                      <a:cubicBezTo>
                        <a:pt x="325" y="551"/>
                        <a:pt x="325" y="551"/>
                        <a:pt x="325" y="551"/>
                      </a:cubicBezTo>
                      <a:cubicBezTo>
                        <a:pt x="386" y="613"/>
                        <a:pt x="469" y="648"/>
                        <a:pt x="557" y="648"/>
                      </a:cubicBezTo>
                      <a:cubicBezTo>
                        <a:pt x="628" y="648"/>
                        <a:pt x="696" y="626"/>
                        <a:pt x="753" y="582"/>
                      </a:cubicBezTo>
                      <a:cubicBezTo>
                        <a:pt x="822" y="530"/>
                        <a:pt x="866" y="454"/>
                        <a:pt x="878" y="368"/>
                      </a:cubicBezTo>
                      <a:cubicBezTo>
                        <a:pt x="890" y="282"/>
                        <a:pt x="867" y="197"/>
                        <a:pt x="815" y="128"/>
                      </a:cubicBezTo>
                      <a:cubicBezTo>
                        <a:pt x="784" y="87"/>
                        <a:pt x="745" y="55"/>
                        <a:pt x="699" y="32"/>
                      </a:cubicBezTo>
                      <a:cubicBezTo>
                        <a:pt x="655" y="11"/>
                        <a:pt x="606" y="0"/>
                        <a:pt x="557" y="0"/>
                      </a:cubicBez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7" name="Group 12"/>
              <p:cNvGrpSpPr/>
              <p:nvPr/>
            </p:nvGrpSpPr>
            <p:grpSpPr>
              <a:xfrm rot="5400000">
                <a:off x="3343372" y="1172584"/>
                <a:ext cx="1269954" cy="1103476"/>
                <a:chOff x="4096766" y="4042946"/>
                <a:chExt cx="1741186" cy="1512934"/>
              </a:xfrm>
            </p:grpSpPr>
            <p:sp>
              <p:nvSpPr>
                <p:cNvPr id="59" name="Freeform: Shape 13"/>
                <p:cNvSpPr>
                  <a:spLocks/>
                </p:cNvSpPr>
                <p:nvPr/>
              </p:nvSpPr>
              <p:spPr bwMode="auto">
                <a:xfrm>
                  <a:off x="4122014" y="4076275"/>
                  <a:ext cx="1682607" cy="1479605"/>
                </a:xfrm>
                <a:custGeom>
                  <a:avLst/>
                  <a:gdLst>
                    <a:gd name="T0" fmla="*/ 1000 w 1000"/>
                    <a:gd name="T1" fmla="*/ 51 h 879"/>
                    <a:gd name="T2" fmla="*/ 962 w 1000"/>
                    <a:gd name="T3" fmla="*/ 0 h 879"/>
                    <a:gd name="T4" fmla="*/ 511 w 1000"/>
                    <a:gd name="T5" fmla="*/ 342 h 879"/>
                    <a:gd name="T6" fmla="*/ 150 w 1000"/>
                    <a:gd name="T7" fmla="*/ 329 h 879"/>
                    <a:gd name="T8" fmla="*/ 95 w 1000"/>
                    <a:gd name="T9" fmla="*/ 729 h 879"/>
                    <a:gd name="T10" fmla="*/ 495 w 1000"/>
                    <a:gd name="T11" fmla="*/ 783 h 879"/>
                    <a:gd name="T12" fmla="*/ 554 w 1000"/>
                    <a:gd name="T13" fmla="*/ 389 h 879"/>
                    <a:gd name="T14" fmla="*/ 1000 w 1000"/>
                    <a:gd name="T15" fmla="*/ 51 h 8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00" h="879">
                      <a:moveTo>
                        <a:pt x="1000" y="51"/>
                      </a:moveTo>
                      <a:cubicBezTo>
                        <a:pt x="962" y="0"/>
                        <a:pt x="962" y="0"/>
                        <a:pt x="962" y="0"/>
                      </a:cubicBezTo>
                      <a:cubicBezTo>
                        <a:pt x="511" y="342"/>
                        <a:pt x="511" y="342"/>
                        <a:pt x="511" y="342"/>
                      </a:cubicBezTo>
                      <a:cubicBezTo>
                        <a:pt x="411" y="254"/>
                        <a:pt x="260" y="245"/>
                        <a:pt x="150" y="329"/>
                      </a:cubicBezTo>
                      <a:cubicBezTo>
                        <a:pt x="25" y="424"/>
                        <a:pt x="0" y="603"/>
                        <a:pt x="95" y="729"/>
                      </a:cubicBezTo>
                      <a:cubicBezTo>
                        <a:pt x="191" y="854"/>
                        <a:pt x="370" y="879"/>
                        <a:pt x="495" y="783"/>
                      </a:cubicBezTo>
                      <a:cubicBezTo>
                        <a:pt x="619" y="689"/>
                        <a:pt x="645" y="515"/>
                        <a:pt x="554" y="389"/>
                      </a:cubicBezTo>
                      <a:lnTo>
                        <a:pt x="1000" y="51"/>
                      </a:lnTo>
                      <a:close/>
                    </a:path>
                  </a:pathLst>
                </a:custGeom>
                <a:blipFill dpi="0" rotWithShape="1">
                  <a:blip r:embed="rId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 dirty="0"/>
                </a:p>
              </p:txBody>
            </p:sp>
            <p:sp>
              <p:nvSpPr>
                <p:cNvPr id="60" name="Freeform: Shape 14"/>
                <p:cNvSpPr>
                  <a:spLocks/>
                </p:cNvSpPr>
                <p:nvPr/>
              </p:nvSpPr>
              <p:spPr bwMode="auto">
                <a:xfrm>
                  <a:off x="4096766" y="4042946"/>
                  <a:ext cx="1741186" cy="1472534"/>
                </a:xfrm>
                <a:custGeom>
                  <a:avLst/>
                  <a:gdLst>
                    <a:gd name="T0" fmla="*/ 977 w 1035"/>
                    <a:gd name="T1" fmla="*/ 20 h 875"/>
                    <a:gd name="T2" fmla="*/ 1015 w 1035"/>
                    <a:gd name="T3" fmla="*/ 71 h 875"/>
                    <a:gd name="T4" fmla="*/ 569 w 1035"/>
                    <a:gd name="T5" fmla="*/ 409 h 875"/>
                    <a:gd name="T6" fmla="*/ 510 w 1035"/>
                    <a:gd name="T7" fmla="*/ 803 h 875"/>
                    <a:gd name="T8" fmla="*/ 338 w 1035"/>
                    <a:gd name="T9" fmla="*/ 861 h 875"/>
                    <a:gd name="T10" fmla="*/ 110 w 1035"/>
                    <a:gd name="T11" fmla="*/ 749 h 875"/>
                    <a:gd name="T12" fmla="*/ 165 w 1035"/>
                    <a:gd name="T13" fmla="*/ 349 h 875"/>
                    <a:gd name="T14" fmla="*/ 337 w 1035"/>
                    <a:gd name="T15" fmla="*/ 291 h 875"/>
                    <a:gd name="T16" fmla="*/ 526 w 1035"/>
                    <a:gd name="T17" fmla="*/ 362 h 875"/>
                    <a:gd name="T18" fmla="*/ 977 w 1035"/>
                    <a:gd name="T19" fmla="*/ 20 h 875"/>
                    <a:gd name="T20" fmla="*/ 979 w 1035"/>
                    <a:gd name="T21" fmla="*/ 0 h 875"/>
                    <a:gd name="T22" fmla="*/ 968 w 1035"/>
                    <a:gd name="T23" fmla="*/ 9 h 875"/>
                    <a:gd name="T24" fmla="*/ 527 w 1035"/>
                    <a:gd name="T25" fmla="*/ 344 h 875"/>
                    <a:gd name="T26" fmla="*/ 337 w 1035"/>
                    <a:gd name="T27" fmla="*/ 277 h 875"/>
                    <a:gd name="T28" fmla="*/ 157 w 1035"/>
                    <a:gd name="T29" fmla="*/ 338 h 875"/>
                    <a:gd name="T30" fmla="*/ 99 w 1035"/>
                    <a:gd name="T31" fmla="*/ 757 h 875"/>
                    <a:gd name="T32" fmla="*/ 207 w 1035"/>
                    <a:gd name="T33" fmla="*/ 845 h 875"/>
                    <a:gd name="T34" fmla="*/ 338 w 1035"/>
                    <a:gd name="T35" fmla="*/ 875 h 875"/>
                    <a:gd name="T36" fmla="*/ 519 w 1035"/>
                    <a:gd name="T37" fmla="*/ 814 h 875"/>
                    <a:gd name="T38" fmla="*/ 634 w 1035"/>
                    <a:gd name="T39" fmla="*/ 620 h 875"/>
                    <a:gd name="T40" fmla="*/ 588 w 1035"/>
                    <a:gd name="T41" fmla="*/ 412 h 875"/>
                    <a:gd name="T42" fmla="*/ 1024 w 1035"/>
                    <a:gd name="T43" fmla="*/ 82 h 875"/>
                    <a:gd name="T44" fmla="*/ 1035 w 1035"/>
                    <a:gd name="T45" fmla="*/ 73 h 875"/>
                    <a:gd name="T46" fmla="*/ 1026 w 1035"/>
                    <a:gd name="T47" fmla="*/ 62 h 875"/>
                    <a:gd name="T48" fmla="*/ 988 w 1035"/>
                    <a:gd name="T49" fmla="*/ 11 h 875"/>
                    <a:gd name="T50" fmla="*/ 979 w 1035"/>
                    <a:gd name="T51" fmla="*/ 0 h 8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035" h="875">
                      <a:moveTo>
                        <a:pt x="977" y="20"/>
                      </a:moveTo>
                      <a:cubicBezTo>
                        <a:pt x="1015" y="71"/>
                        <a:pt x="1015" y="71"/>
                        <a:pt x="1015" y="71"/>
                      </a:cubicBezTo>
                      <a:cubicBezTo>
                        <a:pt x="569" y="409"/>
                        <a:pt x="569" y="409"/>
                        <a:pt x="569" y="409"/>
                      </a:cubicBezTo>
                      <a:cubicBezTo>
                        <a:pt x="660" y="535"/>
                        <a:pt x="634" y="709"/>
                        <a:pt x="510" y="803"/>
                      </a:cubicBezTo>
                      <a:cubicBezTo>
                        <a:pt x="459" y="843"/>
                        <a:pt x="398" y="861"/>
                        <a:pt x="338" y="861"/>
                      </a:cubicBezTo>
                      <a:cubicBezTo>
                        <a:pt x="252" y="861"/>
                        <a:pt x="167" y="823"/>
                        <a:pt x="110" y="749"/>
                      </a:cubicBezTo>
                      <a:cubicBezTo>
                        <a:pt x="15" y="623"/>
                        <a:pt x="40" y="444"/>
                        <a:pt x="165" y="349"/>
                      </a:cubicBezTo>
                      <a:cubicBezTo>
                        <a:pt x="217" y="310"/>
                        <a:pt x="277" y="291"/>
                        <a:pt x="337" y="291"/>
                      </a:cubicBezTo>
                      <a:cubicBezTo>
                        <a:pt x="406" y="291"/>
                        <a:pt x="473" y="315"/>
                        <a:pt x="526" y="362"/>
                      </a:cubicBezTo>
                      <a:cubicBezTo>
                        <a:pt x="977" y="20"/>
                        <a:pt x="977" y="20"/>
                        <a:pt x="977" y="20"/>
                      </a:cubicBezTo>
                      <a:moveTo>
                        <a:pt x="979" y="0"/>
                      </a:moveTo>
                      <a:cubicBezTo>
                        <a:pt x="968" y="9"/>
                        <a:pt x="968" y="9"/>
                        <a:pt x="968" y="9"/>
                      </a:cubicBezTo>
                      <a:cubicBezTo>
                        <a:pt x="527" y="344"/>
                        <a:pt x="527" y="344"/>
                        <a:pt x="527" y="344"/>
                      </a:cubicBezTo>
                      <a:cubicBezTo>
                        <a:pt x="474" y="301"/>
                        <a:pt x="407" y="277"/>
                        <a:pt x="337" y="277"/>
                      </a:cubicBezTo>
                      <a:cubicBezTo>
                        <a:pt x="272" y="277"/>
                        <a:pt x="209" y="298"/>
                        <a:pt x="157" y="338"/>
                      </a:cubicBezTo>
                      <a:cubicBezTo>
                        <a:pt x="25" y="438"/>
                        <a:pt x="0" y="626"/>
                        <a:pt x="99" y="757"/>
                      </a:cubicBezTo>
                      <a:cubicBezTo>
                        <a:pt x="128" y="795"/>
                        <a:pt x="164" y="825"/>
                        <a:pt x="207" y="845"/>
                      </a:cubicBezTo>
                      <a:cubicBezTo>
                        <a:pt x="247" y="865"/>
                        <a:pt x="293" y="875"/>
                        <a:pt x="338" y="875"/>
                      </a:cubicBezTo>
                      <a:cubicBezTo>
                        <a:pt x="404" y="875"/>
                        <a:pt x="466" y="854"/>
                        <a:pt x="519" y="814"/>
                      </a:cubicBezTo>
                      <a:cubicBezTo>
                        <a:pt x="581" y="767"/>
                        <a:pt x="622" y="698"/>
                        <a:pt x="634" y="620"/>
                      </a:cubicBezTo>
                      <a:cubicBezTo>
                        <a:pt x="645" y="547"/>
                        <a:pt x="628" y="474"/>
                        <a:pt x="588" y="412"/>
                      </a:cubicBezTo>
                      <a:cubicBezTo>
                        <a:pt x="1024" y="82"/>
                        <a:pt x="1024" y="82"/>
                        <a:pt x="1024" y="82"/>
                      </a:cubicBezTo>
                      <a:cubicBezTo>
                        <a:pt x="1035" y="73"/>
                        <a:pt x="1035" y="73"/>
                        <a:pt x="1035" y="73"/>
                      </a:cubicBezTo>
                      <a:cubicBezTo>
                        <a:pt x="1026" y="62"/>
                        <a:pt x="1026" y="62"/>
                        <a:pt x="1026" y="62"/>
                      </a:cubicBezTo>
                      <a:cubicBezTo>
                        <a:pt x="988" y="11"/>
                        <a:pt x="988" y="11"/>
                        <a:pt x="988" y="11"/>
                      </a:cubicBezTo>
                      <a:lnTo>
                        <a:pt x="979" y="0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8" name="Freeform: Shape 16"/>
              <p:cNvSpPr>
                <a:spLocks/>
              </p:cNvSpPr>
              <p:nvPr/>
            </p:nvSpPr>
            <p:spPr bwMode="auto">
              <a:xfrm rot="5400000">
                <a:off x="3617571" y="2985288"/>
                <a:ext cx="1005504" cy="746944"/>
              </a:xfrm>
              <a:custGeom>
                <a:avLst/>
                <a:gdLst>
                  <a:gd name="T0" fmla="*/ 663 w 819"/>
                  <a:gd name="T1" fmla="*/ 119 h 609"/>
                  <a:gd name="T2" fmla="*/ 345 w 819"/>
                  <a:gd name="T3" fmla="*/ 183 h 609"/>
                  <a:gd name="T4" fmla="*/ 32 w 819"/>
                  <a:gd name="T5" fmla="*/ 0 h 609"/>
                  <a:gd name="T6" fmla="*/ 0 w 819"/>
                  <a:gd name="T7" fmla="*/ 56 h 609"/>
                  <a:gd name="T8" fmla="*/ 314 w 819"/>
                  <a:gd name="T9" fmla="*/ 238 h 609"/>
                  <a:gd name="T10" fmla="*/ 417 w 819"/>
                  <a:gd name="T11" fmla="*/ 541 h 609"/>
                  <a:gd name="T12" fmla="*/ 751 w 819"/>
                  <a:gd name="T13" fmla="*/ 453 h 609"/>
                  <a:gd name="T14" fmla="*/ 663 w 819"/>
                  <a:gd name="T15" fmla="*/ 119 h 6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19" h="609">
                    <a:moveTo>
                      <a:pt x="663" y="119"/>
                    </a:moveTo>
                    <a:cubicBezTo>
                      <a:pt x="555" y="56"/>
                      <a:pt x="418" y="85"/>
                      <a:pt x="345" y="183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314" y="238"/>
                      <a:pt x="314" y="238"/>
                      <a:pt x="314" y="238"/>
                    </a:cubicBezTo>
                    <a:cubicBezTo>
                      <a:pt x="269" y="349"/>
                      <a:pt x="311" y="479"/>
                      <a:pt x="417" y="541"/>
                    </a:cubicBezTo>
                    <a:cubicBezTo>
                      <a:pt x="534" y="609"/>
                      <a:pt x="683" y="569"/>
                      <a:pt x="751" y="453"/>
                    </a:cubicBezTo>
                    <a:cubicBezTo>
                      <a:pt x="819" y="336"/>
                      <a:pt x="779" y="187"/>
                      <a:pt x="663" y="119"/>
                    </a:cubicBezTo>
                    <a:close/>
                  </a:path>
                </a:pathLst>
              </a:custGeom>
              <a:blipFill dpi="0"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Freeform: Shape 17"/>
              <p:cNvSpPr>
                <a:spLocks/>
              </p:cNvSpPr>
              <p:nvPr/>
            </p:nvSpPr>
            <p:spPr bwMode="auto">
              <a:xfrm rot="5400000">
                <a:off x="3620886" y="2984183"/>
                <a:ext cx="1048227" cy="744735"/>
              </a:xfrm>
              <a:custGeom>
                <a:avLst/>
                <a:gdLst>
                  <a:gd name="T0" fmla="*/ 51 w 854"/>
                  <a:gd name="T1" fmla="*/ 19 h 607"/>
                  <a:gd name="T2" fmla="*/ 364 w 854"/>
                  <a:gd name="T3" fmla="*/ 202 h 607"/>
                  <a:gd name="T4" fmla="*/ 559 w 854"/>
                  <a:gd name="T5" fmla="*/ 104 h 607"/>
                  <a:gd name="T6" fmla="*/ 682 w 854"/>
                  <a:gd name="T7" fmla="*/ 138 h 607"/>
                  <a:gd name="T8" fmla="*/ 770 w 854"/>
                  <a:gd name="T9" fmla="*/ 472 h 607"/>
                  <a:gd name="T10" fmla="*/ 559 w 854"/>
                  <a:gd name="T11" fmla="*/ 593 h 607"/>
                  <a:gd name="T12" fmla="*/ 436 w 854"/>
                  <a:gd name="T13" fmla="*/ 560 h 607"/>
                  <a:gd name="T14" fmla="*/ 333 w 854"/>
                  <a:gd name="T15" fmla="*/ 257 h 607"/>
                  <a:gd name="T16" fmla="*/ 19 w 854"/>
                  <a:gd name="T17" fmla="*/ 75 h 607"/>
                  <a:gd name="T18" fmla="*/ 51 w 854"/>
                  <a:gd name="T19" fmla="*/ 19 h 607"/>
                  <a:gd name="T20" fmla="*/ 46 w 854"/>
                  <a:gd name="T21" fmla="*/ 0 h 607"/>
                  <a:gd name="T22" fmla="*/ 39 w 854"/>
                  <a:gd name="T23" fmla="*/ 12 h 607"/>
                  <a:gd name="T24" fmla="*/ 7 w 854"/>
                  <a:gd name="T25" fmla="*/ 68 h 607"/>
                  <a:gd name="T26" fmla="*/ 0 w 854"/>
                  <a:gd name="T27" fmla="*/ 80 h 607"/>
                  <a:gd name="T28" fmla="*/ 12 w 854"/>
                  <a:gd name="T29" fmla="*/ 87 h 607"/>
                  <a:gd name="T30" fmla="*/ 315 w 854"/>
                  <a:gd name="T31" fmla="*/ 263 h 607"/>
                  <a:gd name="T32" fmla="*/ 314 w 854"/>
                  <a:gd name="T33" fmla="*/ 431 h 607"/>
                  <a:gd name="T34" fmla="*/ 429 w 854"/>
                  <a:gd name="T35" fmla="*/ 572 h 607"/>
                  <a:gd name="T36" fmla="*/ 559 w 854"/>
                  <a:gd name="T37" fmla="*/ 607 h 607"/>
                  <a:gd name="T38" fmla="*/ 686 w 854"/>
                  <a:gd name="T39" fmla="*/ 574 h 607"/>
                  <a:gd name="T40" fmla="*/ 782 w 854"/>
                  <a:gd name="T41" fmla="*/ 479 h 607"/>
                  <a:gd name="T42" fmla="*/ 689 w 854"/>
                  <a:gd name="T43" fmla="*/ 126 h 607"/>
                  <a:gd name="T44" fmla="*/ 559 w 854"/>
                  <a:gd name="T45" fmla="*/ 91 h 607"/>
                  <a:gd name="T46" fmla="*/ 361 w 854"/>
                  <a:gd name="T47" fmla="*/ 184 h 607"/>
                  <a:gd name="T48" fmla="*/ 58 w 854"/>
                  <a:gd name="T49" fmla="*/ 7 h 607"/>
                  <a:gd name="T50" fmla="*/ 46 w 854"/>
                  <a:gd name="T51" fmla="*/ 0 h 6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54" h="607">
                    <a:moveTo>
                      <a:pt x="51" y="19"/>
                    </a:moveTo>
                    <a:cubicBezTo>
                      <a:pt x="364" y="202"/>
                      <a:pt x="364" y="202"/>
                      <a:pt x="364" y="202"/>
                    </a:cubicBezTo>
                    <a:cubicBezTo>
                      <a:pt x="411" y="139"/>
                      <a:pt x="484" y="104"/>
                      <a:pt x="559" y="104"/>
                    </a:cubicBezTo>
                    <a:cubicBezTo>
                      <a:pt x="601" y="104"/>
                      <a:pt x="643" y="115"/>
                      <a:pt x="682" y="138"/>
                    </a:cubicBezTo>
                    <a:cubicBezTo>
                      <a:pt x="798" y="206"/>
                      <a:pt x="838" y="355"/>
                      <a:pt x="770" y="472"/>
                    </a:cubicBezTo>
                    <a:cubicBezTo>
                      <a:pt x="725" y="550"/>
                      <a:pt x="643" y="593"/>
                      <a:pt x="559" y="593"/>
                    </a:cubicBezTo>
                    <a:cubicBezTo>
                      <a:pt x="517" y="593"/>
                      <a:pt x="475" y="582"/>
                      <a:pt x="436" y="560"/>
                    </a:cubicBezTo>
                    <a:cubicBezTo>
                      <a:pt x="330" y="498"/>
                      <a:pt x="288" y="368"/>
                      <a:pt x="333" y="257"/>
                    </a:cubicBezTo>
                    <a:cubicBezTo>
                      <a:pt x="19" y="75"/>
                      <a:pt x="19" y="75"/>
                      <a:pt x="19" y="75"/>
                    </a:cubicBezTo>
                    <a:cubicBezTo>
                      <a:pt x="51" y="19"/>
                      <a:pt x="51" y="19"/>
                      <a:pt x="51" y="19"/>
                    </a:cubicBezTo>
                    <a:moveTo>
                      <a:pt x="46" y="0"/>
                    </a:moveTo>
                    <a:cubicBezTo>
                      <a:pt x="39" y="12"/>
                      <a:pt x="39" y="12"/>
                      <a:pt x="39" y="12"/>
                    </a:cubicBezTo>
                    <a:cubicBezTo>
                      <a:pt x="7" y="68"/>
                      <a:pt x="7" y="68"/>
                      <a:pt x="7" y="68"/>
                    </a:cubicBezTo>
                    <a:cubicBezTo>
                      <a:pt x="0" y="80"/>
                      <a:pt x="0" y="80"/>
                      <a:pt x="0" y="80"/>
                    </a:cubicBezTo>
                    <a:cubicBezTo>
                      <a:pt x="12" y="87"/>
                      <a:pt x="12" y="87"/>
                      <a:pt x="12" y="87"/>
                    </a:cubicBezTo>
                    <a:cubicBezTo>
                      <a:pt x="315" y="263"/>
                      <a:pt x="315" y="263"/>
                      <a:pt x="315" y="263"/>
                    </a:cubicBezTo>
                    <a:cubicBezTo>
                      <a:pt x="296" y="317"/>
                      <a:pt x="296" y="377"/>
                      <a:pt x="314" y="431"/>
                    </a:cubicBezTo>
                    <a:cubicBezTo>
                      <a:pt x="334" y="490"/>
                      <a:pt x="375" y="540"/>
                      <a:pt x="429" y="572"/>
                    </a:cubicBezTo>
                    <a:cubicBezTo>
                      <a:pt x="469" y="595"/>
                      <a:pt x="513" y="607"/>
                      <a:pt x="559" y="607"/>
                    </a:cubicBezTo>
                    <a:cubicBezTo>
                      <a:pt x="603" y="607"/>
                      <a:pt x="647" y="595"/>
                      <a:pt x="686" y="574"/>
                    </a:cubicBezTo>
                    <a:cubicBezTo>
                      <a:pt x="726" y="551"/>
                      <a:pt x="759" y="518"/>
                      <a:pt x="782" y="479"/>
                    </a:cubicBezTo>
                    <a:cubicBezTo>
                      <a:pt x="854" y="356"/>
                      <a:pt x="812" y="197"/>
                      <a:pt x="689" y="126"/>
                    </a:cubicBezTo>
                    <a:cubicBezTo>
                      <a:pt x="649" y="103"/>
                      <a:pt x="605" y="91"/>
                      <a:pt x="559" y="91"/>
                    </a:cubicBezTo>
                    <a:cubicBezTo>
                      <a:pt x="483" y="91"/>
                      <a:pt x="409" y="125"/>
                      <a:pt x="361" y="184"/>
                    </a:cubicBezTo>
                    <a:cubicBezTo>
                      <a:pt x="58" y="7"/>
                      <a:pt x="58" y="7"/>
                      <a:pt x="58" y="7"/>
                    </a:cubicBezTo>
                    <a:lnTo>
                      <a:pt x="46" y="0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0" name="Group 18"/>
              <p:cNvGrpSpPr/>
              <p:nvPr/>
            </p:nvGrpSpPr>
            <p:grpSpPr>
              <a:xfrm rot="5400000">
                <a:off x="4699144" y="1316597"/>
                <a:ext cx="1085058" cy="819135"/>
                <a:chOff x="4226042" y="2505773"/>
                <a:chExt cx="1487684" cy="1123086"/>
              </a:xfrm>
            </p:grpSpPr>
            <p:sp>
              <p:nvSpPr>
                <p:cNvPr id="57" name="Freeform: Shape 19"/>
                <p:cNvSpPr>
                  <a:spLocks/>
                </p:cNvSpPr>
                <p:nvPr/>
              </p:nvSpPr>
              <p:spPr bwMode="auto">
                <a:xfrm>
                  <a:off x="4226042" y="2505773"/>
                  <a:ext cx="1455365" cy="1090766"/>
                </a:xfrm>
                <a:custGeom>
                  <a:avLst/>
                  <a:gdLst>
                    <a:gd name="T0" fmla="*/ 865 w 865"/>
                    <a:gd name="T1" fmla="*/ 593 h 648"/>
                    <a:gd name="T2" fmla="*/ 570 w 865"/>
                    <a:gd name="T3" fmla="*/ 421 h 648"/>
                    <a:gd name="T4" fmla="*/ 454 w 865"/>
                    <a:gd name="T5" fmla="*/ 76 h 648"/>
                    <a:gd name="T6" fmla="*/ 76 w 865"/>
                    <a:gd name="T7" fmla="*/ 176 h 648"/>
                    <a:gd name="T8" fmla="*/ 176 w 865"/>
                    <a:gd name="T9" fmla="*/ 554 h 648"/>
                    <a:gd name="T10" fmla="*/ 539 w 865"/>
                    <a:gd name="T11" fmla="*/ 477 h 648"/>
                    <a:gd name="T12" fmla="*/ 833 w 865"/>
                    <a:gd name="T13" fmla="*/ 648 h 648"/>
                    <a:gd name="T14" fmla="*/ 865 w 865"/>
                    <a:gd name="T15" fmla="*/ 593 h 6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65" h="648">
                      <a:moveTo>
                        <a:pt x="865" y="593"/>
                      </a:moveTo>
                      <a:cubicBezTo>
                        <a:pt x="570" y="421"/>
                        <a:pt x="570" y="421"/>
                        <a:pt x="570" y="421"/>
                      </a:cubicBezTo>
                      <a:cubicBezTo>
                        <a:pt x="623" y="295"/>
                        <a:pt x="575" y="147"/>
                        <a:pt x="454" y="76"/>
                      </a:cubicBezTo>
                      <a:cubicBezTo>
                        <a:pt x="322" y="0"/>
                        <a:pt x="153" y="44"/>
                        <a:pt x="76" y="176"/>
                      </a:cubicBezTo>
                      <a:cubicBezTo>
                        <a:pt x="0" y="308"/>
                        <a:pt x="44" y="477"/>
                        <a:pt x="176" y="554"/>
                      </a:cubicBezTo>
                      <a:cubicBezTo>
                        <a:pt x="300" y="626"/>
                        <a:pt x="457" y="591"/>
                        <a:pt x="539" y="477"/>
                      </a:cubicBezTo>
                      <a:cubicBezTo>
                        <a:pt x="833" y="648"/>
                        <a:pt x="833" y="648"/>
                        <a:pt x="833" y="648"/>
                      </a:cubicBezTo>
                      <a:lnTo>
                        <a:pt x="865" y="593"/>
                      </a:lnTo>
                      <a:close/>
                    </a:path>
                  </a:pathLst>
                </a:custGeom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Freeform: Shape 20"/>
                <p:cNvSpPr>
                  <a:spLocks/>
                </p:cNvSpPr>
                <p:nvPr/>
              </p:nvSpPr>
              <p:spPr bwMode="auto">
                <a:xfrm>
                  <a:off x="4226042" y="2548192"/>
                  <a:ext cx="1487684" cy="1080667"/>
                </a:xfrm>
                <a:custGeom>
                  <a:avLst/>
                  <a:gdLst>
                    <a:gd name="T0" fmla="*/ 316 w 884"/>
                    <a:gd name="T1" fmla="*/ 14 h 642"/>
                    <a:gd name="T2" fmla="*/ 454 w 884"/>
                    <a:gd name="T3" fmla="*/ 51 h 642"/>
                    <a:gd name="T4" fmla="*/ 570 w 884"/>
                    <a:gd name="T5" fmla="*/ 396 h 642"/>
                    <a:gd name="T6" fmla="*/ 865 w 884"/>
                    <a:gd name="T7" fmla="*/ 568 h 642"/>
                    <a:gd name="T8" fmla="*/ 833 w 884"/>
                    <a:gd name="T9" fmla="*/ 623 h 642"/>
                    <a:gd name="T10" fmla="*/ 539 w 884"/>
                    <a:gd name="T11" fmla="*/ 452 h 642"/>
                    <a:gd name="T12" fmla="*/ 315 w 884"/>
                    <a:gd name="T13" fmla="*/ 567 h 642"/>
                    <a:gd name="T14" fmla="*/ 176 w 884"/>
                    <a:gd name="T15" fmla="*/ 529 h 642"/>
                    <a:gd name="T16" fmla="*/ 76 w 884"/>
                    <a:gd name="T17" fmla="*/ 151 h 642"/>
                    <a:gd name="T18" fmla="*/ 316 w 884"/>
                    <a:gd name="T19" fmla="*/ 14 h 642"/>
                    <a:gd name="T20" fmla="*/ 316 w 884"/>
                    <a:gd name="T21" fmla="*/ 0 h 642"/>
                    <a:gd name="T22" fmla="*/ 173 w 884"/>
                    <a:gd name="T23" fmla="*/ 37 h 642"/>
                    <a:gd name="T24" fmla="*/ 65 w 884"/>
                    <a:gd name="T25" fmla="*/ 144 h 642"/>
                    <a:gd name="T26" fmla="*/ 35 w 884"/>
                    <a:gd name="T27" fmla="*/ 364 h 642"/>
                    <a:gd name="T28" fmla="*/ 169 w 884"/>
                    <a:gd name="T29" fmla="*/ 541 h 642"/>
                    <a:gd name="T30" fmla="*/ 315 w 884"/>
                    <a:gd name="T31" fmla="*/ 581 h 642"/>
                    <a:gd name="T32" fmla="*/ 543 w 884"/>
                    <a:gd name="T33" fmla="*/ 470 h 642"/>
                    <a:gd name="T34" fmla="*/ 826 w 884"/>
                    <a:gd name="T35" fmla="*/ 635 h 642"/>
                    <a:gd name="T36" fmla="*/ 838 w 884"/>
                    <a:gd name="T37" fmla="*/ 642 h 642"/>
                    <a:gd name="T38" fmla="*/ 845 w 884"/>
                    <a:gd name="T39" fmla="*/ 630 h 642"/>
                    <a:gd name="T40" fmla="*/ 877 w 884"/>
                    <a:gd name="T41" fmla="*/ 575 h 642"/>
                    <a:gd name="T42" fmla="*/ 884 w 884"/>
                    <a:gd name="T43" fmla="*/ 563 h 642"/>
                    <a:gd name="T44" fmla="*/ 872 w 884"/>
                    <a:gd name="T45" fmla="*/ 556 h 642"/>
                    <a:gd name="T46" fmla="*/ 588 w 884"/>
                    <a:gd name="T47" fmla="*/ 390 h 642"/>
                    <a:gd name="T48" fmla="*/ 591 w 884"/>
                    <a:gd name="T49" fmla="*/ 199 h 642"/>
                    <a:gd name="T50" fmla="*/ 461 w 884"/>
                    <a:gd name="T51" fmla="*/ 40 h 642"/>
                    <a:gd name="T52" fmla="*/ 316 w 884"/>
                    <a:gd name="T53" fmla="*/ 0 h 6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884" h="642">
                      <a:moveTo>
                        <a:pt x="316" y="14"/>
                      </a:moveTo>
                      <a:cubicBezTo>
                        <a:pt x="363" y="14"/>
                        <a:pt x="411" y="26"/>
                        <a:pt x="454" y="51"/>
                      </a:cubicBezTo>
                      <a:cubicBezTo>
                        <a:pt x="575" y="122"/>
                        <a:pt x="623" y="270"/>
                        <a:pt x="570" y="396"/>
                      </a:cubicBezTo>
                      <a:cubicBezTo>
                        <a:pt x="865" y="568"/>
                        <a:pt x="865" y="568"/>
                        <a:pt x="865" y="568"/>
                      </a:cubicBezTo>
                      <a:cubicBezTo>
                        <a:pt x="833" y="623"/>
                        <a:pt x="833" y="623"/>
                        <a:pt x="833" y="623"/>
                      </a:cubicBezTo>
                      <a:cubicBezTo>
                        <a:pt x="539" y="452"/>
                        <a:pt x="539" y="452"/>
                        <a:pt x="539" y="452"/>
                      </a:cubicBezTo>
                      <a:cubicBezTo>
                        <a:pt x="486" y="526"/>
                        <a:pt x="402" y="567"/>
                        <a:pt x="315" y="567"/>
                      </a:cubicBezTo>
                      <a:cubicBezTo>
                        <a:pt x="268" y="567"/>
                        <a:pt x="220" y="555"/>
                        <a:pt x="176" y="529"/>
                      </a:cubicBezTo>
                      <a:cubicBezTo>
                        <a:pt x="44" y="452"/>
                        <a:pt x="0" y="283"/>
                        <a:pt x="76" y="151"/>
                      </a:cubicBezTo>
                      <a:cubicBezTo>
                        <a:pt x="128" y="63"/>
                        <a:pt x="220" y="14"/>
                        <a:pt x="316" y="14"/>
                      </a:cubicBezTo>
                      <a:moveTo>
                        <a:pt x="316" y="0"/>
                      </a:moveTo>
                      <a:cubicBezTo>
                        <a:pt x="266" y="0"/>
                        <a:pt x="216" y="13"/>
                        <a:pt x="173" y="37"/>
                      </a:cubicBezTo>
                      <a:cubicBezTo>
                        <a:pt x="128" y="63"/>
                        <a:pt x="91" y="100"/>
                        <a:pt x="65" y="144"/>
                      </a:cubicBezTo>
                      <a:cubicBezTo>
                        <a:pt x="26" y="211"/>
                        <a:pt x="15" y="289"/>
                        <a:pt x="35" y="364"/>
                      </a:cubicBezTo>
                      <a:cubicBezTo>
                        <a:pt x="55" y="439"/>
                        <a:pt x="102" y="502"/>
                        <a:pt x="169" y="541"/>
                      </a:cubicBezTo>
                      <a:cubicBezTo>
                        <a:pt x="214" y="567"/>
                        <a:pt x="264" y="581"/>
                        <a:pt x="315" y="581"/>
                      </a:cubicBezTo>
                      <a:cubicBezTo>
                        <a:pt x="404" y="581"/>
                        <a:pt x="488" y="540"/>
                        <a:pt x="543" y="470"/>
                      </a:cubicBezTo>
                      <a:cubicBezTo>
                        <a:pt x="826" y="635"/>
                        <a:pt x="826" y="635"/>
                        <a:pt x="826" y="635"/>
                      </a:cubicBezTo>
                      <a:cubicBezTo>
                        <a:pt x="838" y="642"/>
                        <a:pt x="838" y="642"/>
                        <a:pt x="838" y="642"/>
                      </a:cubicBezTo>
                      <a:cubicBezTo>
                        <a:pt x="845" y="630"/>
                        <a:pt x="845" y="630"/>
                        <a:pt x="845" y="630"/>
                      </a:cubicBezTo>
                      <a:cubicBezTo>
                        <a:pt x="877" y="575"/>
                        <a:pt x="877" y="575"/>
                        <a:pt x="877" y="575"/>
                      </a:cubicBezTo>
                      <a:cubicBezTo>
                        <a:pt x="884" y="563"/>
                        <a:pt x="884" y="563"/>
                        <a:pt x="884" y="563"/>
                      </a:cubicBezTo>
                      <a:cubicBezTo>
                        <a:pt x="872" y="556"/>
                        <a:pt x="872" y="556"/>
                        <a:pt x="872" y="556"/>
                      </a:cubicBezTo>
                      <a:cubicBezTo>
                        <a:pt x="588" y="390"/>
                        <a:pt x="588" y="390"/>
                        <a:pt x="588" y="390"/>
                      </a:cubicBezTo>
                      <a:cubicBezTo>
                        <a:pt x="610" y="329"/>
                        <a:pt x="611" y="261"/>
                        <a:pt x="591" y="199"/>
                      </a:cubicBezTo>
                      <a:cubicBezTo>
                        <a:pt x="568" y="132"/>
                        <a:pt x="522" y="75"/>
                        <a:pt x="461" y="40"/>
                      </a:cubicBezTo>
                      <a:cubicBezTo>
                        <a:pt x="417" y="14"/>
                        <a:pt x="367" y="0"/>
                        <a:pt x="316" y="0"/>
                      </a:cubicBez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1" name="Freeform: Shape 21"/>
              <p:cNvSpPr>
                <a:spLocks/>
              </p:cNvSpPr>
              <p:nvPr/>
            </p:nvSpPr>
            <p:spPr bwMode="auto">
              <a:xfrm>
                <a:off x="3256649" y="2353784"/>
                <a:ext cx="490202" cy="406707"/>
              </a:xfrm>
              <a:custGeom>
                <a:avLst/>
                <a:gdLst/>
                <a:ahLst/>
                <a:cxnLst>
                  <a:cxn ang="0">
                    <a:pos x="312" y="110"/>
                  </a:cxn>
                  <a:cxn ang="0">
                    <a:pos x="323" y="138"/>
                  </a:cxn>
                  <a:cxn ang="0">
                    <a:pos x="350" y="127"/>
                  </a:cxn>
                  <a:cxn ang="0">
                    <a:pos x="339" y="100"/>
                  </a:cxn>
                  <a:cxn ang="0">
                    <a:pos x="25" y="100"/>
                  </a:cxn>
                  <a:cxn ang="0">
                    <a:pos x="15" y="127"/>
                  </a:cxn>
                  <a:cxn ang="0">
                    <a:pos x="42" y="138"/>
                  </a:cxn>
                  <a:cxn ang="0">
                    <a:pos x="53" y="110"/>
                  </a:cxn>
                  <a:cxn ang="0">
                    <a:pos x="270" y="60"/>
                  </a:cxn>
                  <a:cxn ang="0">
                    <a:pos x="248" y="69"/>
                  </a:cxn>
                  <a:cxn ang="0">
                    <a:pos x="239" y="91"/>
                  </a:cxn>
                  <a:cxn ang="0">
                    <a:pos x="252" y="116"/>
                  </a:cxn>
                  <a:cxn ang="0">
                    <a:pos x="276" y="121"/>
                  </a:cxn>
                  <a:cxn ang="0">
                    <a:pos x="297" y="103"/>
                  </a:cxn>
                  <a:cxn ang="0">
                    <a:pos x="297" y="80"/>
                  </a:cxn>
                  <a:cxn ang="0">
                    <a:pos x="276" y="62"/>
                  </a:cxn>
                  <a:cxn ang="0">
                    <a:pos x="330" y="183"/>
                  </a:cxn>
                  <a:cxn ang="0">
                    <a:pos x="321" y="152"/>
                  </a:cxn>
                  <a:cxn ang="0">
                    <a:pos x="350" y="158"/>
                  </a:cxn>
                  <a:cxn ang="0">
                    <a:pos x="364" y="185"/>
                  </a:cxn>
                  <a:cxn ang="0">
                    <a:pos x="83" y="63"/>
                  </a:cxn>
                  <a:cxn ang="0">
                    <a:pos x="65" y="85"/>
                  </a:cxn>
                  <a:cxn ang="0">
                    <a:pos x="71" y="109"/>
                  </a:cxn>
                  <a:cxn ang="0">
                    <a:pos x="96" y="121"/>
                  </a:cxn>
                  <a:cxn ang="0">
                    <a:pos x="118" y="112"/>
                  </a:cxn>
                  <a:cxn ang="0">
                    <a:pos x="127" y="91"/>
                  </a:cxn>
                  <a:cxn ang="0">
                    <a:pos x="112" y="65"/>
                  </a:cxn>
                  <a:cxn ang="0">
                    <a:pos x="35" y="150"/>
                  </a:cxn>
                  <a:cxn ang="0">
                    <a:pos x="36" y="176"/>
                  </a:cxn>
                  <a:cxn ang="0">
                    <a:pos x="0" y="185"/>
                  </a:cxn>
                  <a:cxn ang="0">
                    <a:pos x="15" y="158"/>
                  </a:cxn>
                  <a:cxn ang="0">
                    <a:pos x="183" y="0"/>
                  </a:cxn>
                  <a:cxn ang="0">
                    <a:pos x="151" y="13"/>
                  </a:cxn>
                  <a:cxn ang="0">
                    <a:pos x="138" y="45"/>
                  </a:cxn>
                  <a:cxn ang="0">
                    <a:pos x="158" y="81"/>
                  </a:cxn>
                  <a:cxn ang="0">
                    <a:pos x="192" y="89"/>
                  </a:cxn>
                  <a:cxn ang="0">
                    <a:pos x="225" y="62"/>
                  </a:cxn>
                  <a:cxn ang="0">
                    <a:pos x="225" y="27"/>
                  </a:cxn>
                  <a:cxn ang="0">
                    <a:pos x="192" y="0"/>
                  </a:cxn>
                  <a:cxn ang="0">
                    <a:pos x="265" y="174"/>
                  </a:cxn>
                  <a:cxn ang="0">
                    <a:pos x="256" y="136"/>
                  </a:cxn>
                  <a:cxn ang="0">
                    <a:pos x="279" y="136"/>
                  </a:cxn>
                  <a:cxn ang="0">
                    <a:pos x="316" y="165"/>
                  </a:cxn>
                  <a:cxn ang="0">
                    <a:pos x="100" y="272"/>
                  </a:cxn>
                  <a:cxn ang="0">
                    <a:pos x="51" y="165"/>
                  </a:cxn>
                  <a:cxn ang="0">
                    <a:pos x="85" y="136"/>
                  </a:cxn>
                  <a:cxn ang="0">
                    <a:pos x="109" y="136"/>
                  </a:cxn>
                  <a:cxn ang="0">
                    <a:pos x="100" y="174"/>
                  </a:cxn>
                  <a:cxn ang="0">
                    <a:pos x="252" y="159"/>
                  </a:cxn>
                  <a:cxn ang="0">
                    <a:pos x="210" y="109"/>
                  </a:cxn>
                  <a:cxn ang="0">
                    <a:pos x="154" y="109"/>
                  </a:cxn>
                  <a:cxn ang="0">
                    <a:pos x="112" y="159"/>
                  </a:cxn>
                </a:cxnLst>
                <a:rect l="0" t="0" r="r" b="b"/>
                <a:pathLst>
                  <a:path w="364" h="301">
                    <a:moveTo>
                      <a:pt x="332" y="98"/>
                    </a:moveTo>
                    <a:lnTo>
                      <a:pt x="332" y="98"/>
                    </a:lnTo>
                    <a:lnTo>
                      <a:pt x="323" y="100"/>
                    </a:lnTo>
                    <a:lnTo>
                      <a:pt x="317" y="105"/>
                    </a:lnTo>
                    <a:lnTo>
                      <a:pt x="312" y="110"/>
                    </a:lnTo>
                    <a:lnTo>
                      <a:pt x="310" y="120"/>
                    </a:lnTo>
                    <a:lnTo>
                      <a:pt x="310" y="120"/>
                    </a:lnTo>
                    <a:lnTo>
                      <a:pt x="312" y="127"/>
                    </a:lnTo>
                    <a:lnTo>
                      <a:pt x="317" y="134"/>
                    </a:lnTo>
                    <a:lnTo>
                      <a:pt x="323" y="138"/>
                    </a:lnTo>
                    <a:lnTo>
                      <a:pt x="332" y="139"/>
                    </a:lnTo>
                    <a:lnTo>
                      <a:pt x="332" y="139"/>
                    </a:lnTo>
                    <a:lnTo>
                      <a:pt x="339" y="138"/>
                    </a:lnTo>
                    <a:lnTo>
                      <a:pt x="346" y="134"/>
                    </a:lnTo>
                    <a:lnTo>
                      <a:pt x="350" y="127"/>
                    </a:lnTo>
                    <a:lnTo>
                      <a:pt x="352" y="120"/>
                    </a:lnTo>
                    <a:lnTo>
                      <a:pt x="352" y="120"/>
                    </a:lnTo>
                    <a:lnTo>
                      <a:pt x="350" y="110"/>
                    </a:lnTo>
                    <a:lnTo>
                      <a:pt x="346" y="105"/>
                    </a:lnTo>
                    <a:lnTo>
                      <a:pt x="339" y="100"/>
                    </a:lnTo>
                    <a:lnTo>
                      <a:pt x="332" y="98"/>
                    </a:lnTo>
                    <a:lnTo>
                      <a:pt x="332" y="98"/>
                    </a:lnTo>
                    <a:close/>
                    <a:moveTo>
                      <a:pt x="35" y="98"/>
                    </a:moveTo>
                    <a:lnTo>
                      <a:pt x="35" y="98"/>
                    </a:lnTo>
                    <a:lnTo>
                      <a:pt x="25" y="100"/>
                    </a:lnTo>
                    <a:lnTo>
                      <a:pt x="20" y="105"/>
                    </a:lnTo>
                    <a:lnTo>
                      <a:pt x="15" y="110"/>
                    </a:lnTo>
                    <a:lnTo>
                      <a:pt x="13" y="120"/>
                    </a:lnTo>
                    <a:lnTo>
                      <a:pt x="13" y="120"/>
                    </a:lnTo>
                    <a:lnTo>
                      <a:pt x="15" y="127"/>
                    </a:lnTo>
                    <a:lnTo>
                      <a:pt x="20" y="134"/>
                    </a:lnTo>
                    <a:lnTo>
                      <a:pt x="25" y="138"/>
                    </a:lnTo>
                    <a:lnTo>
                      <a:pt x="35" y="139"/>
                    </a:lnTo>
                    <a:lnTo>
                      <a:pt x="35" y="139"/>
                    </a:lnTo>
                    <a:lnTo>
                      <a:pt x="42" y="138"/>
                    </a:lnTo>
                    <a:lnTo>
                      <a:pt x="49" y="134"/>
                    </a:lnTo>
                    <a:lnTo>
                      <a:pt x="53" y="127"/>
                    </a:lnTo>
                    <a:lnTo>
                      <a:pt x="54" y="120"/>
                    </a:lnTo>
                    <a:lnTo>
                      <a:pt x="54" y="120"/>
                    </a:lnTo>
                    <a:lnTo>
                      <a:pt x="53" y="110"/>
                    </a:lnTo>
                    <a:lnTo>
                      <a:pt x="49" y="105"/>
                    </a:lnTo>
                    <a:lnTo>
                      <a:pt x="42" y="100"/>
                    </a:lnTo>
                    <a:lnTo>
                      <a:pt x="35" y="98"/>
                    </a:lnTo>
                    <a:lnTo>
                      <a:pt x="35" y="98"/>
                    </a:lnTo>
                    <a:close/>
                    <a:moveTo>
                      <a:pt x="270" y="60"/>
                    </a:moveTo>
                    <a:lnTo>
                      <a:pt x="270" y="60"/>
                    </a:lnTo>
                    <a:lnTo>
                      <a:pt x="263" y="62"/>
                    </a:lnTo>
                    <a:lnTo>
                      <a:pt x="258" y="63"/>
                    </a:lnTo>
                    <a:lnTo>
                      <a:pt x="252" y="65"/>
                    </a:lnTo>
                    <a:lnTo>
                      <a:pt x="248" y="69"/>
                    </a:lnTo>
                    <a:lnTo>
                      <a:pt x="245" y="74"/>
                    </a:lnTo>
                    <a:lnTo>
                      <a:pt x="241" y="80"/>
                    </a:lnTo>
                    <a:lnTo>
                      <a:pt x="239" y="85"/>
                    </a:lnTo>
                    <a:lnTo>
                      <a:pt x="239" y="91"/>
                    </a:lnTo>
                    <a:lnTo>
                      <a:pt x="239" y="91"/>
                    </a:lnTo>
                    <a:lnTo>
                      <a:pt x="239" y="98"/>
                    </a:lnTo>
                    <a:lnTo>
                      <a:pt x="241" y="103"/>
                    </a:lnTo>
                    <a:lnTo>
                      <a:pt x="245" y="109"/>
                    </a:lnTo>
                    <a:lnTo>
                      <a:pt x="248" y="112"/>
                    </a:lnTo>
                    <a:lnTo>
                      <a:pt x="252" y="116"/>
                    </a:lnTo>
                    <a:lnTo>
                      <a:pt x="258" y="120"/>
                    </a:lnTo>
                    <a:lnTo>
                      <a:pt x="263" y="121"/>
                    </a:lnTo>
                    <a:lnTo>
                      <a:pt x="270" y="121"/>
                    </a:lnTo>
                    <a:lnTo>
                      <a:pt x="270" y="121"/>
                    </a:lnTo>
                    <a:lnTo>
                      <a:pt x="276" y="121"/>
                    </a:lnTo>
                    <a:lnTo>
                      <a:pt x="281" y="120"/>
                    </a:lnTo>
                    <a:lnTo>
                      <a:pt x="287" y="116"/>
                    </a:lnTo>
                    <a:lnTo>
                      <a:pt x="292" y="112"/>
                    </a:lnTo>
                    <a:lnTo>
                      <a:pt x="296" y="109"/>
                    </a:lnTo>
                    <a:lnTo>
                      <a:pt x="297" y="103"/>
                    </a:lnTo>
                    <a:lnTo>
                      <a:pt x="299" y="98"/>
                    </a:lnTo>
                    <a:lnTo>
                      <a:pt x="301" y="91"/>
                    </a:lnTo>
                    <a:lnTo>
                      <a:pt x="301" y="91"/>
                    </a:lnTo>
                    <a:lnTo>
                      <a:pt x="299" y="85"/>
                    </a:lnTo>
                    <a:lnTo>
                      <a:pt x="297" y="80"/>
                    </a:lnTo>
                    <a:lnTo>
                      <a:pt x="296" y="74"/>
                    </a:lnTo>
                    <a:lnTo>
                      <a:pt x="292" y="69"/>
                    </a:lnTo>
                    <a:lnTo>
                      <a:pt x="287" y="65"/>
                    </a:lnTo>
                    <a:lnTo>
                      <a:pt x="281" y="63"/>
                    </a:lnTo>
                    <a:lnTo>
                      <a:pt x="276" y="62"/>
                    </a:lnTo>
                    <a:lnTo>
                      <a:pt x="270" y="60"/>
                    </a:lnTo>
                    <a:lnTo>
                      <a:pt x="270" y="60"/>
                    </a:lnTo>
                    <a:close/>
                    <a:moveTo>
                      <a:pt x="364" y="248"/>
                    </a:moveTo>
                    <a:lnTo>
                      <a:pt x="330" y="248"/>
                    </a:lnTo>
                    <a:lnTo>
                      <a:pt x="330" y="183"/>
                    </a:lnTo>
                    <a:lnTo>
                      <a:pt x="330" y="183"/>
                    </a:lnTo>
                    <a:lnTo>
                      <a:pt x="330" y="176"/>
                    </a:lnTo>
                    <a:lnTo>
                      <a:pt x="328" y="167"/>
                    </a:lnTo>
                    <a:lnTo>
                      <a:pt x="321" y="152"/>
                    </a:lnTo>
                    <a:lnTo>
                      <a:pt x="321" y="152"/>
                    </a:lnTo>
                    <a:lnTo>
                      <a:pt x="332" y="150"/>
                    </a:lnTo>
                    <a:lnTo>
                      <a:pt x="332" y="150"/>
                    </a:lnTo>
                    <a:lnTo>
                      <a:pt x="337" y="152"/>
                    </a:lnTo>
                    <a:lnTo>
                      <a:pt x="345" y="154"/>
                    </a:lnTo>
                    <a:lnTo>
                      <a:pt x="350" y="158"/>
                    </a:lnTo>
                    <a:lnTo>
                      <a:pt x="355" y="161"/>
                    </a:lnTo>
                    <a:lnTo>
                      <a:pt x="359" y="167"/>
                    </a:lnTo>
                    <a:lnTo>
                      <a:pt x="363" y="172"/>
                    </a:lnTo>
                    <a:lnTo>
                      <a:pt x="364" y="178"/>
                    </a:lnTo>
                    <a:lnTo>
                      <a:pt x="364" y="185"/>
                    </a:lnTo>
                    <a:lnTo>
                      <a:pt x="364" y="248"/>
                    </a:lnTo>
                    <a:close/>
                    <a:moveTo>
                      <a:pt x="96" y="60"/>
                    </a:moveTo>
                    <a:lnTo>
                      <a:pt x="96" y="60"/>
                    </a:lnTo>
                    <a:lnTo>
                      <a:pt x="89" y="62"/>
                    </a:lnTo>
                    <a:lnTo>
                      <a:pt x="83" y="63"/>
                    </a:lnTo>
                    <a:lnTo>
                      <a:pt x="78" y="65"/>
                    </a:lnTo>
                    <a:lnTo>
                      <a:pt x="74" y="69"/>
                    </a:lnTo>
                    <a:lnTo>
                      <a:pt x="71" y="74"/>
                    </a:lnTo>
                    <a:lnTo>
                      <a:pt x="67" y="80"/>
                    </a:lnTo>
                    <a:lnTo>
                      <a:pt x="65" y="85"/>
                    </a:lnTo>
                    <a:lnTo>
                      <a:pt x="65" y="91"/>
                    </a:lnTo>
                    <a:lnTo>
                      <a:pt x="65" y="91"/>
                    </a:lnTo>
                    <a:lnTo>
                      <a:pt x="65" y="98"/>
                    </a:lnTo>
                    <a:lnTo>
                      <a:pt x="67" y="103"/>
                    </a:lnTo>
                    <a:lnTo>
                      <a:pt x="71" y="109"/>
                    </a:lnTo>
                    <a:lnTo>
                      <a:pt x="74" y="112"/>
                    </a:lnTo>
                    <a:lnTo>
                      <a:pt x="78" y="116"/>
                    </a:lnTo>
                    <a:lnTo>
                      <a:pt x="83" y="120"/>
                    </a:lnTo>
                    <a:lnTo>
                      <a:pt x="89" y="121"/>
                    </a:lnTo>
                    <a:lnTo>
                      <a:pt x="96" y="121"/>
                    </a:lnTo>
                    <a:lnTo>
                      <a:pt x="96" y="121"/>
                    </a:lnTo>
                    <a:lnTo>
                      <a:pt x="102" y="121"/>
                    </a:lnTo>
                    <a:lnTo>
                      <a:pt x="107" y="120"/>
                    </a:lnTo>
                    <a:lnTo>
                      <a:pt x="112" y="116"/>
                    </a:lnTo>
                    <a:lnTo>
                      <a:pt x="118" y="112"/>
                    </a:lnTo>
                    <a:lnTo>
                      <a:pt x="122" y="109"/>
                    </a:lnTo>
                    <a:lnTo>
                      <a:pt x="123" y="103"/>
                    </a:lnTo>
                    <a:lnTo>
                      <a:pt x="125" y="98"/>
                    </a:lnTo>
                    <a:lnTo>
                      <a:pt x="127" y="91"/>
                    </a:lnTo>
                    <a:lnTo>
                      <a:pt x="127" y="91"/>
                    </a:lnTo>
                    <a:lnTo>
                      <a:pt x="125" y="85"/>
                    </a:lnTo>
                    <a:lnTo>
                      <a:pt x="123" y="80"/>
                    </a:lnTo>
                    <a:lnTo>
                      <a:pt x="122" y="74"/>
                    </a:lnTo>
                    <a:lnTo>
                      <a:pt x="118" y="69"/>
                    </a:lnTo>
                    <a:lnTo>
                      <a:pt x="112" y="65"/>
                    </a:lnTo>
                    <a:lnTo>
                      <a:pt x="107" y="63"/>
                    </a:lnTo>
                    <a:lnTo>
                      <a:pt x="102" y="62"/>
                    </a:lnTo>
                    <a:lnTo>
                      <a:pt x="96" y="60"/>
                    </a:lnTo>
                    <a:lnTo>
                      <a:pt x="96" y="60"/>
                    </a:lnTo>
                    <a:close/>
                    <a:moveTo>
                      <a:pt x="35" y="150"/>
                    </a:moveTo>
                    <a:lnTo>
                      <a:pt x="35" y="150"/>
                    </a:lnTo>
                    <a:lnTo>
                      <a:pt x="44" y="152"/>
                    </a:lnTo>
                    <a:lnTo>
                      <a:pt x="44" y="152"/>
                    </a:lnTo>
                    <a:lnTo>
                      <a:pt x="38" y="167"/>
                    </a:lnTo>
                    <a:lnTo>
                      <a:pt x="36" y="176"/>
                    </a:lnTo>
                    <a:lnTo>
                      <a:pt x="35" y="183"/>
                    </a:lnTo>
                    <a:lnTo>
                      <a:pt x="35" y="248"/>
                    </a:lnTo>
                    <a:lnTo>
                      <a:pt x="0" y="248"/>
                    </a:lnTo>
                    <a:lnTo>
                      <a:pt x="0" y="185"/>
                    </a:lnTo>
                    <a:lnTo>
                      <a:pt x="0" y="185"/>
                    </a:lnTo>
                    <a:lnTo>
                      <a:pt x="0" y="178"/>
                    </a:lnTo>
                    <a:lnTo>
                      <a:pt x="2" y="172"/>
                    </a:lnTo>
                    <a:lnTo>
                      <a:pt x="6" y="167"/>
                    </a:lnTo>
                    <a:lnTo>
                      <a:pt x="9" y="161"/>
                    </a:lnTo>
                    <a:lnTo>
                      <a:pt x="15" y="158"/>
                    </a:lnTo>
                    <a:lnTo>
                      <a:pt x="20" y="154"/>
                    </a:lnTo>
                    <a:lnTo>
                      <a:pt x="27" y="152"/>
                    </a:lnTo>
                    <a:lnTo>
                      <a:pt x="35" y="150"/>
                    </a:lnTo>
                    <a:lnTo>
                      <a:pt x="35" y="150"/>
                    </a:lnTo>
                    <a:close/>
                    <a:moveTo>
                      <a:pt x="183" y="0"/>
                    </a:moveTo>
                    <a:lnTo>
                      <a:pt x="183" y="0"/>
                    </a:lnTo>
                    <a:lnTo>
                      <a:pt x="174" y="0"/>
                    </a:lnTo>
                    <a:lnTo>
                      <a:pt x="165" y="4"/>
                    </a:lnTo>
                    <a:lnTo>
                      <a:pt x="158" y="7"/>
                    </a:lnTo>
                    <a:lnTo>
                      <a:pt x="151" y="13"/>
                    </a:lnTo>
                    <a:lnTo>
                      <a:pt x="145" y="20"/>
                    </a:lnTo>
                    <a:lnTo>
                      <a:pt x="141" y="27"/>
                    </a:lnTo>
                    <a:lnTo>
                      <a:pt x="138" y="36"/>
                    </a:lnTo>
                    <a:lnTo>
                      <a:pt x="138" y="45"/>
                    </a:lnTo>
                    <a:lnTo>
                      <a:pt x="138" y="45"/>
                    </a:lnTo>
                    <a:lnTo>
                      <a:pt x="138" y="54"/>
                    </a:lnTo>
                    <a:lnTo>
                      <a:pt x="141" y="62"/>
                    </a:lnTo>
                    <a:lnTo>
                      <a:pt x="145" y="71"/>
                    </a:lnTo>
                    <a:lnTo>
                      <a:pt x="151" y="76"/>
                    </a:lnTo>
                    <a:lnTo>
                      <a:pt x="158" y="81"/>
                    </a:lnTo>
                    <a:lnTo>
                      <a:pt x="165" y="87"/>
                    </a:lnTo>
                    <a:lnTo>
                      <a:pt x="174" y="89"/>
                    </a:lnTo>
                    <a:lnTo>
                      <a:pt x="183" y="91"/>
                    </a:lnTo>
                    <a:lnTo>
                      <a:pt x="183" y="91"/>
                    </a:lnTo>
                    <a:lnTo>
                      <a:pt x="192" y="89"/>
                    </a:lnTo>
                    <a:lnTo>
                      <a:pt x="200" y="87"/>
                    </a:lnTo>
                    <a:lnTo>
                      <a:pt x="209" y="81"/>
                    </a:lnTo>
                    <a:lnTo>
                      <a:pt x="214" y="76"/>
                    </a:lnTo>
                    <a:lnTo>
                      <a:pt x="219" y="71"/>
                    </a:lnTo>
                    <a:lnTo>
                      <a:pt x="225" y="62"/>
                    </a:lnTo>
                    <a:lnTo>
                      <a:pt x="227" y="54"/>
                    </a:lnTo>
                    <a:lnTo>
                      <a:pt x="229" y="45"/>
                    </a:lnTo>
                    <a:lnTo>
                      <a:pt x="229" y="45"/>
                    </a:lnTo>
                    <a:lnTo>
                      <a:pt x="227" y="36"/>
                    </a:lnTo>
                    <a:lnTo>
                      <a:pt x="225" y="27"/>
                    </a:lnTo>
                    <a:lnTo>
                      <a:pt x="219" y="20"/>
                    </a:lnTo>
                    <a:lnTo>
                      <a:pt x="214" y="13"/>
                    </a:lnTo>
                    <a:lnTo>
                      <a:pt x="209" y="7"/>
                    </a:lnTo>
                    <a:lnTo>
                      <a:pt x="200" y="4"/>
                    </a:lnTo>
                    <a:lnTo>
                      <a:pt x="192" y="0"/>
                    </a:lnTo>
                    <a:lnTo>
                      <a:pt x="183" y="0"/>
                    </a:lnTo>
                    <a:lnTo>
                      <a:pt x="183" y="0"/>
                    </a:lnTo>
                    <a:close/>
                    <a:moveTo>
                      <a:pt x="319" y="272"/>
                    </a:moveTo>
                    <a:lnTo>
                      <a:pt x="265" y="272"/>
                    </a:lnTo>
                    <a:lnTo>
                      <a:pt x="265" y="174"/>
                    </a:lnTo>
                    <a:lnTo>
                      <a:pt x="265" y="174"/>
                    </a:lnTo>
                    <a:lnTo>
                      <a:pt x="265" y="163"/>
                    </a:lnTo>
                    <a:lnTo>
                      <a:pt x="263" y="154"/>
                    </a:lnTo>
                    <a:lnTo>
                      <a:pt x="259" y="145"/>
                    </a:lnTo>
                    <a:lnTo>
                      <a:pt x="256" y="136"/>
                    </a:lnTo>
                    <a:lnTo>
                      <a:pt x="256" y="136"/>
                    </a:lnTo>
                    <a:lnTo>
                      <a:pt x="263" y="134"/>
                    </a:lnTo>
                    <a:lnTo>
                      <a:pt x="270" y="134"/>
                    </a:lnTo>
                    <a:lnTo>
                      <a:pt x="270" y="134"/>
                    </a:lnTo>
                    <a:lnTo>
                      <a:pt x="279" y="136"/>
                    </a:lnTo>
                    <a:lnTo>
                      <a:pt x="288" y="138"/>
                    </a:lnTo>
                    <a:lnTo>
                      <a:pt x="297" y="143"/>
                    </a:lnTo>
                    <a:lnTo>
                      <a:pt x="305" y="149"/>
                    </a:lnTo>
                    <a:lnTo>
                      <a:pt x="310" y="156"/>
                    </a:lnTo>
                    <a:lnTo>
                      <a:pt x="316" y="165"/>
                    </a:lnTo>
                    <a:lnTo>
                      <a:pt x="317" y="174"/>
                    </a:lnTo>
                    <a:lnTo>
                      <a:pt x="319" y="183"/>
                    </a:lnTo>
                    <a:lnTo>
                      <a:pt x="319" y="272"/>
                    </a:lnTo>
                    <a:close/>
                    <a:moveTo>
                      <a:pt x="100" y="174"/>
                    </a:moveTo>
                    <a:lnTo>
                      <a:pt x="100" y="272"/>
                    </a:lnTo>
                    <a:lnTo>
                      <a:pt x="45" y="272"/>
                    </a:lnTo>
                    <a:lnTo>
                      <a:pt x="45" y="183"/>
                    </a:lnTo>
                    <a:lnTo>
                      <a:pt x="45" y="183"/>
                    </a:lnTo>
                    <a:lnTo>
                      <a:pt x="47" y="174"/>
                    </a:lnTo>
                    <a:lnTo>
                      <a:pt x="51" y="165"/>
                    </a:lnTo>
                    <a:lnTo>
                      <a:pt x="54" y="156"/>
                    </a:lnTo>
                    <a:lnTo>
                      <a:pt x="60" y="149"/>
                    </a:lnTo>
                    <a:lnTo>
                      <a:pt x="67" y="143"/>
                    </a:lnTo>
                    <a:lnTo>
                      <a:pt x="76" y="138"/>
                    </a:lnTo>
                    <a:lnTo>
                      <a:pt x="85" y="136"/>
                    </a:lnTo>
                    <a:lnTo>
                      <a:pt x="96" y="134"/>
                    </a:lnTo>
                    <a:lnTo>
                      <a:pt x="96" y="134"/>
                    </a:lnTo>
                    <a:lnTo>
                      <a:pt x="103" y="134"/>
                    </a:lnTo>
                    <a:lnTo>
                      <a:pt x="109" y="136"/>
                    </a:lnTo>
                    <a:lnTo>
                      <a:pt x="109" y="136"/>
                    </a:lnTo>
                    <a:lnTo>
                      <a:pt x="105" y="145"/>
                    </a:lnTo>
                    <a:lnTo>
                      <a:pt x="102" y="154"/>
                    </a:lnTo>
                    <a:lnTo>
                      <a:pt x="100" y="163"/>
                    </a:lnTo>
                    <a:lnTo>
                      <a:pt x="100" y="174"/>
                    </a:lnTo>
                    <a:lnTo>
                      <a:pt x="100" y="174"/>
                    </a:lnTo>
                    <a:close/>
                    <a:moveTo>
                      <a:pt x="111" y="301"/>
                    </a:moveTo>
                    <a:lnTo>
                      <a:pt x="254" y="301"/>
                    </a:lnTo>
                    <a:lnTo>
                      <a:pt x="254" y="174"/>
                    </a:lnTo>
                    <a:lnTo>
                      <a:pt x="254" y="174"/>
                    </a:lnTo>
                    <a:lnTo>
                      <a:pt x="252" y="159"/>
                    </a:lnTo>
                    <a:lnTo>
                      <a:pt x="248" y="145"/>
                    </a:lnTo>
                    <a:lnTo>
                      <a:pt x="241" y="134"/>
                    </a:lnTo>
                    <a:lnTo>
                      <a:pt x="232" y="123"/>
                    </a:lnTo>
                    <a:lnTo>
                      <a:pt x="223" y="114"/>
                    </a:lnTo>
                    <a:lnTo>
                      <a:pt x="210" y="109"/>
                    </a:lnTo>
                    <a:lnTo>
                      <a:pt x="198" y="103"/>
                    </a:lnTo>
                    <a:lnTo>
                      <a:pt x="183" y="101"/>
                    </a:lnTo>
                    <a:lnTo>
                      <a:pt x="183" y="101"/>
                    </a:lnTo>
                    <a:lnTo>
                      <a:pt x="169" y="103"/>
                    </a:lnTo>
                    <a:lnTo>
                      <a:pt x="154" y="109"/>
                    </a:lnTo>
                    <a:lnTo>
                      <a:pt x="143" y="114"/>
                    </a:lnTo>
                    <a:lnTo>
                      <a:pt x="132" y="123"/>
                    </a:lnTo>
                    <a:lnTo>
                      <a:pt x="123" y="134"/>
                    </a:lnTo>
                    <a:lnTo>
                      <a:pt x="116" y="145"/>
                    </a:lnTo>
                    <a:lnTo>
                      <a:pt x="112" y="159"/>
                    </a:lnTo>
                    <a:lnTo>
                      <a:pt x="111" y="174"/>
                    </a:lnTo>
                    <a:lnTo>
                      <a:pt x="111" y="30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2" name="Group 22"/>
              <p:cNvGrpSpPr/>
              <p:nvPr/>
            </p:nvGrpSpPr>
            <p:grpSpPr>
              <a:xfrm>
                <a:off x="3895557" y="3395681"/>
                <a:ext cx="358982" cy="273341"/>
                <a:chOff x="2070649" y="1631036"/>
                <a:chExt cx="723379" cy="550800"/>
              </a:xfrm>
              <a:solidFill>
                <a:schemeClr val="bg1"/>
              </a:solidFill>
            </p:grpSpPr>
            <p:sp>
              <p:nvSpPr>
                <p:cNvPr id="53" name="Oval 23"/>
                <p:cNvSpPr>
                  <a:spLocks/>
                </p:cNvSpPr>
                <p:nvPr/>
              </p:nvSpPr>
              <p:spPr bwMode="auto">
                <a:xfrm>
                  <a:off x="2344840" y="2015709"/>
                  <a:ext cx="165321" cy="1661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Freeform: Shape 24"/>
                <p:cNvSpPr>
                  <a:spLocks/>
                </p:cNvSpPr>
                <p:nvPr/>
              </p:nvSpPr>
              <p:spPr bwMode="auto">
                <a:xfrm>
                  <a:off x="2228712" y="1861679"/>
                  <a:ext cx="405641" cy="169353"/>
                </a:xfrm>
                <a:custGeom>
                  <a:avLst/>
                  <a:gdLst>
                    <a:gd name="T0" fmla="*/ 105 w 213"/>
                    <a:gd name="T1" fmla="*/ 31 h 89"/>
                    <a:gd name="T2" fmla="*/ 191 w 213"/>
                    <a:gd name="T3" fmla="*/ 89 h 89"/>
                    <a:gd name="T4" fmla="*/ 213 w 213"/>
                    <a:gd name="T5" fmla="*/ 64 h 89"/>
                    <a:gd name="T6" fmla="*/ 105 w 213"/>
                    <a:gd name="T7" fmla="*/ 0 h 89"/>
                    <a:gd name="T8" fmla="*/ 0 w 213"/>
                    <a:gd name="T9" fmla="*/ 58 h 89"/>
                    <a:gd name="T10" fmla="*/ 21 w 213"/>
                    <a:gd name="T11" fmla="*/ 82 h 89"/>
                    <a:gd name="T12" fmla="*/ 105 w 213"/>
                    <a:gd name="T13" fmla="*/ 31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3" h="89">
                      <a:moveTo>
                        <a:pt x="105" y="31"/>
                      </a:moveTo>
                      <a:cubicBezTo>
                        <a:pt x="144" y="31"/>
                        <a:pt x="177" y="54"/>
                        <a:pt x="191" y="89"/>
                      </a:cubicBezTo>
                      <a:cubicBezTo>
                        <a:pt x="213" y="64"/>
                        <a:pt x="213" y="64"/>
                        <a:pt x="213" y="64"/>
                      </a:cubicBezTo>
                      <a:cubicBezTo>
                        <a:pt x="192" y="26"/>
                        <a:pt x="152" y="0"/>
                        <a:pt x="105" y="0"/>
                      </a:cubicBezTo>
                      <a:cubicBezTo>
                        <a:pt x="61" y="0"/>
                        <a:pt x="22" y="23"/>
                        <a:pt x="0" y="58"/>
                      </a:cubicBezTo>
                      <a:cubicBezTo>
                        <a:pt x="21" y="82"/>
                        <a:pt x="21" y="82"/>
                        <a:pt x="21" y="82"/>
                      </a:cubicBezTo>
                      <a:cubicBezTo>
                        <a:pt x="37" y="51"/>
                        <a:pt x="68" y="31"/>
                        <a:pt x="105" y="3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Freeform: Shape 25"/>
                <p:cNvSpPr>
                  <a:spLocks/>
                </p:cNvSpPr>
                <p:nvPr/>
              </p:nvSpPr>
              <p:spPr bwMode="auto">
                <a:xfrm>
                  <a:off x="2157745" y="1749583"/>
                  <a:ext cx="549187" cy="195966"/>
                </a:xfrm>
                <a:custGeom>
                  <a:avLst/>
                  <a:gdLst>
                    <a:gd name="T0" fmla="*/ 142 w 288"/>
                    <a:gd name="T1" fmla="*/ 34 h 103"/>
                    <a:gd name="T2" fmla="*/ 264 w 288"/>
                    <a:gd name="T3" fmla="*/ 103 h 103"/>
                    <a:gd name="T4" fmla="*/ 288 w 288"/>
                    <a:gd name="T5" fmla="*/ 76 h 103"/>
                    <a:gd name="T6" fmla="*/ 142 w 288"/>
                    <a:gd name="T7" fmla="*/ 0 h 103"/>
                    <a:gd name="T8" fmla="*/ 0 w 288"/>
                    <a:gd name="T9" fmla="*/ 71 h 103"/>
                    <a:gd name="T10" fmla="*/ 23 w 288"/>
                    <a:gd name="T11" fmla="*/ 97 h 103"/>
                    <a:gd name="T12" fmla="*/ 142 w 288"/>
                    <a:gd name="T13" fmla="*/ 34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88" h="103">
                      <a:moveTo>
                        <a:pt x="142" y="34"/>
                      </a:moveTo>
                      <a:cubicBezTo>
                        <a:pt x="194" y="34"/>
                        <a:pt x="239" y="62"/>
                        <a:pt x="264" y="103"/>
                      </a:cubicBezTo>
                      <a:cubicBezTo>
                        <a:pt x="288" y="76"/>
                        <a:pt x="288" y="76"/>
                        <a:pt x="288" y="76"/>
                      </a:cubicBezTo>
                      <a:cubicBezTo>
                        <a:pt x="256" y="30"/>
                        <a:pt x="202" y="0"/>
                        <a:pt x="142" y="0"/>
                      </a:cubicBezTo>
                      <a:cubicBezTo>
                        <a:pt x="84" y="0"/>
                        <a:pt x="32" y="28"/>
                        <a:pt x="0" y="71"/>
                      </a:cubicBezTo>
                      <a:cubicBezTo>
                        <a:pt x="23" y="97"/>
                        <a:pt x="23" y="97"/>
                        <a:pt x="23" y="97"/>
                      </a:cubicBezTo>
                      <a:cubicBezTo>
                        <a:pt x="49" y="59"/>
                        <a:pt x="93" y="34"/>
                        <a:pt x="142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Freeform: Shape 26"/>
                <p:cNvSpPr>
                  <a:spLocks/>
                </p:cNvSpPr>
                <p:nvPr/>
              </p:nvSpPr>
              <p:spPr bwMode="auto">
                <a:xfrm>
                  <a:off x="2070649" y="1631036"/>
                  <a:ext cx="723379" cy="229030"/>
                </a:xfrm>
                <a:custGeom>
                  <a:avLst/>
                  <a:gdLst>
                    <a:gd name="T0" fmla="*/ 188 w 380"/>
                    <a:gd name="T1" fmla="*/ 36 h 120"/>
                    <a:gd name="T2" fmla="*/ 355 w 380"/>
                    <a:gd name="T3" fmla="*/ 120 h 120"/>
                    <a:gd name="T4" fmla="*/ 380 w 380"/>
                    <a:gd name="T5" fmla="*/ 93 h 120"/>
                    <a:gd name="T6" fmla="*/ 188 w 380"/>
                    <a:gd name="T7" fmla="*/ 0 h 120"/>
                    <a:gd name="T8" fmla="*/ 0 w 380"/>
                    <a:gd name="T9" fmla="*/ 88 h 120"/>
                    <a:gd name="T10" fmla="*/ 25 w 380"/>
                    <a:gd name="T11" fmla="*/ 115 h 120"/>
                    <a:gd name="T12" fmla="*/ 188 w 380"/>
                    <a:gd name="T13" fmla="*/ 36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0" h="120">
                      <a:moveTo>
                        <a:pt x="188" y="36"/>
                      </a:moveTo>
                      <a:cubicBezTo>
                        <a:pt x="256" y="36"/>
                        <a:pt x="317" y="69"/>
                        <a:pt x="355" y="120"/>
                      </a:cubicBezTo>
                      <a:cubicBezTo>
                        <a:pt x="380" y="93"/>
                        <a:pt x="380" y="93"/>
                        <a:pt x="380" y="93"/>
                      </a:cubicBezTo>
                      <a:cubicBezTo>
                        <a:pt x="335" y="36"/>
                        <a:pt x="266" y="0"/>
                        <a:pt x="188" y="0"/>
                      </a:cubicBezTo>
                      <a:cubicBezTo>
                        <a:pt x="113" y="0"/>
                        <a:pt x="45" y="34"/>
                        <a:pt x="0" y="88"/>
                      </a:cubicBezTo>
                      <a:cubicBezTo>
                        <a:pt x="25" y="115"/>
                        <a:pt x="25" y="115"/>
                        <a:pt x="25" y="115"/>
                      </a:cubicBezTo>
                      <a:cubicBezTo>
                        <a:pt x="63" y="67"/>
                        <a:pt x="122" y="36"/>
                        <a:pt x="188" y="3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3" name="Freeform: Shape 27"/>
              <p:cNvSpPr>
                <a:spLocks noChangeAspect="1"/>
              </p:cNvSpPr>
              <p:nvPr/>
            </p:nvSpPr>
            <p:spPr bwMode="auto">
              <a:xfrm>
                <a:off x="5744630" y="2432570"/>
                <a:ext cx="312919" cy="229877"/>
              </a:xfrm>
              <a:custGeom>
                <a:avLst/>
                <a:gdLst>
                  <a:gd name="T0" fmla="*/ 586 w 1347"/>
                  <a:gd name="T1" fmla="*/ 602 h 987"/>
                  <a:gd name="T2" fmla="*/ 502 w 1347"/>
                  <a:gd name="T3" fmla="*/ 535 h 987"/>
                  <a:gd name="T4" fmla="*/ 42 w 1347"/>
                  <a:gd name="T5" fmla="*/ 117 h 987"/>
                  <a:gd name="T6" fmla="*/ 17 w 1347"/>
                  <a:gd name="T7" fmla="*/ 33 h 987"/>
                  <a:gd name="T8" fmla="*/ 92 w 1347"/>
                  <a:gd name="T9" fmla="*/ 0 h 987"/>
                  <a:gd name="T10" fmla="*/ 1255 w 1347"/>
                  <a:gd name="T11" fmla="*/ 0 h 987"/>
                  <a:gd name="T12" fmla="*/ 1330 w 1347"/>
                  <a:gd name="T13" fmla="*/ 41 h 987"/>
                  <a:gd name="T14" fmla="*/ 1305 w 1347"/>
                  <a:gd name="T15" fmla="*/ 125 h 987"/>
                  <a:gd name="T16" fmla="*/ 803 w 1347"/>
                  <a:gd name="T17" fmla="*/ 576 h 987"/>
                  <a:gd name="T18" fmla="*/ 586 w 1347"/>
                  <a:gd name="T19" fmla="*/ 602 h 987"/>
                  <a:gd name="T20" fmla="*/ 92 w 1347"/>
                  <a:gd name="T21" fmla="*/ 986 h 987"/>
                  <a:gd name="T22" fmla="*/ 0 w 1347"/>
                  <a:gd name="T23" fmla="*/ 894 h 987"/>
                  <a:gd name="T24" fmla="*/ 0 w 1347"/>
                  <a:gd name="T25" fmla="*/ 225 h 987"/>
                  <a:gd name="T26" fmla="*/ 42 w 1347"/>
                  <a:gd name="T27" fmla="*/ 217 h 987"/>
                  <a:gd name="T28" fmla="*/ 234 w 1347"/>
                  <a:gd name="T29" fmla="*/ 409 h 987"/>
                  <a:gd name="T30" fmla="*/ 251 w 1347"/>
                  <a:gd name="T31" fmla="*/ 493 h 987"/>
                  <a:gd name="T32" fmla="*/ 109 w 1347"/>
                  <a:gd name="T33" fmla="*/ 827 h 987"/>
                  <a:gd name="T34" fmla="*/ 126 w 1347"/>
                  <a:gd name="T35" fmla="*/ 827 h 987"/>
                  <a:gd name="T36" fmla="*/ 318 w 1347"/>
                  <a:gd name="T37" fmla="*/ 576 h 987"/>
                  <a:gd name="T38" fmla="*/ 393 w 1347"/>
                  <a:gd name="T39" fmla="*/ 568 h 987"/>
                  <a:gd name="T40" fmla="*/ 477 w 1347"/>
                  <a:gd name="T41" fmla="*/ 643 h 987"/>
                  <a:gd name="T42" fmla="*/ 569 w 1347"/>
                  <a:gd name="T43" fmla="*/ 694 h 987"/>
                  <a:gd name="T44" fmla="*/ 820 w 1347"/>
                  <a:gd name="T45" fmla="*/ 677 h 987"/>
                  <a:gd name="T46" fmla="*/ 945 w 1347"/>
                  <a:gd name="T47" fmla="*/ 568 h 987"/>
                  <a:gd name="T48" fmla="*/ 1020 w 1347"/>
                  <a:gd name="T49" fmla="*/ 576 h 987"/>
                  <a:gd name="T50" fmla="*/ 1229 w 1347"/>
                  <a:gd name="T51" fmla="*/ 853 h 987"/>
                  <a:gd name="T52" fmla="*/ 1238 w 1347"/>
                  <a:gd name="T53" fmla="*/ 844 h 987"/>
                  <a:gd name="T54" fmla="*/ 1096 w 1347"/>
                  <a:gd name="T55" fmla="*/ 493 h 987"/>
                  <a:gd name="T56" fmla="*/ 1112 w 1347"/>
                  <a:gd name="T57" fmla="*/ 409 h 987"/>
                  <a:gd name="T58" fmla="*/ 1313 w 1347"/>
                  <a:gd name="T59" fmla="*/ 217 h 987"/>
                  <a:gd name="T60" fmla="*/ 1346 w 1347"/>
                  <a:gd name="T61" fmla="*/ 225 h 987"/>
                  <a:gd name="T62" fmla="*/ 1346 w 1347"/>
                  <a:gd name="T63" fmla="*/ 903 h 987"/>
                  <a:gd name="T64" fmla="*/ 1246 w 1347"/>
                  <a:gd name="T65" fmla="*/ 986 h 987"/>
                  <a:gd name="T66" fmla="*/ 92 w 1347"/>
                  <a:gd name="T67" fmla="*/ 986 h 987"/>
                  <a:gd name="T68" fmla="*/ 92 w 1347"/>
                  <a:gd name="T69" fmla="*/ 986 h 987"/>
                  <a:gd name="T70" fmla="*/ 92 w 1347"/>
                  <a:gd name="T71" fmla="*/ 986 h 9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347" h="987">
                    <a:moveTo>
                      <a:pt x="586" y="602"/>
                    </a:moveTo>
                    <a:cubicBezTo>
                      <a:pt x="561" y="585"/>
                      <a:pt x="519" y="560"/>
                      <a:pt x="502" y="535"/>
                    </a:cubicBezTo>
                    <a:cubicBezTo>
                      <a:pt x="42" y="117"/>
                      <a:pt x="42" y="117"/>
                      <a:pt x="42" y="117"/>
                    </a:cubicBezTo>
                    <a:cubicBezTo>
                      <a:pt x="26" y="100"/>
                      <a:pt x="9" y="58"/>
                      <a:pt x="17" y="33"/>
                    </a:cubicBezTo>
                    <a:cubicBezTo>
                      <a:pt x="34" y="17"/>
                      <a:pt x="51" y="0"/>
                      <a:pt x="92" y="0"/>
                    </a:cubicBezTo>
                    <a:cubicBezTo>
                      <a:pt x="1255" y="0"/>
                      <a:pt x="1255" y="0"/>
                      <a:pt x="1255" y="0"/>
                    </a:cubicBezTo>
                    <a:cubicBezTo>
                      <a:pt x="1255" y="0"/>
                      <a:pt x="1305" y="0"/>
                      <a:pt x="1330" y="41"/>
                    </a:cubicBezTo>
                    <a:cubicBezTo>
                      <a:pt x="1346" y="67"/>
                      <a:pt x="1330" y="108"/>
                      <a:pt x="1305" y="125"/>
                    </a:cubicBezTo>
                    <a:cubicBezTo>
                      <a:pt x="803" y="576"/>
                      <a:pt x="803" y="576"/>
                      <a:pt x="803" y="576"/>
                    </a:cubicBezTo>
                    <a:cubicBezTo>
                      <a:pt x="803" y="576"/>
                      <a:pt x="711" y="652"/>
                      <a:pt x="586" y="602"/>
                    </a:cubicBezTo>
                    <a:close/>
                    <a:moveTo>
                      <a:pt x="92" y="986"/>
                    </a:moveTo>
                    <a:cubicBezTo>
                      <a:pt x="92" y="986"/>
                      <a:pt x="0" y="978"/>
                      <a:pt x="0" y="894"/>
                    </a:cubicBezTo>
                    <a:cubicBezTo>
                      <a:pt x="0" y="225"/>
                      <a:pt x="0" y="225"/>
                      <a:pt x="0" y="225"/>
                    </a:cubicBezTo>
                    <a:cubicBezTo>
                      <a:pt x="0" y="200"/>
                      <a:pt x="17" y="192"/>
                      <a:pt x="42" y="217"/>
                    </a:cubicBezTo>
                    <a:cubicBezTo>
                      <a:pt x="234" y="409"/>
                      <a:pt x="234" y="409"/>
                      <a:pt x="234" y="409"/>
                    </a:cubicBezTo>
                    <a:cubicBezTo>
                      <a:pt x="260" y="426"/>
                      <a:pt x="268" y="468"/>
                      <a:pt x="251" y="493"/>
                    </a:cubicBezTo>
                    <a:cubicBezTo>
                      <a:pt x="109" y="827"/>
                      <a:pt x="109" y="827"/>
                      <a:pt x="109" y="827"/>
                    </a:cubicBezTo>
                    <a:cubicBezTo>
                      <a:pt x="101" y="853"/>
                      <a:pt x="109" y="853"/>
                      <a:pt x="126" y="827"/>
                    </a:cubicBezTo>
                    <a:cubicBezTo>
                      <a:pt x="318" y="576"/>
                      <a:pt x="318" y="576"/>
                      <a:pt x="318" y="576"/>
                    </a:cubicBezTo>
                    <a:cubicBezTo>
                      <a:pt x="343" y="552"/>
                      <a:pt x="368" y="552"/>
                      <a:pt x="393" y="568"/>
                    </a:cubicBezTo>
                    <a:cubicBezTo>
                      <a:pt x="477" y="643"/>
                      <a:pt x="477" y="643"/>
                      <a:pt x="477" y="643"/>
                    </a:cubicBezTo>
                    <a:cubicBezTo>
                      <a:pt x="502" y="660"/>
                      <a:pt x="544" y="685"/>
                      <a:pt x="569" y="694"/>
                    </a:cubicBezTo>
                    <a:cubicBezTo>
                      <a:pt x="636" y="710"/>
                      <a:pt x="744" y="735"/>
                      <a:pt x="820" y="677"/>
                    </a:cubicBezTo>
                    <a:cubicBezTo>
                      <a:pt x="945" y="568"/>
                      <a:pt x="945" y="568"/>
                      <a:pt x="945" y="568"/>
                    </a:cubicBezTo>
                    <a:cubicBezTo>
                      <a:pt x="970" y="552"/>
                      <a:pt x="1004" y="552"/>
                      <a:pt x="1020" y="576"/>
                    </a:cubicBezTo>
                    <a:cubicBezTo>
                      <a:pt x="1229" y="853"/>
                      <a:pt x="1229" y="853"/>
                      <a:pt x="1229" y="853"/>
                    </a:cubicBezTo>
                    <a:cubicBezTo>
                      <a:pt x="1246" y="877"/>
                      <a:pt x="1246" y="869"/>
                      <a:pt x="1238" y="844"/>
                    </a:cubicBezTo>
                    <a:cubicBezTo>
                      <a:pt x="1096" y="493"/>
                      <a:pt x="1096" y="493"/>
                      <a:pt x="1096" y="493"/>
                    </a:cubicBezTo>
                    <a:cubicBezTo>
                      <a:pt x="1079" y="468"/>
                      <a:pt x="1087" y="434"/>
                      <a:pt x="1112" y="409"/>
                    </a:cubicBezTo>
                    <a:cubicBezTo>
                      <a:pt x="1313" y="217"/>
                      <a:pt x="1313" y="217"/>
                      <a:pt x="1313" y="217"/>
                    </a:cubicBezTo>
                    <a:cubicBezTo>
                      <a:pt x="1330" y="192"/>
                      <a:pt x="1346" y="200"/>
                      <a:pt x="1346" y="225"/>
                    </a:cubicBezTo>
                    <a:cubicBezTo>
                      <a:pt x="1346" y="903"/>
                      <a:pt x="1346" y="903"/>
                      <a:pt x="1346" y="903"/>
                    </a:cubicBezTo>
                    <a:cubicBezTo>
                      <a:pt x="1346" y="903"/>
                      <a:pt x="1338" y="986"/>
                      <a:pt x="1246" y="986"/>
                    </a:cubicBezTo>
                    <a:cubicBezTo>
                      <a:pt x="92" y="986"/>
                      <a:pt x="92" y="986"/>
                      <a:pt x="92" y="986"/>
                    </a:cubicBezTo>
                    <a:close/>
                    <a:moveTo>
                      <a:pt x="92" y="986"/>
                    </a:moveTo>
                    <a:lnTo>
                      <a:pt x="92" y="98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Freeform: Shape 28"/>
              <p:cNvSpPr>
                <a:spLocks noChangeAspect="1"/>
              </p:cNvSpPr>
              <p:nvPr/>
            </p:nvSpPr>
            <p:spPr bwMode="auto">
              <a:xfrm>
                <a:off x="5234586" y="3249711"/>
                <a:ext cx="405237" cy="4069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792" y="0"/>
                    </a:moveTo>
                    <a:cubicBezTo>
                      <a:pt x="12101" y="0"/>
                      <a:pt x="13398" y="296"/>
                      <a:pt x="14685" y="897"/>
                    </a:cubicBezTo>
                    <a:cubicBezTo>
                      <a:pt x="15972" y="1496"/>
                      <a:pt x="17128" y="2309"/>
                      <a:pt x="18152" y="3337"/>
                    </a:cubicBezTo>
                    <a:cubicBezTo>
                      <a:pt x="19173" y="4365"/>
                      <a:pt x="20002" y="5565"/>
                      <a:pt x="20642" y="6941"/>
                    </a:cubicBezTo>
                    <a:cubicBezTo>
                      <a:pt x="21277" y="8313"/>
                      <a:pt x="21599" y="9784"/>
                      <a:pt x="21599" y="11354"/>
                    </a:cubicBezTo>
                    <a:cubicBezTo>
                      <a:pt x="21599" y="12995"/>
                      <a:pt x="21305" y="14571"/>
                      <a:pt x="20722" y="16085"/>
                    </a:cubicBezTo>
                    <a:lnTo>
                      <a:pt x="20416" y="16895"/>
                    </a:lnTo>
                    <a:lnTo>
                      <a:pt x="18455" y="17245"/>
                    </a:lnTo>
                    <a:cubicBezTo>
                      <a:pt x="18253" y="18183"/>
                      <a:pt x="17836" y="18965"/>
                      <a:pt x="17210" y="19589"/>
                    </a:cubicBezTo>
                    <a:cubicBezTo>
                      <a:pt x="16584" y="20207"/>
                      <a:pt x="15843" y="20521"/>
                      <a:pt x="14996" y="20521"/>
                    </a:cubicBezTo>
                    <a:lnTo>
                      <a:pt x="14996" y="21074"/>
                    </a:lnTo>
                    <a:cubicBezTo>
                      <a:pt x="14996" y="21218"/>
                      <a:pt x="14953" y="21343"/>
                      <a:pt x="14862" y="21447"/>
                    </a:cubicBezTo>
                    <a:cubicBezTo>
                      <a:pt x="14770" y="21549"/>
                      <a:pt x="14664" y="21599"/>
                      <a:pt x="14534" y="21599"/>
                    </a:cubicBezTo>
                    <a:lnTo>
                      <a:pt x="13633" y="21599"/>
                    </a:lnTo>
                    <a:cubicBezTo>
                      <a:pt x="13513" y="21599"/>
                      <a:pt x="13407" y="21549"/>
                      <a:pt x="13322" y="21447"/>
                    </a:cubicBezTo>
                    <a:cubicBezTo>
                      <a:pt x="13238" y="21343"/>
                      <a:pt x="13193" y="21218"/>
                      <a:pt x="13193" y="21074"/>
                    </a:cubicBezTo>
                    <a:lnTo>
                      <a:pt x="13193" y="11354"/>
                    </a:lnTo>
                    <a:cubicBezTo>
                      <a:pt x="13193" y="11210"/>
                      <a:pt x="13238" y="11081"/>
                      <a:pt x="13322" y="10970"/>
                    </a:cubicBezTo>
                    <a:cubicBezTo>
                      <a:pt x="13407" y="10857"/>
                      <a:pt x="13513" y="10798"/>
                      <a:pt x="13633" y="10798"/>
                    </a:cubicBezTo>
                    <a:lnTo>
                      <a:pt x="14534" y="10798"/>
                    </a:lnTo>
                    <a:cubicBezTo>
                      <a:pt x="14654" y="10798"/>
                      <a:pt x="14763" y="10857"/>
                      <a:pt x="14857" y="10970"/>
                    </a:cubicBezTo>
                    <a:cubicBezTo>
                      <a:pt x="14949" y="11081"/>
                      <a:pt x="14996" y="11210"/>
                      <a:pt x="14996" y="11354"/>
                    </a:cubicBezTo>
                    <a:lnTo>
                      <a:pt x="14996" y="11880"/>
                    </a:lnTo>
                    <a:cubicBezTo>
                      <a:pt x="15655" y="11880"/>
                      <a:pt x="16262" y="12077"/>
                      <a:pt x="16810" y="12476"/>
                    </a:cubicBezTo>
                    <a:cubicBezTo>
                      <a:pt x="17359" y="12874"/>
                      <a:pt x="17787" y="13396"/>
                      <a:pt x="18095" y="14046"/>
                    </a:cubicBezTo>
                    <a:lnTo>
                      <a:pt x="18533" y="13947"/>
                    </a:lnTo>
                    <a:cubicBezTo>
                      <a:pt x="18782" y="13136"/>
                      <a:pt x="18900" y="12272"/>
                      <a:pt x="18893" y="11354"/>
                    </a:cubicBezTo>
                    <a:cubicBezTo>
                      <a:pt x="18893" y="10228"/>
                      <a:pt x="18648" y="9177"/>
                      <a:pt x="18156" y="8194"/>
                    </a:cubicBezTo>
                    <a:cubicBezTo>
                      <a:pt x="17665" y="7220"/>
                      <a:pt x="17024" y="6362"/>
                      <a:pt x="16238" y="5622"/>
                    </a:cubicBezTo>
                    <a:cubicBezTo>
                      <a:pt x="15455" y="4882"/>
                      <a:pt x="14584" y="4300"/>
                      <a:pt x="13621" y="3877"/>
                    </a:cubicBezTo>
                    <a:cubicBezTo>
                      <a:pt x="12659" y="3456"/>
                      <a:pt x="11717" y="3241"/>
                      <a:pt x="10792" y="3241"/>
                    </a:cubicBezTo>
                    <a:cubicBezTo>
                      <a:pt x="9868" y="3241"/>
                      <a:pt x="8929" y="3456"/>
                      <a:pt x="7971" y="3877"/>
                    </a:cubicBezTo>
                    <a:cubicBezTo>
                      <a:pt x="7015" y="4300"/>
                      <a:pt x="6140" y="4879"/>
                      <a:pt x="5358" y="5608"/>
                    </a:cubicBezTo>
                    <a:cubicBezTo>
                      <a:pt x="4572" y="6336"/>
                      <a:pt x="3934" y="7198"/>
                      <a:pt x="3443" y="8183"/>
                    </a:cubicBezTo>
                    <a:cubicBezTo>
                      <a:pt x="2951" y="9171"/>
                      <a:pt x="2704" y="10219"/>
                      <a:pt x="2704" y="11329"/>
                    </a:cubicBezTo>
                    <a:cubicBezTo>
                      <a:pt x="2704" y="12267"/>
                      <a:pt x="2824" y="13136"/>
                      <a:pt x="3066" y="13947"/>
                    </a:cubicBezTo>
                    <a:lnTo>
                      <a:pt x="3504" y="14046"/>
                    </a:lnTo>
                    <a:cubicBezTo>
                      <a:pt x="3812" y="13396"/>
                      <a:pt x="4240" y="12874"/>
                      <a:pt x="4789" y="12476"/>
                    </a:cubicBezTo>
                    <a:cubicBezTo>
                      <a:pt x="5337" y="12077"/>
                      <a:pt x="5942" y="11880"/>
                      <a:pt x="6603" y="11880"/>
                    </a:cubicBezTo>
                    <a:lnTo>
                      <a:pt x="6603" y="11354"/>
                    </a:lnTo>
                    <a:cubicBezTo>
                      <a:pt x="6603" y="11210"/>
                      <a:pt x="6646" y="11081"/>
                      <a:pt x="6737" y="10970"/>
                    </a:cubicBezTo>
                    <a:cubicBezTo>
                      <a:pt x="6827" y="10857"/>
                      <a:pt x="6935" y="10798"/>
                      <a:pt x="7065" y="10798"/>
                    </a:cubicBezTo>
                    <a:lnTo>
                      <a:pt x="7966" y="10798"/>
                    </a:lnTo>
                    <a:cubicBezTo>
                      <a:pt x="8086" y="10798"/>
                      <a:pt x="8187" y="10857"/>
                      <a:pt x="8270" y="10970"/>
                    </a:cubicBezTo>
                    <a:cubicBezTo>
                      <a:pt x="8352" y="11081"/>
                      <a:pt x="8392" y="11210"/>
                      <a:pt x="8392" y="11354"/>
                    </a:cubicBezTo>
                    <a:lnTo>
                      <a:pt x="8392" y="21074"/>
                    </a:lnTo>
                    <a:cubicBezTo>
                      <a:pt x="8392" y="21218"/>
                      <a:pt x="8352" y="21343"/>
                      <a:pt x="8270" y="21447"/>
                    </a:cubicBezTo>
                    <a:cubicBezTo>
                      <a:pt x="8187" y="21549"/>
                      <a:pt x="8086" y="21599"/>
                      <a:pt x="7966" y="21599"/>
                    </a:cubicBezTo>
                    <a:lnTo>
                      <a:pt x="7065" y="21599"/>
                    </a:lnTo>
                    <a:cubicBezTo>
                      <a:pt x="6945" y="21599"/>
                      <a:pt x="6836" y="21549"/>
                      <a:pt x="6742" y="21447"/>
                    </a:cubicBezTo>
                    <a:cubicBezTo>
                      <a:pt x="6650" y="21343"/>
                      <a:pt x="6603" y="21218"/>
                      <a:pt x="6603" y="21074"/>
                    </a:cubicBezTo>
                    <a:lnTo>
                      <a:pt x="6603" y="20521"/>
                    </a:lnTo>
                    <a:cubicBezTo>
                      <a:pt x="6189" y="20521"/>
                      <a:pt x="5789" y="20436"/>
                      <a:pt x="5403" y="20270"/>
                    </a:cubicBezTo>
                    <a:cubicBezTo>
                      <a:pt x="5015" y="20103"/>
                      <a:pt x="4671" y="19877"/>
                      <a:pt x="4370" y="19589"/>
                    </a:cubicBezTo>
                    <a:cubicBezTo>
                      <a:pt x="4073" y="19298"/>
                      <a:pt x="3814" y="18956"/>
                      <a:pt x="3598" y="18558"/>
                    </a:cubicBezTo>
                    <a:cubicBezTo>
                      <a:pt x="3388" y="18163"/>
                      <a:pt x="3233" y="17725"/>
                      <a:pt x="3144" y="17245"/>
                    </a:cubicBezTo>
                    <a:lnTo>
                      <a:pt x="1172" y="16895"/>
                    </a:lnTo>
                    <a:lnTo>
                      <a:pt x="877" y="16085"/>
                    </a:lnTo>
                    <a:cubicBezTo>
                      <a:pt x="294" y="14571"/>
                      <a:pt x="0" y="12987"/>
                      <a:pt x="0" y="11326"/>
                    </a:cubicBezTo>
                    <a:cubicBezTo>
                      <a:pt x="0" y="9776"/>
                      <a:pt x="320" y="8310"/>
                      <a:pt x="957" y="6938"/>
                    </a:cubicBezTo>
                    <a:cubicBezTo>
                      <a:pt x="1595" y="5563"/>
                      <a:pt x="2426" y="4363"/>
                      <a:pt x="3447" y="3335"/>
                    </a:cubicBezTo>
                    <a:cubicBezTo>
                      <a:pt x="4469" y="2307"/>
                      <a:pt x="5622" y="1493"/>
                      <a:pt x="6909" y="895"/>
                    </a:cubicBezTo>
                    <a:cubicBezTo>
                      <a:pt x="8192" y="296"/>
                      <a:pt x="9486" y="0"/>
                      <a:pt x="10792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Freeform: Shape 29"/>
              <p:cNvSpPr>
                <a:spLocks noChangeAspect="1"/>
              </p:cNvSpPr>
              <p:nvPr/>
            </p:nvSpPr>
            <p:spPr bwMode="auto">
              <a:xfrm rot="8074228">
                <a:off x="5087083" y="1370498"/>
                <a:ext cx="370041" cy="370134"/>
              </a:xfrm>
              <a:custGeom>
                <a:avLst/>
                <a:gdLst>
                  <a:gd name="T0" fmla="*/ 177 w 553"/>
                  <a:gd name="T1" fmla="*/ 186 h 552"/>
                  <a:gd name="T2" fmla="*/ 52 w 553"/>
                  <a:gd name="T3" fmla="*/ 61 h 552"/>
                  <a:gd name="T4" fmla="*/ 104 w 553"/>
                  <a:gd name="T5" fmla="*/ 9 h 552"/>
                  <a:gd name="T6" fmla="*/ 125 w 553"/>
                  <a:gd name="T7" fmla="*/ 9 h 552"/>
                  <a:gd name="T8" fmla="*/ 229 w 553"/>
                  <a:gd name="T9" fmla="*/ 103 h 552"/>
                  <a:gd name="T10" fmla="*/ 229 w 553"/>
                  <a:gd name="T11" fmla="*/ 134 h 552"/>
                  <a:gd name="T12" fmla="*/ 187 w 553"/>
                  <a:gd name="T13" fmla="*/ 176 h 552"/>
                  <a:gd name="T14" fmla="*/ 177 w 553"/>
                  <a:gd name="T15" fmla="*/ 186 h 552"/>
                  <a:gd name="T16" fmla="*/ 281 w 553"/>
                  <a:gd name="T17" fmla="*/ 384 h 552"/>
                  <a:gd name="T18" fmla="*/ 219 w 553"/>
                  <a:gd name="T19" fmla="*/ 332 h 552"/>
                  <a:gd name="T20" fmla="*/ 167 w 553"/>
                  <a:gd name="T21" fmla="*/ 269 h 552"/>
                  <a:gd name="T22" fmla="*/ 156 w 553"/>
                  <a:gd name="T23" fmla="*/ 207 h 552"/>
                  <a:gd name="T24" fmla="*/ 31 w 553"/>
                  <a:gd name="T25" fmla="*/ 82 h 552"/>
                  <a:gd name="T26" fmla="*/ 31 w 553"/>
                  <a:gd name="T27" fmla="*/ 259 h 552"/>
                  <a:gd name="T28" fmla="*/ 84 w 553"/>
                  <a:gd name="T29" fmla="*/ 332 h 552"/>
                  <a:gd name="T30" fmla="*/ 146 w 553"/>
                  <a:gd name="T31" fmla="*/ 405 h 552"/>
                  <a:gd name="T32" fmla="*/ 219 w 553"/>
                  <a:gd name="T33" fmla="*/ 467 h 552"/>
                  <a:gd name="T34" fmla="*/ 292 w 553"/>
                  <a:gd name="T35" fmla="*/ 519 h 552"/>
                  <a:gd name="T36" fmla="*/ 469 w 553"/>
                  <a:gd name="T37" fmla="*/ 530 h 552"/>
                  <a:gd name="T38" fmla="*/ 344 w 553"/>
                  <a:gd name="T39" fmla="*/ 394 h 552"/>
                  <a:gd name="T40" fmla="*/ 281 w 553"/>
                  <a:gd name="T41" fmla="*/ 384 h 552"/>
                  <a:gd name="T42" fmla="*/ 542 w 553"/>
                  <a:gd name="T43" fmla="*/ 426 h 552"/>
                  <a:gd name="T44" fmla="*/ 448 w 553"/>
                  <a:gd name="T45" fmla="*/ 321 h 552"/>
                  <a:gd name="T46" fmla="*/ 417 w 553"/>
                  <a:gd name="T47" fmla="*/ 321 h 552"/>
                  <a:gd name="T48" fmla="*/ 396 w 553"/>
                  <a:gd name="T49" fmla="*/ 353 h 552"/>
                  <a:gd name="T50" fmla="*/ 375 w 553"/>
                  <a:gd name="T51" fmla="*/ 363 h 552"/>
                  <a:gd name="T52" fmla="*/ 364 w 553"/>
                  <a:gd name="T53" fmla="*/ 374 h 552"/>
                  <a:gd name="T54" fmla="*/ 500 w 553"/>
                  <a:gd name="T55" fmla="*/ 499 h 552"/>
                  <a:gd name="T56" fmla="*/ 542 w 553"/>
                  <a:gd name="T57" fmla="*/ 446 h 552"/>
                  <a:gd name="T58" fmla="*/ 542 w 553"/>
                  <a:gd name="T59" fmla="*/ 426 h 552"/>
                  <a:gd name="T60" fmla="*/ 542 w 553"/>
                  <a:gd name="T61" fmla="*/ 426 h 552"/>
                  <a:gd name="T62" fmla="*/ 542 w 553"/>
                  <a:gd name="T63" fmla="*/ 426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53" h="552">
                    <a:moveTo>
                      <a:pt x="177" y="186"/>
                    </a:moveTo>
                    <a:cubicBezTo>
                      <a:pt x="52" y="61"/>
                      <a:pt x="52" y="61"/>
                      <a:pt x="52" y="61"/>
                    </a:cubicBezTo>
                    <a:cubicBezTo>
                      <a:pt x="73" y="40"/>
                      <a:pt x="84" y="19"/>
                      <a:pt x="104" y="9"/>
                    </a:cubicBezTo>
                    <a:cubicBezTo>
                      <a:pt x="104" y="0"/>
                      <a:pt x="125" y="0"/>
                      <a:pt x="125" y="9"/>
                    </a:cubicBezTo>
                    <a:cubicBezTo>
                      <a:pt x="229" y="103"/>
                      <a:pt x="229" y="103"/>
                      <a:pt x="229" y="103"/>
                    </a:cubicBezTo>
                    <a:cubicBezTo>
                      <a:pt x="229" y="113"/>
                      <a:pt x="229" y="124"/>
                      <a:pt x="229" y="134"/>
                    </a:cubicBezTo>
                    <a:cubicBezTo>
                      <a:pt x="187" y="176"/>
                      <a:pt x="187" y="176"/>
                      <a:pt x="187" y="176"/>
                    </a:cubicBezTo>
                    <a:cubicBezTo>
                      <a:pt x="177" y="176"/>
                      <a:pt x="177" y="176"/>
                      <a:pt x="177" y="186"/>
                    </a:cubicBezTo>
                    <a:close/>
                    <a:moveTo>
                      <a:pt x="281" y="384"/>
                    </a:moveTo>
                    <a:cubicBezTo>
                      <a:pt x="260" y="374"/>
                      <a:pt x="239" y="353"/>
                      <a:pt x="219" y="332"/>
                    </a:cubicBezTo>
                    <a:cubicBezTo>
                      <a:pt x="198" y="311"/>
                      <a:pt x="187" y="290"/>
                      <a:pt x="167" y="269"/>
                    </a:cubicBezTo>
                    <a:cubicBezTo>
                      <a:pt x="146" y="259"/>
                      <a:pt x="146" y="228"/>
                      <a:pt x="156" y="207"/>
                    </a:cubicBezTo>
                    <a:cubicBezTo>
                      <a:pt x="31" y="82"/>
                      <a:pt x="31" y="82"/>
                      <a:pt x="31" y="82"/>
                    </a:cubicBezTo>
                    <a:cubicBezTo>
                      <a:pt x="0" y="113"/>
                      <a:pt x="0" y="186"/>
                      <a:pt x="31" y="259"/>
                    </a:cubicBezTo>
                    <a:cubicBezTo>
                      <a:pt x="52" y="280"/>
                      <a:pt x="63" y="311"/>
                      <a:pt x="84" y="332"/>
                    </a:cubicBezTo>
                    <a:cubicBezTo>
                      <a:pt x="104" y="363"/>
                      <a:pt x="125" y="384"/>
                      <a:pt x="146" y="405"/>
                    </a:cubicBezTo>
                    <a:cubicBezTo>
                      <a:pt x="167" y="426"/>
                      <a:pt x="187" y="446"/>
                      <a:pt x="219" y="467"/>
                    </a:cubicBezTo>
                    <a:cubicBezTo>
                      <a:pt x="239" y="488"/>
                      <a:pt x="271" y="509"/>
                      <a:pt x="292" y="519"/>
                    </a:cubicBezTo>
                    <a:cubicBezTo>
                      <a:pt x="364" y="551"/>
                      <a:pt x="437" y="551"/>
                      <a:pt x="469" y="530"/>
                    </a:cubicBezTo>
                    <a:cubicBezTo>
                      <a:pt x="344" y="394"/>
                      <a:pt x="344" y="394"/>
                      <a:pt x="344" y="394"/>
                    </a:cubicBezTo>
                    <a:cubicBezTo>
                      <a:pt x="323" y="405"/>
                      <a:pt x="292" y="405"/>
                      <a:pt x="281" y="384"/>
                    </a:cubicBezTo>
                    <a:close/>
                    <a:moveTo>
                      <a:pt x="542" y="426"/>
                    </a:moveTo>
                    <a:cubicBezTo>
                      <a:pt x="448" y="321"/>
                      <a:pt x="448" y="321"/>
                      <a:pt x="448" y="321"/>
                    </a:cubicBezTo>
                    <a:cubicBezTo>
                      <a:pt x="437" y="321"/>
                      <a:pt x="427" y="321"/>
                      <a:pt x="417" y="321"/>
                    </a:cubicBezTo>
                    <a:cubicBezTo>
                      <a:pt x="396" y="353"/>
                      <a:pt x="396" y="353"/>
                      <a:pt x="396" y="353"/>
                    </a:cubicBezTo>
                    <a:cubicBezTo>
                      <a:pt x="375" y="363"/>
                      <a:pt x="375" y="363"/>
                      <a:pt x="375" y="363"/>
                    </a:cubicBezTo>
                    <a:cubicBezTo>
                      <a:pt x="375" y="374"/>
                      <a:pt x="375" y="374"/>
                      <a:pt x="364" y="374"/>
                    </a:cubicBezTo>
                    <a:cubicBezTo>
                      <a:pt x="500" y="499"/>
                      <a:pt x="500" y="499"/>
                      <a:pt x="500" y="499"/>
                    </a:cubicBezTo>
                    <a:cubicBezTo>
                      <a:pt x="510" y="488"/>
                      <a:pt x="531" y="467"/>
                      <a:pt x="542" y="446"/>
                    </a:cubicBezTo>
                    <a:cubicBezTo>
                      <a:pt x="552" y="446"/>
                      <a:pt x="552" y="436"/>
                      <a:pt x="542" y="426"/>
                    </a:cubicBezTo>
                    <a:close/>
                    <a:moveTo>
                      <a:pt x="542" y="426"/>
                    </a:moveTo>
                    <a:lnTo>
                      <a:pt x="542" y="42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" name="Freeform: Shape 30"/>
              <p:cNvSpPr>
                <a:spLocks noChangeAspect="1"/>
              </p:cNvSpPr>
              <p:nvPr/>
            </p:nvSpPr>
            <p:spPr bwMode="auto">
              <a:xfrm>
                <a:off x="3646343" y="1309288"/>
                <a:ext cx="388052" cy="371723"/>
              </a:xfrm>
              <a:custGeom>
                <a:avLst/>
                <a:gdLst>
                  <a:gd name="T0" fmla="*/ 1229 w 1665"/>
                  <a:gd name="T1" fmla="*/ 561 h 1598"/>
                  <a:gd name="T2" fmla="*/ 911 w 1665"/>
                  <a:gd name="T3" fmla="*/ 686 h 1598"/>
                  <a:gd name="T4" fmla="*/ 1246 w 1665"/>
                  <a:gd name="T5" fmla="*/ 419 h 1598"/>
                  <a:gd name="T6" fmla="*/ 1664 w 1665"/>
                  <a:gd name="T7" fmla="*/ 76 h 1598"/>
                  <a:gd name="T8" fmla="*/ 1597 w 1665"/>
                  <a:gd name="T9" fmla="*/ 0 h 1598"/>
                  <a:gd name="T10" fmla="*/ 1530 w 1665"/>
                  <a:gd name="T11" fmla="*/ 76 h 1598"/>
                  <a:gd name="T12" fmla="*/ 1246 w 1665"/>
                  <a:gd name="T13" fmla="*/ 276 h 1598"/>
                  <a:gd name="T14" fmla="*/ 769 w 1665"/>
                  <a:gd name="T15" fmla="*/ 686 h 1598"/>
                  <a:gd name="T16" fmla="*/ 435 w 1665"/>
                  <a:gd name="T17" fmla="*/ 561 h 1598"/>
                  <a:gd name="T18" fmla="*/ 0 w 1665"/>
                  <a:gd name="T19" fmla="*/ 1288 h 1598"/>
                  <a:gd name="T20" fmla="*/ 201 w 1665"/>
                  <a:gd name="T21" fmla="*/ 1597 h 1598"/>
                  <a:gd name="T22" fmla="*/ 836 w 1665"/>
                  <a:gd name="T23" fmla="*/ 1255 h 1598"/>
                  <a:gd name="T24" fmla="*/ 1463 w 1665"/>
                  <a:gd name="T25" fmla="*/ 1597 h 1598"/>
                  <a:gd name="T26" fmla="*/ 1664 w 1665"/>
                  <a:gd name="T27" fmla="*/ 1288 h 1598"/>
                  <a:gd name="T28" fmla="*/ 1229 w 1665"/>
                  <a:gd name="T29" fmla="*/ 561 h 1598"/>
                  <a:gd name="T30" fmla="*/ 1246 w 1665"/>
                  <a:gd name="T31" fmla="*/ 811 h 1598"/>
                  <a:gd name="T32" fmla="*/ 1338 w 1665"/>
                  <a:gd name="T33" fmla="*/ 903 h 1598"/>
                  <a:gd name="T34" fmla="*/ 1246 w 1665"/>
                  <a:gd name="T35" fmla="*/ 995 h 1598"/>
                  <a:gd name="T36" fmla="*/ 1162 w 1665"/>
                  <a:gd name="T37" fmla="*/ 903 h 1598"/>
                  <a:gd name="T38" fmla="*/ 1246 w 1665"/>
                  <a:gd name="T39" fmla="*/ 811 h 1598"/>
                  <a:gd name="T40" fmla="*/ 627 w 1665"/>
                  <a:gd name="T41" fmla="*/ 1112 h 1598"/>
                  <a:gd name="T42" fmla="*/ 485 w 1665"/>
                  <a:gd name="T43" fmla="*/ 1112 h 1598"/>
                  <a:gd name="T44" fmla="*/ 485 w 1665"/>
                  <a:gd name="T45" fmla="*/ 1255 h 1598"/>
                  <a:gd name="T46" fmla="*/ 351 w 1665"/>
                  <a:gd name="T47" fmla="*/ 1255 h 1598"/>
                  <a:gd name="T48" fmla="*/ 351 w 1665"/>
                  <a:gd name="T49" fmla="*/ 1112 h 1598"/>
                  <a:gd name="T50" fmla="*/ 209 w 1665"/>
                  <a:gd name="T51" fmla="*/ 1112 h 1598"/>
                  <a:gd name="T52" fmla="*/ 209 w 1665"/>
                  <a:gd name="T53" fmla="*/ 970 h 1598"/>
                  <a:gd name="T54" fmla="*/ 351 w 1665"/>
                  <a:gd name="T55" fmla="*/ 970 h 1598"/>
                  <a:gd name="T56" fmla="*/ 351 w 1665"/>
                  <a:gd name="T57" fmla="*/ 836 h 1598"/>
                  <a:gd name="T58" fmla="*/ 485 w 1665"/>
                  <a:gd name="T59" fmla="*/ 836 h 1598"/>
                  <a:gd name="T60" fmla="*/ 485 w 1665"/>
                  <a:gd name="T61" fmla="*/ 970 h 1598"/>
                  <a:gd name="T62" fmla="*/ 627 w 1665"/>
                  <a:gd name="T63" fmla="*/ 970 h 1598"/>
                  <a:gd name="T64" fmla="*/ 627 w 1665"/>
                  <a:gd name="T65" fmla="*/ 1112 h 1598"/>
                  <a:gd name="T66" fmla="*/ 1020 w 1665"/>
                  <a:gd name="T67" fmla="*/ 1045 h 1598"/>
                  <a:gd name="T68" fmla="*/ 1112 w 1665"/>
                  <a:gd name="T69" fmla="*/ 954 h 1598"/>
                  <a:gd name="T70" fmla="*/ 1204 w 1665"/>
                  <a:gd name="T71" fmla="*/ 1045 h 1598"/>
                  <a:gd name="T72" fmla="*/ 1112 w 1665"/>
                  <a:gd name="T73" fmla="*/ 1129 h 1598"/>
                  <a:gd name="T74" fmla="*/ 1020 w 1665"/>
                  <a:gd name="T75" fmla="*/ 1045 h 1598"/>
                  <a:gd name="T76" fmla="*/ 1246 w 1665"/>
                  <a:gd name="T77" fmla="*/ 1271 h 1598"/>
                  <a:gd name="T78" fmla="*/ 1162 w 1665"/>
                  <a:gd name="T79" fmla="*/ 1179 h 1598"/>
                  <a:gd name="T80" fmla="*/ 1246 w 1665"/>
                  <a:gd name="T81" fmla="*/ 1087 h 1598"/>
                  <a:gd name="T82" fmla="*/ 1338 w 1665"/>
                  <a:gd name="T83" fmla="*/ 1179 h 1598"/>
                  <a:gd name="T84" fmla="*/ 1246 w 1665"/>
                  <a:gd name="T85" fmla="*/ 1271 h 1598"/>
                  <a:gd name="T86" fmla="*/ 1480 w 1665"/>
                  <a:gd name="T87" fmla="*/ 1045 h 1598"/>
                  <a:gd name="T88" fmla="*/ 1388 w 1665"/>
                  <a:gd name="T89" fmla="*/ 1129 h 1598"/>
                  <a:gd name="T90" fmla="*/ 1296 w 1665"/>
                  <a:gd name="T91" fmla="*/ 1045 h 1598"/>
                  <a:gd name="T92" fmla="*/ 1388 w 1665"/>
                  <a:gd name="T93" fmla="*/ 954 h 1598"/>
                  <a:gd name="T94" fmla="*/ 1480 w 1665"/>
                  <a:gd name="T95" fmla="*/ 1045 h 1598"/>
                  <a:gd name="T96" fmla="*/ 1480 w 1665"/>
                  <a:gd name="T97" fmla="*/ 1045 h 1598"/>
                  <a:gd name="T98" fmla="*/ 1480 w 1665"/>
                  <a:gd name="T99" fmla="*/ 1045 h 15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665" h="1598">
                    <a:moveTo>
                      <a:pt x="1229" y="561"/>
                    </a:moveTo>
                    <a:cubicBezTo>
                      <a:pt x="1079" y="561"/>
                      <a:pt x="1028" y="653"/>
                      <a:pt x="911" y="686"/>
                    </a:cubicBezTo>
                    <a:cubicBezTo>
                      <a:pt x="928" y="552"/>
                      <a:pt x="1012" y="419"/>
                      <a:pt x="1246" y="419"/>
                    </a:cubicBezTo>
                    <a:cubicBezTo>
                      <a:pt x="1580" y="419"/>
                      <a:pt x="1664" y="193"/>
                      <a:pt x="1664" y="76"/>
                    </a:cubicBezTo>
                    <a:cubicBezTo>
                      <a:pt x="1664" y="34"/>
                      <a:pt x="1630" y="0"/>
                      <a:pt x="1597" y="0"/>
                    </a:cubicBezTo>
                    <a:cubicBezTo>
                      <a:pt x="1555" y="0"/>
                      <a:pt x="1530" y="34"/>
                      <a:pt x="1530" y="76"/>
                    </a:cubicBezTo>
                    <a:cubicBezTo>
                      <a:pt x="1530" y="84"/>
                      <a:pt x="1522" y="276"/>
                      <a:pt x="1246" y="276"/>
                    </a:cubicBezTo>
                    <a:cubicBezTo>
                      <a:pt x="870" y="276"/>
                      <a:pt x="786" y="535"/>
                      <a:pt x="769" y="686"/>
                    </a:cubicBezTo>
                    <a:cubicBezTo>
                      <a:pt x="644" y="661"/>
                      <a:pt x="594" y="561"/>
                      <a:pt x="435" y="561"/>
                    </a:cubicBezTo>
                    <a:cubicBezTo>
                      <a:pt x="268" y="561"/>
                      <a:pt x="0" y="887"/>
                      <a:pt x="0" y="1288"/>
                    </a:cubicBezTo>
                    <a:cubicBezTo>
                      <a:pt x="0" y="1489"/>
                      <a:pt x="100" y="1597"/>
                      <a:pt x="201" y="1597"/>
                    </a:cubicBezTo>
                    <a:cubicBezTo>
                      <a:pt x="418" y="1597"/>
                      <a:pt x="460" y="1255"/>
                      <a:pt x="836" y="1255"/>
                    </a:cubicBezTo>
                    <a:cubicBezTo>
                      <a:pt x="1204" y="1255"/>
                      <a:pt x="1246" y="1597"/>
                      <a:pt x="1463" y="1597"/>
                    </a:cubicBezTo>
                    <a:cubicBezTo>
                      <a:pt x="1564" y="1597"/>
                      <a:pt x="1664" y="1497"/>
                      <a:pt x="1664" y="1288"/>
                    </a:cubicBezTo>
                    <a:cubicBezTo>
                      <a:pt x="1664" y="887"/>
                      <a:pt x="1405" y="561"/>
                      <a:pt x="1229" y="561"/>
                    </a:cubicBezTo>
                    <a:close/>
                    <a:moveTo>
                      <a:pt x="1246" y="811"/>
                    </a:moveTo>
                    <a:cubicBezTo>
                      <a:pt x="1296" y="811"/>
                      <a:pt x="1338" y="853"/>
                      <a:pt x="1338" y="903"/>
                    </a:cubicBezTo>
                    <a:cubicBezTo>
                      <a:pt x="1338" y="954"/>
                      <a:pt x="1296" y="995"/>
                      <a:pt x="1246" y="995"/>
                    </a:cubicBezTo>
                    <a:cubicBezTo>
                      <a:pt x="1204" y="995"/>
                      <a:pt x="1162" y="954"/>
                      <a:pt x="1162" y="903"/>
                    </a:cubicBezTo>
                    <a:cubicBezTo>
                      <a:pt x="1162" y="853"/>
                      <a:pt x="1204" y="811"/>
                      <a:pt x="1246" y="811"/>
                    </a:cubicBezTo>
                    <a:close/>
                    <a:moveTo>
                      <a:pt x="627" y="1112"/>
                    </a:moveTo>
                    <a:cubicBezTo>
                      <a:pt x="485" y="1112"/>
                      <a:pt x="485" y="1112"/>
                      <a:pt x="485" y="1112"/>
                    </a:cubicBezTo>
                    <a:cubicBezTo>
                      <a:pt x="485" y="1255"/>
                      <a:pt x="485" y="1255"/>
                      <a:pt x="485" y="1255"/>
                    </a:cubicBezTo>
                    <a:cubicBezTo>
                      <a:pt x="351" y="1255"/>
                      <a:pt x="351" y="1255"/>
                      <a:pt x="351" y="1255"/>
                    </a:cubicBezTo>
                    <a:cubicBezTo>
                      <a:pt x="351" y="1112"/>
                      <a:pt x="351" y="1112"/>
                      <a:pt x="351" y="1112"/>
                    </a:cubicBezTo>
                    <a:cubicBezTo>
                      <a:pt x="209" y="1112"/>
                      <a:pt x="209" y="1112"/>
                      <a:pt x="209" y="1112"/>
                    </a:cubicBezTo>
                    <a:cubicBezTo>
                      <a:pt x="209" y="970"/>
                      <a:pt x="209" y="970"/>
                      <a:pt x="209" y="970"/>
                    </a:cubicBezTo>
                    <a:cubicBezTo>
                      <a:pt x="351" y="970"/>
                      <a:pt x="351" y="970"/>
                      <a:pt x="351" y="970"/>
                    </a:cubicBezTo>
                    <a:cubicBezTo>
                      <a:pt x="351" y="836"/>
                      <a:pt x="351" y="836"/>
                      <a:pt x="351" y="836"/>
                    </a:cubicBezTo>
                    <a:cubicBezTo>
                      <a:pt x="485" y="836"/>
                      <a:pt x="485" y="836"/>
                      <a:pt x="485" y="836"/>
                    </a:cubicBezTo>
                    <a:cubicBezTo>
                      <a:pt x="485" y="970"/>
                      <a:pt x="485" y="970"/>
                      <a:pt x="485" y="970"/>
                    </a:cubicBezTo>
                    <a:cubicBezTo>
                      <a:pt x="627" y="970"/>
                      <a:pt x="627" y="970"/>
                      <a:pt x="627" y="970"/>
                    </a:cubicBezTo>
                    <a:lnTo>
                      <a:pt x="627" y="1112"/>
                    </a:lnTo>
                    <a:close/>
                    <a:moveTo>
                      <a:pt x="1020" y="1045"/>
                    </a:moveTo>
                    <a:cubicBezTo>
                      <a:pt x="1020" y="995"/>
                      <a:pt x="1062" y="954"/>
                      <a:pt x="1112" y="954"/>
                    </a:cubicBezTo>
                    <a:cubicBezTo>
                      <a:pt x="1162" y="954"/>
                      <a:pt x="1204" y="995"/>
                      <a:pt x="1204" y="1045"/>
                    </a:cubicBezTo>
                    <a:cubicBezTo>
                      <a:pt x="1204" y="1087"/>
                      <a:pt x="1162" y="1129"/>
                      <a:pt x="1112" y="1129"/>
                    </a:cubicBezTo>
                    <a:cubicBezTo>
                      <a:pt x="1062" y="1129"/>
                      <a:pt x="1020" y="1087"/>
                      <a:pt x="1020" y="1045"/>
                    </a:cubicBezTo>
                    <a:close/>
                    <a:moveTo>
                      <a:pt x="1246" y="1271"/>
                    </a:moveTo>
                    <a:cubicBezTo>
                      <a:pt x="1204" y="1271"/>
                      <a:pt x="1162" y="1229"/>
                      <a:pt x="1162" y="1179"/>
                    </a:cubicBezTo>
                    <a:cubicBezTo>
                      <a:pt x="1162" y="1129"/>
                      <a:pt x="1204" y="1087"/>
                      <a:pt x="1246" y="1087"/>
                    </a:cubicBezTo>
                    <a:cubicBezTo>
                      <a:pt x="1296" y="1087"/>
                      <a:pt x="1338" y="1129"/>
                      <a:pt x="1338" y="1179"/>
                    </a:cubicBezTo>
                    <a:cubicBezTo>
                      <a:pt x="1338" y="1229"/>
                      <a:pt x="1296" y="1271"/>
                      <a:pt x="1246" y="1271"/>
                    </a:cubicBezTo>
                    <a:close/>
                    <a:moveTo>
                      <a:pt x="1480" y="1045"/>
                    </a:moveTo>
                    <a:cubicBezTo>
                      <a:pt x="1480" y="1087"/>
                      <a:pt x="1438" y="1129"/>
                      <a:pt x="1388" y="1129"/>
                    </a:cubicBezTo>
                    <a:cubicBezTo>
                      <a:pt x="1338" y="1129"/>
                      <a:pt x="1296" y="1087"/>
                      <a:pt x="1296" y="1045"/>
                    </a:cubicBezTo>
                    <a:cubicBezTo>
                      <a:pt x="1296" y="995"/>
                      <a:pt x="1338" y="954"/>
                      <a:pt x="1388" y="954"/>
                    </a:cubicBezTo>
                    <a:cubicBezTo>
                      <a:pt x="1438" y="954"/>
                      <a:pt x="1480" y="995"/>
                      <a:pt x="1480" y="1045"/>
                    </a:cubicBezTo>
                    <a:close/>
                    <a:moveTo>
                      <a:pt x="1480" y="1045"/>
                    </a:moveTo>
                    <a:lnTo>
                      <a:pt x="1480" y="104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51"/>
              <p:cNvSpPr>
                <a:spLocks/>
              </p:cNvSpPr>
              <p:nvPr/>
            </p:nvSpPr>
            <p:spPr bwMode="auto">
              <a:xfrm>
                <a:off x="3895849" y="2065646"/>
                <a:ext cx="1595545" cy="1042072"/>
              </a:xfrm>
              <a:custGeom>
                <a:avLst/>
                <a:gdLst>
                  <a:gd name="T0" fmla="*/ 1263 w 1300"/>
                  <a:gd name="T1" fmla="*/ 334 h 892"/>
                  <a:gd name="T2" fmla="*/ 1095 w 1300"/>
                  <a:gd name="T3" fmla="*/ 267 h 892"/>
                  <a:gd name="T4" fmla="*/ 1070 w 1300"/>
                  <a:gd name="T5" fmla="*/ 268 h 892"/>
                  <a:gd name="T6" fmla="*/ 1000 w 1300"/>
                  <a:gd name="T7" fmla="*/ 123 h 892"/>
                  <a:gd name="T8" fmla="*/ 880 w 1300"/>
                  <a:gd name="T9" fmla="*/ 82 h 892"/>
                  <a:gd name="T10" fmla="*/ 782 w 1300"/>
                  <a:gd name="T11" fmla="*/ 100 h 892"/>
                  <a:gd name="T12" fmla="*/ 573 w 1300"/>
                  <a:gd name="T13" fmla="*/ 0 h 892"/>
                  <a:gd name="T14" fmla="*/ 561 w 1300"/>
                  <a:gd name="T15" fmla="*/ 1 h 892"/>
                  <a:gd name="T16" fmla="*/ 346 w 1300"/>
                  <a:gd name="T17" fmla="*/ 165 h 892"/>
                  <a:gd name="T18" fmla="*/ 307 w 1300"/>
                  <a:gd name="T19" fmla="*/ 161 h 892"/>
                  <a:gd name="T20" fmla="*/ 183 w 1300"/>
                  <a:gd name="T21" fmla="*/ 245 h 892"/>
                  <a:gd name="T22" fmla="*/ 168 w 1300"/>
                  <a:gd name="T23" fmla="*/ 244 h 892"/>
                  <a:gd name="T24" fmla="*/ 38 w 1300"/>
                  <a:gd name="T25" fmla="*/ 320 h 892"/>
                  <a:gd name="T26" fmla="*/ 33 w 1300"/>
                  <a:gd name="T27" fmla="*/ 496 h 892"/>
                  <a:gd name="T28" fmla="*/ 214 w 1300"/>
                  <a:gd name="T29" fmla="*/ 587 h 892"/>
                  <a:gd name="T30" fmla="*/ 283 w 1300"/>
                  <a:gd name="T31" fmla="*/ 580 h 892"/>
                  <a:gd name="T32" fmla="*/ 405 w 1300"/>
                  <a:gd name="T33" fmla="*/ 685 h 892"/>
                  <a:gd name="T34" fmla="*/ 437 w 1300"/>
                  <a:gd name="T35" fmla="*/ 687 h 892"/>
                  <a:gd name="T36" fmla="*/ 576 w 1300"/>
                  <a:gd name="T37" fmla="*/ 627 h 892"/>
                  <a:gd name="T38" fmla="*/ 792 w 1300"/>
                  <a:gd name="T39" fmla="*/ 752 h 892"/>
                  <a:gd name="T40" fmla="*/ 702 w 1300"/>
                  <a:gd name="T41" fmla="*/ 892 h 892"/>
                  <a:gd name="T42" fmla="*/ 983 w 1300"/>
                  <a:gd name="T43" fmla="*/ 619 h 892"/>
                  <a:gd name="T44" fmla="*/ 985 w 1300"/>
                  <a:gd name="T45" fmla="*/ 616 h 892"/>
                  <a:gd name="T46" fmla="*/ 1039 w 1300"/>
                  <a:gd name="T47" fmla="*/ 623 h 892"/>
                  <a:gd name="T48" fmla="*/ 1149 w 1300"/>
                  <a:gd name="T49" fmla="*/ 570 h 892"/>
                  <a:gd name="T50" fmla="*/ 1270 w 1300"/>
                  <a:gd name="T51" fmla="*/ 489 h 892"/>
                  <a:gd name="T52" fmla="*/ 1263 w 1300"/>
                  <a:gd name="T53" fmla="*/ 334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00" h="892">
                    <a:moveTo>
                      <a:pt x="1263" y="334"/>
                    </a:moveTo>
                    <a:cubicBezTo>
                      <a:pt x="1215" y="275"/>
                      <a:pt x="1137" y="267"/>
                      <a:pt x="1095" y="267"/>
                    </a:cubicBezTo>
                    <a:cubicBezTo>
                      <a:pt x="1085" y="267"/>
                      <a:pt x="1077" y="267"/>
                      <a:pt x="1070" y="268"/>
                    </a:cubicBezTo>
                    <a:cubicBezTo>
                      <a:pt x="1074" y="242"/>
                      <a:pt x="1073" y="183"/>
                      <a:pt x="1000" y="123"/>
                    </a:cubicBezTo>
                    <a:cubicBezTo>
                      <a:pt x="968" y="96"/>
                      <a:pt x="927" y="82"/>
                      <a:pt x="880" y="82"/>
                    </a:cubicBezTo>
                    <a:cubicBezTo>
                      <a:pt x="836" y="82"/>
                      <a:pt x="799" y="94"/>
                      <a:pt x="782" y="100"/>
                    </a:cubicBezTo>
                    <a:cubicBezTo>
                      <a:pt x="768" y="75"/>
                      <a:pt x="714" y="0"/>
                      <a:pt x="573" y="0"/>
                    </a:cubicBezTo>
                    <a:cubicBezTo>
                      <a:pt x="569" y="0"/>
                      <a:pt x="565" y="0"/>
                      <a:pt x="561" y="1"/>
                    </a:cubicBezTo>
                    <a:cubicBezTo>
                      <a:pt x="391" y="6"/>
                      <a:pt x="353" y="129"/>
                      <a:pt x="346" y="165"/>
                    </a:cubicBezTo>
                    <a:cubicBezTo>
                      <a:pt x="332" y="162"/>
                      <a:pt x="319" y="161"/>
                      <a:pt x="307" y="161"/>
                    </a:cubicBezTo>
                    <a:cubicBezTo>
                      <a:pt x="220" y="161"/>
                      <a:pt x="191" y="222"/>
                      <a:pt x="183" y="245"/>
                    </a:cubicBezTo>
                    <a:cubicBezTo>
                      <a:pt x="178" y="244"/>
                      <a:pt x="173" y="244"/>
                      <a:pt x="168" y="244"/>
                    </a:cubicBezTo>
                    <a:cubicBezTo>
                      <a:pt x="118" y="244"/>
                      <a:pt x="68" y="273"/>
                      <a:pt x="38" y="320"/>
                    </a:cubicBezTo>
                    <a:cubicBezTo>
                      <a:pt x="2" y="376"/>
                      <a:pt x="0" y="442"/>
                      <a:pt x="33" y="496"/>
                    </a:cubicBezTo>
                    <a:cubicBezTo>
                      <a:pt x="78" y="571"/>
                      <a:pt x="157" y="587"/>
                      <a:pt x="214" y="587"/>
                    </a:cubicBezTo>
                    <a:cubicBezTo>
                      <a:pt x="245" y="587"/>
                      <a:pt x="270" y="582"/>
                      <a:pt x="283" y="580"/>
                    </a:cubicBezTo>
                    <a:cubicBezTo>
                      <a:pt x="288" y="605"/>
                      <a:pt x="310" y="669"/>
                      <a:pt x="405" y="685"/>
                    </a:cubicBezTo>
                    <a:cubicBezTo>
                      <a:pt x="416" y="686"/>
                      <a:pt x="426" y="687"/>
                      <a:pt x="437" y="687"/>
                    </a:cubicBezTo>
                    <a:cubicBezTo>
                      <a:pt x="508" y="687"/>
                      <a:pt x="555" y="649"/>
                      <a:pt x="576" y="627"/>
                    </a:cubicBezTo>
                    <a:cubicBezTo>
                      <a:pt x="586" y="650"/>
                      <a:pt x="654" y="737"/>
                      <a:pt x="792" y="752"/>
                    </a:cubicBezTo>
                    <a:cubicBezTo>
                      <a:pt x="780" y="798"/>
                      <a:pt x="763" y="849"/>
                      <a:pt x="702" y="892"/>
                    </a:cubicBezTo>
                    <a:cubicBezTo>
                      <a:pt x="702" y="892"/>
                      <a:pt x="864" y="847"/>
                      <a:pt x="983" y="619"/>
                    </a:cubicBezTo>
                    <a:cubicBezTo>
                      <a:pt x="984" y="618"/>
                      <a:pt x="984" y="617"/>
                      <a:pt x="985" y="616"/>
                    </a:cubicBezTo>
                    <a:cubicBezTo>
                      <a:pt x="1004" y="621"/>
                      <a:pt x="1022" y="623"/>
                      <a:pt x="1039" y="623"/>
                    </a:cubicBezTo>
                    <a:cubicBezTo>
                      <a:pt x="1107" y="623"/>
                      <a:pt x="1139" y="584"/>
                      <a:pt x="1149" y="570"/>
                    </a:cubicBezTo>
                    <a:cubicBezTo>
                      <a:pt x="1197" y="569"/>
                      <a:pt x="1243" y="538"/>
                      <a:pt x="1270" y="489"/>
                    </a:cubicBezTo>
                    <a:cubicBezTo>
                      <a:pt x="1300" y="435"/>
                      <a:pt x="1297" y="375"/>
                      <a:pt x="1263" y="334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none" lIns="91440" tIns="45720" rIns="91440" bIns="576000" anchor="b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zh-TW" altLang="en-US" sz="2400" b="1" dirty="0">
                    <a:solidFill>
                      <a:srgbClr val="FF0000"/>
                    </a:solidFill>
                  </a:rPr>
                  <a:t>聲情如何</a:t>
                </a:r>
                <a:r>
                  <a:rPr lang="en-US" altLang="zh-TW" sz="2400" b="1" dirty="0">
                    <a:solidFill>
                      <a:srgbClr val="FF0000"/>
                    </a:solidFill>
                  </a:rPr>
                  <a:t>?</a:t>
                </a:r>
                <a:endParaRPr lang="zh-CN" altLang="en-US" sz="2400" b="1" dirty="0">
                  <a:solidFill>
                    <a:srgbClr val="FF0000"/>
                  </a:solidFill>
                </a:endParaRPr>
              </a:p>
            </p:txBody>
          </p:sp>
        </p:grpSp>
      </p:grpSp>
      <p:sp>
        <p:nvSpPr>
          <p:cNvPr id="67" name="Title 1"/>
          <p:cNvSpPr txBox="1">
            <a:spLocks/>
          </p:cNvSpPr>
          <p:nvPr/>
        </p:nvSpPr>
        <p:spPr>
          <a:xfrm>
            <a:off x="598520" y="444992"/>
            <a:ext cx="2844517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3200" b="1" dirty="0"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  <a:cs typeface="Calibri" panose="020F0502020204030204" pitchFamily="34" charset="0"/>
              </a:rPr>
              <a:t>Feedback time</a:t>
            </a:r>
            <a:endParaRPr lang="en-GB" altLang="zh-CN" sz="3200" b="1" dirty="0">
              <a:solidFill>
                <a:schemeClr val="tx1"/>
              </a:solidFill>
              <a:latin typeface="Calibri" panose="020F0502020204030204" pitchFamily="34" charset="0"/>
              <a:ea typeface="微软雅黑" panose="020B0503020204020204" pitchFamily="34" charset="-122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0703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5BBAAA"/>
      </a:accent1>
      <a:accent2>
        <a:srgbClr val="FF672E"/>
      </a:accent2>
      <a:accent3>
        <a:srgbClr val="FFDF39"/>
      </a:accent3>
      <a:accent4>
        <a:srgbClr val="5BBAAA"/>
      </a:accent4>
      <a:accent5>
        <a:srgbClr val="FFDF39"/>
      </a:accent5>
      <a:accent6>
        <a:srgbClr val="FF672E"/>
      </a:accent6>
      <a:hlink>
        <a:srgbClr val="528D2B"/>
      </a:hlink>
      <a:folHlink>
        <a:srgbClr val="99A87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BBAAA"/>
    </a:accent1>
    <a:accent2>
      <a:srgbClr val="FF672E"/>
    </a:accent2>
    <a:accent3>
      <a:srgbClr val="FFDF39"/>
    </a:accent3>
    <a:accent4>
      <a:srgbClr val="5BBAAA"/>
    </a:accent4>
    <a:accent5>
      <a:srgbClr val="FFDF39"/>
    </a:accent5>
    <a:accent6>
      <a:srgbClr val="FF672E"/>
    </a:accent6>
    <a:hlink>
      <a:srgbClr val="528D2B"/>
    </a:hlink>
    <a:folHlink>
      <a:srgbClr val="99A87D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BBAAA"/>
    </a:accent1>
    <a:accent2>
      <a:srgbClr val="FF672E"/>
    </a:accent2>
    <a:accent3>
      <a:srgbClr val="FFDF39"/>
    </a:accent3>
    <a:accent4>
      <a:srgbClr val="5BBAAA"/>
    </a:accent4>
    <a:accent5>
      <a:srgbClr val="FFDF39"/>
    </a:accent5>
    <a:accent6>
      <a:srgbClr val="FF672E"/>
    </a:accent6>
    <a:hlink>
      <a:srgbClr val="528D2B"/>
    </a:hlink>
    <a:folHlink>
      <a:srgbClr val="99A87D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BBAAA"/>
    </a:accent1>
    <a:accent2>
      <a:srgbClr val="FF672E"/>
    </a:accent2>
    <a:accent3>
      <a:srgbClr val="FFDF39"/>
    </a:accent3>
    <a:accent4>
      <a:srgbClr val="5BBAAA"/>
    </a:accent4>
    <a:accent5>
      <a:srgbClr val="FFDF39"/>
    </a:accent5>
    <a:accent6>
      <a:srgbClr val="FF672E"/>
    </a:accent6>
    <a:hlink>
      <a:srgbClr val="528D2B"/>
    </a:hlink>
    <a:folHlink>
      <a:srgbClr val="99A87D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BBAAA"/>
    </a:accent1>
    <a:accent2>
      <a:srgbClr val="FF672E"/>
    </a:accent2>
    <a:accent3>
      <a:srgbClr val="FFDF39"/>
    </a:accent3>
    <a:accent4>
      <a:srgbClr val="5BBAAA"/>
    </a:accent4>
    <a:accent5>
      <a:srgbClr val="FFDF39"/>
    </a:accent5>
    <a:accent6>
      <a:srgbClr val="FF672E"/>
    </a:accent6>
    <a:hlink>
      <a:srgbClr val="528D2B"/>
    </a:hlink>
    <a:folHlink>
      <a:srgbClr val="99A87D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BBAAA"/>
    </a:accent1>
    <a:accent2>
      <a:srgbClr val="FF672E"/>
    </a:accent2>
    <a:accent3>
      <a:srgbClr val="FFDF39"/>
    </a:accent3>
    <a:accent4>
      <a:srgbClr val="5BBAAA"/>
    </a:accent4>
    <a:accent5>
      <a:srgbClr val="FFDF39"/>
    </a:accent5>
    <a:accent6>
      <a:srgbClr val="FF672E"/>
    </a:accent6>
    <a:hlink>
      <a:srgbClr val="528D2B"/>
    </a:hlink>
    <a:folHlink>
      <a:srgbClr val="99A87D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BBAAA"/>
    </a:accent1>
    <a:accent2>
      <a:srgbClr val="FF672E"/>
    </a:accent2>
    <a:accent3>
      <a:srgbClr val="FFDF39"/>
    </a:accent3>
    <a:accent4>
      <a:srgbClr val="5BBAAA"/>
    </a:accent4>
    <a:accent5>
      <a:srgbClr val="FFDF39"/>
    </a:accent5>
    <a:accent6>
      <a:srgbClr val="FF672E"/>
    </a:accent6>
    <a:hlink>
      <a:srgbClr val="528D2B"/>
    </a:hlink>
    <a:folHlink>
      <a:srgbClr val="99A87D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BBAAA"/>
    </a:accent1>
    <a:accent2>
      <a:srgbClr val="FF672E"/>
    </a:accent2>
    <a:accent3>
      <a:srgbClr val="FFDF39"/>
    </a:accent3>
    <a:accent4>
      <a:srgbClr val="5BBAAA"/>
    </a:accent4>
    <a:accent5>
      <a:srgbClr val="FFDF39"/>
    </a:accent5>
    <a:accent6>
      <a:srgbClr val="FF672E"/>
    </a:accent6>
    <a:hlink>
      <a:srgbClr val="528D2B"/>
    </a:hlink>
    <a:folHlink>
      <a:srgbClr val="99A87D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TM04033921[[fn=大馬士革風]]</Template>
  <TotalTime>6446</TotalTime>
  <Words>743</Words>
  <Application>Microsoft Office PowerPoint</Application>
  <PresentationFormat>如螢幕大小 (16:9)</PresentationFormat>
  <Paragraphs>85</Paragraphs>
  <Slides>11</Slides>
  <Notes>3</Notes>
  <HiddenSlides>0</HiddenSlides>
  <MMClips>0</MMClips>
  <ScaleCrop>false</ScaleCrop>
  <HeadingPairs>
    <vt:vector size="6" baseType="variant">
      <vt:variant>
        <vt:lpstr>使用字型</vt:lpstr>
      </vt:variant>
      <vt:variant>
        <vt:i4>15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27" baseType="lpstr">
      <vt:lpstr>Adobe Arabic</vt:lpstr>
      <vt:lpstr>微软雅黑</vt:lpstr>
      <vt:lpstr>Noto Sans TC</vt:lpstr>
      <vt:lpstr>Open Sans Light</vt:lpstr>
      <vt:lpstr>Roboto</vt:lpstr>
      <vt:lpstr>宋体</vt:lpstr>
      <vt:lpstr>方正平和简体</vt:lpstr>
      <vt:lpstr>華康POP1體W5</vt:lpstr>
      <vt:lpstr>華康華綜體W5</vt:lpstr>
      <vt:lpstr>PMingLiU</vt:lpstr>
      <vt:lpstr>PMingLiU</vt:lpstr>
      <vt:lpstr>標楷體</vt:lpstr>
      <vt:lpstr>Arial</vt:lpstr>
      <vt:lpstr>Calibri</vt:lpstr>
      <vt:lpstr>Times New Roman</vt:lpstr>
      <vt:lpstr>第一PPT，www.1ppt.com</vt:lpstr>
      <vt:lpstr>PowerPoint 簡報</vt:lpstr>
      <vt:lpstr>PowerPoint 簡報</vt:lpstr>
      <vt:lpstr>    我是個盲人，請幫幫我</vt:lpstr>
      <vt:lpstr>PowerPoint 簡報</vt:lpstr>
      <vt:lpstr>賈伯斯邀請百事可樂前CEO到蘋果任職時，對他說的名言：「你想要一輩子賣糖水，還是想改變世界？」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USER</cp:lastModifiedBy>
  <cp:revision>290</cp:revision>
  <dcterms:created xsi:type="dcterms:W3CDTF">2015-12-11T17:46:17Z</dcterms:created>
  <dcterms:modified xsi:type="dcterms:W3CDTF">2024-05-19T23:40:45Z</dcterms:modified>
</cp:coreProperties>
</file>