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4" r:id="rId5"/>
    <p:sldId id="265" r:id="rId6"/>
    <p:sldId id="260" r:id="rId7"/>
    <p:sldId id="262" r:id="rId8"/>
    <p:sldId id="263" r:id="rId9"/>
    <p:sldId id="261" r:id="rId10"/>
    <p:sldId id="266" r:id="rId11"/>
    <p:sldId id="267" r:id="rId12"/>
    <p:sldId id="271" r:id="rId13"/>
    <p:sldId id="272" r:id="rId14"/>
    <p:sldId id="269" r:id="rId15"/>
    <p:sldId id="268" r:id="rId16"/>
    <p:sldId id="273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rlicahc\Desktop\&#26412;&#22303;&#35486;\108&#23416;&#29983;&#26412;&#22303;&#35486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E03-4A80-9C3E-E26AF90EE28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E03-4A80-9C3E-E26AF90EE28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BE03-4A80-9C3E-E26AF90EE28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BE03-4A80-9C3E-E26AF90EE28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工作表2!$B$15:$E$15</c:f>
              <c:strCache>
                <c:ptCount val="4"/>
                <c:pt idx="0">
                  <c:v>閩南</c:v>
                </c:pt>
                <c:pt idx="1">
                  <c:v>客家</c:v>
                </c:pt>
                <c:pt idx="2">
                  <c:v>原住民</c:v>
                </c:pt>
                <c:pt idx="3">
                  <c:v>新住民</c:v>
                </c:pt>
              </c:strCache>
            </c:strRef>
          </c:cat>
          <c:val>
            <c:numRef>
              <c:f>工作表2!$B$16:$E$16</c:f>
              <c:numCache>
                <c:formatCode>General</c:formatCode>
                <c:ptCount val="4"/>
                <c:pt idx="0">
                  <c:v>283</c:v>
                </c:pt>
                <c:pt idx="1">
                  <c:v>19</c:v>
                </c:pt>
                <c:pt idx="2">
                  <c:v>51</c:v>
                </c:pt>
                <c:pt idx="3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E03-4A80-9C3E-E26AF90EE28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F6307B-BF94-404E-BE09-F3661A8AD8AC}" type="doc">
      <dgm:prSet loTypeId="urn:microsoft.com/office/officeart/2008/layout/SquareAccent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32CDBC5B-FB2F-4C5A-9553-EDBE0AD3B75F}">
      <dgm:prSet phldrT="[文字]" custT="1"/>
      <dgm:spPr/>
      <dgm:t>
        <a:bodyPr/>
        <a:lstStyle/>
        <a:p>
          <a:r>
            <a:rPr lang="zh-TW" altLang="en-US" sz="4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常態活動</a:t>
          </a:r>
          <a:endParaRPr lang="zh-TW" altLang="en-US" sz="4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AC97078-D8CE-40CB-8897-6987BC73212A}" type="parTrans" cxnId="{92A9993B-D657-4F60-9AD6-E0CDB6020D45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57357DE-903A-4D3C-958C-037D1E301381}" type="sibTrans" cxnId="{92A9993B-D657-4F60-9AD6-E0CDB6020D45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0D94D2E-2443-4902-84CE-FF6A6DED5C76}">
      <dgm:prSet phldrT="[文字]" custT="1"/>
      <dgm:spPr/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原住民語課程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CBC981C-24F9-4F78-86F1-8FF4F66B259C}" type="parTrans" cxnId="{382E7258-0E17-41C6-B0F2-5B6BBC7887D7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CAB3523-332F-40FF-816E-9DD010BF5682}" type="sibTrans" cxnId="{382E7258-0E17-41C6-B0F2-5B6BBC7887D7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E1D45E-F748-486A-B452-526CF5DD34DF}">
      <dgm:prSet phldrT="[文字]" custT="1"/>
      <dgm:spPr/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閩南語朗讀競賽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A822A86-F119-4802-A89F-11E1A7CF3CBE}" type="parTrans" cxnId="{64BAD744-A657-4C15-94D4-A2B0DAFB3B2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4FAF340-75ED-46CA-AD06-9DAEE27A7E20}" type="sibTrans" cxnId="{64BAD744-A657-4C15-94D4-A2B0DAFB3B2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5A26176-1AEF-47A0-ACD8-522D7F87D7AA}">
      <dgm:prSet phldrT="[文字]" custT="1"/>
      <dgm:spPr/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母語日推動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D2C8D17-624C-4E96-AD32-B3121E827AF0}" type="parTrans" cxnId="{60F40251-4308-4AC7-9AEA-3D66542256E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8A84539-1F0B-4B71-9580-5F74E8433113}" type="sibTrans" cxnId="{60F40251-4308-4AC7-9AEA-3D66542256E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E87A6C2-E66F-4C6B-9F50-4B2BDF782D27}">
      <dgm:prSet phldrT="[文字]" custT="1"/>
      <dgm:spPr/>
      <dgm:t>
        <a:bodyPr/>
        <a:lstStyle/>
        <a:p>
          <a:r>
            <a:rPr lang="zh-TW" altLang="en-US" sz="4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非常態活動</a:t>
          </a:r>
          <a:endParaRPr lang="zh-TW" altLang="en-US" sz="4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9F65F8-898D-406F-A3C1-E01442FCB595}" type="parTrans" cxnId="{5B85CE41-7B6E-49D3-A1C9-5E292B7F6F6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1CE7F44-A7A7-4BBE-BF47-3175618EE9D2}" type="sibTrans" cxnId="{5B85CE41-7B6E-49D3-A1C9-5E292B7F6F6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AE5E88D-7D0E-4AD7-9092-069025DEC7E9}">
      <dgm:prSet phldrT="[文字]" custT="1"/>
      <dgm:spPr/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週會活動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6DE7F7E-1B43-4DBC-84FF-BF117F6221C0}" type="parTrans" cxnId="{909BFEC0-D5BB-4415-BC46-052CCC2B0AE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2337AD-220C-417E-928E-869DC881B9EA}" type="sibTrans" cxnId="{909BFEC0-D5BB-4415-BC46-052CCC2B0AE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7F9F240-93C7-427F-8F97-4F8D556AA871}">
      <dgm:prSet phldrT="[文字]" custT="1"/>
      <dgm:spPr/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管樂社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90E243A-BA4A-4479-91DA-786A7A5E0923}" type="parTrans" cxnId="{D7014A04-8584-4224-83CF-4B4DA1CDE429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E0939A-DACF-45DF-9C76-58A543BB19F8}" type="sibTrans" cxnId="{D7014A04-8584-4224-83CF-4B4DA1CDE429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AC34CF0-621B-4493-901B-9E66F2EC8660}">
      <dgm:prSet phldrT="[文字]" custT="1"/>
      <dgm:spPr/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情境營造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78463F9-A99A-4A0B-9907-FB449E6283D8}" type="parTrans" cxnId="{45F05CE6-9859-4111-80F1-851D0AB244A4}">
      <dgm:prSet/>
      <dgm:spPr/>
      <dgm:t>
        <a:bodyPr/>
        <a:lstStyle/>
        <a:p>
          <a:endParaRPr lang="zh-TW" altLang="en-US"/>
        </a:p>
      </dgm:t>
    </dgm:pt>
    <dgm:pt modelId="{BEA2D649-0ACF-4838-AAF6-C21B74CED8D6}" type="sibTrans" cxnId="{45F05CE6-9859-4111-80F1-851D0AB244A4}">
      <dgm:prSet/>
      <dgm:spPr/>
      <dgm:t>
        <a:bodyPr/>
        <a:lstStyle/>
        <a:p>
          <a:endParaRPr lang="zh-TW" altLang="en-US"/>
        </a:p>
      </dgm:t>
    </dgm:pt>
    <dgm:pt modelId="{660F25DA-C74E-46D7-B056-0D9AEFD94C90}" type="pres">
      <dgm:prSet presAssocID="{63F6307B-BF94-404E-BE09-F3661A8AD8AC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7921B710-8FC1-4A50-9E6C-E197DEF1D6F0}" type="pres">
      <dgm:prSet presAssocID="{32CDBC5B-FB2F-4C5A-9553-EDBE0AD3B75F}" presName="root" presStyleCnt="0">
        <dgm:presLayoutVars>
          <dgm:chMax/>
          <dgm:chPref/>
        </dgm:presLayoutVars>
      </dgm:prSet>
      <dgm:spPr/>
    </dgm:pt>
    <dgm:pt modelId="{222C81AC-F4CF-4FA0-AA2C-F648A6F1C202}" type="pres">
      <dgm:prSet presAssocID="{32CDBC5B-FB2F-4C5A-9553-EDBE0AD3B75F}" presName="rootComposite" presStyleCnt="0">
        <dgm:presLayoutVars/>
      </dgm:prSet>
      <dgm:spPr/>
    </dgm:pt>
    <dgm:pt modelId="{349C2640-E122-42A4-8E9B-1B8212A3E8DA}" type="pres">
      <dgm:prSet presAssocID="{32CDBC5B-FB2F-4C5A-9553-EDBE0AD3B75F}" presName="ParentAccent" presStyleLbl="alignNode1" presStyleIdx="0" presStyleCnt="2"/>
      <dgm:spPr/>
    </dgm:pt>
    <dgm:pt modelId="{420B9971-F7EE-4F62-9659-F2890AEAEFA7}" type="pres">
      <dgm:prSet presAssocID="{32CDBC5B-FB2F-4C5A-9553-EDBE0AD3B75F}" presName="ParentSmallAccent" presStyleLbl="fgAcc1" presStyleIdx="0" presStyleCnt="2"/>
      <dgm:spPr/>
    </dgm:pt>
    <dgm:pt modelId="{8C1DD91D-FD6A-43F1-A059-EAC09EC022D7}" type="pres">
      <dgm:prSet presAssocID="{32CDBC5B-FB2F-4C5A-9553-EDBE0AD3B75F}" presName="Parent" presStyleLbl="revTx" presStyleIdx="0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070D66-B91F-48C0-A875-997E84A86090}" type="pres">
      <dgm:prSet presAssocID="{32CDBC5B-FB2F-4C5A-9553-EDBE0AD3B75F}" presName="childShape" presStyleCnt="0">
        <dgm:presLayoutVars>
          <dgm:chMax val="0"/>
          <dgm:chPref val="0"/>
        </dgm:presLayoutVars>
      </dgm:prSet>
      <dgm:spPr/>
    </dgm:pt>
    <dgm:pt modelId="{A8A7BD6F-830A-4041-BE2F-04BEA8775C9F}" type="pres">
      <dgm:prSet presAssocID="{C0D94D2E-2443-4902-84CE-FF6A6DED5C76}" presName="childComposite" presStyleCnt="0">
        <dgm:presLayoutVars>
          <dgm:chMax val="0"/>
          <dgm:chPref val="0"/>
        </dgm:presLayoutVars>
      </dgm:prSet>
      <dgm:spPr/>
    </dgm:pt>
    <dgm:pt modelId="{30E49597-7936-4A57-B727-5D071B669D58}" type="pres">
      <dgm:prSet presAssocID="{C0D94D2E-2443-4902-84CE-FF6A6DED5C76}" presName="ChildAccent" presStyleLbl="solidFgAcc1" presStyleIdx="0" presStyleCnt="6"/>
      <dgm:spPr/>
    </dgm:pt>
    <dgm:pt modelId="{08017569-FE8B-4E78-8F14-AD5886E7CE9B}" type="pres">
      <dgm:prSet presAssocID="{C0D94D2E-2443-4902-84CE-FF6A6DED5C76}" presName="Child" presStyleLbl="revTx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E6FB5E-33FD-4C3B-846B-D208F7F625AB}" type="pres">
      <dgm:prSet presAssocID="{42E1D45E-F748-486A-B452-526CF5DD34DF}" presName="childComposite" presStyleCnt="0">
        <dgm:presLayoutVars>
          <dgm:chMax val="0"/>
          <dgm:chPref val="0"/>
        </dgm:presLayoutVars>
      </dgm:prSet>
      <dgm:spPr/>
    </dgm:pt>
    <dgm:pt modelId="{7E828022-2234-45E9-86B3-836E14EAB88C}" type="pres">
      <dgm:prSet presAssocID="{42E1D45E-F748-486A-B452-526CF5DD34DF}" presName="ChildAccent" presStyleLbl="solidFgAcc1" presStyleIdx="1" presStyleCnt="6"/>
      <dgm:spPr/>
    </dgm:pt>
    <dgm:pt modelId="{0B116521-9515-4AA6-9636-C74402DE823E}" type="pres">
      <dgm:prSet presAssocID="{42E1D45E-F748-486A-B452-526CF5DD34DF}" presName="Child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D1ACEB-477A-45CA-9A62-8188EA20E4A2}" type="pres">
      <dgm:prSet presAssocID="{65A26176-1AEF-47A0-ACD8-522D7F87D7AA}" presName="childComposite" presStyleCnt="0">
        <dgm:presLayoutVars>
          <dgm:chMax val="0"/>
          <dgm:chPref val="0"/>
        </dgm:presLayoutVars>
      </dgm:prSet>
      <dgm:spPr/>
    </dgm:pt>
    <dgm:pt modelId="{F42E6F07-E444-4307-92AE-1130E74C8301}" type="pres">
      <dgm:prSet presAssocID="{65A26176-1AEF-47A0-ACD8-522D7F87D7AA}" presName="ChildAccent" presStyleLbl="solidFgAcc1" presStyleIdx="2" presStyleCnt="6"/>
      <dgm:spPr/>
    </dgm:pt>
    <dgm:pt modelId="{71FE07D3-FB6B-4513-BB69-5F5ACE2B15C3}" type="pres">
      <dgm:prSet presAssocID="{65A26176-1AEF-47A0-ACD8-522D7F87D7AA}" presName="Child" presStyleLbl="revTx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D85ED0-E921-41E7-99E3-62E48923B99A}" type="pres">
      <dgm:prSet presAssocID="{AAC34CF0-621B-4493-901B-9E66F2EC8660}" presName="childComposite" presStyleCnt="0">
        <dgm:presLayoutVars>
          <dgm:chMax val="0"/>
          <dgm:chPref val="0"/>
        </dgm:presLayoutVars>
      </dgm:prSet>
      <dgm:spPr/>
    </dgm:pt>
    <dgm:pt modelId="{59CD8736-8C03-41D9-855E-ECCEA5A830AF}" type="pres">
      <dgm:prSet presAssocID="{AAC34CF0-621B-4493-901B-9E66F2EC8660}" presName="ChildAccent" presStyleLbl="solidFgAcc1" presStyleIdx="3" presStyleCnt="6"/>
      <dgm:spPr/>
    </dgm:pt>
    <dgm:pt modelId="{B962C012-6666-4CA5-A444-8C63B89068F0}" type="pres">
      <dgm:prSet presAssocID="{AAC34CF0-621B-4493-901B-9E66F2EC8660}" presName="Child" presStyleLbl="revTx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5BD805-7E95-4037-9BBA-4629A4C6E002}" type="pres">
      <dgm:prSet presAssocID="{1E87A6C2-E66F-4C6B-9F50-4B2BDF782D27}" presName="root" presStyleCnt="0">
        <dgm:presLayoutVars>
          <dgm:chMax/>
          <dgm:chPref/>
        </dgm:presLayoutVars>
      </dgm:prSet>
      <dgm:spPr/>
    </dgm:pt>
    <dgm:pt modelId="{81DCCD19-5B87-45B6-BA36-996A3CE04920}" type="pres">
      <dgm:prSet presAssocID="{1E87A6C2-E66F-4C6B-9F50-4B2BDF782D27}" presName="rootComposite" presStyleCnt="0">
        <dgm:presLayoutVars/>
      </dgm:prSet>
      <dgm:spPr/>
    </dgm:pt>
    <dgm:pt modelId="{06C44B85-938C-420D-9CDB-64D16C147A39}" type="pres">
      <dgm:prSet presAssocID="{1E87A6C2-E66F-4C6B-9F50-4B2BDF782D27}" presName="ParentAccent" presStyleLbl="alignNode1" presStyleIdx="1" presStyleCnt="2"/>
      <dgm:spPr/>
    </dgm:pt>
    <dgm:pt modelId="{D311200E-C4E2-4D2E-9697-EB26DEB4CCF4}" type="pres">
      <dgm:prSet presAssocID="{1E87A6C2-E66F-4C6B-9F50-4B2BDF782D27}" presName="ParentSmallAccent" presStyleLbl="fgAcc1" presStyleIdx="1" presStyleCnt="2"/>
      <dgm:spPr/>
    </dgm:pt>
    <dgm:pt modelId="{6CB8A2C0-6AD7-4BA8-AF59-978DD6DD1040}" type="pres">
      <dgm:prSet presAssocID="{1E87A6C2-E66F-4C6B-9F50-4B2BDF782D27}" presName="Parent" presStyleLbl="revTx" presStyleIdx="5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291E69E-EF66-4847-A200-AF7DEECB7A8E}" type="pres">
      <dgm:prSet presAssocID="{1E87A6C2-E66F-4C6B-9F50-4B2BDF782D27}" presName="childShape" presStyleCnt="0">
        <dgm:presLayoutVars>
          <dgm:chMax val="0"/>
          <dgm:chPref val="0"/>
        </dgm:presLayoutVars>
      </dgm:prSet>
      <dgm:spPr/>
    </dgm:pt>
    <dgm:pt modelId="{23D5EE97-DA35-4B10-9B73-B4D5A101FC6E}" type="pres">
      <dgm:prSet presAssocID="{DAE5E88D-7D0E-4AD7-9092-069025DEC7E9}" presName="childComposite" presStyleCnt="0">
        <dgm:presLayoutVars>
          <dgm:chMax val="0"/>
          <dgm:chPref val="0"/>
        </dgm:presLayoutVars>
      </dgm:prSet>
      <dgm:spPr/>
    </dgm:pt>
    <dgm:pt modelId="{25BAD877-897B-492C-8489-6ED3D19A61C8}" type="pres">
      <dgm:prSet presAssocID="{DAE5E88D-7D0E-4AD7-9092-069025DEC7E9}" presName="ChildAccent" presStyleLbl="solidFgAcc1" presStyleIdx="4" presStyleCnt="6"/>
      <dgm:spPr/>
    </dgm:pt>
    <dgm:pt modelId="{4691CA80-0C92-452C-924C-8D09028691C3}" type="pres">
      <dgm:prSet presAssocID="{DAE5E88D-7D0E-4AD7-9092-069025DEC7E9}" presName="Child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C5D7AC-D661-4836-95F8-5F3FCFC776EF}" type="pres">
      <dgm:prSet presAssocID="{07F9F240-93C7-427F-8F97-4F8D556AA871}" presName="childComposite" presStyleCnt="0">
        <dgm:presLayoutVars>
          <dgm:chMax val="0"/>
          <dgm:chPref val="0"/>
        </dgm:presLayoutVars>
      </dgm:prSet>
      <dgm:spPr/>
    </dgm:pt>
    <dgm:pt modelId="{33A57209-1CE6-4D2E-9F35-87AE2B8FAD6D}" type="pres">
      <dgm:prSet presAssocID="{07F9F240-93C7-427F-8F97-4F8D556AA871}" presName="ChildAccent" presStyleLbl="solidFgAcc1" presStyleIdx="5" presStyleCnt="6"/>
      <dgm:spPr/>
    </dgm:pt>
    <dgm:pt modelId="{9630792F-8108-4B65-BD55-1BC1A82629ED}" type="pres">
      <dgm:prSet presAssocID="{07F9F240-93C7-427F-8F97-4F8D556AA871}" presName="Child" presStyleLbl="revTx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0F40251-4308-4AC7-9AEA-3D66542256E4}" srcId="{32CDBC5B-FB2F-4C5A-9553-EDBE0AD3B75F}" destId="{65A26176-1AEF-47A0-ACD8-522D7F87D7AA}" srcOrd="2" destOrd="0" parTransId="{6D2C8D17-624C-4E96-AD32-B3121E827AF0}" sibTransId="{98A84539-1F0B-4B71-9580-5F74E8433113}"/>
    <dgm:cxn modelId="{060E262B-EDA9-486C-AEAD-D98058B70F94}" type="presOf" srcId="{42E1D45E-F748-486A-B452-526CF5DD34DF}" destId="{0B116521-9515-4AA6-9636-C74402DE823E}" srcOrd="0" destOrd="0" presId="urn:microsoft.com/office/officeart/2008/layout/SquareAccentList"/>
    <dgm:cxn modelId="{C0F0406B-FD0E-4093-8F12-62549674DEAB}" type="presOf" srcId="{C0D94D2E-2443-4902-84CE-FF6A6DED5C76}" destId="{08017569-FE8B-4E78-8F14-AD5886E7CE9B}" srcOrd="0" destOrd="0" presId="urn:microsoft.com/office/officeart/2008/layout/SquareAccentList"/>
    <dgm:cxn modelId="{44F9B076-E052-45B4-B9D0-D92069C94D77}" type="presOf" srcId="{AAC34CF0-621B-4493-901B-9E66F2EC8660}" destId="{B962C012-6666-4CA5-A444-8C63B89068F0}" srcOrd="0" destOrd="0" presId="urn:microsoft.com/office/officeart/2008/layout/SquareAccentList"/>
    <dgm:cxn modelId="{EBC152BA-F450-40D8-96E5-0979B9CAE2E6}" type="presOf" srcId="{65A26176-1AEF-47A0-ACD8-522D7F87D7AA}" destId="{71FE07D3-FB6B-4513-BB69-5F5ACE2B15C3}" srcOrd="0" destOrd="0" presId="urn:microsoft.com/office/officeart/2008/layout/SquareAccentList"/>
    <dgm:cxn modelId="{45F05CE6-9859-4111-80F1-851D0AB244A4}" srcId="{32CDBC5B-FB2F-4C5A-9553-EDBE0AD3B75F}" destId="{AAC34CF0-621B-4493-901B-9E66F2EC8660}" srcOrd="3" destOrd="0" parTransId="{078463F9-A99A-4A0B-9907-FB449E6283D8}" sibTransId="{BEA2D649-0ACF-4838-AAF6-C21B74CED8D6}"/>
    <dgm:cxn modelId="{D7014A04-8584-4224-83CF-4B4DA1CDE429}" srcId="{1E87A6C2-E66F-4C6B-9F50-4B2BDF782D27}" destId="{07F9F240-93C7-427F-8F97-4F8D556AA871}" srcOrd="1" destOrd="0" parTransId="{190E243A-BA4A-4479-91DA-786A7A5E0923}" sibTransId="{EBE0939A-DACF-45DF-9C76-58A543BB19F8}"/>
    <dgm:cxn modelId="{35F1276C-5EE6-4DC4-B1DB-27587CE0818B}" type="presOf" srcId="{DAE5E88D-7D0E-4AD7-9092-069025DEC7E9}" destId="{4691CA80-0C92-452C-924C-8D09028691C3}" srcOrd="0" destOrd="0" presId="urn:microsoft.com/office/officeart/2008/layout/SquareAccentList"/>
    <dgm:cxn modelId="{5B85CE41-7B6E-49D3-A1C9-5E292B7F6F68}" srcId="{63F6307B-BF94-404E-BE09-F3661A8AD8AC}" destId="{1E87A6C2-E66F-4C6B-9F50-4B2BDF782D27}" srcOrd="1" destOrd="0" parTransId="{DB9F65F8-898D-406F-A3C1-E01442FCB595}" sibTransId="{A1CE7F44-A7A7-4BBE-BF47-3175618EE9D2}"/>
    <dgm:cxn modelId="{909BFEC0-D5BB-4415-BC46-052CCC2B0AEC}" srcId="{1E87A6C2-E66F-4C6B-9F50-4B2BDF782D27}" destId="{DAE5E88D-7D0E-4AD7-9092-069025DEC7E9}" srcOrd="0" destOrd="0" parTransId="{A6DE7F7E-1B43-4DBC-84FF-BF117F6221C0}" sibTransId="{7D2337AD-220C-417E-928E-869DC881B9EA}"/>
    <dgm:cxn modelId="{64BAD744-A657-4C15-94D4-A2B0DAFB3B28}" srcId="{32CDBC5B-FB2F-4C5A-9553-EDBE0AD3B75F}" destId="{42E1D45E-F748-486A-B452-526CF5DD34DF}" srcOrd="1" destOrd="0" parTransId="{3A822A86-F119-4802-A89F-11E1A7CF3CBE}" sibTransId="{64FAF340-75ED-46CA-AD06-9DAEE27A7E20}"/>
    <dgm:cxn modelId="{86EE9669-3236-4133-A506-AB8618A23073}" type="presOf" srcId="{32CDBC5B-FB2F-4C5A-9553-EDBE0AD3B75F}" destId="{8C1DD91D-FD6A-43F1-A059-EAC09EC022D7}" srcOrd="0" destOrd="0" presId="urn:microsoft.com/office/officeart/2008/layout/SquareAccentList"/>
    <dgm:cxn modelId="{8AD9C691-A0E2-48C1-9B82-62EC11F93589}" type="presOf" srcId="{07F9F240-93C7-427F-8F97-4F8D556AA871}" destId="{9630792F-8108-4B65-BD55-1BC1A82629ED}" srcOrd="0" destOrd="0" presId="urn:microsoft.com/office/officeart/2008/layout/SquareAccentList"/>
    <dgm:cxn modelId="{C464018B-C235-4858-AC30-73647603A11F}" type="presOf" srcId="{1E87A6C2-E66F-4C6B-9F50-4B2BDF782D27}" destId="{6CB8A2C0-6AD7-4BA8-AF59-978DD6DD1040}" srcOrd="0" destOrd="0" presId="urn:microsoft.com/office/officeart/2008/layout/SquareAccentList"/>
    <dgm:cxn modelId="{92A9993B-D657-4F60-9AD6-E0CDB6020D45}" srcId="{63F6307B-BF94-404E-BE09-F3661A8AD8AC}" destId="{32CDBC5B-FB2F-4C5A-9553-EDBE0AD3B75F}" srcOrd="0" destOrd="0" parTransId="{3AC97078-D8CE-40CB-8897-6987BC73212A}" sibTransId="{257357DE-903A-4D3C-958C-037D1E301381}"/>
    <dgm:cxn modelId="{382E7258-0E17-41C6-B0F2-5B6BBC7887D7}" srcId="{32CDBC5B-FB2F-4C5A-9553-EDBE0AD3B75F}" destId="{C0D94D2E-2443-4902-84CE-FF6A6DED5C76}" srcOrd="0" destOrd="0" parTransId="{ECBC981C-24F9-4F78-86F1-8FF4F66B259C}" sibTransId="{4CAB3523-332F-40FF-816E-9DD010BF5682}"/>
    <dgm:cxn modelId="{BFF42320-D807-4896-8E75-180117CCA343}" type="presOf" srcId="{63F6307B-BF94-404E-BE09-F3661A8AD8AC}" destId="{660F25DA-C74E-46D7-B056-0D9AEFD94C90}" srcOrd="0" destOrd="0" presId="urn:microsoft.com/office/officeart/2008/layout/SquareAccentList"/>
    <dgm:cxn modelId="{3F1085BC-001A-440D-8491-4607154BCD31}" type="presParOf" srcId="{660F25DA-C74E-46D7-B056-0D9AEFD94C90}" destId="{7921B710-8FC1-4A50-9E6C-E197DEF1D6F0}" srcOrd="0" destOrd="0" presId="urn:microsoft.com/office/officeart/2008/layout/SquareAccentList"/>
    <dgm:cxn modelId="{8E2489EB-2DEF-446E-BA96-16863E4FCF2B}" type="presParOf" srcId="{7921B710-8FC1-4A50-9E6C-E197DEF1D6F0}" destId="{222C81AC-F4CF-4FA0-AA2C-F648A6F1C202}" srcOrd="0" destOrd="0" presId="urn:microsoft.com/office/officeart/2008/layout/SquareAccentList"/>
    <dgm:cxn modelId="{909BBC3C-A266-4417-A439-C2E9C4603CF2}" type="presParOf" srcId="{222C81AC-F4CF-4FA0-AA2C-F648A6F1C202}" destId="{349C2640-E122-42A4-8E9B-1B8212A3E8DA}" srcOrd="0" destOrd="0" presId="urn:microsoft.com/office/officeart/2008/layout/SquareAccentList"/>
    <dgm:cxn modelId="{35793939-913C-4F21-8678-DFC07AD37ABB}" type="presParOf" srcId="{222C81AC-F4CF-4FA0-AA2C-F648A6F1C202}" destId="{420B9971-F7EE-4F62-9659-F2890AEAEFA7}" srcOrd="1" destOrd="0" presId="urn:microsoft.com/office/officeart/2008/layout/SquareAccentList"/>
    <dgm:cxn modelId="{F0B64D40-FFF6-4F0C-9C82-AC8461B205AD}" type="presParOf" srcId="{222C81AC-F4CF-4FA0-AA2C-F648A6F1C202}" destId="{8C1DD91D-FD6A-43F1-A059-EAC09EC022D7}" srcOrd="2" destOrd="0" presId="urn:microsoft.com/office/officeart/2008/layout/SquareAccentList"/>
    <dgm:cxn modelId="{4ABE4732-EEC4-4DCA-BA13-B127E3AB4B8F}" type="presParOf" srcId="{7921B710-8FC1-4A50-9E6C-E197DEF1D6F0}" destId="{33070D66-B91F-48C0-A875-997E84A86090}" srcOrd="1" destOrd="0" presId="urn:microsoft.com/office/officeart/2008/layout/SquareAccentList"/>
    <dgm:cxn modelId="{D3B2D005-A579-411F-8C1C-60DB9E8CAE90}" type="presParOf" srcId="{33070D66-B91F-48C0-A875-997E84A86090}" destId="{A8A7BD6F-830A-4041-BE2F-04BEA8775C9F}" srcOrd="0" destOrd="0" presId="urn:microsoft.com/office/officeart/2008/layout/SquareAccentList"/>
    <dgm:cxn modelId="{7F0E9D9D-A94C-4E91-BC1A-32C5F8A878FD}" type="presParOf" srcId="{A8A7BD6F-830A-4041-BE2F-04BEA8775C9F}" destId="{30E49597-7936-4A57-B727-5D071B669D58}" srcOrd="0" destOrd="0" presId="urn:microsoft.com/office/officeart/2008/layout/SquareAccentList"/>
    <dgm:cxn modelId="{05D1CB6D-4F2B-4799-8284-FB37789B323F}" type="presParOf" srcId="{A8A7BD6F-830A-4041-BE2F-04BEA8775C9F}" destId="{08017569-FE8B-4E78-8F14-AD5886E7CE9B}" srcOrd="1" destOrd="0" presId="urn:microsoft.com/office/officeart/2008/layout/SquareAccentList"/>
    <dgm:cxn modelId="{7312F397-D6CE-4356-8810-181E3AB6EDF3}" type="presParOf" srcId="{33070D66-B91F-48C0-A875-997E84A86090}" destId="{BAE6FB5E-33FD-4C3B-846B-D208F7F625AB}" srcOrd="1" destOrd="0" presId="urn:microsoft.com/office/officeart/2008/layout/SquareAccentList"/>
    <dgm:cxn modelId="{FAFCA3C1-2C08-4FFB-B41D-962774CFABB8}" type="presParOf" srcId="{BAE6FB5E-33FD-4C3B-846B-D208F7F625AB}" destId="{7E828022-2234-45E9-86B3-836E14EAB88C}" srcOrd="0" destOrd="0" presId="urn:microsoft.com/office/officeart/2008/layout/SquareAccentList"/>
    <dgm:cxn modelId="{58DE9AF9-5785-4CC5-BFC5-3FCE16A017EF}" type="presParOf" srcId="{BAE6FB5E-33FD-4C3B-846B-D208F7F625AB}" destId="{0B116521-9515-4AA6-9636-C74402DE823E}" srcOrd="1" destOrd="0" presId="urn:microsoft.com/office/officeart/2008/layout/SquareAccentList"/>
    <dgm:cxn modelId="{EC66027A-72CB-4BCE-85E8-EE39D0064C0B}" type="presParOf" srcId="{33070D66-B91F-48C0-A875-997E84A86090}" destId="{48D1ACEB-477A-45CA-9A62-8188EA20E4A2}" srcOrd="2" destOrd="0" presId="urn:microsoft.com/office/officeart/2008/layout/SquareAccentList"/>
    <dgm:cxn modelId="{EC36BDC9-922C-42FB-81F3-187CE62CA32C}" type="presParOf" srcId="{48D1ACEB-477A-45CA-9A62-8188EA20E4A2}" destId="{F42E6F07-E444-4307-92AE-1130E74C8301}" srcOrd="0" destOrd="0" presId="urn:microsoft.com/office/officeart/2008/layout/SquareAccentList"/>
    <dgm:cxn modelId="{407A2FF0-56D9-44D3-82D9-86E36BD5C354}" type="presParOf" srcId="{48D1ACEB-477A-45CA-9A62-8188EA20E4A2}" destId="{71FE07D3-FB6B-4513-BB69-5F5ACE2B15C3}" srcOrd="1" destOrd="0" presId="urn:microsoft.com/office/officeart/2008/layout/SquareAccentList"/>
    <dgm:cxn modelId="{59022EA8-5782-4EFF-8CA1-F81055F8FC23}" type="presParOf" srcId="{33070D66-B91F-48C0-A875-997E84A86090}" destId="{43D85ED0-E921-41E7-99E3-62E48923B99A}" srcOrd="3" destOrd="0" presId="urn:microsoft.com/office/officeart/2008/layout/SquareAccentList"/>
    <dgm:cxn modelId="{20720D68-6F7F-4204-8028-8ADCBFD6F092}" type="presParOf" srcId="{43D85ED0-E921-41E7-99E3-62E48923B99A}" destId="{59CD8736-8C03-41D9-855E-ECCEA5A830AF}" srcOrd="0" destOrd="0" presId="urn:microsoft.com/office/officeart/2008/layout/SquareAccentList"/>
    <dgm:cxn modelId="{80092D67-0AD7-4223-BEBB-77CAD786B3C3}" type="presParOf" srcId="{43D85ED0-E921-41E7-99E3-62E48923B99A}" destId="{B962C012-6666-4CA5-A444-8C63B89068F0}" srcOrd="1" destOrd="0" presId="urn:microsoft.com/office/officeart/2008/layout/SquareAccentList"/>
    <dgm:cxn modelId="{BBE6A68F-E250-4396-9466-21AC2379DA87}" type="presParOf" srcId="{660F25DA-C74E-46D7-B056-0D9AEFD94C90}" destId="{A65BD805-7E95-4037-9BBA-4629A4C6E002}" srcOrd="1" destOrd="0" presId="urn:microsoft.com/office/officeart/2008/layout/SquareAccentList"/>
    <dgm:cxn modelId="{2992ACB0-444E-4CB1-AEC5-FBC15A94BDB6}" type="presParOf" srcId="{A65BD805-7E95-4037-9BBA-4629A4C6E002}" destId="{81DCCD19-5B87-45B6-BA36-996A3CE04920}" srcOrd="0" destOrd="0" presId="urn:microsoft.com/office/officeart/2008/layout/SquareAccentList"/>
    <dgm:cxn modelId="{CE88CD98-0F0C-40FC-B125-A02804D6417B}" type="presParOf" srcId="{81DCCD19-5B87-45B6-BA36-996A3CE04920}" destId="{06C44B85-938C-420D-9CDB-64D16C147A39}" srcOrd="0" destOrd="0" presId="urn:microsoft.com/office/officeart/2008/layout/SquareAccentList"/>
    <dgm:cxn modelId="{3A65A07E-4752-4D8C-8451-DEE47E3B6F51}" type="presParOf" srcId="{81DCCD19-5B87-45B6-BA36-996A3CE04920}" destId="{D311200E-C4E2-4D2E-9697-EB26DEB4CCF4}" srcOrd="1" destOrd="0" presId="urn:microsoft.com/office/officeart/2008/layout/SquareAccentList"/>
    <dgm:cxn modelId="{C6AF8D46-AC14-49DE-AF24-3D95CA9A4B7A}" type="presParOf" srcId="{81DCCD19-5B87-45B6-BA36-996A3CE04920}" destId="{6CB8A2C0-6AD7-4BA8-AF59-978DD6DD1040}" srcOrd="2" destOrd="0" presId="urn:microsoft.com/office/officeart/2008/layout/SquareAccentList"/>
    <dgm:cxn modelId="{F7552533-13B1-48A6-8C40-A96FBECDE023}" type="presParOf" srcId="{A65BD805-7E95-4037-9BBA-4629A4C6E002}" destId="{6291E69E-EF66-4847-A200-AF7DEECB7A8E}" srcOrd="1" destOrd="0" presId="urn:microsoft.com/office/officeart/2008/layout/SquareAccentList"/>
    <dgm:cxn modelId="{648460B1-72F0-487F-9826-5E509947FBC0}" type="presParOf" srcId="{6291E69E-EF66-4847-A200-AF7DEECB7A8E}" destId="{23D5EE97-DA35-4B10-9B73-B4D5A101FC6E}" srcOrd="0" destOrd="0" presId="urn:microsoft.com/office/officeart/2008/layout/SquareAccentList"/>
    <dgm:cxn modelId="{F4E61BEB-40D4-4733-82C7-4503195E1238}" type="presParOf" srcId="{23D5EE97-DA35-4B10-9B73-B4D5A101FC6E}" destId="{25BAD877-897B-492C-8489-6ED3D19A61C8}" srcOrd="0" destOrd="0" presId="urn:microsoft.com/office/officeart/2008/layout/SquareAccentList"/>
    <dgm:cxn modelId="{55431F88-0A30-4565-823B-02221340A919}" type="presParOf" srcId="{23D5EE97-DA35-4B10-9B73-B4D5A101FC6E}" destId="{4691CA80-0C92-452C-924C-8D09028691C3}" srcOrd="1" destOrd="0" presId="urn:microsoft.com/office/officeart/2008/layout/SquareAccentList"/>
    <dgm:cxn modelId="{1699F9B7-9653-4FF1-94EC-5D21C249AE86}" type="presParOf" srcId="{6291E69E-EF66-4847-A200-AF7DEECB7A8E}" destId="{98C5D7AC-D661-4836-95F8-5F3FCFC776EF}" srcOrd="1" destOrd="0" presId="urn:microsoft.com/office/officeart/2008/layout/SquareAccentList"/>
    <dgm:cxn modelId="{999AD505-5958-472A-B17E-5D1659AE7B4F}" type="presParOf" srcId="{98C5D7AC-D661-4836-95F8-5F3FCFC776EF}" destId="{33A57209-1CE6-4D2E-9F35-87AE2B8FAD6D}" srcOrd="0" destOrd="0" presId="urn:microsoft.com/office/officeart/2008/layout/SquareAccentList"/>
    <dgm:cxn modelId="{B5DB40E4-E3C2-41D7-9714-3E64B094EAC5}" type="presParOf" srcId="{98C5D7AC-D661-4836-95F8-5F3FCFC776EF}" destId="{9630792F-8108-4B65-BD55-1BC1A82629ED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9C2640-E122-42A4-8E9B-1B8212A3E8DA}">
      <dsp:nvSpPr>
        <dsp:cNvPr id="0" name=""/>
        <dsp:cNvSpPr/>
      </dsp:nvSpPr>
      <dsp:spPr>
        <a:xfrm>
          <a:off x="37" y="837943"/>
          <a:ext cx="3964841" cy="46645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0B9971-F7EE-4F62-9659-F2890AEAEFA7}">
      <dsp:nvSpPr>
        <dsp:cNvPr id="0" name=""/>
        <dsp:cNvSpPr/>
      </dsp:nvSpPr>
      <dsp:spPr>
        <a:xfrm>
          <a:off x="37" y="1013124"/>
          <a:ext cx="291271" cy="291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1DD91D-FD6A-43F1-A059-EAC09EC022D7}">
      <dsp:nvSpPr>
        <dsp:cNvPr id="0" name=""/>
        <dsp:cNvSpPr/>
      </dsp:nvSpPr>
      <dsp:spPr>
        <a:xfrm>
          <a:off x="37" y="0"/>
          <a:ext cx="3964841" cy="83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常態活動</a:t>
          </a:r>
          <a:endParaRPr lang="zh-TW" altLang="en-US" sz="4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7" y="0"/>
        <a:ext cx="3964841" cy="837943"/>
      </dsp:txXfrm>
    </dsp:sp>
    <dsp:sp modelId="{30E49597-7936-4A57-B727-5D071B669D58}">
      <dsp:nvSpPr>
        <dsp:cNvPr id="0" name=""/>
        <dsp:cNvSpPr/>
      </dsp:nvSpPr>
      <dsp:spPr>
        <a:xfrm>
          <a:off x="37" y="1692069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017569-FE8B-4E78-8F14-AD5886E7CE9B}">
      <dsp:nvSpPr>
        <dsp:cNvPr id="0" name=""/>
        <dsp:cNvSpPr/>
      </dsp:nvSpPr>
      <dsp:spPr>
        <a:xfrm>
          <a:off x="277576" y="1498232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原住民語課程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7576" y="1498232"/>
        <a:ext cx="3687302" cy="678938"/>
      </dsp:txXfrm>
    </dsp:sp>
    <dsp:sp modelId="{7E828022-2234-45E9-86B3-836E14EAB88C}">
      <dsp:nvSpPr>
        <dsp:cNvPr id="0" name=""/>
        <dsp:cNvSpPr/>
      </dsp:nvSpPr>
      <dsp:spPr>
        <a:xfrm>
          <a:off x="37" y="2371007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079139"/>
              <a:satOff val="-9594"/>
              <a:lumOff val="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116521-9515-4AA6-9636-C74402DE823E}">
      <dsp:nvSpPr>
        <dsp:cNvPr id="0" name=""/>
        <dsp:cNvSpPr/>
      </dsp:nvSpPr>
      <dsp:spPr>
        <a:xfrm>
          <a:off x="277576" y="2177170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閩南語朗讀競賽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7576" y="2177170"/>
        <a:ext cx="3687302" cy="678938"/>
      </dsp:txXfrm>
    </dsp:sp>
    <dsp:sp modelId="{F42E6F07-E444-4307-92AE-1130E74C8301}">
      <dsp:nvSpPr>
        <dsp:cNvPr id="0" name=""/>
        <dsp:cNvSpPr/>
      </dsp:nvSpPr>
      <dsp:spPr>
        <a:xfrm>
          <a:off x="37" y="3049945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158277"/>
              <a:satOff val="-19187"/>
              <a:lumOff val="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FE07D3-FB6B-4513-BB69-5F5ACE2B15C3}">
      <dsp:nvSpPr>
        <dsp:cNvPr id="0" name=""/>
        <dsp:cNvSpPr/>
      </dsp:nvSpPr>
      <dsp:spPr>
        <a:xfrm>
          <a:off x="277576" y="2856108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母語日推動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7576" y="2856108"/>
        <a:ext cx="3687302" cy="678938"/>
      </dsp:txXfrm>
    </dsp:sp>
    <dsp:sp modelId="{59CD8736-8C03-41D9-855E-ECCEA5A830AF}">
      <dsp:nvSpPr>
        <dsp:cNvPr id="0" name=""/>
        <dsp:cNvSpPr/>
      </dsp:nvSpPr>
      <dsp:spPr>
        <a:xfrm>
          <a:off x="37" y="3728883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237415"/>
              <a:satOff val="-28781"/>
              <a:lumOff val="1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62C012-6666-4CA5-A444-8C63B89068F0}">
      <dsp:nvSpPr>
        <dsp:cNvPr id="0" name=""/>
        <dsp:cNvSpPr/>
      </dsp:nvSpPr>
      <dsp:spPr>
        <a:xfrm>
          <a:off x="277576" y="3535046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情境營造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7576" y="3535046"/>
        <a:ext cx="3687302" cy="678938"/>
      </dsp:txXfrm>
    </dsp:sp>
    <dsp:sp modelId="{06C44B85-938C-420D-9CDB-64D16C147A39}">
      <dsp:nvSpPr>
        <dsp:cNvPr id="0" name=""/>
        <dsp:cNvSpPr/>
      </dsp:nvSpPr>
      <dsp:spPr>
        <a:xfrm>
          <a:off x="4163121" y="837943"/>
          <a:ext cx="3964841" cy="466451"/>
        </a:xfrm>
        <a:prstGeom prst="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1200E-C4E2-4D2E-9697-EB26DEB4CCF4}">
      <dsp:nvSpPr>
        <dsp:cNvPr id="0" name=""/>
        <dsp:cNvSpPr/>
      </dsp:nvSpPr>
      <dsp:spPr>
        <a:xfrm>
          <a:off x="4163121" y="1013124"/>
          <a:ext cx="291271" cy="291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B8A2C0-6AD7-4BA8-AF59-978DD6DD1040}">
      <dsp:nvSpPr>
        <dsp:cNvPr id="0" name=""/>
        <dsp:cNvSpPr/>
      </dsp:nvSpPr>
      <dsp:spPr>
        <a:xfrm>
          <a:off x="4163121" y="0"/>
          <a:ext cx="3964841" cy="83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非常態活動</a:t>
          </a:r>
          <a:endParaRPr lang="zh-TW" altLang="en-US" sz="4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163121" y="0"/>
        <a:ext cx="3964841" cy="837943"/>
      </dsp:txXfrm>
    </dsp:sp>
    <dsp:sp modelId="{25BAD877-897B-492C-8489-6ED3D19A61C8}">
      <dsp:nvSpPr>
        <dsp:cNvPr id="0" name=""/>
        <dsp:cNvSpPr/>
      </dsp:nvSpPr>
      <dsp:spPr>
        <a:xfrm>
          <a:off x="4163121" y="1692069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8316554"/>
              <a:satOff val="-38374"/>
              <a:lumOff val="1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91CA80-0C92-452C-924C-8D09028691C3}">
      <dsp:nvSpPr>
        <dsp:cNvPr id="0" name=""/>
        <dsp:cNvSpPr/>
      </dsp:nvSpPr>
      <dsp:spPr>
        <a:xfrm>
          <a:off x="4440659" y="1498232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週會活動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40659" y="1498232"/>
        <a:ext cx="3687302" cy="678938"/>
      </dsp:txXfrm>
    </dsp:sp>
    <dsp:sp modelId="{33A57209-1CE6-4D2E-9F35-87AE2B8FAD6D}">
      <dsp:nvSpPr>
        <dsp:cNvPr id="0" name=""/>
        <dsp:cNvSpPr/>
      </dsp:nvSpPr>
      <dsp:spPr>
        <a:xfrm>
          <a:off x="4163121" y="2371007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30792F-8108-4B65-BD55-1BC1A82629ED}">
      <dsp:nvSpPr>
        <dsp:cNvPr id="0" name=""/>
        <dsp:cNvSpPr/>
      </dsp:nvSpPr>
      <dsp:spPr>
        <a:xfrm>
          <a:off x="4440659" y="2177170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管樂社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40659" y="2177170"/>
        <a:ext cx="3687302" cy="6789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0727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4334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431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241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65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07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2816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3306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240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8050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591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675452" y="365125"/>
            <a:ext cx="96783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62ED2-ADDF-40A3-A50A-2BAC9BA85826}" type="datetimeFigureOut">
              <a:rPr lang="zh-TW" altLang="en-US" smtClean="0"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7F2A9-D807-4CF9-9FAE-BE69B7E14DB4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9589" y="230188"/>
            <a:ext cx="1336594" cy="1380454"/>
          </a:xfrm>
          <a:prstGeom prst="rect">
            <a:avLst/>
          </a:prstGeom>
        </p:spPr>
      </p:pic>
      <p:pic>
        <p:nvPicPr>
          <p:cNvPr id="1026" name="Picture 2" descr="http://163.30.70.136/top_982.jpg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0" r="61084"/>
          <a:stretch/>
        </p:blipFill>
        <p:spPr bwMode="auto">
          <a:xfrm>
            <a:off x="8916820" y="5896645"/>
            <a:ext cx="3275180" cy="9906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27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3471"/>
            <a:ext cx="12192000" cy="9144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71582" y="3051883"/>
            <a:ext cx="9716713" cy="2119586"/>
          </a:xfrm>
        </p:spPr>
        <p:txBody>
          <a:bodyPr>
            <a:noAutofit/>
          </a:bodyPr>
          <a:lstStyle/>
          <a:p>
            <a:pPr algn="l"/>
            <a:r>
              <a:rPr lang="zh-TW" altLang="en-US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山腳國中</a:t>
            </a:r>
            <a:r>
              <a:rPr lang="en-US" altLang="zh-TW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本土語文輔導訪視</a:t>
            </a:r>
          </a:p>
        </p:txBody>
      </p:sp>
      <p:pic>
        <p:nvPicPr>
          <p:cNvPr id="6" name="圖片 1" descr="1-8.jpg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0" r="49267" b="30029"/>
          <a:stretch/>
        </p:blipFill>
        <p:spPr bwMode="auto">
          <a:xfrm>
            <a:off x="8296578" y="552567"/>
            <a:ext cx="3528761" cy="32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8094" y="276190"/>
            <a:ext cx="2106420" cy="217554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931340" y="637345"/>
            <a:ext cx="61226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學年度</a:t>
            </a:r>
            <a:endParaRPr lang="en-US" altLang="zh-TW" sz="8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825516" y="5771620"/>
            <a:ext cx="52629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報告人：李文騫主任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805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學生背景分</a:t>
            </a:r>
            <a:r>
              <a:rPr lang="zh-TW" altLang="en-US" dirty="0"/>
              <a:t>析</a:t>
            </a:r>
          </a:p>
        </p:txBody>
      </p:sp>
      <p:graphicFrame>
        <p:nvGraphicFramePr>
          <p:cNvPr id="6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3732092"/>
              </p:ext>
            </p:extLst>
          </p:nvPr>
        </p:nvGraphicFramePr>
        <p:xfrm>
          <a:off x="266448" y="1450324"/>
          <a:ext cx="10712408" cy="5407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7902596" y="445088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閩南</a:t>
            </a:r>
            <a:r>
              <a:rPr lang="zh-TW" altLang="en-US" sz="3200" dirty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3052037" y="1798522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sz="3200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住民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2028635" y="346849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</a:t>
            </a:r>
            <a:r>
              <a:rPr lang="zh-TW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住民</a:t>
            </a:r>
            <a:endParaRPr lang="zh-TW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55803" y="474327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客家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8235656" y="1690688"/>
            <a:ext cx="3639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全校學生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419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247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1628964" y="1780355"/>
            <a:ext cx="2591810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5825515" y="1780355"/>
            <a:ext cx="3167094" cy="908344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本校本土語言相關運作說明 </a:t>
            </a: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299737133"/>
              </p:ext>
            </p:extLst>
          </p:nvPr>
        </p:nvGraphicFramePr>
        <p:xfrm>
          <a:off x="1675452" y="185812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6756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原住民語課程</a:t>
            </a:r>
            <a:endParaRPr lang="zh-TW" altLang="en-US" dirty="0"/>
          </a:p>
        </p:txBody>
      </p:sp>
      <p:sp>
        <p:nvSpPr>
          <p:cNvPr id="3" name="五邊形 2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原住民語課程行政規劃</a:t>
            </a:r>
            <a:endParaRPr lang="zh-TW" altLang="en-US" sz="2400" dirty="0">
              <a:solidFill>
                <a:srgbClr val="7030A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514625" y="1670634"/>
            <a:ext cx="5723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課發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會討論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本校本土語言教育開設班別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098" name="Picture 2" descr="D8E72C10-7A09-4549-94CA-715B6242037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52" y="2325800"/>
            <a:ext cx="5784765" cy="434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S__2389619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299" y="2325800"/>
            <a:ext cx="4418013" cy="331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圓角矩形 10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0451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原住民語課程</a:t>
            </a:r>
            <a:endParaRPr lang="zh-TW" altLang="en-US" dirty="0"/>
          </a:p>
        </p:txBody>
      </p:sp>
      <p:sp>
        <p:nvSpPr>
          <p:cNvPr id="3" name="五邊形 2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原住民語課程</a:t>
            </a:r>
            <a:r>
              <a:rPr lang="en-US" altLang="zh-TW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海岸阿美族語</a:t>
            </a:r>
            <a:endParaRPr lang="zh-TW" altLang="en-US" sz="2400" dirty="0">
              <a:solidFill>
                <a:srgbClr val="7030A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52" y="2293569"/>
            <a:ext cx="5657976" cy="424348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145" y="2293569"/>
            <a:ext cx="4600260" cy="345019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514625" y="1488960"/>
            <a:ext cx="23205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張文霖老師授課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514624" y="1889070"/>
            <a:ext cx="3580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每隔週三第六、七節上課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9440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原住民語課程</a:t>
            </a:r>
            <a:endParaRPr lang="zh-TW" altLang="en-US" dirty="0"/>
          </a:p>
        </p:txBody>
      </p:sp>
      <p:sp>
        <p:nvSpPr>
          <p:cNvPr id="3" name="五邊形 2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全市原住民語朗讀競賽</a:t>
            </a:r>
            <a:r>
              <a:rPr lang="zh-TW" altLang="en-US" sz="24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選手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培訓</a:t>
            </a:r>
            <a:endParaRPr lang="zh-TW" altLang="en-US" sz="24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S__23896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52" y="2330125"/>
            <a:ext cx="5385412" cy="403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7147661" y="2245935"/>
            <a:ext cx="4615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年度原住民學生語言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能力證明考試</a:t>
            </a:r>
          </a:p>
          <a:p>
            <a:pPr algn="ctr"/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本校共計</a:t>
            </a:r>
            <a:r>
              <a:rPr lang="en-US" altLang="zh-TW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名參</a:t>
            </a: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</a:t>
            </a:r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認證</a:t>
            </a:r>
            <a:r>
              <a:rPr lang="en-US" altLang="zh-TW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通過中級</a:t>
            </a:r>
            <a:r>
              <a:rPr lang="en-US" altLang="zh-TW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7814016" y="4026488"/>
            <a:ext cx="3282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901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陳樂同學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榮獲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學年度全市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原住民語朗讀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競賽優等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540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閩南語朗讀競賽</a:t>
            </a:r>
            <a:endParaRPr lang="zh-TW" altLang="en-US" dirty="0"/>
          </a:p>
        </p:txBody>
      </p:sp>
      <p:sp>
        <p:nvSpPr>
          <p:cNvPr id="5" name="五邊形 4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校內閩南語朗讀競賽</a:t>
            </a:r>
            <a:r>
              <a:rPr lang="en-US" altLang="zh-TW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52" y="2316277"/>
            <a:ext cx="5914332" cy="443574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303" y="2316278"/>
            <a:ext cx="4462994" cy="3345736"/>
          </a:xfrm>
          <a:prstGeom prst="rect">
            <a:avLst/>
          </a:prstGeom>
        </p:spPr>
      </p:pic>
      <p:sp>
        <p:nvSpPr>
          <p:cNvPr id="9" name="圓角矩形 8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807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閩南語朗讀競賽</a:t>
            </a:r>
            <a:endParaRPr lang="zh-TW" altLang="en-US" dirty="0"/>
          </a:p>
        </p:txBody>
      </p:sp>
      <p:sp>
        <p:nvSpPr>
          <p:cNvPr id="5" name="五邊形 4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校內閩南語朗讀競賽</a:t>
            </a:r>
            <a:r>
              <a:rPr lang="en-US" altLang="zh-TW" sz="24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52" y="2331437"/>
            <a:ext cx="4632601" cy="347288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625" y="2331437"/>
            <a:ext cx="4632601" cy="3472884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3414057" y="5916390"/>
            <a:ext cx="5416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評審講評並請九年級參加市賽學姊示範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1117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閩南語朗讀競賽</a:t>
            </a:r>
            <a:endParaRPr lang="zh-TW" altLang="en-US" dirty="0"/>
          </a:p>
        </p:txBody>
      </p:sp>
      <p:pic>
        <p:nvPicPr>
          <p:cNvPr id="2050" name="Picture 2" descr="S__2389619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52" y="2234480"/>
            <a:ext cx="6059401" cy="453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818" y="2234480"/>
            <a:ext cx="4329319" cy="3245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五邊形 4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全市閩南語朗讀競賽選手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培訓</a:t>
            </a:r>
            <a:endParaRPr lang="zh-TW" altLang="en-US" sz="2400" dirty="0">
              <a:solidFill>
                <a:srgbClr val="7030A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234127" y="1286951"/>
            <a:ext cx="50261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 本校戴妘倩同學榮獲</a:t>
            </a:r>
            <a: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</a:t>
            </a:r>
            <a: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年度語文競賽閩南語朗讀第</a:t>
            </a:r>
            <a: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名</a:t>
            </a:r>
            <a: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</a:t>
            </a:r>
            <a: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年度語文競賽閩南語朗讀第</a:t>
            </a:r>
            <a:r>
              <a:rPr lang="en-US" altLang="zh-TW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i="0" dirty="0" smtClean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名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6448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母語日推動</a:t>
            </a:r>
            <a:endParaRPr lang="zh-TW" altLang="en-US" dirty="0"/>
          </a:p>
        </p:txBody>
      </p:sp>
      <p:sp>
        <p:nvSpPr>
          <p:cNvPr id="5" name="五邊形 4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朝會時間以母語跟全校宣導活動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2" name="Picture 2" descr="IMG_20190211_075701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52" y="2362904"/>
            <a:ext cx="6397625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IMG_101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329" y="2362904"/>
            <a:ext cx="3884250" cy="289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圓角矩形 8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4931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母語日推動</a:t>
            </a:r>
            <a:endParaRPr lang="zh-TW" altLang="en-US" dirty="0"/>
          </a:p>
        </p:txBody>
      </p:sp>
      <p:sp>
        <p:nvSpPr>
          <p:cNvPr id="5" name="五邊形 4"/>
          <p:cNvSpPr/>
          <p:nvPr/>
        </p:nvSpPr>
        <p:spPr>
          <a:xfrm>
            <a:off x="1675452" y="1616853"/>
            <a:ext cx="4839173" cy="569229"/>
          </a:xfrm>
          <a:prstGeom prst="homePlat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課間利用廣播系統播放母語影片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75452" y="23193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6145" name="Picture 1" descr="S__2389618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52" y="2319306"/>
            <a:ext cx="3308331" cy="440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6149" name="Picture 5" descr="S__2389619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527" y="2319305"/>
            <a:ext cx="3305408" cy="440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2761366" y="509884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閩南語</a:t>
            </a:r>
            <a:endParaRPr lang="zh-TW" altLang="en-US" sz="32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096000" y="509884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</a:t>
            </a:r>
            <a:r>
              <a:rPr lang="zh-TW" altLang="en-US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32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  <a:endParaRPr lang="zh-TW" altLang="en-US" sz="32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3573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1100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804" y="2310756"/>
            <a:ext cx="4773066" cy="317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P11009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52" y="2310755"/>
            <a:ext cx="5536802" cy="3912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8221016" y="5490278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文化走廊本土語言宣導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28876" y="6303910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領域步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道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佈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置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五邊形 6"/>
          <p:cNvSpPr/>
          <p:nvPr/>
        </p:nvSpPr>
        <p:spPr>
          <a:xfrm>
            <a:off x="1675453" y="1616853"/>
            <a:ext cx="3883616" cy="569229"/>
          </a:xfrm>
          <a:prstGeom prst="homePlat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視覺情境</a:t>
            </a:r>
            <a:r>
              <a:rPr lang="en-US" altLang="zh-TW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環境標語佈置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1675452" y="365125"/>
            <a:ext cx="9678347" cy="1325563"/>
          </a:xfrm>
        </p:spPr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情境營造</a:t>
            </a:r>
            <a:endParaRPr lang="zh-TW" altLang="en-US" dirty="0"/>
          </a:p>
        </p:txBody>
      </p:sp>
      <p:sp>
        <p:nvSpPr>
          <p:cNvPr id="11" name="圓角矩形 10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5271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221016" y="5490278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文化走廊本土語言宣導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五邊形 6"/>
          <p:cNvSpPr/>
          <p:nvPr/>
        </p:nvSpPr>
        <p:spPr>
          <a:xfrm>
            <a:off x="1675453" y="1616853"/>
            <a:ext cx="3883616" cy="569229"/>
          </a:xfrm>
          <a:prstGeom prst="homePlat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味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覺情境</a:t>
            </a:r>
            <a:r>
              <a:rPr lang="en-US" altLang="zh-TW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冬至湯圓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452" y="2297707"/>
            <a:ext cx="4219110" cy="400620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721434" y="746220"/>
            <a:ext cx="4497360" cy="568852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960382" y="6396335"/>
            <a:ext cx="4844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閩南傳統節慶習俗</a:t>
            </a:r>
            <a:r>
              <a:rPr lang="zh-TW" altLang="en-US" sz="2400" dirty="0" smtClean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融入午餐菜單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1675452" y="365125"/>
            <a:ext cx="9678347" cy="1325563"/>
          </a:xfrm>
        </p:spPr>
        <p:txBody>
          <a:bodyPr/>
          <a:lstStyle/>
          <a:p>
            <a:r>
              <a:rPr lang="zh-TW" altLang="en-US" dirty="0" smtClean="0"/>
              <a:t>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情境營造</a:t>
            </a:r>
            <a:endParaRPr lang="zh-TW" altLang="en-US" dirty="0"/>
          </a:p>
        </p:txBody>
      </p:sp>
      <p:sp>
        <p:nvSpPr>
          <p:cNvPr id="12" name="圓角矩形 11"/>
          <p:cNvSpPr/>
          <p:nvPr/>
        </p:nvSpPr>
        <p:spPr>
          <a:xfrm>
            <a:off x="1725854" y="523244"/>
            <a:ext cx="2809812" cy="908344"/>
          </a:xfrm>
          <a:prstGeom prst="round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6813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非常態活動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週會活動</a:t>
            </a:r>
            <a:endParaRPr lang="zh-TW" altLang="en-US" dirty="0"/>
          </a:p>
        </p:txBody>
      </p:sp>
      <p:sp>
        <p:nvSpPr>
          <p:cNvPr id="5" name="五邊形 4"/>
          <p:cNvSpPr/>
          <p:nvPr/>
        </p:nvSpPr>
        <p:spPr>
          <a:xfrm>
            <a:off x="1675452" y="1616853"/>
            <a:ext cx="4937295" cy="569229"/>
          </a:xfrm>
          <a:prstGeom prst="homePlat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申請客家文化局客雨賢情活動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75452" y="23193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1721224" y="481424"/>
            <a:ext cx="3496055" cy="908344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52" y="2246638"/>
            <a:ext cx="4288374" cy="321628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52" y="2246638"/>
            <a:ext cx="6051590" cy="453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818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非常態活動</a:t>
            </a:r>
            <a:r>
              <a:rPr lang="en-US" altLang="zh-TW" dirty="0" smtClean="0"/>
              <a:t>-</a:t>
            </a:r>
            <a:r>
              <a:rPr lang="zh-TW" altLang="en-US" dirty="0" smtClean="0"/>
              <a:t>管樂</a:t>
            </a:r>
            <a:r>
              <a:rPr lang="zh-TW" altLang="en-US" dirty="0"/>
              <a:t>隊</a:t>
            </a:r>
          </a:p>
        </p:txBody>
      </p:sp>
      <p:sp>
        <p:nvSpPr>
          <p:cNvPr id="5" name="五邊形 4"/>
          <p:cNvSpPr/>
          <p:nvPr/>
        </p:nvSpPr>
        <p:spPr>
          <a:xfrm>
            <a:off x="1675452" y="1616853"/>
            <a:ext cx="4937295" cy="569229"/>
          </a:xfrm>
          <a:prstGeom prst="homePlat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演奏閩南語曲</a:t>
            </a:r>
            <a:r>
              <a:rPr lang="zh-TW" altLang="en-US" sz="24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</a:t>
            </a:r>
            <a:r>
              <a:rPr lang="zh-TW" altLang="en-US" sz="24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而作曲人為客家人</a:t>
            </a:r>
            <a:endParaRPr lang="zh-TW" altLang="en-US" sz="24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75452" y="23193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1721224" y="481424"/>
            <a:ext cx="3496055" cy="908344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版面配置區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6" b="14616"/>
          <a:stretch>
            <a:fillRect/>
          </a:stretch>
        </p:blipFill>
        <p:spPr>
          <a:xfrm>
            <a:off x="263525" y="2319306"/>
            <a:ext cx="5832475" cy="3095625"/>
          </a:xfrm>
          <a:prstGeom prst="rect">
            <a:avLst/>
          </a:prstGeom>
        </p:spPr>
      </p:pic>
      <p:pic>
        <p:nvPicPr>
          <p:cNvPr id="13" name="圖片版面配置區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6" b="14616"/>
          <a:stretch>
            <a:fillRect/>
          </a:stretch>
        </p:blipFill>
        <p:spPr>
          <a:xfrm>
            <a:off x="6209826" y="2319306"/>
            <a:ext cx="5832475" cy="3095625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785590" y="5812716"/>
            <a:ext cx="6032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曲目為：鄧雨賢之「望春風」、「四季紅」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02188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敬請指教</a:t>
            </a:r>
            <a:r>
              <a:rPr lang="en-US" altLang="zh-TW" dirty="0" smtClean="0"/>
              <a:t>!!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3263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293</Words>
  <Application>Microsoft Office PowerPoint</Application>
  <PresentationFormat>寬螢幕</PresentationFormat>
  <Paragraphs>58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3" baseType="lpstr"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山腳國中          本土語文輔導訪視</vt:lpstr>
      <vt:lpstr>學生背景分析</vt:lpstr>
      <vt:lpstr>本校本土語言相關運作說明 </vt:lpstr>
      <vt:lpstr>常態活動-原住民語課程</vt:lpstr>
      <vt:lpstr>常態活動-原住民語課程</vt:lpstr>
      <vt:lpstr>常態活動-原住民語課程</vt:lpstr>
      <vt:lpstr>常態活動-閩南語朗讀競賽</vt:lpstr>
      <vt:lpstr>常態活動-閩南語朗讀競賽</vt:lpstr>
      <vt:lpstr>常態活動-閩南語朗讀競賽</vt:lpstr>
      <vt:lpstr>常態活動-母語日推動</vt:lpstr>
      <vt:lpstr>常態活動-母語日推動</vt:lpstr>
      <vt:lpstr>常態活動-情境營造</vt:lpstr>
      <vt:lpstr>常態活動-情境營造</vt:lpstr>
      <vt:lpstr>非常態活動-週會活動</vt:lpstr>
      <vt:lpstr>非常態活動-管樂隊</vt:lpstr>
      <vt:lpstr>敬請指教!!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桃園市107年度             師鐸獎訪視委員</dc:title>
  <dc:creator>arlicahc</dc:creator>
  <cp:lastModifiedBy>USER</cp:lastModifiedBy>
  <cp:revision>22</cp:revision>
  <dcterms:created xsi:type="dcterms:W3CDTF">2020-03-25T12:32:21Z</dcterms:created>
  <dcterms:modified xsi:type="dcterms:W3CDTF">2020-03-26T03:27:11Z</dcterms:modified>
</cp:coreProperties>
</file>