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2" r:id="rId5"/>
    <p:sldId id="261" r:id="rId6"/>
    <p:sldId id="269" r:id="rId7"/>
    <p:sldId id="270" r:id="rId8"/>
    <p:sldId id="271" r:id="rId9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4F81BD"/>
    <a:srgbClr val="97B953"/>
    <a:srgbClr val="CCCC00"/>
    <a:srgbClr val="009900"/>
    <a:srgbClr val="9900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10" autoAdjust="0"/>
  </p:normalViewPr>
  <p:slideViewPr>
    <p:cSldViewPr>
      <p:cViewPr varScale="1">
        <p:scale>
          <a:sx n="82" d="100"/>
          <a:sy n="82" d="100"/>
        </p:scale>
        <p:origin x="1050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400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3600">
                <a:solidFill>
                  <a:srgbClr val="0099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2018/3/7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78674"/>
            <a:ext cx="3834011" cy="3466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536" y="1268760"/>
            <a:ext cx="7772400" cy="1470025"/>
          </a:xfrm>
        </p:spPr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好好玩數學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55576" y="2683658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直角坐標之軍艦棋</a:t>
            </a:r>
            <a:endParaRPr lang="zh-TW" altLang="en-US" sz="4800" dirty="0">
              <a:solidFill>
                <a:srgbClr val="00B0F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3651">
            <a:off x="28101" y="888361"/>
            <a:ext cx="2481263" cy="254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1064080" y="5949280"/>
            <a:ext cx="3595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山腳國中  謝熹鈐老師</a:t>
            </a:r>
            <a:endParaRPr lang="zh-TW" altLang="en-US" sz="2800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906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59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軍艦棋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3" name="Content 259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每人</a:t>
            </a:r>
            <a:r>
              <a:rPr lang="zh-TW" altLang="en-US" dirty="0" smtClean="0"/>
              <a:t>有</a:t>
            </a:r>
            <a:r>
              <a:rPr lang="en-US" altLang="zh-TW" dirty="0" smtClean="0"/>
              <a:t>4</a:t>
            </a:r>
            <a:r>
              <a:rPr lang="zh-TW" altLang="en-US" dirty="0" smtClean="0"/>
              <a:t>艘軍艦，只能</a:t>
            </a:r>
            <a:r>
              <a:rPr lang="zh-TW" altLang="en-US" dirty="0" smtClean="0">
                <a:solidFill>
                  <a:srgbClr val="FF0000"/>
                </a:solidFill>
              </a:rPr>
              <a:t>橫擺</a:t>
            </a:r>
            <a:r>
              <a:rPr lang="zh-TW" altLang="en-US" dirty="0" smtClean="0"/>
              <a:t>或</a:t>
            </a:r>
            <a:r>
              <a:rPr lang="zh-TW" altLang="en-US" dirty="0" smtClean="0">
                <a:solidFill>
                  <a:srgbClr val="FF0000"/>
                </a:solidFill>
              </a:rPr>
              <a:t>直擺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航空母艦</a:t>
            </a:r>
            <a:r>
              <a:rPr lang="en-US" altLang="zh-TW" dirty="0" smtClean="0"/>
              <a:t>(5</a:t>
            </a:r>
            <a:r>
              <a:rPr lang="zh-TW" altLang="en-US" dirty="0" smtClean="0"/>
              <a:t>格</a:t>
            </a:r>
            <a:r>
              <a:rPr lang="en-US" altLang="zh-TW" dirty="0" smtClean="0"/>
              <a:t>)*2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巡洋艦</a:t>
            </a:r>
            <a:r>
              <a:rPr lang="en-US" altLang="zh-TW" dirty="0" smtClean="0"/>
              <a:t>(4</a:t>
            </a:r>
            <a:r>
              <a:rPr lang="zh-TW" altLang="en-US" dirty="0" smtClean="0"/>
              <a:t>格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驅逐艦</a:t>
            </a:r>
            <a:r>
              <a:rPr lang="en-US" altLang="zh-TW" dirty="0" smtClean="0"/>
              <a:t>(3</a:t>
            </a:r>
            <a:r>
              <a:rPr lang="zh-TW" altLang="en-US" dirty="0" smtClean="0"/>
              <a:t>格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06" name="Rectangle 262 105"/>
          <p:cNvSpPr/>
          <p:nvPr/>
        </p:nvSpPr>
        <p:spPr>
          <a:xfrm>
            <a:off x="5220072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Rectangle 262 106"/>
          <p:cNvSpPr/>
          <p:nvPr/>
        </p:nvSpPr>
        <p:spPr>
          <a:xfrm>
            <a:off x="5594514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8" name="Rectangle 262 107"/>
          <p:cNvSpPr/>
          <p:nvPr/>
        </p:nvSpPr>
        <p:spPr>
          <a:xfrm>
            <a:off x="5968955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" name="Rectangle 262 108"/>
          <p:cNvSpPr/>
          <p:nvPr/>
        </p:nvSpPr>
        <p:spPr>
          <a:xfrm>
            <a:off x="6343397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0" name="Rectangle 262 109"/>
          <p:cNvSpPr/>
          <p:nvPr/>
        </p:nvSpPr>
        <p:spPr>
          <a:xfrm>
            <a:off x="6717839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Rectangle 262 110"/>
          <p:cNvSpPr/>
          <p:nvPr/>
        </p:nvSpPr>
        <p:spPr>
          <a:xfrm>
            <a:off x="7092280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Rectangle 262 111"/>
          <p:cNvSpPr/>
          <p:nvPr/>
        </p:nvSpPr>
        <p:spPr>
          <a:xfrm>
            <a:off x="7466722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Rectangle 262 112"/>
          <p:cNvSpPr/>
          <p:nvPr/>
        </p:nvSpPr>
        <p:spPr>
          <a:xfrm>
            <a:off x="7841163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4" name="Rectangle 262 113"/>
          <p:cNvSpPr/>
          <p:nvPr/>
        </p:nvSpPr>
        <p:spPr>
          <a:xfrm>
            <a:off x="8215605" y="2420888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" name="Rectangle 262 114"/>
          <p:cNvSpPr/>
          <p:nvPr/>
        </p:nvSpPr>
        <p:spPr>
          <a:xfrm>
            <a:off x="8590046" y="2420888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" name="Rectangle 262 115"/>
          <p:cNvSpPr/>
          <p:nvPr/>
        </p:nvSpPr>
        <p:spPr>
          <a:xfrm>
            <a:off x="5220072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7" name="Rectangle 262 116"/>
          <p:cNvSpPr/>
          <p:nvPr/>
        </p:nvSpPr>
        <p:spPr>
          <a:xfrm>
            <a:off x="5594514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8" name="Rectangle 262 117"/>
          <p:cNvSpPr/>
          <p:nvPr/>
        </p:nvSpPr>
        <p:spPr>
          <a:xfrm>
            <a:off x="5968955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9" name="Rectangle 262 118"/>
          <p:cNvSpPr/>
          <p:nvPr/>
        </p:nvSpPr>
        <p:spPr>
          <a:xfrm>
            <a:off x="6343397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" name="Rectangle 262 119"/>
          <p:cNvSpPr/>
          <p:nvPr/>
        </p:nvSpPr>
        <p:spPr>
          <a:xfrm>
            <a:off x="6717839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1" name="Rectangle 262 120"/>
          <p:cNvSpPr/>
          <p:nvPr/>
        </p:nvSpPr>
        <p:spPr>
          <a:xfrm>
            <a:off x="7092280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2" name="Rectangle 262 121"/>
          <p:cNvSpPr/>
          <p:nvPr/>
        </p:nvSpPr>
        <p:spPr>
          <a:xfrm>
            <a:off x="7466722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62 122"/>
          <p:cNvSpPr/>
          <p:nvPr/>
        </p:nvSpPr>
        <p:spPr>
          <a:xfrm>
            <a:off x="7841163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62 123"/>
          <p:cNvSpPr/>
          <p:nvPr/>
        </p:nvSpPr>
        <p:spPr>
          <a:xfrm>
            <a:off x="8215605" y="2795330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62 124"/>
          <p:cNvSpPr/>
          <p:nvPr/>
        </p:nvSpPr>
        <p:spPr>
          <a:xfrm>
            <a:off x="8590046" y="2795330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62 125"/>
          <p:cNvSpPr/>
          <p:nvPr/>
        </p:nvSpPr>
        <p:spPr>
          <a:xfrm>
            <a:off x="5220072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62 126"/>
          <p:cNvSpPr/>
          <p:nvPr/>
        </p:nvSpPr>
        <p:spPr>
          <a:xfrm>
            <a:off x="5594514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62 127"/>
          <p:cNvSpPr/>
          <p:nvPr/>
        </p:nvSpPr>
        <p:spPr>
          <a:xfrm>
            <a:off x="5968955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62 128"/>
          <p:cNvSpPr/>
          <p:nvPr/>
        </p:nvSpPr>
        <p:spPr>
          <a:xfrm>
            <a:off x="6343397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62 129"/>
          <p:cNvSpPr/>
          <p:nvPr/>
        </p:nvSpPr>
        <p:spPr>
          <a:xfrm>
            <a:off x="6717839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62 130"/>
          <p:cNvSpPr/>
          <p:nvPr/>
        </p:nvSpPr>
        <p:spPr>
          <a:xfrm>
            <a:off x="7092280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62 131"/>
          <p:cNvSpPr/>
          <p:nvPr/>
        </p:nvSpPr>
        <p:spPr>
          <a:xfrm>
            <a:off x="7466722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62 132"/>
          <p:cNvSpPr/>
          <p:nvPr/>
        </p:nvSpPr>
        <p:spPr>
          <a:xfrm>
            <a:off x="7841163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62 133"/>
          <p:cNvSpPr/>
          <p:nvPr/>
        </p:nvSpPr>
        <p:spPr>
          <a:xfrm>
            <a:off x="8215605" y="3169771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62 134"/>
          <p:cNvSpPr/>
          <p:nvPr/>
        </p:nvSpPr>
        <p:spPr>
          <a:xfrm>
            <a:off x="8590046" y="3169771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62 135"/>
          <p:cNvSpPr/>
          <p:nvPr/>
        </p:nvSpPr>
        <p:spPr>
          <a:xfrm>
            <a:off x="5220072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62 136"/>
          <p:cNvSpPr/>
          <p:nvPr/>
        </p:nvSpPr>
        <p:spPr>
          <a:xfrm>
            <a:off x="5594514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62 137"/>
          <p:cNvSpPr/>
          <p:nvPr/>
        </p:nvSpPr>
        <p:spPr>
          <a:xfrm>
            <a:off x="5968955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62 138"/>
          <p:cNvSpPr/>
          <p:nvPr/>
        </p:nvSpPr>
        <p:spPr>
          <a:xfrm>
            <a:off x="6343397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62 139"/>
          <p:cNvSpPr/>
          <p:nvPr/>
        </p:nvSpPr>
        <p:spPr>
          <a:xfrm>
            <a:off x="6717839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62 140"/>
          <p:cNvSpPr/>
          <p:nvPr/>
        </p:nvSpPr>
        <p:spPr>
          <a:xfrm>
            <a:off x="7092280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62 141"/>
          <p:cNvSpPr/>
          <p:nvPr/>
        </p:nvSpPr>
        <p:spPr>
          <a:xfrm>
            <a:off x="7466722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62 142"/>
          <p:cNvSpPr/>
          <p:nvPr/>
        </p:nvSpPr>
        <p:spPr>
          <a:xfrm>
            <a:off x="7841163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62 143"/>
          <p:cNvSpPr/>
          <p:nvPr/>
        </p:nvSpPr>
        <p:spPr>
          <a:xfrm>
            <a:off x="8215605" y="3544213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62 144"/>
          <p:cNvSpPr/>
          <p:nvPr/>
        </p:nvSpPr>
        <p:spPr>
          <a:xfrm>
            <a:off x="8590046" y="3544213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62 145"/>
          <p:cNvSpPr/>
          <p:nvPr/>
        </p:nvSpPr>
        <p:spPr>
          <a:xfrm>
            <a:off x="5220072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62 146"/>
          <p:cNvSpPr/>
          <p:nvPr/>
        </p:nvSpPr>
        <p:spPr>
          <a:xfrm>
            <a:off x="5594514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62 147"/>
          <p:cNvSpPr/>
          <p:nvPr/>
        </p:nvSpPr>
        <p:spPr>
          <a:xfrm>
            <a:off x="5968955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62 148"/>
          <p:cNvSpPr/>
          <p:nvPr/>
        </p:nvSpPr>
        <p:spPr>
          <a:xfrm>
            <a:off x="6343397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62 149"/>
          <p:cNvSpPr/>
          <p:nvPr/>
        </p:nvSpPr>
        <p:spPr>
          <a:xfrm>
            <a:off x="6717839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62 150"/>
          <p:cNvSpPr/>
          <p:nvPr/>
        </p:nvSpPr>
        <p:spPr>
          <a:xfrm>
            <a:off x="7092280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62 151"/>
          <p:cNvSpPr/>
          <p:nvPr/>
        </p:nvSpPr>
        <p:spPr>
          <a:xfrm>
            <a:off x="7466722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62 152"/>
          <p:cNvSpPr/>
          <p:nvPr/>
        </p:nvSpPr>
        <p:spPr>
          <a:xfrm>
            <a:off x="7841163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62 153"/>
          <p:cNvSpPr/>
          <p:nvPr/>
        </p:nvSpPr>
        <p:spPr>
          <a:xfrm>
            <a:off x="8215605" y="3918655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62 154"/>
          <p:cNvSpPr/>
          <p:nvPr/>
        </p:nvSpPr>
        <p:spPr>
          <a:xfrm>
            <a:off x="8590046" y="3918655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62 155"/>
          <p:cNvSpPr/>
          <p:nvPr/>
        </p:nvSpPr>
        <p:spPr>
          <a:xfrm>
            <a:off x="5220072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62 156"/>
          <p:cNvSpPr/>
          <p:nvPr/>
        </p:nvSpPr>
        <p:spPr>
          <a:xfrm>
            <a:off x="5594514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62 157"/>
          <p:cNvSpPr/>
          <p:nvPr/>
        </p:nvSpPr>
        <p:spPr>
          <a:xfrm>
            <a:off x="5968955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62 158"/>
          <p:cNvSpPr/>
          <p:nvPr/>
        </p:nvSpPr>
        <p:spPr>
          <a:xfrm>
            <a:off x="6343397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62 159"/>
          <p:cNvSpPr/>
          <p:nvPr/>
        </p:nvSpPr>
        <p:spPr>
          <a:xfrm>
            <a:off x="6717839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62 160"/>
          <p:cNvSpPr/>
          <p:nvPr/>
        </p:nvSpPr>
        <p:spPr>
          <a:xfrm>
            <a:off x="7092280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62 161"/>
          <p:cNvSpPr/>
          <p:nvPr/>
        </p:nvSpPr>
        <p:spPr>
          <a:xfrm>
            <a:off x="7466722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62 162"/>
          <p:cNvSpPr/>
          <p:nvPr/>
        </p:nvSpPr>
        <p:spPr>
          <a:xfrm>
            <a:off x="7841163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62 163"/>
          <p:cNvSpPr/>
          <p:nvPr/>
        </p:nvSpPr>
        <p:spPr>
          <a:xfrm>
            <a:off x="8215605" y="4293096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62 164"/>
          <p:cNvSpPr/>
          <p:nvPr/>
        </p:nvSpPr>
        <p:spPr>
          <a:xfrm>
            <a:off x="8590046" y="4293096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62 165"/>
          <p:cNvSpPr/>
          <p:nvPr/>
        </p:nvSpPr>
        <p:spPr>
          <a:xfrm>
            <a:off x="5220072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62 166"/>
          <p:cNvSpPr/>
          <p:nvPr/>
        </p:nvSpPr>
        <p:spPr>
          <a:xfrm>
            <a:off x="5594514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62 167"/>
          <p:cNvSpPr/>
          <p:nvPr/>
        </p:nvSpPr>
        <p:spPr>
          <a:xfrm>
            <a:off x="5968955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62 168"/>
          <p:cNvSpPr/>
          <p:nvPr/>
        </p:nvSpPr>
        <p:spPr>
          <a:xfrm>
            <a:off x="6343397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62 169"/>
          <p:cNvSpPr/>
          <p:nvPr/>
        </p:nvSpPr>
        <p:spPr>
          <a:xfrm>
            <a:off x="6717839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62 170"/>
          <p:cNvSpPr/>
          <p:nvPr/>
        </p:nvSpPr>
        <p:spPr>
          <a:xfrm>
            <a:off x="7092280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62 171"/>
          <p:cNvSpPr/>
          <p:nvPr/>
        </p:nvSpPr>
        <p:spPr>
          <a:xfrm>
            <a:off x="7466722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62 172"/>
          <p:cNvSpPr/>
          <p:nvPr/>
        </p:nvSpPr>
        <p:spPr>
          <a:xfrm>
            <a:off x="7841163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62 173"/>
          <p:cNvSpPr/>
          <p:nvPr/>
        </p:nvSpPr>
        <p:spPr>
          <a:xfrm>
            <a:off x="8215605" y="4667538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62 174"/>
          <p:cNvSpPr/>
          <p:nvPr/>
        </p:nvSpPr>
        <p:spPr>
          <a:xfrm>
            <a:off x="8590046" y="4667538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62 175"/>
          <p:cNvSpPr/>
          <p:nvPr/>
        </p:nvSpPr>
        <p:spPr>
          <a:xfrm>
            <a:off x="5220072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62 176"/>
          <p:cNvSpPr/>
          <p:nvPr/>
        </p:nvSpPr>
        <p:spPr>
          <a:xfrm>
            <a:off x="5594514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62 177"/>
          <p:cNvSpPr/>
          <p:nvPr/>
        </p:nvSpPr>
        <p:spPr>
          <a:xfrm>
            <a:off x="5968955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62 178"/>
          <p:cNvSpPr/>
          <p:nvPr/>
        </p:nvSpPr>
        <p:spPr>
          <a:xfrm>
            <a:off x="6343397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62 179"/>
          <p:cNvSpPr/>
          <p:nvPr/>
        </p:nvSpPr>
        <p:spPr>
          <a:xfrm>
            <a:off x="6717839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62 180"/>
          <p:cNvSpPr/>
          <p:nvPr/>
        </p:nvSpPr>
        <p:spPr>
          <a:xfrm>
            <a:off x="7092280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62 181"/>
          <p:cNvSpPr/>
          <p:nvPr/>
        </p:nvSpPr>
        <p:spPr>
          <a:xfrm>
            <a:off x="7466722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62 182"/>
          <p:cNvSpPr/>
          <p:nvPr/>
        </p:nvSpPr>
        <p:spPr>
          <a:xfrm>
            <a:off x="7841163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62 183"/>
          <p:cNvSpPr/>
          <p:nvPr/>
        </p:nvSpPr>
        <p:spPr>
          <a:xfrm>
            <a:off x="8215605" y="5041979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62 184"/>
          <p:cNvSpPr/>
          <p:nvPr/>
        </p:nvSpPr>
        <p:spPr>
          <a:xfrm>
            <a:off x="8590046" y="5041979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62 185"/>
          <p:cNvSpPr/>
          <p:nvPr/>
        </p:nvSpPr>
        <p:spPr>
          <a:xfrm>
            <a:off x="5220072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62 186"/>
          <p:cNvSpPr/>
          <p:nvPr/>
        </p:nvSpPr>
        <p:spPr>
          <a:xfrm>
            <a:off x="5594514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62 187"/>
          <p:cNvSpPr/>
          <p:nvPr/>
        </p:nvSpPr>
        <p:spPr>
          <a:xfrm>
            <a:off x="5968955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62 188"/>
          <p:cNvSpPr/>
          <p:nvPr/>
        </p:nvSpPr>
        <p:spPr>
          <a:xfrm>
            <a:off x="6343397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62 189"/>
          <p:cNvSpPr/>
          <p:nvPr/>
        </p:nvSpPr>
        <p:spPr>
          <a:xfrm>
            <a:off x="6717839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62 190"/>
          <p:cNvSpPr/>
          <p:nvPr/>
        </p:nvSpPr>
        <p:spPr>
          <a:xfrm>
            <a:off x="7092280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62 191"/>
          <p:cNvSpPr/>
          <p:nvPr/>
        </p:nvSpPr>
        <p:spPr>
          <a:xfrm>
            <a:off x="7466722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62 192"/>
          <p:cNvSpPr/>
          <p:nvPr/>
        </p:nvSpPr>
        <p:spPr>
          <a:xfrm>
            <a:off x="7841163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62 193"/>
          <p:cNvSpPr/>
          <p:nvPr/>
        </p:nvSpPr>
        <p:spPr>
          <a:xfrm>
            <a:off x="8215605" y="5416421"/>
            <a:ext cx="374441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62 194"/>
          <p:cNvSpPr/>
          <p:nvPr/>
        </p:nvSpPr>
        <p:spPr>
          <a:xfrm>
            <a:off x="8590046" y="5416421"/>
            <a:ext cx="374442" cy="37444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62 195"/>
          <p:cNvSpPr/>
          <p:nvPr/>
        </p:nvSpPr>
        <p:spPr>
          <a:xfrm>
            <a:off x="5220072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62 196" descr="poButton"/>
          <p:cNvSpPr/>
          <p:nvPr/>
        </p:nvSpPr>
        <p:spPr>
          <a:xfrm>
            <a:off x="5594514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62 197" descr="poButton"/>
          <p:cNvSpPr/>
          <p:nvPr/>
        </p:nvSpPr>
        <p:spPr>
          <a:xfrm>
            <a:off x="5968955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sz="24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62 198" descr="poButton"/>
          <p:cNvSpPr/>
          <p:nvPr/>
        </p:nvSpPr>
        <p:spPr>
          <a:xfrm>
            <a:off x="6343397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sz="2400" dirty="0">
              <a:solidFill>
                <a:srgbClr val="CC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62 199" descr="poButton"/>
          <p:cNvSpPr/>
          <p:nvPr/>
        </p:nvSpPr>
        <p:spPr>
          <a:xfrm>
            <a:off x="6717839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62 200" descr="poButton"/>
          <p:cNvSpPr/>
          <p:nvPr/>
        </p:nvSpPr>
        <p:spPr>
          <a:xfrm>
            <a:off x="7092280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62 201" descr="poButton"/>
          <p:cNvSpPr/>
          <p:nvPr/>
        </p:nvSpPr>
        <p:spPr>
          <a:xfrm>
            <a:off x="7466722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sz="2400" dirty="0">
              <a:solidFill>
                <a:srgbClr val="99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62 202" descr="poButton"/>
          <p:cNvSpPr/>
          <p:nvPr/>
        </p:nvSpPr>
        <p:spPr>
          <a:xfrm>
            <a:off x="7841163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sz="2400" dirty="0">
              <a:solidFill>
                <a:srgbClr val="99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62 203" descr="poButton"/>
          <p:cNvSpPr/>
          <p:nvPr/>
        </p:nvSpPr>
        <p:spPr>
          <a:xfrm>
            <a:off x="8215605" y="5790862"/>
            <a:ext cx="374441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sz="24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62 204" descr="poButton"/>
          <p:cNvSpPr/>
          <p:nvPr/>
        </p:nvSpPr>
        <p:spPr>
          <a:xfrm>
            <a:off x="8590046" y="5790862"/>
            <a:ext cx="374442" cy="374442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06" name="Group 262 6"/>
          <p:cNvGrpSpPr/>
          <p:nvPr/>
        </p:nvGrpSpPr>
        <p:grpSpPr>
          <a:xfrm>
            <a:off x="5538597" y="2390109"/>
            <a:ext cx="498855" cy="3404459"/>
            <a:chOff x="40697" y="2333716"/>
            <a:chExt cx="498855" cy="3404459"/>
          </a:xfrm>
        </p:grpSpPr>
        <p:sp>
          <p:nvSpPr>
            <p:cNvPr id="307" name="文字方塊 306"/>
            <p:cNvSpPr txBox="1"/>
            <p:nvPr/>
          </p:nvSpPr>
          <p:spPr>
            <a:xfrm>
              <a:off x="40697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A1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8" name="文字方塊 307"/>
            <p:cNvSpPr txBox="1"/>
            <p:nvPr/>
          </p:nvSpPr>
          <p:spPr>
            <a:xfrm>
              <a:off x="40697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A2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9" name="文字方塊 308"/>
            <p:cNvSpPr txBox="1"/>
            <p:nvPr/>
          </p:nvSpPr>
          <p:spPr>
            <a:xfrm>
              <a:off x="40697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A3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0" name="文字方塊 309"/>
            <p:cNvSpPr txBox="1"/>
            <p:nvPr/>
          </p:nvSpPr>
          <p:spPr>
            <a:xfrm>
              <a:off x="40697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A4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1" name="文字方塊 310"/>
            <p:cNvSpPr txBox="1"/>
            <p:nvPr/>
          </p:nvSpPr>
          <p:spPr>
            <a:xfrm>
              <a:off x="40697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A5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2" name="文字方塊 311"/>
            <p:cNvSpPr txBox="1"/>
            <p:nvPr/>
          </p:nvSpPr>
          <p:spPr>
            <a:xfrm>
              <a:off x="40697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A6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3" name="文字方塊 312"/>
            <p:cNvSpPr txBox="1"/>
            <p:nvPr/>
          </p:nvSpPr>
          <p:spPr>
            <a:xfrm>
              <a:off x="40697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A7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4" name="文字方塊 313"/>
            <p:cNvSpPr txBox="1"/>
            <p:nvPr/>
          </p:nvSpPr>
          <p:spPr>
            <a:xfrm>
              <a:off x="40697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A8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5" name="文字方塊 314"/>
            <p:cNvSpPr txBox="1"/>
            <p:nvPr/>
          </p:nvSpPr>
          <p:spPr>
            <a:xfrm>
              <a:off x="40697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A9</a:t>
              </a:r>
              <a:endPara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16" name="Group 262 7"/>
          <p:cNvGrpSpPr/>
          <p:nvPr/>
        </p:nvGrpSpPr>
        <p:grpSpPr>
          <a:xfrm>
            <a:off x="5913962" y="2403645"/>
            <a:ext cx="484428" cy="3404459"/>
            <a:chOff x="635759" y="2333716"/>
            <a:chExt cx="484428" cy="3404459"/>
          </a:xfrm>
        </p:grpSpPr>
        <p:sp>
          <p:nvSpPr>
            <p:cNvPr id="317" name="文字方塊 316"/>
            <p:cNvSpPr txBox="1"/>
            <p:nvPr/>
          </p:nvSpPr>
          <p:spPr>
            <a:xfrm>
              <a:off x="635759" y="533806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B1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8" name="文字方塊 317"/>
            <p:cNvSpPr txBox="1"/>
            <p:nvPr/>
          </p:nvSpPr>
          <p:spPr>
            <a:xfrm>
              <a:off x="635759" y="495851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B2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9" name="文字方塊 318"/>
            <p:cNvSpPr txBox="1"/>
            <p:nvPr/>
          </p:nvSpPr>
          <p:spPr>
            <a:xfrm>
              <a:off x="635759" y="458407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B3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0" name="文字方塊 319"/>
            <p:cNvSpPr txBox="1"/>
            <p:nvPr/>
          </p:nvSpPr>
          <p:spPr>
            <a:xfrm>
              <a:off x="635759" y="418396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B4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1" name="文字方塊 320"/>
            <p:cNvSpPr txBox="1"/>
            <p:nvPr/>
          </p:nvSpPr>
          <p:spPr>
            <a:xfrm>
              <a:off x="635759" y="382235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B5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2" name="文字方塊 321"/>
            <p:cNvSpPr txBox="1"/>
            <p:nvPr/>
          </p:nvSpPr>
          <p:spPr>
            <a:xfrm>
              <a:off x="635759" y="341904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B6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3" name="文字方塊 322"/>
            <p:cNvSpPr txBox="1"/>
            <p:nvPr/>
          </p:nvSpPr>
          <p:spPr>
            <a:xfrm>
              <a:off x="635759" y="3043952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B7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4" name="文字方塊 323"/>
            <p:cNvSpPr txBox="1"/>
            <p:nvPr/>
          </p:nvSpPr>
          <p:spPr>
            <a:xfrm>
              <a:off x="635759" y="2667841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B8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5" name="文字方塊 324"/>
            <p:cNvSpPr txBox="1"/>
            <p:nvPr/>
          </p:nvSpPr>
          <p:spPr>
            <a:xfrm>
              <a:off x="635759" y="2333716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FFC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B9</a:t>
              </a:r>
              <a:endParaRPr lang="zh-TW" altLang="en-US" sz="2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6" name="Group 262 8"/>
          <p:cNvGrpSpPr/>
          <p:nvPr/>
        </p:nvGrpSpPr>
        <p:grpSpPr>
          <a:xfrm>
            <a:off x="6288404" y="2420888"/>
            <a:ext cx="484428" cy="3404459"/>
            <a:chOff x="1134614" y="2333716"/>
            <a:chExt cx="484428" cy="3404459"/>
          </a:xfrm>
        </p:grpSpPr>
        <p:sp>
          <p:nvSpPr>
            <p:cNvPr id="327" name="文字方塊 326"/>
            <p:cNvSpPr txBox="1"/>
            <p:nvPr/>
          </p:nvSpPr>
          <p:spPr>
            <a:xfrm>
              <a:off x="1134614" y="533806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C1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8" name="文字方塊 327"/>
            <p:cNvSpPr txBox="1"/>
            <p:nvPr/>
          </p:nvSpPr>
          <p:spPr>
            <a:xfrm>
              <a:off x="1134614" y="495851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9" name="文字方塊 328"/>
            <p:cNvSpPr txBox="1"/>
            <p:nvPr/>
          </p:nvSpPr>
          <p:spPr>
            <a:xfrm>
              <a:off x="1134614" y="458407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C3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0" name="文字方塊 329"/>
            <p:cNvSpPr txBox="1"/>
            <p:nvPr/>
          </p:nvSpPr>
          <p:spPr>
            <a:xfrm>
              <a:off x="1134614" y="4183963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C4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1" name="文字方塊 330"/>
            <p:cNvSpPr txBox="1"/>
            <p:nvPr/>
          </p:nvSpPr>
          <p:spPr>
            <a:xfrm>
              <a:off x="1134614" y="3822355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C5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2" name="文字方塊 331"/>
            <p:cNvSpPr txBox="1"/>
            <p:nvPr/>
          </p:nvSpPr>
          <p:spPr>
            <a:xfrm>
              <a:off x="1134614" y="3419044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C6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3" name="文字方塊 332"/>
            <p:cNvSpPr txBox="1"/>
            <p:nvPr/>
          </p:nvSpPr>
          <p:spPr>
            <a:xfrm>
              <a:off x="1134614" y="3043952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C7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4" name="文字方塊 333"/>
            <p:cNvSpPr txBox="1"/>
            <p:nvPr/>
          </p:nvSpPr>
          <p:spPr>
            <a:xfrm>
              <a:off x="1134614" y="2667841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5" name="文字方塊 334"/>
            <p:cNvSpPr txBox="1"/>
            <p:nvPr/>
          </p:nvSpPr>
          <p:spPr>
            <a:xfrm>
              <a:off x="1134614" y="2333716"/>
              <a:ext cx="484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CCCC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C9</a:t>
              </a:r>
              <a:endParaRPr lang="zh-TW" altLang="en-US" sz="2000" dirty="0">
                <a:solidFill>
                  <a:srgbClr val="CC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36" name="Group 262 9"/>
          <p:cNvGrpSpPr/>
          <p:nvPr/>
        </p:nvGrpSpPr>
        <p:grpSpPr>
          <a:xfrm>
            <a:off x="6655631" y="2403645"/>
            <a:ext cx="498855" cy="3404459"/>
            <a:chOff x="1633469" y="2333716"/>
            <a:chExt cx="498855" cy="3404459"/>
          </a:xfrm>
        </p:grpSpPr>
        <p:sp>
          <p:nvSpPr>
            <p:cNvPr id="337" name="文字方塊 336"/>
            <p:cNvSpPr txBox="1"/>
            <p:nvPr/>
          </p:nvSpPr>
          <p:spPr>
            <a:xfrm>
              <a:off x="1633469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D1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8" name="文字方塊 337"/>
            <p:cNvSpPr txBox="1"/>
            <p:nvPr/>
          </p:nvSpPr>
          <p:spPr>
            <a:xfrm>
              <a:off x="1633469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D2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9" name="文字方塊 338"/>
            <p:cNvSpPr txBox="1"/>
            <p:nvPr/>
          </p:nvSpPr>
          <p:spPr>
            <a:xfrm>
              <a:off x="1633469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D3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0" name="文字方塊 339"/>
            <p:cNvSpPr txBox="1"/>
            <p:nvPr/>
          </p:nvSpPr>
          <p:spPr>
            <a:xfrm>
              <a:off x="1633469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D4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1" name="文字方塊 340"/>
            <p:cNvSpPr txBox="1"/>
            <p:nvPr/>
          </p:nvSpPr>
          <p:spPr>
            <a:xfrm>
              <a:off x="1633469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D5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2" name="文字方塊 341"/>
            <p:cNvSpPr txBox="1"/>
            <p:nvPr/>
          </p:nvSpPr>
          <p:spPr>
            <a:xfrm>
              <a:off x="1633469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D6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3" name="文字方塊 342"/>
            <p:cNvSpPr txBox="1"/>
            <p:nvPr/>
          </p:nvSpPr>
          <p:spPr>
            <a:xfrm>
              <a:off x="1633469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D7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4" name="文字方塊 343"/>
            <p:cNvSpPr txBox="1"/>
            <p:nvPr/>
          </p:nvSpPr>
          <p:spPr>
            <a:xfrm>
              <a:off x="1633469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D8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5" name="文字方塊 344"/>
            <p:cNvSpPr txBox="1"/>
            <p:nvPr/>
          </p:nvSpPr>
          <p:spPr>
            <a:xfrm>
              <a:off x="1633469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99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D9</a:t>
              </a:r>
              <a:endParaRPr lang="zh-TW" altLang="en-US" sz="2000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46" name="Group 262 10"/>
          <p:cNvGrpSpPr/>
          <p:nvPr/>
        </p:nvGrpSpPr>
        <p:grpSpPr>
          <a:xfrm>
            <a:off x="7044501" y="2420888"/>
            <a:ext cx="470000" cy="3404459"/>
            <a:chOff x="2132324" y="2333716"/>
            <a:chExt cx="470000" cy="3404459"/>
          </a:xfrm>
        </p:grpSpPr>
        <p:sp>
          <p:nvSpPr>
            <p:cNvPr id="347" name="文字方塊 346"/>
            <p:cNvSpPr txBox="1"/>
            <p:nvPr/>
          </p:nvSpPr>
          <p:spPr>
            <a:xfrm>
              <a:off x="2132324" y="5338065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E1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8" name="文字方塊 347"/>
            <p:cNvSpPr txBox="1"/>
            <p:nvPr/>
          </p:nvSpPr>
          <p:spPr>
            <a:xfrm>
              <a:off x="2132324" y="4958514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E2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9" name="文字方塊 348"/>
            <p:cNvSpPr txBox="1"/>
            <p:nvPr/>
          </p:nvSpPr>
          <p:spPr>
            <a:xfrm>
              <a:off x="2132324" y="4584073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E3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0" name="文字方塊 349"/>
            <p:cNvSpPr txBox="1"/>
            <p:nvPr/>
          </p:nvSpPr>
          <p:spPr>
            <a:xfrm>
              <a:off x="2132324" y="4183963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E4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1" name="文字方塊 350"/>
            <p:cNvSpPr txBox="1"/>
            <p:nvPr/>
          </p:nvSpPr>
          <p:spPr>
            <a:xfrm>
              <a:off x="2132324" y="3822355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E5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2" name="文字方塊 351"/>
            <p:cNvSpPr txBox="1"/>
            <p:nvPr/>
          </p:nvSpPr>
          <p:spPr>
            <a:xfrm>
              <a:off x="2132324" y="3419044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E6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3" name="文字方塊 352"/>
            <p:cNvSpPr txBox="1"/>
            <p:nvPr/>
          </p:nvSpPr>
          <p:spPr>
            <a:xfrm>
              <a:off x="2132324" y="3043952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E7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4" name="文字方塊 353"/>
            <p:cNvSpPr txBox="1"/>
            <p:nvPr/>
          </p:nvSpPr>
          <p:spPr>
            <a:xfrm>
              <a:off x="2132324" y="2667841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E8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5" name="文字方塊 354"/>
            <p:cNvSpPr txBox="1"/>
            <p:nvPr/>
          </p:nvSpPr>
          <p:spPr>
            <a:xfrm>
              <a:off x="2132324" y="2333716"/>
              <a:ext cx="47000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E9</a:t>
              </a:r>
              <a:endParaRPr lang="zh-TW" alt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56" name="Group 262 11"/>
          <p:cNvGrpSpPr/>
          <p:nvPr/>
        </p:nvGrpSpPr>
        <p:grpSpPr>
          <a:xfrm>
            <a:off x="7426155" y="2420888"/>
            <a:ext cx="455574" cy="3404459"/>
            <a:chOff x="2631179" y="2333716"/>
            <a:chExt cx="455574" cy="3404459"/>
          </a:xfrm>
        </p:grpSpPr>
        <p:sp>
          <p:nvSpPr>
            <p:cNvPr id="357" name="文字方塊 356"/>
            <p:cNvSpPr txBox="1"/>
            <p:nvPr/>
          </p:nvSpPr>
          <p:spPr>
            <a:xfrm>
              <a:off x="2631179" y="5338065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" name="文字方塊 357"/>
            <p:cNvSpPr txBox="1"/>
            <p:nvPr/>
          </p:nvSpPr>
          <p:spPr>
            <a:xfrm>
              <a:off x="2631179" y="4958514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F2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9" name="文字方塊 358"/>
            <p:cNvSpPr txBox="1"/>
            <p:nvPr/>
          </p:nvSpPr>
          <p:spPr>
            <a:xfrm>
              <a:off x="2631179" y="4584073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F3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0" name="文字方塊 359"/>
            <p:cNvSpPr txBox="1"/>
            <p:nvPr/>
          </p:nvSpPr>
          <p:spPr>
            <a:xfrm>
              <a:off x="2631179" y="4183963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F4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1" name="文字方塊 360"/>
            <p:cNvSpPr txBox="1"/>
            <p:nvPr/>
          </p:nvSpPr>
          <p:spPr>
            <a:xfrm>
              <a:off x="2631179" y="3822355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F5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2" name="文字方塊 361"/>
            <p:cNvSpPr txBox="1"/>
            <p:nvPr/>
          </p:nvSpPr>
          <p:spPr>
            <a:xfrm>
              <a:off x="2631179" y="3419044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F6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3" name="文字方塊 362"/>
            <p:cNvSpPr txBox="1"/>
            <p:nvPr/>
          </p:nvSpPr>
          <p:spPr>
            <a:xfrm>
              <a:off x="2631179" y="3043952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F7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4" name="文字方塊 363"/>
            <p:cNvSpPr txBox="1"/>
            <p:nvPr/>
          </p:nvSpPr>
          <p:spPr>
            <a:xfrm>
              <a:off x="2631179" y="2667841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F8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5" name="文字方塊 364"/>
            <p:cNvSpPr txBox="1"/>
            <p:nvPr/>
          </p:nvSpPr>
          <p:spPr>
            <a:xfrm>
              <a:off x="2631179" y="2333716"/>
              <a:ext cx="4555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F9</a:t>
              </a:r>
              <a:endParaRPr lang="zh-TW" altLang="en-US" sz="2000" dirty="0">
                <a:solidFill>
                  <a:srgbClr val="99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66" name="Group 262 12"/>
          <p:cNvGrpSpPr/>
          <p:nvPr/>
        </p:nvGrpSpPr>
        <p:grpSpPr>
          <a:xfrm>
            <a:off x="7778956" y="2403645"/>
            <a:ext cx="498855" cy="3404459"/>
            <a:chOff x="3130034" y="2333716"/>
            <a:chExt cx="498855" cy="3404459"/>
          </a:xfrm>
        </p:grpSpPr>
        <p:sp>
          <p:nvSpPr>
            <p:cNvPr id="367" name="文字方塊 366"/>
            <p:cNvSpPr txBox="1"/>
            <p:nvPr/>
          </p:nvSpPr>
          <p:spPr>
            <a:xfrm>
              <a:off x="3130034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G1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8" name="文字方塊 367"/>
            <p:cNvSpPr txBox="1"/>
            <p:nvPr/>
          </p:nvSpPr>
          <p:spPr>
            <a:xfrm>
              <a:off x="3130034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G2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9" name="文字方塊 368"/>
            <p:cNvSpPr txBox="1"/>
            <p:nvPr/>
          </p:nvSpPr>
          <p:spPr>
            <a:xfrm>
              <a:off x="3130034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G3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0" name="文字方塊 369"/>
            <p:cNvSpPr txBox="1"/>
            <p:nvPr/>
          </p:nvSpPr>
          <p:spPr>
            <a:xfrm>
              <a:off x="3130034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G4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1" name="文字方塊 370"/>
            <p:cNvSpPr txBox="1"/>
            <p:nvPr/>
          </p:nvSpPr>
          <p:spPr>
            <a:xfrm>
              <a:off x="3130034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G5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2" name="文字方塊 371"/>
            <p:cNvSpPr txBox="1"/>
            <p:nvPr/>
          </p:nvSpPr>
          <p:spPr>
            <a:xfrm>
              <a:off x="3130034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G6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3" name="文字方塊 372"/>
            <p:cNvSpPr txBox="1"/>
            <p:nvPr/>
          </p:nvSpPr>
          <p:spPr>
            <a:xfrm>
              <a:off x="3130034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G7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4" name="文字方塊 373"/>
            <p:cNvSpPr txBox="1"/>
            <p:nvPr/>
          </p:nvSpPr>
          <p:spPr>
            <a:xfrm>
              <a:off x="3130034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G8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5" name="文字方塊 374"/>
            <p:cNvSpPr txBox="1"/>
            <p:nvPr/>
          </p:nvSpPr>
          <p:spPr>
            <a:xfrm>
              <a:off x="3130034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rgbClr val="99009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G9</a:t>
              </a:r>
              <a:endParaRPr lang="zh-TW" altLang="en-US" sz="2000" dirty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6" name="Group 262 13"/>
          <p:cNvGrpSpPr/>
          <p:nvPr/>
        </p:nvGrpSpPr>
        <p:grpSpPr>
          <a:xfrm>
            <a:off x="8177601" y="2400805"/>
            <a:ext cx="498855" cy="3404459"/>
            <a:chOff x="3628889" y="2333716"/>
            <a:chExt cx="498855" cy="3404459"/>
          </a:xfrm>
        </p:grpSpPr>
        <p:sp>
          <p:nvSpPr>
            <p:cNvPr id="377" name="文字方塊 376"/>
            <p:cNvSpPr txBox="1"/>
            <p:nvPr/>
          </p:nvSpPr>
          <p:spPr>
            <a:xfrm>
              <a:off x="3628889" y="533806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H1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8" name="文字方塊 377"/>
            <p:cNvSpPr txBox="1"/>
            <p:nvPr/>
          </p:nvSpPr>
          <p:spPr>
            <a:xfrm>
              <a:off x="3628889" y="495851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H2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9" name="文字方塊 378"/>
            <p:cNvSpPr txBox="1"/>
            <p:nvPr/>
          </p:nvSpPr>
          <p:spPr>
            <a:xfrm>
              <a:off x="3628889" y="458407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H3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0" name="文字方塊 379"/>
            <p:cNvSpPr txBox="1"/>
            <p:nvPr/>
          </p:nvSpPr>
          <p:spPr>
            <a:xfrm>
              <a:off x="3628889" y="4183963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H4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1" name="文字方塊 380"/>
            <p:cNvSpPr txBox="1"/>
            <p:nvPr/>
          </p:nvSpPr>
          <p:spPr>
            <a:xfrm>
              <a:off x="3628889" y="3822355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H5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2" name="文字方塊 381"/>
            <p:cNvSpPr txBox="1"/>
            <p:nvPr/>
          </p:nvSpPr>
          <p:spPr>
            <a:xfrm>
              <a:off x="3628889" y="3419044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H6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3" name="文字方塊 382"/>
            <p:cNvSpPr txBox="1"/>
            <p:nvPr/>
          </p:nvSpPr>
          <p:spPr>
            <a:xfrm>
              <a:off x="3628889" y="3043952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H7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4" name="文字方塊 383"/>
            <p:cNvSpPr txBox="1"/>
            <p:nvPr/>
          </p:nvSpPr>
          <p:spPr>
            <a:xfrm>
              <a:off x="3628889" y="2667841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H8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5" name="文字方塊 384"/>
            <p:cNvSpPr txBox="1"/>
            <p:nvPr/>
          </p:nvSpPr>
          <p:spPr>
            <a:xfrm>
              <a:off x="3628889" y="2333716"/>
              <a:ext cx="4988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H9</a:t>
              </a:r>
              <a:endParaRPr lang="zh-TW" alt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6" name="Group 262 14"/>
          <p:cNvGrpSpPr/>
          <p:nvPr/>
        </p:nvGrpSpPr>
        <p:grpSpPr>
          <a:xfrm>
            <a:off x="8566622" y="2400805"/>
            <a:ext cx="397866" cy="3404459"/>
            <a:chOff x="4119716" y="2333716"/>
            <a:chExt cx="397866" cy="3404459"/>
          </a:xfrm>
        </p:grpSpPr>
        <p:sp>
          <p:nvSpPr>
            <p:cNvPr id="387" name="文字方塊 386"/>
            <p:cNvSpPr txBox="1"/>
            <p:nvPr/>
          </p:nvSpPr>
          <p:spPr>
            <a:xfrm>
              <a:off x="4119716" y="5338065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8" name="文字方塊 387"/>
            <p:cNvSpPr txBox="1"/>
            <p:nvPr/>
          </p:nvSpPr>
          <p:spPr>
            <a:xfrm>
              <a:off x="4119716" y="4958514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9" name="文字方塊 388"/>
            <p:cNvSpPr txBox="1"/>
            <p:nvPr/>
          </p:nvSpPr>
          <p:spPr>
            <a:xfrm>
              <a:off x="4119716" y="4584073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0" name="文字方塊 389"/>
            <p:cNvSpPr txBox="1"/>
            <p:nvPr/>
          </p:nvSpPr>
          <p:spPr>
            <a:xfrm>
              <a:off x="4119716" y="4183963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1" name="文字方塊 390"/>
            <p:cNvSpPr txBox="1"/>
            <p:nvPr/>
          </p:nvSpPr>
          <p:spPr>
            <a:xfrm>
              <a:off x="4119716" y="3822355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2" name="文字方塊 391"/>
            <p:cNvSpPr txBox="1"/>
            <p:nvPr/>
          </p:nvSpPr>
          <p:spPr>
            <a:xfrm>
              <a:off x="4119716" y="3419044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3" name="文字方塊 392"/>
            <p:cNvSpPr txBox="1"/>
            <p:nvPr/>
          </p:nvSpPr>
          <p:spPr>
            <a:xfrm>
              <a:off x="4119716" y="3043952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4" name="文字方塊 393"/>
            <p:cNvSpPr txBox="1"/>
            <p:nvPr/>
          </p:nvSpPr>
          <p:spPr>
            <a:xfrm>
              <a:off x="4119716" y="2667841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5" name="文字方塊 394"/>
            <p:cNvSpPr txBox="1"/>
            <p:nvPr/>
          </p:nvSpPr>
          <p:spPr>
            <a:xfrm>
              <a:off x="4119716" y="2333716"/>
              <a:ext cx="39786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zh-TW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9</a:t>
              </a:r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556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57 8"/>
          <p:cNvSpPr/>
          <p:nvPr/>
        </p:nvSpPr>
        <p:spPr>
          <a:xfrm>
            <a:off x="-180528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Straight 257 10"/>
          <p:cNvCxnSpPr/>
          <p:nvPr/>
        </p:nvCxnSpPr>
        <p:spPr>
          <a:xfrm>
            <a:off x="3131840" y="-7239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57 16"/>
          <p:cNvCxnSpPr/>
          <p:nvPr/>
        </p:nvCxnSpPr>
        <p:spPr>
          <a:xfrm>
            <a:off x="6228184" y="-36386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57 17"/>
          <p:cNvSpPr/>
          <p:nvPr/>
        </p:nvSpPr>
        <p:spPr>
          <a:xfrm>
            <a:off x="32352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257 18"/>
          <p:cNvSpPr/>
          <p:nvPr/>
        </p:nvSpPr>
        <p:spPr>
          <a:xfrm>
            <a:off x="58995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257 19"/>
          <p:cNvSpPr/>
          <p:nvPr/>
        </p:nvSpPr>
        <p:spPr>
          <a:xfrm>
            <a:off x="85638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257 20"/>
          <p:cNvSpPr/>
          <p:nvPr/>
        </p:nvSpPr>
        <p:spPr>
          <a:xfrm>
            <a:off x="112281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57 21"/>
          <p:cNvSpPr/>
          <p:nvPr/>
        </p:nvSpPr>
        <p:spPr>
          <a:xfrm>
            <a:off x="138924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57 22"/>
          <p:cNvSpPr/>
          <p:nvPr/>
        </p:nvSpPr>
        <p:spPr>
          <a:xfrm>
            <a:off x="1655676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57 23"/>
          <p:cNvSpPr/>
          <p:nvPr/>
        </p:nvSpPr>
        <p:spPr>
          <a:xfrm>
            <a:off x="1922106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57 24"/>
          <p:cNvSpPr/>
          <p:nvPr/>
        </p:nvSpPr>
        <p:spPr>
          <a:xfrm>
            <a:off x="218853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57 25"/>
          <p:cNvSpPr/>
          <p:nvPr/>
        </p:nvSpPr>
        <p:spPr>
          <a:xfrm>
            <a:off x="245496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7 26"/>
          <p:cNvSpPr/>
          <p:nvPr/>
        </p:nvSpPr>
        <p:spPr>
          <a:xfrm>
            <a:off x="2721395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57 27"/>
          <p:cNvSpPr/>
          <p:nvPr/>
        </p:nvSpPr>
        <p:spPr>
          <a:xfrm>
            <a:off x="32352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57 28"/>
          <p:cNvSpPr/>
          <p:nvPr/>
        </p:nvSpPr>
        <p:spPr>
          <a:xfrm>
            <a:off x="58995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57 29"/>
          <p:cNvSpPr/>
          <p:nvPr/>
        </p:nvSpPr>
        <p:spPr>
          <a:xfrm>
            <a:off x="85638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57 30"/>
          <p:cNvSpPr/>
          <p:nvPr/>
        </p:nvSpPr>
        <p:spPr>
          <a:xfrm>
            <a:off x="112281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57 31"/>
          <p:cNvSpPr/>
          <p:nvPr/>
        </p:nvSpPr>
        <p:spPr>
          <a:xfrm>
            <a:off x="138924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257 32"/>
          <p:cNvSpPr/>
          <p:nvPr/>
        </p:nvSpPr>
        <p:spPr>
          <a:xfrm>
            <a:off x="1655676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257 33"/>
          <p:cNvSpPr/>
          <p:nvPr/>
        </p:nvSpPr>
        <p:spPr>
          <a:xfrm>
            <a:off x="1922106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257 34"/>
          <p:cNvSpPr/>
          <p:nvPr/>
        </p:nvSpPr>
        <p:spPr>
          <a:xfrm>
            <a:off x="218853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257 35"/>
          <p:cNvSpPr/>
          <p:nvPr/>
        </p:nvSpPr>
        <p:spPr>
          <a:xfrm>
            <a:off x="245496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257 36"/>
          <p:cNvSpPr/>
          <p:nvPr/>
        </p:nvSpPr>
        <p:spPr>
          <a:xfrm>
            <a:off x="2721395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257 37"/>
          <p:cNvSpPr/>
          <p:nvPr/>
        </p:nvSpPr>
        <p:spPr>
          <a:xfrm>
            <a:off x="32352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257 38"/>
          <p:cNvSpPr/>
          <p:nvPr/>
        </p:nvSpPr>
        <p:spPr>
          <a:xfrm>
            <a:off x="58995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257 39"/>
          <p:cNvSpPr/>
          <p:nvPr/>
        </p:nvSpPr>
        <p:spPr>
          <a:xfrm>
            <a:off x="85638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257 40"/>
          <p:cNvSpPr/>
          <p:nvPr/>
        </p:nvSpPr>
        <p:spPr>
          <a:xfrm>
            <a:off x="112281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257 41"/>
          <p:cNvSpPr/>
          <p:nvPr/>
        </p:nvSpPr>
        <p:spPr>
          <a:xfrm>
            <a:off x="1389247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257 42"/>
          <p:cNvSpPr/>
          <p:nvPr/>
        </p:nvSpPr>
        <p:spPr>
          <a:xfrm>
            <a:off x="1655676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257 43"/>
          <p:cNvSpPr/>
          <p:nvPr/>
        </p:nvSpPr>
        <p:spPr>
          <a:xfrm>
            <a:off x="1922106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257 44"/>
          <p:cNvSpPr/>
          <p:nvPr/>
        </p:nvSpPr>
        <p:spPr>
          <a:xfrm>
            <a:off x="218853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257 45"/>
          <p:cNvSpPr/>
          <p:nvPr/>
        </p:nvSpPr>
        <p:spPr>
          <a:xfrm>
            <a:off x="245496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257 46"/>
          <p:cNvSpPr/>
          <p:nvPr/>
        </p:nvSpPr>
        <p:spPr>
          <a:xfrm>
            <a:off x="2721395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257 47"/>
          <p:cNvSpPr/>
          <p:nvPr/>
        </p:nvSpPr>
        <p:spPr>
          <a:xfrm>
            <a:off x="32352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257 48"/>
          <p:cNvSpPr/>
          <p:nvPr/>
        </p:nvSpPr>
        <p:spPr>
          <a:xfrm>
            <a:off x="58995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Rectangle 257 49"/>
          <p:cNvSpPr/>
          <p:nvPr/>
        </p:nvSpPr>
        <p:spPr>
          <a:xfrm>
            <a:off x="85638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257 50"/>
          <p:cNvSpPr/>
          <p:nvPr/>
        </p:nvSpPr>
        <p:spPr>
          <a:xfrm>
            <a:off x="112281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257 51"/>
          <p:cNvSpPr/>
          <p:nvPr/>
        </p:nvSpPr>
        <p:spPr>
          <a:xfrm>
            <a:off x="138924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257 52"/>
          <p:cNvSpPr/>
          <p:nvPr/>
        </p:nvSpPr>
        <p:spPr>
          <a:xfrm>
            <a:off x="1655676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Rectangle 257 53"/>
          <p:cNvSpPr/>
          <p:nvPr/>
        </p:nvSpPr>
        <p:spPr>
          <a:xfrm>
            <a:off x="1922106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257 54"/>
          <p:cNvSpPr/>
          <p:nvPr/>
        </p:nvSpPr>
        <p:spPr>
          <a:xfrm>
            <a:off x="218853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257 55"/>
          <p:cNvSpPr/>
          <p:nvPr/>
        </p:nvSpPr>
        <p:spPr>
          <a:xfrm>
            <a:off x="245496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257 56"/>
          <p:cNvSpPr/>
          <p:nvPr/>
        </p:nvSpPr>
        <p:spPr>
          <a:xfrm>
            <a:off x="2721395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257 57"/>
          <p:cNvSpPr/>
          <p:nvPr/>
        </p:nvSpPr>
        <p:spPr>
          <a:xfrm>
            <a:off x="32352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257 58"/>
          <p:cNvSpPr/>
          <p:nvPr/>
        </p:nvSpPr>
        <p:spPr>
          <a:xfrm>
            <a:off x="589958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257 59"/>
          <p:cNvSpPr/>
          <p:nvPr/>
        </p:nvSpPr>
        <p:spPr>
          <a:xfrm>
            <a:off x="85638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257 60"/>
          <p:cNvSpPr/>
          <p:nvPr/>
        </p:nvSpPr>
        <p:spPr>
          <a:xfrm>
            <a:off x="112281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257 61"/>
          <p:cNvSpPr/>
          <p:nvPr/>
        </p:nvSpPr>
        <p:spPr>
          <a:xfrm>
            <a:off x="138924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257 62"/>
          <p:cNvSpPr/>
          <p:nvPr/>
        </p:nvSpPr>
        <p:spPr>
          <a:xfrm>
            <a:off x="1655676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257 63"/>
          <p:cNvSpPr/>
          <p:nvPr/>
        </p:nvSpPr>
        <p:spPr>
          <a:xfrm>
            <a:off x="1922106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Rectangle 257 64"/>
          <p:cNvSpPr/>
          <p:nvPr/>
        </p:nvSpPr>
        <p:spPr>
          <a:xfrm>
            <a:off x="218853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257 65"/>
          <p:cNvSpPr/>
          <p:nvPr/>
        </p:nvSpPr>
        <p:spPr>
          <a:xfrm>
            <a:off x="245496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Rectangle 257 66"/>
          <p:cNvSpPr/>
          <p:nvPr/>
        </p:nvSpPr>
        <p:spPr>
          <a:xfrm>
            <a:off x="2721395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257 67"/>
          <p:cNvSpPr/>
          <p:nvPr/>
        </p:nvSpPr>
        <p:spPr>
          <a:xfrm>
            <a:off x="32352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257 68"/>
          <p:cNvSpPr/>
          <p:nvPr/>
        </p:nvSpPr>
        <p:spPr>
          <a:xfrm>
            <a:off x="589958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257 69"/>
          <p:cNvSpPr/>
          <p:nvPr/>
        </p:nvSpPr>
        <p:spPr>
          <a:xfrm>
            <a:off x="85638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ectangle 257 70"/>
          <p:cNvSpPr/>
          <p:nvPr/>
        </p:nvSpPr>
        <p:spPr>
          <a:xfrm>
            <a:off x="112281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257 71"/>
          <p:cNvSpPr/>
          <p:nvPr/>
        </p:nvSpPr>
        <p:spPr>
          <a:xfrm>
            <a:off x="138924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257 72"/>
          <p:cNvSpPr/>
          <p:nvPr/>
        </p:nvSpPr>
        <p:spPr>
          <a:xfrm>
            <a:off x="1655676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257 73"/>
          <p:cNvSpPr/>
          <p:nvPr/>
        </p:nvSpPr>
        <p:spPr>
          <a:xfrm>
            <a:off x="1922106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257 74"/>
          <p:cNvSpPr/>
          <p:nvPr/>
        </p:nvSpPr>
        <p:spPr>
          <a:xfrm>
            <a:off x="218853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257 75"/>
          <p:cNvSpPr/>
          <p:nvPr/>
        </p:nvSpPr>
        <p:spPr>
          <a:xfrm>
            <a:off x="245496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Rectangle 257 76"/>
          <p:cNvSpPr/>
          <p:nvPr/>
        </p:nvSpPr>
        <p:spPr>
          <a:xfrm>
            <a:off x="2721395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257 77"/>
          <p:cNvSpPr/>
          <p:nvPr/>
        </p:nvSpPr>
        <p:spPr>
          <a:xfrm>
            <a:off x="32352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Rectangle 257 78"/>
          <p:cNvSpPr/>
          <p:nvPr/>
        </p:nvSpPr>
        <p:spPr>
          <a:xfrm>
            <a:off x="589958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257 79"/>
          <p:cNvSpPr/>
          <p:nvPr/>
        </p:nvSpPr>
        <p:spPr>
          <a:xfrm>
            <a:off x="85638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257 80"/>
          <p:cNvSpPr/>
          <p:nvPr/>
        </p:nvSpPr>
        <p:spPr>
          <a:xfrm>
            <a:off x="112281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257 81"/>
          <p:cNvSpPr/>
          <p:nvPr/>
        </p:nvSpPr>
        <p:spPr>
          <a:xfrm>
            <a:off x="1389247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Rectangle 257 82"/>
          <p:cNvSpPr/>
          <p:nvPr/>
        </p:nvSpPr>
        <p:spPr>
          <a:xfrm>
            <a:off x="1655676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257 83"/>
          <p:cNvSpPr/>
          <p:nvPr/>
        </p:nvSpPr>
        <p:spPr>
          <a:xfrm>
            <a:off x="1922106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Rectangle 257 84"/>
          <p:cNvSpPr/>
          <p:nvPr/>
        </p:nvSpPr>
        <p:spPr>
          <a:xfrm>
            <a:off x="218853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257 85"/>
          <p:cNvSpPr/>
          <p:nvPr/>
        </p:nvSpPr>
        <p:spPr>
          <a:xfrm>
            <a:off x="245496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257 86"/>
          <p:cNvSpPr/>
          <p:nvPr/>
        </p:nvSpPr>
        <p:spPr>
          <a:xfrm>
            <a:off x="2721395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257 87"/>
          <p:cNvSpPr/>
          <p:nvPr/>
        </p:nvSpPr>
        <p:spPr>
          <a:xfrm>
            <a:off x="32352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Rectangle 257 88"/>
          <p:cNvSpPr/>
          <p:nvPr/>
        </p:nvSpPr>
        <p:spPr>
          <a:xfrm>
            <a:off x="58995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Rectangle 257 89"/>
          <p:cNvSpPr/>
          <p:nvPr/>
        </p:nvSpPr>
        <p:spPr>
          <a:xfrm>
            <a:off x="85638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257 90"/>
          <p:cNvSpPr/>
          <p:nvPr/>
        </p:nvSpPr>
        <p:spPr>
          <a:xfrm>
            <a:off x="112281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257 91"/>
          <p:cNvSpPr/>
          <p:nvPr/>
        </p:nvSpPr>
        <p:spPr>
          <a:xfrm>
            <a:off x="138924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257 92"/>
          <p:cNvSpPr/>
          <p:nvPr/>
        </p:nvSpPr>
        <p:spPr>
          <a:xfrm>
            <a:off x="1655676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Rectangle 257 93"/>
          <p:cNvSpPr/>
          <p:nvPr/>
        </p:nvSpPr>
        <p:spPr>
          <a:xfrm>
            <a:off x="1922106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Rectangle 257 94"/>
          <p:cNvSpPr/>
          <p:nvPr/>
        </p:nvSpPr>
        <p:spPr>
          <a:xfrm>
            <a:off x="218853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257 95"/>
          <p:cNvSpPr/>
          <p:nvPr/>
        </p:nvSpPr>
        <p:spPr>
          <a:xfrm>
            <a:off x="245496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Rectangle 257 96"/>
          <p:cNvSpPr/>
          <p:nvPr/>
        </p:nvSpPr>
        <p:spPr>
          <a:xfrm>
            <a:off x="2721395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Rectangle 257 97"/>
          <p:cNvSpPr/>
          <p:nvPr/>
        </p:nvSpPr>
        <p:spPr>
          <a:xfrm>
            <a:off x="32352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257 98"/>
          <p:cNvSpPr/>
          <p:nvPr/>
        </p:nvSpPr>
        <p:spPr>
          <a:xfrm>
            <a:off x="58995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ectangle 257 99"/>
          <p:cNvSpPr/>
          <p:nvPr/>
        </p:nvSpPr>
        <p:spPr>
          <a:xfrm>
            <a:off x="85638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Rectangle 257 100"/>
          <p:cNvSpPr/>
          <p:nvPr/>
        </p:nvSpPr>
        <p:spPr>
          <a:xfrm>
            <a:off x="112281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Rectangle 257 101"/>
          <p:cNvSpPr/>
          <p:nvPr/>
        </p:nvSpPr>
        <p:spPr>
          <a:xfrm>
            <a:off x="138924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Rectangle 257 102"/>
          <p:cNvSpPr/>
          <p:nvPr/>
        </p:nvSpPr>
        <p:spPr>
          <a:xfrm>
            <a:off x="1655676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Rectangle 257 103"/>
          <p:cNvSpPr/>
          <p:nvPr/>
        </p:nvSpPr>
        <p:spPr>
          <a:xfrm>
            <a:off x="1922106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Rectangle 257 104"/>
          <p:cNvSpPr/>
          <p:nvPr/>
        </p:nvSpPr>
        <p:spPr>
          <a:xfrm>
            <a:off x="218853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Rectangle 257 105"/>
          <p:cNvSpPr/>
          <p:nvPr/>
        </p:nvSpPr>
        <p:spPr>
          <a:xfrm>
            <a:off x="245496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257 106"/>
          <p:cNvSpPr/>
          <p:nvPr/>
        </p:nvSpPr>
        <p:spPr>
          <a:xfrm>
            <a:off x="2721395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Rectangle 257 107"/>
          <p:cNvSpPr/>
          <p:nvPr/>
        </p:nvSpPr>
        <p:spPr>
          <a:xfrm>
            <a:off x="32352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257 108"/>
          <p:cNvSpPr/>
          <p:nvPr/>
        </p:nvSpPr>
        <p:spPr>
          <a:xfrm>
            <a:off x="58995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Rectangle 257 109"/>
          <p:cNvSpPr/>
          <p:nvPr/>
        </p:nvSpPr>
        <p:spPr>
          <a:xfrm>
            <a:off x="85638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Rectangle 257 110"/>
          <p:cNvSpPr/>
          <p:nvPr/>
        </p:nvSpPr>
        <p:spPr>
          <a:xfrm>
            <a:off x="112281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Rectangle 257 111"/>
          <p:cNvSpPr/>
          <p:nvPr/>
        </p:nvSpPr>
        <p:spPr>
          <a:xfrm>
            <a:off x="138924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Rectangle 257 112"/>
          <p:cNvSpPr/>
          <p:nvPr/>
        </p:nvSpPr>
        <p:spPr>
          <a:xfrm>
            <a:off x="1655676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Rectangle 257 113"/>
          <p:cNvSpPr/>
          <p:nvPr/>
        </p:nvSpPr>
        <p:spPr>
          <a:xfrm>
            <a:off x="1922106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Rectangle 257 114"/>
          <p:cNvSpPr/>
          <p:nvPr/>
        </p:nvSpPr>
        <p:spPr>
          <a:xfrm>
            <a:off x="218853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Rectangle 257 115"/>
          <p:cNvSpPr/>
          <p:nvPr/>
        </p:nvSpPr>
        <p:spPr>
          <a:xfrm>
            <a:off x="245496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Rectangle 257 116"/>
          <p:cNvSpPr/>
          <p:nvPr/>
        </p:nvSpPr>
        <p:spPr>
          <a:xfrm>
            <a:off x="2721395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57 118"/>
          <p:cNvSpPr txBox="1"/>
          <p:nvPr/>
        </p:nvSpPr>
        <p:spPr>
          <a:xfrm>
            <a:off x="-74176" y="127073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9" name="TextBox 257 119"/>
          <p:cNvSpPr txBox="1"/>
          <p:nvPr/>
        </p:nvSpPr>
        <p:spPr>
          <a:xfrm>
            <a:off x="83898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練習</a:t>
            </a:r>
          </a:p>
        </p:txBody>
      </p:sp>
      <p:sp>
        <p:nvSpPr>
          <p:cNvPr id="121" name="Rectangle 257 121"/>
          <p:cNvSpPr/>
          <p:nvPr/>
        </p:nvSpPr>
        <p:spPr>
          <a:xfrm>
            <a:off x="3419872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Rectangle 257 122"/>
          <p:cNvSpPr/>
          <p:nvPr/>
        </p:nvSpPr>
        <p:spPr>
          <a:xfrm>
            <a:off x="3686302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Rectangle 257 123"/>
          <p:cNvSpPr/>
          <p:nvPr/>
        </p:nvSpPr>
        <p:spPr>
          <a:xfrm>
            <a:off x="395273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Rectangle 257 124"/>
          <p:cNvSpPr/>
          <p:nvPr/>
        </p:nvSpPr>
        <p:spPr>
          <a:xfrm>
            <a:off x="421916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Rectangle 257 125"/>
          <p:cNvSpPr/>
          <p:nvPr/>
        </p:nvSpPr>
        <p:spPr>
          <a:xfrm>
            <a:off x="4485591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Rectangle 257 126"/>
          <p:cNvSpPr/>
          <p:nvPr/>
        </p:nvSpPr>
        <p:spPr>
          <a:xfrm>
            <a:off x="475202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" name="Rectangle 257 127"/>
          <p:cNvSpPr/>
          <p:nvPr/>
        </p:nvSpPr>
        <p:spPr>
          <a:xfrm>
            <a:off x="501845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Rectangle 257 128"/>
          <p:cNvSpPr/>
          <p:nvPr/>
        </p:nvSpPr>
        <p:spPr>
          <a:xfrm>
            <a:off x="528487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Rectangle 257 129"/>
          <p:cNvSpPr/>
          <p:nvPr/>
        </p:nvSpPr>
        <p:spPr>
          <a:xfrm>
            <a:off x="555130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Rectangle 257 130"/>
          <p:cNvSpPr/>
          <p:nvPr/>
        </p:nvSpPr>
        <p:spPr>
          <a:xfrm>
            <a:off x="581773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Rectangle 257 131"/>
          <p:cNvSpPr/>
          <p:nvPr/>
        </p:nvSpPr>
        <p:spPr>
          <a:xfrm>
            <a:off x="3419872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Rectangle 257 132"/>
          <p:cNvSpPr/>
          <p:nvPr/>
        </p:nvSpPr>
        <p:spPr>
          <a:xfrm>
            <a:off x="3686302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Rectangle 257 133"/>
          <p:cNvSpPr/>
          <p:nvPr/>
        </p:nvSpPr>
        <p:spPr>
          <a:xfrm>
            <a:off x="395273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4" name="Rectangle 257 134"/>
          <p:cNvSpPr/>
          <p:nvPr/>
        </p:nvSpPr>
        <p:spPr>
          <a:xfrm>
            <a:off x="421916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Rectangle 257 135"/>
          <p:cNvSpPr/>
          <p:nvPr/>
        </p:nvSpPr>
        <p:spPr>
          <a:xfrm>
            <a:off x="4485591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6" name="Rectangle 257 136"/>
          <p:cNvSpPr/>
          <p:nvPr/>
        </p:nvSpPr>
        <p:spPr>
          <a:xfrm>
            <a:off x="4752020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Rectangle 257 137"/>
          <p:cNvSpPr/>
          <p:nvPr/>
        </p:nvSpPr>
        <p:spPr>
          <a:xfrm>
            <a:off x="5018450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8" name="Rectangle 257 138"/>
          <p:cNvSpPr/>
          <p:nvPr/>
        </p:nvSpPr>
        <p:spPr>
          <a:xfrm>
            <a:off x="528487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257 139"/>
          <p:cNvSpPr/>
          <p:nvPr/>
        </p:nvSpPr>
        <p:spPr>
          <a:xfrm>
            <a:off x="555130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Rectangle 257 140"/>
          <p:cNvSpPr/>
          <p:nvPr/>
        </p:nvSpPr>
        <p:spPr>
          <a:xfrm>
            <a:off x="581773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Rectangle 257 141"/>
          <p:cNvSpPr/>
          <p:nvPr/>
        </p:nvSpPr>
        <p:spPr>
          <a:xfrm>
            <a:off x="3419872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2" name="Rectangle 257 142"/>
          <p:cNvSpPr/>
          <p:nvPr/>
        </p:nvSpPr>
        <p:spPr>
          <a:xfrm>
            <a:off x="3686302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" name="Rectangle 257 143"/>
          <p:cNvSpPr/>
          <p:nvPr/>
        </p:nvSpPr>
        <p:spPr>
          <a:xfrm>
            <a:off x="395273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Rectangle 257 144"/>
          <p:cNvSpPr/>
          <p:nvPr/>
        </p:nvSpPr>
        <p:spPr>
          <a:xfrm>
            <a:off x="421916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Rectangle 257 145"/>
          <p:cNvSpPr/>
          <p:nvPr/>
        </p:nvSpPr>
        <p:spPr>
          <a:xfrm>
            <a:off x="4485591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Rectangle 257 146"/>
          <p:cNvSpPr/>
          <p:nvPr/>
        </p:nvSpPr>
        <p:spPr>
          <a:xfrm>
            <a:off x="475202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7" name="Rectangle 257 147"/>
          <p:cNvSpPr/>
          <p:nvPr/>
        </p:nvSpPr>
        <p:spPr>
          <a:xfrm>
            <a:off x="501845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8" name="Rectangle 257 148"/>
          <p:cNvSpPr/>
          <p:nvPr/>
        </p:nvSpPr>
        <p:spPr>
          <a:xfrm>
            <a:off x="528487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Rectangle 257 149"/>
          <p:cNvSpPr/>
          <p:nvPr/>
        </p:nvSpPr>
        <p:spPr>
          <a:xfrm>
            <a:off x="555130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0" name="Rectangle 257 150"/>
          <p:cNvSpPr/>
          <p:nvPr/>
        </p:nvSpPr>
        <p:spPr>
          <a:xfrm>
            <a:off x="581773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Rectangle 257 151"/>
          <p:cNvSpPr/>
          <p:nvPr/>
        </p:nvSpPr>
        <p:spPr>
          <a:xfrm>
            <a:off x="3419872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Rectangle 257 152"/>
          <p:cNvSpPr/>
          <p:nvPr/>
        </p:nvSpPr>
        <p:spPr>
          <a:xfrm>
            <a:off x="3686302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Rectangle 257 153"/>
          <p:cNvSpPr/>
          <p:nvPr/>
        </p:nvSpPr>
        <p:spPr>
          <a:xfrm>
            <a:off x="395273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Rectangle 257 154"/>
          <p:cNvSpPr/>
          <p:nvPr/>
        </p:nvSpPr>
        <p:spPr>
          <a:xfrm>
            <a:off x="421916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Rectangle 257 155"/>
          <p:cNvSpPr/>
          <p:nvPr/>
        </p:nvSpPr>
        <p:spPr>
          <a:xfrm>
            <a:off x="4485591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Rectangle 257 156"/>
          <p:cNvSpPr/>
          <p:nvPr/>
        </p:nvSpPr>
        <p:spPr>
          <a:xfrm>
            <a:off x="475202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Rectangle 257 157"/>
          <p:cNvSpPr/>
          <p:nvPr/>
        </p:nvSpPr>
        <p:spPr>
          <a:xfrm>
            <a:off x="501845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Rectangle 257 158"/>
          <p:cNvSpPr/>
          <p:nvPr/>
        </p:nvSpPr>
        <p:spPr>
          <a:xfrm>
            <a:off x="528487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Rectangle 257 159"/>
          <p:cNvSpPr/>
          <p:nvPr/>
        </p:nvSpPr>
        <p:spPr>
          <a:xfrm>
            <a:off x="555130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Rectangle 257 160"/>
          <p:cNvSpPr/>
          <p:nvPr/>
        </p:nvSpPr>
        <p:spPr>
          <a:xfrm>
            <a:off x="581773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Rectangle 257 161"/>
          <p:cNvSpPr/>
          <p:nvPr/>
        </p:nvSpPr>
        <p:spPr>
          <a:xfrm>
            <a:off x="3419872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Rectangle 257 162"/>
          <p:cNvSpPr/>
          <p:nvPr/>
        </p:nvSpPr>
        <p:spPr>
          <a:xfrm>
            <a:off x="3686302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Rectangle 257 163"/>
          <p:cNvSpPr/>
          <p:nvPr/>
        </p:nvSpPr>
        <p:spPr>
          <a:xfrm>
            <a:off x="395273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Rectangle 257 164"/>
          <p:cNvSpPr/>
          <p:nvPr/>
        </p:nvSpPr>
        <p:spPr>
          <a:xfrm>
            <a:off x="421916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" name="Rectangle 257 165"/>
          <p:cNvSpPr/>
          <p:nvPr/>
        </p:nvSpPr>
        <p:spPr>
          <a:xfrm>
            <a:off x="4485591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Rectangle 257 166"/>
          <p:cNvSpPr/>
          <p:nvPr/>
        </p:nvSpPr>
        <p:spPr>
          <a:xfrm>
            <a:off x="475202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Rectangle 257 167"/>
          <p:cNvSpPr/>
          <p:nvPr/>
        </p:nvSpPr>
        <p:spPr>
          <a:xfrm>
            <a:off x="501845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Rectangle 257 168"/>
          <p:cNvSpPr/>
          <p:nvPr/>
        </p:nvSpPr>
        <p:spPr>
          <a:xfrm>
            <a:off x="528487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Rectangle 257 169"/>
          <p:cNvSpPr/>
          <p:nvPr/>
        </p:nvSpPr>
        <p:spPr>
          <a:xfrm>
            <a:off x="555130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Rectangle 257 170"/>
          <p:cNvSpPr/>
          <p:nvPr/>
        </p:nvSpPr>
        <p:spPr>
          <a:xfrm>
            <a:off x="581773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1" name="Rectangle 257 171"/>
          <p:cNvSpPr/>
          <p:nvPr/>
        </p:nvSpPr>
        <p:spPr>
          <a:xfrm>
            <a:off x="3419872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2" name="Rectangle 257 172"/>
          <p:cNvSpPr/>
          <p:nvPr/>
        </p:nvSpPr>
        <p:spPr>
          <a:xfrm>
            <a:off x="3686302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3" name="Rectangle 257 173"/>
          <p:cNvSpPr/>
          <p:nvPr/>
        </p:nvSpPr>
        <p:spPr>
          <a:xfrm>
            <a:off x="395273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Rectangle 257 174"/>
          <p:cNvSpPr/>
          <p:nvPr/>
        </p:nvSpPr>
        <p:spPr>
          <a:xfrm>
            <a:off x="421916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Rectangle 257 175"/>
          <p:cNvSpPr/>
          <p:nvPr/>
        </p:nvSpPr>
        <p:spPr>
          <a:xfrm>
            <a:off x="4485591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6" name="Rectangle 257 176"/>
          <p:cNvSpPr/>
          <p:nvPr/>
        </p:nvSpPr>
        <p:spPr>
          <a:xfrm>
            <a:off x="475202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7" name="Rectangle 257 177"/>
          <p:cNvSpPr/>
          <p:nvPr/>
        </p:nvSpPr>
        <p:spPr>
          <a:xfrm>
            <a:off x="501845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8" name="Rectangle 257 178"/>
          <p:cNvSpPr/>
          <p:nvPr/>
        </p:nvSpPr>
        <p:spPr>
          <a:xfrm>
            <a:off x="528487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9" name="Rectangle 257 179"/>
          <p:cNvSpPr/>
          <p:nvPr/>
        </p:nvSpPr>
        <p:spPr>
          <a:xfrm>
            <a:off x="555130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0" name="Rectangle 257 180"/>
          <p:cNvSpPr/>
          <p:nvPr/>
        </p:nvSpPr>
        <p:spPr>
          <a:xfrm>
            <a:off x="581773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Rectangle 257 181"/>
          <p:cNvSpPr/>
          <p:nvPr/>
        </p:nvSpPr>
        <p:spPr>
          <a:xfrm>
            <a:off x="3419872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" name="Rectangle 257 182"/>
          <p:cNvSpPr/>
          <p:nvPr/>
        </p:nvSpPr>
        <p:spPr>
          <a:xfrm>
            <a:off x="3686302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3" name="Rectangle 257 183"/>
          <p:cNvSpPr/>
          <p:nvPr/>
        </p:nvSpPr>
        <p:spPr>
          <a:xfrm>
            <a:off x="395273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Rectangle 257 184"/>
          <p:cNvSpPr/>
          <p:nvPr/>
        </p:nvSpPr>
        <p:spPr>
          <a:xfrm>
            <a:off x="421916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5" name="Rectangle 257 185"/>
          <p:cNvSpPr/>
          <p:nvPr/>
        </p:nvSpPr>
        <p:spPr>
          <a:xfrm>
            <a:off x="4485591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6" name="Rectangle 257 186"/>
          <p:cNvSpPr/>
          <p:nvPr/>
        </p:nvSpPr>
        <p:spPr>
          <a:xfrm>
            <a:off x="475202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Rectangle 257 187"/>
          <p:cNvSpPr/>
          <p:nvPr/>
        </p:nvSpPr>
        <p:spPr>
          <a:xfrm>
            <a:off x="501845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8" name="Rectangle 257 188"/>
          <p:cNvSpPr/>
          <p:nvPr/>
        </p:nvSpPr>
        <p:spPr>
          <a:xfrm>
            <a:off x="528487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9" name="Rectangle 257 189"/>
          <p:cNvSpPr/>
          <p:nvPr/>
        </p:nvSpPr>
        <p:spPr>
          <a:xfrm>
            <a:off x="555130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0" name="Rectangle 257 190"/>
          <p:cNvSpPr/>
          <p:nvPr/>
        </p:nvSpPr>
        <p:spPr>
          <a:xfrm>
            <a:off x="581773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Rectangle 257 191"/>
          <p:cNvSpPr/>
          <p:nvPr/>
        </p:nvSpPr>
        <p:spPr>
          <a:xfrm>
            <a:off x="3419872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Rectangle 257 192"/>
          <p:cNvSpPr/>
          <p:nvPr/>
        </p:nvSpPr>
        <p:spPr>
          <a:xfrm>
            <a:off x="3686302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3" name="Rectangle 257 193"/>
          <p:cNvSpPr/>
          <p:nvPr/>
        </p:nvSpPr>
        <p:spPr>
          <a:xfrm>
            <a:off x="3952731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Rectangle 257 194"/>
          <p:cNvSpPr/>
          <p:nvPr/>
        </p:nvSpPr>
        <p:spPr>
          <a:xfrm>
            <a:off x="4219161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Rectangle 257 195"/>
          <p:cNvSpPr/>
          <p:nvPr/>
        </p:nvSpPr>
        <p:spPr>
          <a:xfrm>
            <a:off x="4485591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6" name="Rectangle 257 196"/>
          <p:cNvSpPr/>
          <p:nvPr/>
        </p:nvSpPr>
        <p:spPr>
          <a:xfrm>
            <a:off x="475202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Rectangle 257 197"/>
          <p:cNvSpPr/>
          <p:nvPr/>
        </p:nvSpPr>
        <p:spPr>
          <a:xfrm>
            <a:off x="501845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8" name="Rectangle 257 198"/>
          <p:cNvSpPr/>
          <p:nvPr/>
        </p:nvSpPr>
        <p:spPr>
          <a:xfrm>
            <a:off x="528487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9" name="Rectangle 257 199"/>
          <p:cNvSpPr/>
          <p:nvPr/>
        </p:nvSpPr>
        <p:spPr>
          <a:xfrm>
            <a:off x="555130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Rectangle 257 200"/>
          <p:cNvSpPr/>
          <p:nvPr/>
        </p:nvSpPr>
        <p:spPr>
          <a:xfrm>
            <a:off x="581773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" name="Rectangle 257 201"/>
          <p:cNvSpPr/>
          <p:nvPr/>
        </p:nvSpPr>
        <p:spPr>
          <a:xfrm>
            <a:off x="3419872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2" name="Rectangle 257 202"/>
          <p:cNvSpPr/>
          <p:nvPr/>
        </p:nvSpPr>
        <p:spPr>
          <a:xfrm>
            <a:off x="3686302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3" name="Rectangle 257 203"/>
          <p:cNvSpPr/>
          <p:nvPr/>
        </p:nvSpPr>
        <p:spPr>
          <a:xfrm>
            <a:off x="395273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" name="Rectangle 257 204"/>
          <p:cNvSpPr/>
          <p:nvPr/>
        </p:nvSpPr>
        <p:spPr>
          <a:xfrm>
            <a:off x="421916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" name="Rectangle 257 205"/>
          <p:cNvSpPr/>
          <p:nvPr/>
        </p:nvSpPr>
        <p:spPr>
          <a:xfrm>
            <a:off x="4485591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6" name="Rectangle 257 206"/>
          <p:cNvSpPr/>
          <p:nvPr/>
        </p:nvSpPr>
        <p:spPr>
          <a:xfrm>
            <a:off x="475202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Rectangle 257 207"/>
          <p:cNvSpPr/>
          <p:nvPr/>
        </p:nvSpPr>
        <p:spPr>
          <a:xfrm>
            <a:off x="501845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8" name="Rectangle 257 208"/>
          <p:cNvSpPr/>
          <p:nvPr/>
        </p:nvSpPr>
        <p:spPr>
          <a:xfrm>
            <a:off x="528487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" name="Rectangle 257 209"/>
          <p:cNvSpPr/>
          <p:nvPr/>
        </p:nvSpPr>
        <p:spPr>
          <a:xfrm>
            <a:off x="555130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0" name="Rectangle 257 210"/>
          <p:cNvSpPr/>
          <p:nvPr/>
        </p:nvSpPr>
        <p:spPr>
          <a:xfrm>
            <a:off x="581773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Rectangle 257 211"/>
          <p:cNvSpPr/>
          <p:nvPr/>
        </p:nvSpPr>
        <p:spPr>
          <a:xfrm>
            <a:off x="3419872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Rectangle 257 212"/>
          <p:cNvSpPr/>
          <p:nvPr/>
        </p:nvSpPr>
        <p:spPr>
          <a:xfrm>
            <a:off x="3686302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Rectangle 257 213"/>
          <p:cNvSpPr/>
          <p:nvPr/>
        </p:nvSpPr>
        <p:spPr>
          <a:xfrm>
            <a:off x="395273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4" name="Rectangle 257 214"/>
          <p:cNvSpPr/>
          <p:nvPr/>
        </p:nvSpPr>
        <p:spPr>
          <a:xfrm>
            <a:off x="421916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" name="Rectangle 257 215"/>
          <p:cNvSpPr/>
          <p:nvPr/>
        </p:nvSpPr>
        <p:spPr>
          <a:xfrm>
            <a:off x="4485591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" name="Rectangle 257 216"/>
          <p:cNvSpPr/>
          <p:nvPr/>
        </p:nvSpPr>
        <p:spPr>
          <a:xfrm>
            <a:off x="475202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7" name="Rectangle 257 217"/>
          <p:cNvSpPr/>
          <p:nvPr/>
        </p:nvSpPr>
        <p:spPr>
          <a:xfrm>
            <a:off x="501845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8" name="Rectangle 257 218"/>
          <p:cNvSpPr/>
          <p:nvPr/>
        </p:nvSpPr>
        <p:spPr>
          <a:xfrm>
            <a:off x="528487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9" name="Rectangle 257 219"/>
          <p:cNvSpPr/>
          <p:nvPr/>
        </p:nvSpPr>
        <p:spPr>
          <a:xfrm>
            <a:off x="555130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0" name="Rectangle 257 220"/>
          <p:cNvSpPr/>
          <p:nvPr/>
        </p:nvSpPr>
        <p:spPr>
          <a:xfrm>
            <a:off x="581773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1" name="TextBox 257 221"/>
          <p:cNvSpPr txBox="1"/>
          <p:nvPr/>
        </p:nvSpPr>
        <p:spPr>
          <a:xfrm>
            <a:off x="381951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第一場</a:t>
            </a:r>
            <a:endParaRPr lang="zh-TW" altLang="en-US" b="1" dirty="0"/>
          </a:p>
        </p:txBody>
      </p:sp>
      <p:sp>
        <p:nvSpPr>
          <p:cNvPr id="222" name="Rectangle 257 222"/>
          <p:cNvSpPr/>
          <p:nvPr/>
        </p:nvSpPr>
        <p:spPr>
          <a:xfrm>
            <a:off x="637220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57 223"/>
          <p:cNvSpPr/>
          <p:nvPr/>
        </p:nvSpPr>
        <p:spPr>
          <a:xfrm>
            <a:off x="663863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57 224"/>
          <p:cNvSpPr/>
          <p:nvPr/>
        </p:nvSpPr>
        <p:spPr>
          <a:xfrm>
            <a:off x="690505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57 225"/>
          <p:cNvSpPr/>
          <p:nvPr/>
        </p:nvSpPr>
        <p:spPr>
          <a:xfrm>
            <a:off x="717148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57 226"/>
          <p:cNvSpPr/>
          <p:nvPr/>
        </p:nvSpPr>
        <p:spPr>
          <a:xfrm>
            <a:off x="743791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57 227"/>
          <p:cNvSpPr/>
          <p:nvPr/>
        </p:nvSpPr>
        <p:spPr>
          <a:xfrm>
            <a:off x="770434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57 228"/>
          <p:cNvSpPr/>
          <p:nvPr/>
        </p:nvSpPr>
        <p:spPr>
          <a:xfrm>
            <a:off x="797077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57 229"/>
          <p:cNvSpPr/>
          <p:nvPr/>
        </p:nvSpPr>
        <p:spPr>
          <a:xfrm>
            <a:off x="823720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57 230"/>
          <p:cNvSpPr/>
          <p:nvPr/>
        </p:nvSpPr>
        <p:spPr>
          <a:xfrm>
            <a:off x="850363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57 231"/>
          <p:cNvSpPr/>
          <p:nvPr/>
        </p:nvSpPr>
        <p:spPr>
          <a:xfrm>
            <a:off x="877006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57 232"/>
          <p:cNvSpPr/>
          <p:nvPr/>
        </p:nvSpPr>
        <p:spPr>
          <a:xfrm>
            <a:off x="6372200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57 233"/>
          <p:cNvSpPr/>
          <p:nvPr/>
        </p:nvSpPr>
        <p:spPr>
          <a:xfrm>
            <a:off x="6638630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57 234"/>
          <p:cNvSpPr/>
          <p:nvPr/>
        </p:nvSpPr>
        <p:spPr>
          <a:xfrm>
            <a:off x="690505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57 235"/>
          <p:cNvSpPr/>
          <p:nvPr/>
        </p:nvSpPr>
        <p:spPr>
          <a:xfrm>
            <a:off x="7171489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57 236"/>
          <p:cNvSpPr/>
          <p:nvPr/>
        </p:nvSpPr>
        <p:spPr>
          <a:xfrm>
            <a:off x="743791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57 237"/>
          <p:cNvSpPr/>
          <p:nvPr/>
        </p:nvSpPr>
        <p:spPr>
          <a:xfrm>
            <a:off x="770434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57 238"/>
          <p:cNvSpPr/>
          <p:nvPr/>
        </p:nvSpPr>
        <p:spPr>
          <a:xfrm>
            <a:off x="797077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57 239"/>
          <p:cNvSpPr/>
          <p:nvPr/>
        </p:nvSpPr>
        <p:spPr>
          <a:xfrm>
            <a:off x="823720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57 240"/>
          <p:cNvSpPr/>
          <p:nvPr/>
        </p:nvSpPr>
        <p:spPr>
          <a:xfrm>
            <a:off x="850363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57 241"/>
          <p:cNvSpPr/>
          <p:nvPr/>
        </p:nvSpPr>
        <p:spPr>
          <a:xfrm>
            <a:off x="877006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57 242"/>
          <p:cNvSpPr/>
          <p:nvPr/>
        </p:nvSpPr>
        <p:spPr>
          <a:xfrm>
            <a:off x="637220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57 243"/>
          <p:cNvSpPr/>
          <p:nvPr/>
        </p:nvSpPr>
        <p:spPr>
          <a:xfrm>
            <a:off x="663863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57 244"/>
          <p:cNvSpPr/>
          <p:nvPr/>
        </p:nvSpPr>
        <p:spPr>
          <a:xfrm>
            <a:off x="690505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57 245"/>
          <p:cNvSpPr/>
          <p:nvPr/>
        </p:nvSpPr>
        <p:spPr>
          <a:xfrm>
            <a:off x="717148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57 246"/>
          <p:cNvSpPr/>
          <p:nvPr/>
        </p:nvSpPr>
        <p:spPr>
          <a:xfrm>
            <a:off x="743791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57 247"/>
          <p:cNvSpPr/>
          <p:nvPr/>
        </p:nvSpPr>
        <p:spPr>
          <a:xfrm>
            <a:off x="770434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57 248"/>
          <p:cNvSpPr/>
          <p:nvPr/>
        </p:nvSpPr>
        <p:spPr>
          <a:xfrm>
            <a:off x="797077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57 249"/>
          <p:cNvSpPr/>
          <p:nvPr/>
        </p:nvSpPr>
        <p:spPr>
          <a:xfrm>
            <a:off x="823720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57 250"/>
          <p:cNvSpPr/>
          <p:nvPr/>
        </p:nvSpPr>
        <p:spPr>
          <a:xfrm>
            <a:off x="8503637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57 251"/>
          <p:cNvSpPr/>
          <p:nvPr/>
        </p:nvSpPr>
        <p:spPr>
          <a:xfrm>
            <a:off x="8770067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57 252"/>
          <p:cNvSpPr/>
          <p:nvPr/>
        </p:nvSpPr>
        <p:spPr>
          <a:xfrm>
            <a:off x="637220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7 253"/>
          <p:cNvSpPr/>
          <p:nvPr/>
        </p:nvSpPr>
        <p:spPr>
          <a:xfrm>
            <a:off x="663863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57 254"/>
          <p:cNvSpPr/>
          <p:nvPr/>
        </p:nvSpPr>
        <p:spPr>
          <a:xfrm>
            <a:off x="690505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57 255"/>
          <p:cNvSpPr/>
          <p:nvPr/>
        </p:nvSpPr>
        <p:spPr>
          <a:xfrm>
            <a:off x="717148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57 256"/>
          <p:cNvSpPr/>
          <p:nvPr/>
        </p:nvSpPr>
        <p:spPr>
          <a:xfrm>
            <a:off x="743791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57 257"/>
          <p:cNvSpPr/>
          <p:nvPr/>
        </p:nvSpPr>
        <p:spPr>
          <a:xfrm>
            <a:off x="770434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57 258"/>
          <p:cNvSpPr/>
          <p:nvPr/>
        </p:nvSpPr>
        <p:spPr>
          <a:xfrm>
            <a:off x="797077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57 259"/>
          <p:cNvSpPr/>
          <p:nvPr/>
        </p:nvSpPr>
        <p:spPr>
          <a:xfrm>
            <a:off x="823720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57 260"/>
          <p:cNvSpPr/>
          <p:nvPr/>
        </p:nvSpPr>
        <p:spPr>
          <a:xfrm>
            <a:off x="850363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57 261"/>
          <p:cNvSpPr/>
          <p:nvPr/>
        </p:nvSpPr>
        <p:spPr>
          <a:xfrm>
            <a:off x="877006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57 262"/>
          <p:cNvSpPr/>
          <p:nvPr/>
        </p:nvSpPr>
        <p:spPr>
          <a:xfrm>
            <a:off x="637220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57 263"/>
          <p:cNvSpPr/>
          <p:nvPr/>
        </p:nvSpPr>
        <p:spPr>
          <a:xfrm>
            <a:off x="663863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57 264"/>
          <p:cNvSpPr/>
          <p:nvPr/>
        </p:nvSpPr>
        <p:spPr>
          <a:xfrm>
            <a:off x="690505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57 265"/>
          <p:cNvSpPr/>
          <p:nvPr/>
        </p:nvSpPr>
        <p:spPr>
          <a:xfrm>
            <a:off x="717148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57 266"/>
          <p:cNvSpPr/>
          <p:nvPr/>
        </p:nvSpPr>
        <p:spPr>
          <a:xfrm>
            <a:off x="743791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57 267"/>
          <p:cNvSpPr/>
          <p:nvPr/>
        </p:nvSpPr>
        <p:spPr>
          <a:xfrm>
            <a:off x="770434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57 268"/>
          <p:cNvSpPr/>
          <p:nvPr/>
        </p:nvSpPr>
        <p:spPr>
          <a:xfrm>
            <a:off x="7970778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57 269"/>
          <p:cNvSpPr/>
          <p:nvPr/>
        </p:nvSpPr>
        <p:spPr>
          <a:xfrm>
            <a:off x="823720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57 270"/>
          <p:cNvSpPr/>
          <p:nvPr/>
        </p:nvSpPr>
        <p:spPr>
          <a:xfrm>
            <a:off x="850363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57 271"/>
          <p:cNvSpPr/>
          <p:nvPr/>
        </p:nvSpPr>
        <p:spPr>
          <a:xfrm>
            <a:off x="877006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57 272"/>
          <p:cNvSpPr/>
          <p:nvPr/>
        </p:nvSpPr>
        <p:spPr>
          <a:xfrm>
            <a:off x="637220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57 273"/>
          <p:cNvSpPr/>
          <p:nvPr/>
        </p:nvSpPr>
        <p:spPr>
          <a:xfrm>
            <a:off x="663863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57 274"/>
          <p:cNvSpPr/>
          <p:nvPr/>
        </p:nvSpPr>
        <p:spPr>
          <a:xfrm>
            <a:off x="690505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57 275"/>
          <p:cNvSpPr/>
          <p:nvPr/>
        </p:nvSpPr>
        <p:spPr>
          <a:xfrm>
            <a:off x="717148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57 276"/>
          <p:cNvSpPr/>
          <p:nvPr/>
        </p:nvSpPr>
        <p:spPr>
          <a:xfrm>
            <a:off x="743791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57 277"/>
          <p:cNvSpPr/>
          <p:nvPr/>
        </p:nvSpPr>
        <p:spPr>
          <a:xfrm>
            <a:off x="770434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57 278"/>
          <p:cNvSpPr/>
          <p:nvPr/>
        </p:nvSpPr>
        <p:spPr>
          <a:xfrm>
            <a:off x="7970778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57 279"/>
          <p:cNvSpPr/>
          <p:nvPr/>
        </p:nvSpPr>
        <p:spPr>
          <a:xfrm>
            <a:off x="823720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57 280"/>
          <p:cNvSpPr/>
          <p:nvPr/>
        </p:nvSpPr>
        <p:spPr>
          <a:xfrm>
            <a:off x="850363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57 281"/>
          <p:cNvSpPr/>
          <p:nvPr/>
        </p:nvSpPr>
        <p:spPr>
          <a:xfrm>
            <a:off x="877006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57 282"/>
          <p:cNvSpPr/>
          <p:nvPr/>
        </p:nvSpPr>
        <p:spPr>
          <a:xfrm>
            <a:off x="637220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57 283"/>
          <p:cNvSpPr/>
          <p:nvPr/>
        </p:nvSpPr>
        <p:spPr>
          <a:xfrm>
            <a:off x="663863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57 284"/>
          <p:cNvSpPr/>
          <p:nvPr/>
        </p:nvSpPr>
        <p:spPr>
          <a:xfrm>
            <a:off x="690505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57 285"/>
          <p:cNvSpPr/>
          <p:nvPr/>
        </p:nvSpPr>
        <p:spPr>
          <a:xfrm>
            <a:off x="717148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57 286"/>
          <p:cNvSpPr/>
          <p:nvPr/>
        </p:nvSpPr>
        <p:spPr>
          <a:xfrm>
            <a:off x="743791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57 287"/>
          <p:cNvSpPr/>
          <p:nvPr/>
        </p:nvSpPr>
        <p:spPr>
          <a:xfrm>
            <a:off x="770434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57 288"/>
          <p:cNvSpPr/>
          <p:nvPr/>
        </p:nvSpPr>
        <p:spPr>
          <a:xfrm>
            <a:off x="7970778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57 289"/>
          <p:cNvSpPr/>
          <p:nvPr/>
        </p:nvSpPr>
        <p:spPr>
          <a:xfrm>
            <a:off x="823720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57 290"/>
          <p:cNvSpPr/>
          <p:nvPr/>
        </p:nvSpPr>
        <p:spPr>
          <a:xfrm>
            <a:off x="850363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57 291"/>
          <p:cNvSpPr/>
          <p:nvPr/>
        </p:nvSpPr>
        <p:spPr>
          <a:xfrm>
            <a:off x="8770067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57 292"/>
          <p:cNvSpPr/>
          <p:nvPr/>
        </p:nvSpPr>
        <p:spPr>
          <a:xfrm>
            <a:off x="637220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57 293"/>
          <p:cNvSpPr/>
          <p:nvPr/>
        </p:nvSpPr>
        <p:spPr>
          <a:xfrm>
            <a:off x="663863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57 294"/>
          <p:cNvSpPr/>
          <p:nvPr/>
        </p:nvSpPr>
        <p:spPr>
          <a:xfrm>
            <a:off x="690505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57 295"/>
          <p:cNvSpPr/>
          <p:nvPr/>
        </p:nvSpPr>
        <p:spPr>
          <a:xfrm>
            <a:off x="717148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57 296"/>
          <p:cNvSpPr/>
          <p:nvPr/>
        </p:nvSpPr>
        <p:spPr>
          <a:xfrm>
            <a:off x="743791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57 297"/>
          <p:cNvSpPr/>
          <p:nvPr/>
        </p:nvSpPr>
        <p:spPr>
          <a:xfrm>
            <a:off x="770434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57 298"/>
          <p:cNvSpPr/>
          <p:nvPr/>
        </p:nvSpPr>
        <p:spPr>
          <a:xfrm>
            <a:off x="797077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57 299"/>
          <p:cNvSpPr/>
          <p:nvPr/>
        </p:nvSpPr>
        <p:spPr>
          <a:xfrm>
            <a:off x="823720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57 300"/>
          <p:cNvSpPr/>
          <p:nvPr/>
        </p:nvSpPr>
        <p:spPr>
          <a:xfrm>
            <a:off x="850363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57 301"/>
          <p:cNvSpPr/>
          <p:nvPr/>
        </p:nvSpPr>
        <p:spPr>
          <a:xfrm>
            <a:off x="877006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57 302"/>
          <p:cNvSpPr/>
          <p:nvPr/>
        </p:nvSpPr>
        <p:spPr>
          <a:xfrm>
            <a:off x="637220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57 303"/>
          <p:cNvSpPr/>
          <p:nvPr/>
        </p:nvSpPr>
        <p:spPr>
          <a:xfrm>
            <a:off x="663863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57 304"/>
          <p:cNvSpPr/>
          <p:nvPr/>
        </p:nvSpPr>
        <p:spPr>
          <a:xfrm>
            <a:off x="690505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57 305"/>
          <p:cNvSpPr/>
          <p:nvPr/>
        </p:nvSpPr>
        <p:spPr>
          <a:xfrm>
            <a:off x="717148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6" name="Rectangle 257 306"/>
          <p:cNvSpPr/>
          <p:nvPr/>
        </p:nvSpPr>
        <p:spPr>
          <a:xfrm>
            <a:off x="743791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" name="Rectangle 257 307"/>
          <p:cNvSpPr/>
          <p:nvPr/>
        </p:nvSpPr>
        <p:spPr>
          <a:xfrm>
            <a:off x="770434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Rectangle 257 308"/>
          <p:cNvSpPr/>
          <p:nvPr/>
        </p:nvSpPr>
        <p:spPr>
          <a:xfrm>
            <a:off x="797077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Rectangle 257 309"/>
          <p:cNvSpPr/>
          <p:nvPr/>
        </p:nvSpPr>
        <p:spPr>
          <a:xfrm>
            <a:off x="823720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Rectangle 257 310"/>
          <p:cNvSpPr/>
          <p:nvPr/>
        </p:nvSpPr>
        <p:spPr>
          <a:xfrm>
            <a:off x="850363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" name="Rectangle 257 311"/>
          <p:cNvSpPr/>
          <p:nvPr/>
        </p:nvSpPr>
        <p:spPr>
          <a:xfrm>
            <a:off x="877006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" name="Rectangle 257 312"/>
          <p:cNvSpPr/>
          <p:nvPr/>
        </p:nvSpPr>
        <p:spPr>
          <a:xfrm>
            <a:off x="637220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" name="Rectangle 257 313"/>
          <p:cNvSpPr/>
          <p:nvPr/>
        </p:nvSpPr>
        <p:spPr>
          <a:xfrm>
            <a:off x="663863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4" name="Rectangle 257 314"/>
          <p:cNvSpPr/>
          <p:nvPr/>
        </p:nvSpPr>
        <p:spPr>
          <a:xfrm>
            <a:off x="690505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5" name="Rectangle 257 315"/>
          <p:cNvSpPr/>
          <p:nvPr/>
        </p:nvSpPr>
        <p:spPr>
          <a:xfrm>
            <a:off x="717148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6" name="Rectangle 257 316"/>
          <p:cNvSpPr/>
          <p:nvPr/>
        </p:nvSpPr>
        <p:spPr>
          <a:xfrm>
            <a:off x="743791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" name="Rectangle 257 317"/>
          <p:cNvSpPr/>
          <p:nvPr/>
        </p:nvSpPr>
        <p:spPr>
          <a:xfrm>
            <a:off x="770434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Rectangle 257 318"/>
          <p:cNvSpPr/>
          <p:nvPr/>
        </p:nvSpPr>
        <p:spPr>
          <a:xfrm>
            <a:off x="797077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Rectangle 257 319"/>
          <p:cNvSpPr/>
          <p:nvPr/>
        </p:nvSpPr>
        <p:spPr>
          <a:xfrm>
            <a:off x="823720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Rectangle 257 320"/>
          <p:cNvSpPr/>
          <p:nvPr/>
        </p:nvSpPr>
        <p:spPr>
          <a:xfrm>
            <a:off x="850363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Rectangle 257 321"/>
          <p:cNvSpPr/>
          <p:nvPr/>
        </p:nvSpPr>
        <p:spPr>
          <a:xfrm>
            <a:off x="877006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TextBox 257 322"/>
          <p:cNvSpPr txBox="1"/>
          <p:nvPr/>
        </p:nvSpPr>
        <p:spPr>
          <a:xfrm>
            <a:off x="677184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第二場</a:t>
            </a:r>
            <a:endParaRPr lang="zh-TW" altLang="en-US" b="1" dirty="0"/>
          </a:p>
        </p:txBody>
      </p:sp>
      <p:sp>
        <p:nvSpPr>
          <p:cNvPr id="324" name="Rectangle 257 324"/>
          <p:cNvSpPr/>
          <p:nvPr/>
        </p:nvSpPr>
        <p:spPr>
          <a:xfrm>
            <a:off x="32352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Rectangle 257 325"/>
          <p:cNvSpPr/>
          <p:nvPr/>
        </p:nvSpPr>
        <p:spPr>
          <a:xfrm>
            <a:off x="58995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Rectangle 257 326"/>
          <p:cNvSpPr/>
          <p:nvPr/>
        </p:nvSpPr>
        <p:spPr>
          <a:xfrm>
            <a:off x="85638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Rectangle 257 327"/>
          <p:cNvSpPr/>
          <p:nvPr/>
        </p:nvSpPr>
        <p:spPr>
          <a:xfrm>
            <a:off x="112281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Rectangle 257 328"/>
          <p:cNvSpPr/>
          <p:nvPr/>
        </p:nvSpPr>
        <p:spPr>
          <a:xfrm>
            <a:off x="138924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Rectangle 257 329"/>
          <p:cNvSpPr/>
          <p:nvPr/>
        </p:nvSpPr>
        <p:spPr>
          <a:xfrm>
            <a:off x="1655676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Rectangle 257 330"/>
          <p:cNvSpPr/>
          <p:nvPr/>
        </p:nvSpPr>
        <p:spPr>
          <a:xfrm>
            <a:off x="1922106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Rectangle 257 331"/>
          <p:cNvSpPr/>
          <p:nvPr/>
        </p:nvSpPr>
        <p:spPr>
          <a:xfrm>
            <a:off x="218853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Rectangle 257 332"/>
          <p:cNvSpPr/>
          <p:nvPr/>
        </p:nvSpPr>
        <p:spPr>
          <a:xfrm>
            <a:off x="245496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Rectangle 257 333"/>
          <p:cNvSpPr/>
          <p:nvPr/>
        </p:nvSpPr>
        <p:spPr>
          <a:xfrm>
            <a:off x="2721395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Rectangle 257 334"/>
          <p:cNvSpPr/>
          <p:nvPr/>
        </p:nvSpPr>
        <p:spPr>
          <a:xfrm>
            <a:off x="32352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Rectangle 257 335"/>
          <p:cNvSpPr/>
          <p:nvPr/>
        </p:nvSpPr>
        <p:spPr>
          <a:xfrm>
            <a:off x="58995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Rectangle 257 336"/>
          <p:cNvSpPr/>
          <p:nvPr/>
        </p:nvSpPr>
        <p:spPr>
          <a:xfrm>
            <a:off x="85638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Rectangle 257 337"/>
          <p:cNvSpPr/>
          <p:nvPr/>
        </p:nvSpPr>
        <p:spPr>
          <a:xfrm>
            <a:off x="112281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Rectangle 257 338"/>
          <p:cNvSpPr/>
          <p:nvPr/>
        </p:nvSpPr>
        <p:spPr>
          <a:xfrm>
            <a:off x="138924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Rectangle 257 339"/>
          <p:cNvSpPr/>
          <p:nvPr/>
        </p:nvSpPr>
        <p:spPr>
          <a:xfrm>
            <a:off x="1655676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Rectangle 257 340"/>
          <p:cNvSpPr/>
          <p:nvPr/>
        </p:nvSpPr>
        <p:spPr>
          <a:xfrm>
            <a:off x="1922106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Rectangle 257 341"/>
          <p:cNvSpPr/>
          <p:nvPr/>
        </p:nvSpPr>
        <p:spPr>
          <a:xfrm>
            <a:off x="218853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Rectangle 257 342"/>
          <p:cNvSpPr/>
          <p:nvPr/>
        </p:nvSpPr>
        <p:spPr>
          <a:xfrm>
            <a:off x="245496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Rectangle 257 343"/>
          <p:cNvSpPr/>
          <p:nvPr/>
        </p:nvSpPr>
        <p:spPr>
          <a:xfrm>
            <a:off x="2721395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Rectangle 257 344"/>
          <p:cNvSpPr/>
          <p:nvPr/>
        </p:nvSpPr>
        <p:spPr>
          <a:xfrm>
            <a:off x="32352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Rectangle 257 345"/>
          <p:cNvSpPr/>
          <p:nvPr/>
        </p:nvSpPr>
        <p:spPr>
          <a:xfrm>
            <a:off x="58995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Rectangle 257 346"/>
          <p:cNvSpPr/>
          <p:nvPr/>
        </p:nvSpPr>
        <p:spPr>
          <a:xfrm>
            <a:off x="85638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Rectangle 257 347"/>
          <p:cNvSpPr/>
          <p:nvPr/>
        </p:nvSpPr>
        <p:spPr>
          <a:xfrm>
            <a:off x="112281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Rectangle 257 348"/>
          <p:cNvSpPr/>
          <p:nvPr/>
        </p:nvSpPr>
        <p:spPr>
          <a:xfrm>
            <a:off x="138924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9" name="Rectangle 257 349"/>
          <p:cNvSpPr/>
          <p:nvPr/>
        </p:nvSpPr>
        <p:spPr>
          <a:xfrm>
            <a:off x="1655676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0" name="Rectangle 257 350"/>
          <p:cNvSpPr/>
          <p:nvPr/>
        </p:nvSpPr>
        <p:spPr>
          <a:xfrm>
            <a:off x="1922106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Rectangle 257 351"/>
          <p:cNvSpPr/>
          <p:nvPr/>
        </p:nvSpPr>
        <p:spPr>
          <a:xfrm>
            <a:off x="218853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2" name="Rectangle 257 352"/>
          <p:cNvSpPr/>
          <p:nvPr/>
        </p:nvSpPr>
        <p:spPr>
          <a:xfrm>
            <a:off x="245496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3" name="Rectangle 257 353"/>
          <p:cNvSpPr/>
          <p:nvPr/>
        </p:nvSpPr>
        <p:spPr>
          <a:xfrm>
            <a:off x="2721395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4" name="Rectangle 257 354"/>
          <p:cNvSpPr/>
          <p:nvPr/>
        </p:nvSpPr>
        <p:spPr>
          <a:xfrm>
            <a:off x="32352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5" name="Rectangle 257 355"/>
          <p:cNvSpPr/>
          <p:nvPr/>
        </p:nvSpPr>
        <p:spPr>
          <a:xfrm>
            <a:off x="58995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6" name="Rectangle 257 356"/>
          <p:cNvSpPr/>
          <p:nvPr/>
        </p:nvSpPr>
        <p:spPr>
          <a:xfrm>
            <a:off x="85638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Rectangle 257 357"/>
          <p:cNvSpPr/>
          <p:nvPr/>
        </p:nvSpPr>
        <p:spPr>
          <a:xfrm>
            <a:off x="112281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" name="Rectangle 257 358"/>
          <p:cNvSpPr/>
          <p:nvPr/>
        </p:nvSpPr>
        <p:spPr>
          <a:xfrm>
            <a:off x="138924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9" name="Rectangle 257 359"/>
          <p:cNvSpPr/>
          <p:nvPr/>
        </p:nvSpPr>
        <p:spPr>
          <a:xfrm>
            <a:off x="1655676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0" name="Rectangle 257 360"/>
          <p:cNvSpPr/>
          <p:nvPr/>
        </p:nvSpPr>
        <p:spPr>
          <a:xfrm>
            <a:off x="1922106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1" name="Rectangle 257 361"/>
          <p:cNvSpPr/>
          <p:nvPr/>
        </p:nvSpPr>
        <p:spPr>
          <a:xfrm>
            <a:off x="218853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2" name="Rectangle 257 362"/>
          <p:cNvSpPr/>
          <p:nvPr/>
        </p:nvSpPr>
        <p:spPr>
          <a:xfrm>
            <a:off x="245496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3" name="Rectangle 257 363"/>
          <p:cNvSpPr/>
          <p:nvPr/>
        </p:nvSpPr>
        <p:spPr>
          <a:xfrm>
            <a:off x="2721395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4" name="Rectangle 257 364"/>
          <p:cNvSpPr/>
          <p:nvPr/>
        </p:nvSpPr>
        <p:spPr>
          <a:xfrm>
            <a:off x="32352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5" name="Rectangle 257 365"/>
          <p:cNvSpPr/>
          <p:nvPr/>
        </p:nvSpPr>
        <p:spPr>
          <a:xfrm>
            <a:off x="58995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Rectangle 257 366"/>
          <p:cNvSpPr/>
          <p:nvPr/>
        </p:nvSpPr>
        <p:spPr>
          <a:xfrm>
            <a:off x="85638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7" name="Rectangle 257 367"/>
          <p:cNvSpPr/>
          <p:nvPr/>
        </p:nvSpPr>
        <p:spPr>
          <a:xfrm>
            <a:off x="112281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" name="Rectangle 257 368"/>
          <p:cNvSpPr/>
          <p:nvPr/>
        </p:nvSpPr>
        <p:spPr>
          <a:xfrm>
            <a:off x="138924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9" name="Rectangle 257 369"/>
          <p:cNvSpPr/>
          <p:nvPr/>
        </p:nvSpPr>
        <p:spPr>
          <a:xfrm>
            <a:off x="1655676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0" name="Rectangle 257 370"/>
          <p:cNvSpPr/>
          <p:nvPr/>
        </p:nvSpPr>
        <p:spPr>
          <a:xfrm>
            <a:off x="1922106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Rectangle 257 371"/>
          <p:cNvSpPr/>
          <p:nvPr/>
        </p:nvSpPr>
        <p:spPr>
          <a:xfrm>
            <a:off x="218853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Rectangle 257 372"/>
          <p:cNvSpPr/>
          <p:nvPr/>
        </p:nvSpPr>
        <p:spPr>
          <a:xfrm>
            <a:off x="245496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Rectangle 257 373"/>
          <p:cNvSpPr/>
          <p:nvPr/>
        </p:nvSpPr>
        <p:spPr>
          <a:xfrm>
            <a:off x="2721395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Rectangle 257 374"/>
          <p:cNvSpPr/>
          <p:nvPr/>
        </p:nvSpPr>
        <p:spPr>
          <a:xfrm>
            <a:off x="32352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Rectangle 257 375"/>
          <p:cNvSpPr/>
          <p:nvPr/>
        </p:nvSpPr>
        <p:spPr>
          <a:xfrm>
            <a:off x="58995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Rectangle 257 376"/>
          <p:cNvSpPr/>
          <p:nvPr/>
        </p:nvSpPr>
        <p:spPr>
          <a:xfrm>
            <a:off x="85638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Rectangle 257 377"/>
          <p:cNvSpPr/>
          <p:nvPr/>
        </p:nvSpPr>
        <p:spPr>
          <a:xfrm>
            <a:off x="112281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Rectangle 257 378"/>
          <p:cNvSpPr/>
          <p:nvPr/>
        </p:nvSpPr>
        <p:spPr>
          <a:xfrm>
            <a:off x="138924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Rectangle 257 379"/>
          <p:cNvSpPr/>
          <p:nvPr/>
        </p:nvSpPr>
        <p:spPr>
          <a:xfrm>
            <a:off x="1655676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Rectangle 257 380"/>
          <p:cNvSpPr/>
          <p:nvPr/>
        </p:nvSpPr>
        <p:spPr>
          <a:xfrm>
            <a:off x="1922106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Rectangle 257 381"/>
          <p:cNvSpPr/>
          <p:nvPr/>
        </p:nvSpPr>
        <p:spPr>
          <a:xfrm>
            <a:off x="218853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Rectangle 257 382"/>
          <p:cNvSpPr/>
          <p:nvPr/>
        </p:nvSpPr>
        <p:spPr>
          <a:xfrm>
            <a:off x="245496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Rectangle 257 383"/>
          <p:cNvSpPr/>
          <p:nvPr/>
        </p:nvSpPr>
        <p:spPr>
          <a:xfrm>
            <a:off x="2721395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Rectangle 257 384"/>
          <p:cNvSpPr/>
          <p:nvPr/>
        </p:nvSpPr>
        <p:spPr>
          <a:xfrm>
            <a:off x="32352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Rectangle 257 385"/>
          <p:cNvSpPr/>
          <p:nvPr/>
        </p:nvSpPr>
        <p:spPr>
          <a:xfrm>
            <a:off x="58995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Rectangle 257 386"/>
          <p:cNvSpPr/>
          <p:nvPr/>
        </p:nvSpPr>
        <p:spPr>
          <a:xfrm>
            <a:off x="85638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Rectangle 257 387"/>
          <p:cNvSpPr/>
          <p:nvPr/>
        </p:nvSpPr>
        <p:spPr>
          <a:xfrm>
            <a:off x="112281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Rectangle 257 388"/>
          <p:cNvSpPr/>
          <p:nvPr/>
        </p:nvSpPr>
        <p:spPr>
          <a:xfrm>
            <a:off x="138924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Rectangle 257 389"/>
          <p:cNvSpPr/>
          <p:nvPr/>
        </p:nvSpPr>
        <p:spPr>
          <a:xfrm>
            <a:off x="1655676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Rectangle 257 390"/>
          <p:cNvSpPr/>
          <p:nvPr/>
        </p:nvSpPr>
        <p:spPr>
          <a:xfrm>
            <a:off x="1922106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Rectangle 257 391"/>
          <p:cNvSpPr/>
          <p:nvPr/>
        </p:nvSpPr>
        <p:spPr>
          <a:xfrm>
            <a:off x="218853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Rectangle 257 392"/>
          <p:cNvSpPr/>
          <p:nvPr/>
        </p:nvSpPr>
        <p:spPr>
          <a:xfrm>
            <a:off x="245496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3" name="Rectangle 257 393"/>
          <p:cNvSpPr/>
          <p:nvPr/>
        </p:nvSpPr>
        <p:spPr>
          <a:xfrm>
            <a:off x="2721395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Rectangle 257 394"/>
          <p:cNvSpPr/>
          <p:nvPr/>
        </p:nvSpPr>
        <p:spPr>
          <a:xfrm>
            <a:off x="32352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Rectangle 257 395"/>
          <p:cNvSpPr/>
          <p:nvPr/>
        </p:nvSpPr>
        <p:spPr>
          <a:xfrm>
            <a:off x="58995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" name="Rectangle 257 396"/>
          <p:cNvSpPr/>
          <p:nvPr/>
        </p:nvSpPr>
        <p:spPr>
          <a:xfrm>
            <a:off x="85638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" name="Rectangle 257 397"/>
          <p:cNvSpPr/>
          <p:nvPr/>
        </p:nvSpPr>
        <p:spPr>
          <a:xfrm>
            <a:off x="112281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8" name="Rectangle 257 398"/>
          <p:cNvSpPr/>
          <p:nvPr/>
        </p:nvSpPr>
        <p:spPr>
          <a:xfrm>
            <a:off x="138924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" name="Rectangle 257 399"/>
          <p:cNvSpPr/>
          <p:nvPr/>
        </p:nvSpPr>
        <p:spPr>
          <a:xfrm>
            <a:off x="1655676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0" name="Rectangle 257 400"/>
          <p:cNvSpPr/>
          <p:nvPr/>
        </p:nvSpPr>
        <p:spPr>
          <a:xfrm>
            <a:off x="1922106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1" name="Rectangle 257 401"/>
          <p:cNvSpPr/>
          <p:nvPr/>
        </p:nvSpPr>
        <p:spPr>
          <a:xfrm>
            <a:off x="218853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Rectangle 257 402"/>
          <p:cNvSpPr/>
          <p:nvPr/>
        </p:nvSpPr>
        <p:spPr>
          <a:xfrm>
            <a:off x="245496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3" name="Rectangle 257 403"/>
          <p:cNvSpPr/>
          <p:nvPr/>
        </p:nvSpPr>
        <p:spPr>
          <a:xfrm>
            <a:off x="2721395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4" name="Rectangle 257 404"/>
          <p:cNvSpPr/>
          <p:nvPr/>
        </p:nvSpPr>
        <p:spPr>
          <a:xfrm>
            <a:off x="32352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5" name="Rectangle 257 405"/>
          <p:cNvSpPr/>
          <p:nvPr/>
        </p:nvSpPr>
        <p:spPr>
          <a:xfrm>
            <a:off x="58995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6" name="Rectangle 257 406"/>
          <p:cNvSpPr/>
          <p:nvPr/>
        </p:nvSpPr>
        <p:spPr>
          <a:xfrm>
            <a:off x="85638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7" name="Rectangle 257 407"/>
          <p:cNvSpPr/>
          <p:nvPr/>
        </p:nvSpPr>
        <p:spPr>
          <a:xfrm>
            <a:off x="112281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ectangle 257 408"/>
          <p:cNvSpPr/>
          <p:nvPr/>
        </p:nvSpPr>
        <p:spPr>
          <a:xfrm>
            <a:off x="138924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ectangle 257 409"/>
          <p:cNvSpPr/>
          <p:nvPr/>
        </p:nvSpPr>
        <p:spPr>
          <a:xfrm>
            <a:off x="1655676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Rectangle 257 410"/>
          <p:cNvSpPr/>
          <p:nvPr/>
        </p:nvSpPr>
        <p:spPr>
          <a:xfrm>
            <a:off x="1922106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Rectangle 257 411"/>
          <p:cNvSpPr/>
          <p:nvPr/>
        </p:nvSpPr>
        <p:spPr>
          <a:xfrm>
            <a:off x="218853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Rectangle 257 412"/>
          <p:cNvSpPr/>
          <p:nvPr/>
        </p:nvSpPr>
        <p:spPr>
          <a:xfrm>
            <a:off x="245496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Rectangle 257 413"/>
          <p:cNvSpPr/>
          <p:nvPr/>
        </p:nvSpPr>
        <p:spPr>
          <a:xfrm>
            <a:off x="2721395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Rectangle 257 414"/>
          <p:cNvSpPr/>
          <p:nvPr/>
        </p:nvSpPr>
        <p:spPr>
          <a:xfrm>
            <a:off x="32352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Rectangle 257 415"/>
          <p:cNvSpPr/>
          <p:nvPr/>
        </p:nvSpPr>
        <p:spPr>
          <a:xfrm>
            <a:off x="58995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257 416"/>
          <p:cNvSpPr/>
          <p:nvPr/>
        </p:nvSpPr>
        <p:spPr>
          <a:xfrm>
            <a:off x="85638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Rectangle 257 417"/>
          <p:cNvSpPr/>
          <p:nvPr/>
        </p:nvSpPr>
        <p:spPr>
          <a:xfrm>
            <a:off x="112281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Rectangle 257 418"/>
          <p:cNvSpPr/>
          <p:nvPr/>
        </p:nvSpPr>
        <p:spPr>
          <a:xfrm>
            <a:off x="138924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Rectangle 257 419"/>
          <p:cNvSpPr/>
          <p:nvPr/>
        </p:nvSpPr>
        <p:spPr>
          <a:xfrm>
            <a:off x="1655676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Rectangle 257 420"/>
          <p:cNvSpPr/>
          <p:nvPr/>
        </p:nvSpPr>
        <p:spPr>
          <a:xfrm>
            <a:off x="1922106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Rectangle 257 421"/>
          <p:cNvSpPr/>
          <p:nvPr/>
        </p:nvSpPr>
        <p:spPr>
          <a:xfrm>
            <a:off x="218853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Rectangle 257 422"/>
          <p:cNvSpPr/>
          <p:nvPr/>
        </p:nvSpPr>
        <p:spPr>
          <a:xfrm>
            <a:off x="245496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Rectangle 257 423"/>
          <p:cNvSpPr/>
          <p:nvPr/>
        </p:nvSpPr>
        <p:spPr>
          <a:xfrm>
            <a:off x="2721395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57 424"/>
          <p:cNvSpPr txBox="1"/>
          <p:nvPr/>
        </p:nvSpPr>
        <p:spPr>
          <a:xfrm>
            <a:off x="-74176" y="440346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25" name="Rectangle 257 425"/>
          <p:cNvSpPr/>
          <p:nvPr/>
        </p:nvSpPr>
        <p:spPr>
          <a:xfrm>
            <a:off x="3419872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6" name="Rectangle 257 426"/>
          <p:cNvSpPr/>
          <p:nvPr/>
        </p:nvSpPr>
        <p:spPr>
          <a:xfrm>
            <a:off x="3686302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Rectangle 257 427"/>
          <p:cNvSpPr/>
          <p:nvPr/>
        </p:nvSpPr>
        <p:spPr>
          <a:xfrm>
            <a:off x="395273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Rectangle 257 428"/>
          <p:cNvSpPr/>
          <p:nvPr/>
        </p:nvSpPr>
        <p:spPr>
          <a:xfrm>
            <a:off x="421916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Rectangle 257 429"/>
          <p:cNvSpPr/>
          <p:nvPr/>
        </p:nvSpPr>
        <p:spPr>
          <a:xfrm>
            <a:off x="4485591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Rectangle 257 430"/>
          <p:cNvSpPr/>
          <p:nvPr/>
        </p:nvSpPr>
        <p:spPr>
          <a:xfrm>
            <a:off x="475202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Rectangle 257 431"/>
          <p:cNvSpPr/>
          <p:nvPr/>
        </p:nvSpPr>
        <p:spPr>
          <a:xfrm>
            <a:off x="501845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Rectangle 257 432"/>
          <p:cNvSpPr/>
          <p:nvPr/>
        </p:nvSpPr>
        <p:spPr>
          <a:xfrm>
            <a:off x="528487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Rectangle 257 433"/>
          <p:cNvSpPr/>
          <p:nvPr/>
        </p:nvSpPr>
        <p:spPr>
          <a:xfrm>
            <a:off x="555130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Rectangle 257 434"/>
          <p:cNvSpPr/>
          <p:nvPr/>
        </p:nvSpPr>
        <p:spPr>
          <a:xfrm>
            <a:off x="581773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Rectangle 257 435"/>
          <p:cNvSpPr/>
          <p:nvPr/>
        </p:nvSpPr>
        <p:spPr>
          <a:xfrm>
            <a:off x="3419872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Rectangle 257 436"/>
          <p:cNvSpPr/>
          <p:nvPr/>
        </p:nvSpPr>
        <p:spPr>
          <a:xfrm>
            <a:off x="3686302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Rectangle 257 437"/>
          <p:cNvSpPr/>
          <p:nvPr/>
        </p:nvSpPr>
        <p:spPr>
          <a:xfrm>
            <a:off x="395273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Rectangle 257 438"/>
          <p:cNvSpPr/>
          <p:nvPr/>
        </p:nvSpPr>
        <p:spPr>
          <a:xfrm>
            <a:off x="421916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9" name="Rectangle 257 439"/>
          <p:cNvSpPr/>
          <p:nvPr/>
        </p:nvSpPr>
        <p:spPr>
          <a:xfrm>
            <a:off x="4485591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Rectangle 257 440"/>
          <p:cNvSpPr/>
          <p:nvPr/>
        </p:nvSpPr>
        <p:spPr>
          <a:xfrm>
            <a:off x="475202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1" name="Rectangle 257 441"/>
          <p:cNvSpPr/>
          <p:nvPr/>
        </p:nvSpPr>
        <p:spPr>
          <a:xfrm>
            <a:off x="501845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2" name="Rectangle 257 442"/>
          <p:cNvSpPr/>
          <p:nvPr/>
        </p:nvSpPr>
        <p:spPr>
          <a:xfrm>
            <a:off x="528487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3" name="Rectangle 257 443"/>
          <p:cNvSpPr/>
          <p:nvPr/>
        </p:nvSpPr>
        <p:spPr>
          <a:xfrm>
            <a:off x="555130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4" name="Rectangle 257 444"/>
          <p:cNvSpPr/>
          <p:nvPr/>
        </p:nvSpPr>
        <p:spPr>
          <a:xfrm>
            <a:off x="581773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5" name="Rectangle 257 445"/>
          <p:cNvSpPr/>
          <p:nvPr/>
        </p:nvSpPr>
        <p:spPr>
          <a:xfrm>
            <a:off x="3419872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6" name="Rectangle 257 446"/>
          <p:cNvSpPr/>
          <p:nvPr/>
        </p:nvSpPr>
        <p:spPr>
          <a:xfrm>
            <a:off x="3686302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7" name="Rectangle 257 447"/>
          <p:cNvSpPr/>
          <p:nvPr/>
        </p:nvSpPr>
        <p:spPr>
          <a:xfrm>
            <a:off x="395273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8" name="Rectangle 257 448"/>
          <p:cNvSpPr/>
          <p:nvPr/>
        </p:nvSpPr>
        <p:spPr>
          <a:xfrm>
            <a:off x="421916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9" name="Rectangle 257 449"/>
          <p:cNvSpPr/>
          <p:nvPr/>
        </p:nvSpPr>
        <p:spPr>
          <a:xfrm>
            <a:off x="4485591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" name="Rectangle 257 450"/>
          <p:cNvSpPr/>
          <p:nvPr/>
        </p:nvSpPr>
        <p:spPr>
          <a:xfrm>
            <a:off x="475202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1" name="Rectangle 257 451"/>
          <p:cNvSpPr/>
          <p:nvPr/>
        </p:nvSpPr>
        <p:spPr>
          <a:xfrm>
            <a:off x="501845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2" name="Rectangle 257 452"/>
          <p:cNvSpPr/>
          <p:nvPr/>
        </p:nvSpPr>
        <p:spPr>
          <a:xfrm>
            <a:off x="528487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3" name="Rectangle 257 453"/>
          <p:cNvSpPr/>
          <p:nvPr/>
        </p:nvSpPr>
        <p:spPr>
          <a:xfrm>
            <a:off x="555130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4" name="Rectangle 257 454"/>
          <p:cNvSpPr/>
          <p:nvPr/>
        </p:nvSpPr>
        <p:spPr>
          <a:xfrm>
            <a:off x="581773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5" name="Rectangle 257 455"/>
          <p:cNvSpPr/>
          <p:nvPr/>
        </p:nvSpPr>
        <p:spPr>
          <a:xfrm>
            <a:off x="3419872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6" name="Rectangle 257 456"/>
          <p:cNvSpPr/>
          <p:nvPr/>
        </p:nvSpPr>
        <p:spPr>
          <a:xfrm>
            <a:off x="3686302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7" name="Rectangle 257 457"/>
          <p:cNvSpPr/>
          <p:nvPr/>
        </p:nvSpPr>
        <p:spPr>
          <a:xfrm>
            <a:off x="395273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8" name="Rectangle 257 458"/>
          <p:cNvSpPr/>
          <p:nvPr/>
        </p:nvSpPr>
        <p:spPr>
          <a:xfrm>
            <a:off x="421916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9" name="Rectangle 257 459"/>
          <p:cNvSpPr/>
          <p:nvPr/>
        </p:nvSpPr>
        <p:spPr>
          <a:xfrm>
            <a:off x="4485591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" name="Rectangle 257 460"/>
          <p:cNvSpPr/>
          <p:nvPr/>
        </p:nvSpPr>
        <p:spPr>
          <a:xfrm>
            <a:off x="475202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Rectangle 257 461"/>
          <p:cNvSpPr/>
          <p:nvPr/>
        </p:nvSpPr>
        <p:spPr>
          <a:xfrm>
            <a:off x="501845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Rectangle 257 462"/>
          <p:cNvSpPr/>
          <p:nvPr/>
        </p:nvSpPr>
        <p:spPr>
          <a:xfrm>
            <a:off x="528487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3" name="Rectangle 257 463"/>
          <p:cNvSpPr/>
          <p:nvPr/>
        </p:nvSpPr>
        <p:spPr>
          <a:xfrm>
            <a:off x="555130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Rectangle 257 464"/>
          <p:cNvSpPr/>
          <p:nvPr/>
        </p:nvSpPr>
        <p:spPr>
          <a:xfrm>
            <a:off x="581773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5" name="Rectangle 257 465"/>
          <p:cNvSpPr/>
          <p:nvPr/>
        </p:nvSpPr>
        <p:spPr>
          <a:xfrm>
            <a:off x="3419872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6" name="Rectangle 257 466"/>
          <p:cNvSpPr/>
          <p:nvPr/>
        </p:nvSpPr>
        <p:spPr>
          <a:xfrm>
            <a:off x="3686302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7" name="Rectangle 257 467"/>
          <p:cNvSpPr/>
          <p:nvPr/>
        </p:nvSpPr>
        <p:spPr>
          <a:xfrm>
            <a:off x="395273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8" name="Rectangle 257 468"/>
          <p:cNvSpPr/>
          <p:nvPr/>
        </p:nvSpPr>
        <p:spPr>
          <a:xfrm>
            <a:off x="421916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9" name="Rectangle 257 469"/>
          <p:cNvSpPr/>
          <p:nvPr/>
        </p:nvSpPr>
        <p:spPr>
          <a:xfrm>
            <a:off x="4485591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0" name="Rectangle 257 470"/>
          <p:cNvSpPr/>
          <p:nvPr/>
        </p:nvSpPr>
        <p:spPr>
          <a:xfrm>
            <a:off x="475202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" name="Rectangle 257 471"/>
          <p:cNvSpPr/>
          <p:nvPr/>
        </p:nvSpPr>
        <p:spPr>
          <a:xfrm>
            <a:off x="501845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2" name="Rectangle 257 472"/>
          <p:cNvSpPr/>
          <p:nvPr/>
        </p:nvSpPr>
        <p:spPr>
          <a:xfrm>
            <a:off x="528487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3" name="Rectangle 257 473"/>
          <p:cNvSpPr/>
          <p:nvPr/>
        </p:nvSpPr>
        <p:spPr>
          <a:xfrm>
            <a:off x="555130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4" name="Rectangle 257 474"/>
          <p:cNvSpPr/>
          <p:nvPr/>
        </p:nvSpPr>
        <p:spPr>
          <a:xfrm>
            <a:off x="581773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5" name="Rectangle 257 475"/>
          <p:cNvSpPr/>
          <p:nvPr/>
        </p:nvSpPr>
        <p:spPr>
          <a:xfrm>
            <a:off x="3419872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6" name="Rectangle 257 476"/>
          <p:cNvSpPr/>
          <p:nvPr/>
        </p:nvSpPr>
        <p:spPr>
          <a:xfrm>
            <a:off x="3686302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7" name="Rectangle 257 477"/>
          <p:cNvSpPr/>
          <p:nvPr/>
        </p:nvSpPr>
        <p:spPr>
          <a:xfrm>
            <a:off x="395273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8" name="Rectangle 257 478"/>
          <p:cNvSpPr/>
          <p:nvPr/>
        </p:nvSpPr>
        <p:spPr>
          <a:xfrm>
            <a:off x="421916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9" name="Rectangle 257 479"/>
          <p:cNvSpPr/>
          <p:nvPr/>
        </p:nvSpPr>
        <p:spPr>
          <a:xfrm>
            <a:off x="4485591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0" name="Rectangle 257 480"/>
          <p:cNvSpPr/>
          <p:nvPr/>
        </p:nvSpPr>
        <p:spPr>
          <a:xfrm>
            <a:off x="475202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" name="Rectangle 257 481"/>
          <p:cNvSpPr/>
          <p:nvPr/>
        </p:nvSpPr>
        <p:spPr>
          <a:xfrm>
            <a:off x="501845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2" name="Rectangle 257 482"/>
          <p:cNvSpPr/>
          <p:nvPr/>
        </p:nvSpPr>
        <p:spPr>
          <a:xfrm>
            <a:off x="528487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3" name="Rectangle 257 483"/>
          <p:cNvSpPr/>
          <p:nvPr/>
        </p:nvSpPr>
        <p:spPr>
          <a:xfrm>
            <a:off x="555130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4" name="Rectangle 257 484"/>
          <p:cNvSpPr/>
          <p:nvPr/>
        </p:nvSpPr>
        <p:spPr>
          <a:xfrm>
            <a:off x="581773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5" name="Rectangle 257 485"/>
          <p:cNvSpPr/>
          <p:nvPr/>
        </p:nvSpPr>
        <p:spPr>
          <a:xfrm>
            <a:off x="3419872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6" name="Rectangle 257 486"/>
          <p:cNvSpPr/>
          <p:nvPr/>
        </p:nvSpPr>
        <p:spPr>
          <a:xfrm>
            <a:off x="3686302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7" name="Rectangle 257 487"/>
          <p:cNvSpPr/>
          <p:nvPr/>
        </p:nvSpPr>
        <p:spPr>
          <a:xfrm>
            <a:off x="395273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8" name="Rectangle 257 488"/>
          <p:cNvSpPr/>
          <p:nvPr/>
        </p:nvSpPr>
        <p:spPr>
          <a:xfrm>
            <a:off x="421916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9" name="Rectangle 257 489"/>
          <p:cNvSpPr/>
          <p:nvPr/>
        </p:nvSpPr>
        <p:spPr>
          <a:xfrm>
            <a:off x="4485591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0" name="Rectangle 257 490"/>
          <p:cNvSpPr/>
          <p:nvPr/>
        </p:nvSpPr>
        <p:spPr>
          <a:xfrm>
            <a:off x="475202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1" name="Rectangle 257 491"/>
          <p:cNvSpPr/>
          <p:nvPr/>
        </p:nvSpPr>
        <p:spPr>
          <a:xfrm>
            <a:off x="501845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2" name="Rectangle 257 492"/>
          <p:cNvSpPr/>
          <p:nvPr/>
        </p:nvSpPr>
        <p:spPr>
          <a:xfrm>
            <a:off x="528487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3" name="Rectangle 257 493"/>
          <p:cNvSpPr/>
          <p:nvPr/>
        </p:nvSpPr>
        <p:spPr>
          <a:xfrm>
            <a:off x="555130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4" name="Rectangle 257 494"/>
          <p:cNvSpPr/>
          <p:nvPr/>
        </p:nvSpPr>
        <p:spPr>
          <a:xfrm>
            <a:off x="581773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5" name="Rectangle 257 495"/>
          <p:cNvSpPr/>
          <p:nvPr/>
        </p:nvSpPr>
        <p:spPr>
          <a:xfrm>
            <a:off x="3419872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6" name="Rectangle 257 496"/>
          <p:cNvSpPr/>
          <p:nvPr/>
        </p:nvSpPr>
        <p:spPr>
          <a:xfrm>
            <a:off x="3686302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7" name="Rectangle 257 497"/>
          <p:cNvSpPr/>
          <p:nvPr/>
        </p:nvSpPr>
        <p:spPr>
          <a:xfrm>
            <a:off x="395273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8" name="Rectangle 257 498"/>
          <p:cNvSpPr/>
          <p:nvPr/>
        </p:nvSpPr>
        <p:spPr>
          <a:xfrm>
            <a:off x="421916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9" name="Rectangle 257 499"/>
          <p:cNvSpPr/>
          <p:nvPr/>
        </p:nvSpPr>
        <p:spPr>
          <a:xfrm>
            <a:off x="4485591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0" name="Rectangle 257 500"/>
          <p:cNvSpPr/>
          <p:nvPr/>
        </p:nvSpPr>
        <p:spPr>
          <a:xfrm>
            <a:off x="475202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" name="Rectangle 257 501"/>
          <p:cNvSpPr/>
          <p:nvPr/>
        </p:nvSpPr>
        <p:spPr>
          <a:xfrm>
            <a:off x="501845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2" name="Rectangle 257 502"/>
          <p:cNvSpPr/>
          <p:nvPr/>
        </p:nvSpPr>
        <p:spPr>
          <a:xfrm>
            <a:off x="528487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3" name="Rectangle 257 503"/>
          <p:cNvSpPr/>
          <p:nvPr/>
        </p:nvSpPr>
        <p:spPr>
          <a:xfrm>
            <a:off x="555130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4" name="Rectangle 257 504"/>
          <p:cNvSpPr/>
          <p:nvPr/>
        </p:nvSpPr>
        <p:spPr>
          <a:xfrm>
            <a:off x="581773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5" name="Rectangle 257 505"/>
          <p:cNvSpPr/>
          <p:nvPr/>
        </p:nvSpPr>
        <p:spPr>
          <a:xfrm>
            <a:off x="3419872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6" name="Rectangle 257 506"/>
          <p:cNvSpPr/>
          <p:nvPr/>
        </p:nvSpPr>
        <p:spPr>
          <a:xfrm>
            <a:off x="3686302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7" name="Rectangle 257 507"/>
          <p:cNvSpPr/>
          <p:nvPr/>
        </p:nvSpPr>
        <p:spPr>
          <a:xfrm>
            <a:off x="395273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8" name="Rectangle 257 508"/>
          <p:cNvSpPr/>
          <p:nvPr/>
        </p:nvSpPr>
        <p:spPr>
          <a:xfrm>
            <a:off x="421916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9" name="Rectangle 257 509"/>
          <p:cNvSpPr/>
          <p:nvPr/>
        </p:nvSpPr>
        <p:spPr>
          <a:xfrm>
            <a:off x="4485591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0" name="Rectangle 257 510"/>
          <p:cNvSpPr/>
          <p:nvPr/>
        </p:nvSpPr>
        <p:spPr>
          <a:xfrm>
            <a:off x="475202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1" name="Rectangle 257 511"/>
          <p:cNvSpPr/>
          <p:nvPr/>
        </p:nvSpPr>
        <p:spPr>
          <a:xfrm>
            <a:off x="501845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" name="Rectangle 257 512"/>
          <p:cNvSpPr/>
          <p:nvPr/>
        </p:nvSpPr>
        <p:spPr>
          <a:xfrm>
            <a:off x="528487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3" name="Rectangle 257 513"/>
          <p:cNvSpPr/>
          <p:nvPr/>
        </p:nvSpPr>
        <p:spPr>
          <a:xfrm>
            <a:off x="555130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4" name="Rectangle 257 514"/>
          <p:cNvSpPr/>
          <p:nvPr/>
        </p:nvSpPr>
        <p:spPr>
          <a:xfrm>
            <a:off x="581773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5" name="Rectangle 257 515"/>
          <p:cNvSpPr/>
          <p:nvPr/>
        </p:nvSpPr>
        <p:spPr>
          <a:xfrm>
            <a:off x="3419872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6" name="Rectangle 257 516"/>
          <p:cNvSpPr/>
          <p:nvPr/>
        </p:nvSpPr>
        <p:spPr>
          <a:xfrm>
            <a:off x="3686302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7" name="Rectangle 257 517"/>
          <p:cNvSpPr/>
          <p:nvPr/>
        </p:nvSpPr>
        <p:spPr>
          <a:xfrm>
            <a:off x="395273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8" name="Rectangle 257 518"/>
          <p:cNvSpPr/>
          <p:nvPr/>
        </p:nvSpPr>
        <p:spPr>
          <a:xfrm>
            <a:off x="421916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9" name="Rectangle 257 519"/>
          <p:cNvSpPr/>
          <p:nvPr/>
        </p:nvSpPr>
        <p:spPr>
          <a:xfrm>
            <a:off x="4485591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0" name="Rectangle 257 520"/>
          <p:cNvSpPr/>
          <p:nvPr/>
        </p:nvSpPr>
        <p:spPr>
          <a:xfrm>
            <a:off x="475202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1" name="Rectangle 257 521"/>
          <p:cNvSpPr/>
          <p:nvPr/>
        </p:nvSpPr>
        <p:spPr>
          <a:xfrm>
            <a:off x="501845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2" name="Rectangle 257 522"/>
          <p:cNvSpPr/>
          <p:nvPr/>
        </p:nvSpPr>
        <p:spPr>
          <a:xfrm>
            <a:off x="528487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3" name="Rectangle 257 523"/>
          <p:cNvSpPr/>
          <p:nvPr/>
        </p:nvSpPr>
        <p:spPr>
          <a:xfrm>
            <a:off x="555130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4" name="Rectangle 257 524"/>
          <p:cNvSpPr/>
          <p:nvPr/>
        </p:nvSpPr>
        <p:spPr>
          <a:xfrm>
            <a:off x="581773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5" name="Rectangle 257 525"/>
          <p:cNvSpPr/>
          <p:nvPr/>
        </p:nvSpPr>
        <p:spPr>
          <a:xfrm>
            <a:off x="637220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" name="Rectangle 257 526"/>
          <p:cNvSpPr/>
          <p:nvPr/>
        </p:nvSpPr>
        <p:spPr>
          <a:xfrm>
            <a:off x="663863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7" name="Rectangle 257 527"/>
          <p:cNvSpPr/>
          <p:nvPr/>
        </p:nvSpPr>
        <p:spPr>
          <a:xfrm>
            <a:off x="690505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8" name="Rectangle 257 528"/>
          <p:cNvSpPr/>
          <p:nvPr/>
        </p:nvSpPr>
        <p:spPr>
          <a:xfrm>
            <a:off x="717148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9" name="Rectangle 257 529"/>
          <p:cNvSpPr/>
          <p:nvPr/>
        </p:nvSpPr>
        <p:spPr>
          <a:xfrm>
            <a:off x="743791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0" name="Rectangle 257 530"/>
          <p:cNvSpPr/>
          <p:nvPr/>
        </p:nvSpPr>
        <p:spPr>
          <a:xfrm>
            <a:off x="770434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1" name="Rectangle 257 531"/>
          <p:cNvSpPr/>
          <p:nvPr/>
        </p:nvSpPr>
        <p:spPr>
          <a:xfrm>
            <a:off x="797077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" name="Rectangle 257 532"/>
          <p:cNvSpPr/>
          <p:nvPr/>
        </p:nvSpPr>
        <p:spPr>
          <a:xfrm>
            <a:off x="823720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3" name="Rectangle 257 533"/>
          <p:cNvSpPr/>
          <p:nvPr/>
        </p:nvSpPr>
        <p:spPr>
          <a:xfrm>
            <a:off x="850363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4" name="Rectangle 257 534"/>
          <p:cNvSpPr/>
          <p:nvPr/>
        </p:nvSpPr>
        <p:spPr>
          <a:xfrm>
            <a:off x="877006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5" name="Rectangle 257 535"/>
          <p:cNvSpPr/>
          <p:nvPr/>
        </p:nvSpPr>
        <p:spPr>
          <a:xfrm>
            <a:off x="637220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6" name="Rectangle 257 536"/>
          <p:cNvSpPr/>
          <p:nvPr/>
        </p:nvSpPr>
        <p:spPr>
          <a:xfrm>
            <a:off x="663863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7" name="Rectangle 257 537"/>
          <p:cNvSpPr/>
          <p:nvPr/>
        </p:nvSpPr>
        <p:spPr>
          <a:xfrm>
            <a:off x="690505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8" name="Rectangle 257 538"/>
          <p:cNvSpPr/>
          <p:nvPr/>
        </p:nvSpPr>
        <p:spPr>
          <a:xfrm>
            <a:off x="717148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9" name="Rectangle 257 539"/>
          <p:cNvSpPr/>
          <p:nvPr/>
        </p:nvSpPr>
        <p:spPr>
          <a:xfrm>
            <a:off x="743791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0" name="Rectangle 257 540"/>
          <p:cNvSpPr/>
          <p:nvPr/>
        </p:nvSpPr>
        <p:spPr>
          <a:xfrm>
            <a:off x="770434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1" name="Rectangle 257 541"/>
          <p:cNvSpPr/>
          <p:nvPr/>
        </p:nvSpPr>
        <p:spPr>
          <a:xfrm>
            <a:off x="797077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2" name="Rectangle 257 542"/>
          <p:cNvSpPr/>
          <p:nvPr/>
        </p:nvSpPr>
        <p:spPr>
          <a:xfrm>
            <a:off x="823720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3" name="Rectangle 257 543"/>
          <p:cNvSpPr/>
          <p:nvPr/>
        </p:nvSpPr>
        <p:spPr>
          <a:xfrm>
            <a:off x="850363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4" name="Rectangle 257 544"/>
          <p:cNvSpPr/>
          <p:nvPr/>
        </p:nvSpPr>
        <p:spPr>
          <a:xfrm>
            <a:off x="877006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5" name="Rectangle 257 545"/>
          <p:cNvSpPr/>
          <p:nvPr/>
        </p:nvSpPr>
        <p:spPr>
          <a:xfrm>
            <a:off x="637220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6" name="Rectangle 257 546"/>
          <p:cNvSpPr/>
          <p:nvPr/>
        </p:nvSpPr>
        <p:spPr>
          <a:xfrm>
            <a:off x="663863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" name="Rectangle 257 547"/>
          <p:cNvSpPr/>
          <p:nvPr/>
        </p:nvSpPr>
        <p:spPr>
          <a:xfrm>
            <a:off x="690505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8" name="Rectangle 257 548"/>
          <p:cNvSpPr/>
          <p:nvPr/>
        </p:nvSpPr>
        <p:spPr>
          <a:xfrm>
            <a:off x="717148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9" name="Rectangle 257 549"/>
          <p:cNvSpPr/>
          <p:nvPr/>
        </p:nvSpPr>
        <p:spPr>
          <a:xfrm>
            <a:off x="743791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0" name="Rectangle 257 550"/>
          <p:cNvSpPr/>
          <p:nvPr/>
        </p:nvSpPr>
        <p:spPr>
          <a:xfrm>
            <a:off x="770434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1" name="Rectangle 257 551"/>
          <p:cNvSpPr/>
          <p:nvPr/>
        </p:nvSpPr>
        <p:spPr>
          <a:xfrm>
            <a:off x="797077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2" name="Rectangle 257 552"/>
          <p:cNvSpPr/>
          <p:nvPr/>
        </p:nvSpPr>
        <p:spPr>
          <a:xfrm>
            <a:off x="823720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3" name="Rectangle 257 553"/>
          <p:cNvSpPr/>
          <p:nvPr/>
        </p:nvSpPr>
        <p:spPr>
          <a:xfrm>
            <a:off x="850363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4" name="Rectangle 257 554"/>
          <p:cNvSpPr/>
          <p:nvPr/>
        </p:nvSpPr>
        <p:spPr>
          <a:xfrm>
            <a:off x="877006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5" name="Rectangle 257 555"/>
          <p:cNvSpPr/>
          <p:nvPr/>
        </p:nvSpPr>
        <p:spPr>
          <a:xfrm>
            <a:off x="637220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6" name="Rectangle 257 556"/>
          <p:cNvSpPr/>
          <p:nvPr/>
        </p:nvSpPr>
        <p:spPr>
          <a:xfrm>
            <a:off x="663863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7" name="Rectangle 257 557"/>
          <p:cNvSpPr/>
          <p:nvPr/>
        </p:nvSpPr>
        <p:spPr>
          <a:xfrm>
            <a:off x="690505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8" name="Rectangle 257 558"/>
          <p:cNvSpPr/>
          <p:nvPr/>
        </p:nvSpPr>
        <p:spPr>
          <a:xfrm>
            <a:off x="717148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9" name="Rectangle 257 559"/>
          <p:cNvSpPr/>
          <p:nvPr/>
        </p:nvSpPr>
        <p:spPr>
          <a:xfrm>
            <a:off x="743791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0" name="Rectangle 257 560"/>
          <p:cNvSpPr/>
          <p:nvPr/>
        </p:nvSpPr>
        <p:spPr>
          <a:xfrm>
            <a:off x="770434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1" name="Rectangle 257 561"/>
          <p:cNvSpPr/>
          <p:nvPr/>
        </p:nvSpPr>
        <p:spPr>
          <a:xfrm>
            <a:off x="797077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2" name="Rectangle 257 562"/>
          <p:cNvSpPr/>
          <p:nvPr/>
        </p:nvSpPr>
        <p:spPr>
          <a:xfrm>
            <a:off x="823720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" name="Rectangle 257 563"/>
          <p:cNvSpPr/>
          <p:nvPr/>
        </p:nvSpPr>
        <p:spPr>
          <a:xfrm>
            <a:off x="850363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4" name="Rectangle 257 564"/>
          <p:cNvSpPr/>
          <p:nvPr/>
        </p:nvSpPr>
        <p:spPr>
          <a:xfrm>
            <a:off x="877006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5" name="Rectangle 257 565"/>
          <p:cNvSpPr/>
          <p:nvPr/>
        </p:nvSpPr>
        <p:spPr>
          <a:xfrm>
            <a:off x="637220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6" name="Rectangle 257 566"/>
          <p:cNvSpPr/>
          <p:nvPr/>
        </p:nvSpPr>
        <p:spPr>
          <a:xfrm>
            <a:off x="663863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7" name="Rectangle 257 567"/>
          <p:cNvSpPr/>
          <p:nvPr/>
        </p:nvSpPr>
        <p:spPr>
          <a:xfrm>
            <a:off x="690505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8" name="Rectangle 257 568"/>
          <p:cNvSpPr/>
          <p:nvPr/>
        </p:nvSpPr>
        <p:spPr>
          <a:xfrm>
            <a:off x="717148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9" name="Rectangle 257 569"/>
          <p:cNvSpPr/>
          <p:nvPr/>
        </p:nvSpPr>
        <p:spPr>
          <a:xfrm>
            <a:off x="743791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0" name="Rectangle 257 570"/>
          <p:cNvSpPr/>
          <p:nvPr/>
        </p:nvSpPr>
        <p:spPr>
          <a:xfrm>
            <a:off x="770434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1" name="Rectangle 257 571"/>
          <p:cNvSpPr/>
          <p:nvPr/>
        </p:nvSpPr>
        <p:spPr>
          <a:xfrm>
            <a:off x="797077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2" name="Rectangle 257 572"/>
          <p:cNvSpPr/>
          <p:nvPr/>
        </p:nvSpPr>
        <p:spPr>
          <a:xfrm>
            <a:off x="823720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" name="Rectangle 257 573"/>
          <p:cNvSpPr/>
          <p:nvPr/>
        </p:nvSpPr>
        <p:spPr>
          <a:xfrm>
            <a:off x="850363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4" name="Rectangle 257 574"/>
          <p:cNvSpPr/>
          <p:nvPr/>
        </p:nvSpPr>
        <p:spPr>
          <a:xfrm>
            <a:off x="877006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5" name="Rectangle 257 575"/>
          <p:cNvSpPr/>
          <p:nvPr/>
        </p:nvSpPr>
        <p:spPr>
          <a:xfrm>
            <a:off x="637220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6" name="Rectangle 257 576"/>
          <p:cNvSpPr/>
          <p:nvPr/>
        </p:nvSpPr>
        <p:spPr>
          <a:xfrm>
            <a:off x="663863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7" name="Rectangle 257 577"/>
          <p:cNvSpPr/>
          <p:nvPr/>
        </p:nvSpPr>
        <p:spPr>
          <a:xfrm>
            <a:off x="690505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8" name="Rectangle 257 578"/>
          <p:cNvSpPr/>
          <p:nvPr/>
        </p:nvSpPr>
        <p:spPr>
          <a:xfrm>
            <a:off x="717148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9" name="Rectangle 257 579"/>
          <p:cNvSpPr/>
          <p:nvPr/>
        </p:nvSpPr>
        <p:spPr>
          <a:xfrm>
            <a:off x="743791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0" name="Rectangle 257 580"/>
          <p:cNvSpPr/>
          <p:nvPr/>
        </p:nvSpPr>
        <p:spPr>
          <a:xfrm>
            <a:off x="770434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1" name="Rectangle 257 581"/>
          <p:cNvSpPr/>
          <p:nvPr/>
        </p:nvSpPr>
        <p:spPr>
          <a:xfrm>
            <a:off x="797077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2" name="Rectangle 257 582"/>
          <p:cNvSpPr/>
          <p:nvPr/>
        </p:nvSpPr>
        <p:spPr>
          <a:xfrm>
            <a:off x="823720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3" name="Rectangle 257 583"/>
          <p:cNvSpPr/>
          <p:nvPr/>
        </p:nvSpPr>
        <p:spPr>
          <a:xfrm>
            <a:off x="850363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4" name="Rectangle 257 584"/>
          <p:cNvSpPr/>
          <p:nvPr/>
        </p:nvSpPr>
        <p:spPr>
          <a:xfrm>
            <a:off x="877006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5" name="Rectangle 257 585"/>
          <p:cNvSpPr/>
          <p:nvPr/>
        </p:nvSpPr>
        <p:spPr>
          <a:xfrm>
            <a:off x="637220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6" name="Rectangle 257 586"/>
          <p:cNvSpPr/>
          <p:nvPr/>
        </p:nvSpPr>
        <p:spPr>
          <a:xfrm>
            <a:off x="663863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7" name="Rectangle 257 587"/>
          <p:cNvSpPr/>
          <p:nvPr/>
        </p:nvSpPr>
        <p:spPr>
          <a:xfrm>
            <a:off x="690505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8" name="Rectangle 257 588"/>
          <p:cNvSpPr/>
          <p:nvPr/>
        </p:nvSpPr>
        <p:spPr>
          <a:xfrm>
            <a:off x="717148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9" name="Rectangle 257 589"/>
          <p:cNvSpPr/>
          <p:nvPr/>
        </p:nvSpPr>
        <p:spPr>
          <a:xfrm>
            <a:off x="743791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0" name="Rectangle 257 590"/>
          <p:cNvSpPr/>
          <p:nvPr/>
        </p:nvSpPr>
        <p:spPr>
          <a:xfrm>
            <a:off x="770434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1" name="Rectangle 257 591"/>
          <p:cNvSpPr/>
          <p:nvPr/>
        </p:nvSpPr>
        <p:spPr>
          <a:xfrm>
            <a:off x="797077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2" name="Rectangle 257 592"/>
          <p:cNvSpPr/>
          <p:nvPr/>
        </p:nvSpPr>
        <p:spPr>
          <a:xfrm>
            <a:off x="823720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" name="Rectangle 257 593"/>
          <p:cNvSpPr/>
          <p:nvPr/>
        </p:nvSpPr>
        <p:spPr>
          <a:xfrm>
            <a:off x="850363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4" name="Rectangle 257 594"/>
          <p:cNvSpPr/>
          <p:nvPr/>
        </p:nvSpPr>
        <p:spPr>
          <a:xfrm>
            <a:off x="877006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5" name="Rectangle 257 595"/>
          <p:cNvSpPr/>
          <p:nvPr/>
        </p:nvSpPr>
        <p:spPr>
          <a:xfrm>
            <a:off x="637220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6" name="Rectangle 257 596"/>
          <p:cNvSpPr/>
          <p:nvPr/>
        </p:nvSpPr>
        <p:spPr>
          <a:xfrm>
            <a:off x="663863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7" name="Rectangle 257 597"/>
          <p:cNvSpPr/>
          <p:nvPr/>
        </p:nvSpPr>
        <p:spPr>
          <a:xfrm>
            <a:off x="690505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8" name="Rectangle 257 598"/>
          <p:cNvSpPr/>
          <p:nvPr/>
        </p:nvSpPr>
        <p:spPr>
          <a:xfrm>
            <a:off x="717148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9" name="Rectangle 257 599"/>
          <p:cNvSpPr/>
          <p:nvPr/>
        </p:nvSpPr>
        <p:spPr>
          <a:xfrm>
            <a:off x="743791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0" name="Rectangle 257 600"/>
          <p:cNvSpPr/>
          <p:nvPr/>
        </p:nvSpPr>
        <p:spPr>
          <a:xfrm>
            <a:off x="770434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1" name="Rectangle 257 601"/>
          <p:cNvSpPr/>
          <p:nvPr/>
        </p:nvSpPr>
        <p:spPr>
          <a:xfrm>
            <a:off x="797077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2" name="Rectangle 257 602"/>
          <p:cNvSpPr/>
          <p:nvPr/>
        </p:nvSpPr>
        <p:spPr>
          <a:xfrm>
            <a:off x="823720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3" name="Rectangle 257 603"/>
          <p:cNvSpPr/>
          <p:nvPr/>
        </p:nvSpPr>
        <p:spPr>
          <a:xfrm>
            <a:off x="850363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" name="Rectangle 257 604"/>
          <p:cNvSpPr/>
          <p:nvPr/>
        </p:nvSpPr>
        <p:spPr>
          <a:xfrm>
            <a:off x="877006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5" name="Rectangle 257 605"/>
          <p:cNvSpPr/>
          <p:nvPr/>
        </p:nvSpPr>
        <p:spPr>
          <a:xfrm>
            <a:off x="637220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6" name="Rectangle 257 606"/>
          <p:cNvSpPr/>
          <p:nvPr/>
        </p:nvSpPr>
        <p:spPr>
          <a:xfrm>
            <a:off x="663863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7" name="Rectangle 257 607"/>
          <p:cNvSpPr/>
          <p:nvPr/>
        </p:nvSpPr>
        <p:spPr>
          <a:xfrm>
            <a:off x="690505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8" name="Rectangle 257 608"/>
          <p:cNvSpPr/>
          <p:nvPr/>
        </p:nvSpPr>
        <p:spPr>
          <a:xfrm>
            <a:off x="717148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9" name="Rectangle 257 609"/>
          <p:cNvSpPr/>
          <p:nvPr/>
        </p:nvSpPr>
        <p:spPr>
          <a:xfrm>
            <a:off x="743791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0" name="Rectangle 257 610"/>
          <p:cNvSpPr/>
          <p:nvPr/>
        </p:nvSpPr>
        <p:spPr>
          <a:xfrm>
            <a:off x="770434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1" name="Rectangle 257 611"/>
          <p:cNvSpPr/>
          <p:nvPr/>
        </p:nvSpPr>
        <p:spPr>
          <a:xfrm>
            <a:off x="797077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2" name="Rectangle 257 612"/>
          <p:cNvSpPr/>
          <p:nvPr/>
        </p:nvSpPr>
        <p:spPr>
          <a:xfrm>
            <a:off x="823720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3" name="Rectangle 257 613"/>
          <p:cNvSpPr/>
          <p:nvPr/>
        </p:nvSpPr>
        <p:spPr>
          <a:xfrm>
            <a:off x="850363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" name="Rectangle 257 614"/>
          <p:cNvSpPr/>
          <p:nvPr/>
        </p:nvSpPr>
        <p:spPr>
          <a:xfrm>
            <a:off x="877006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" name="Rectangle 257 615"/>
          <p:cNvSpPr/>
          <p:nvPr/>
        </p:nvSpPr>
        <p:spPr>
          <a:xfrm>
            <a:off x="637220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" name="Rectangle 257 616"/>
          <p:cNvSpPr/>
          <p:nvPr/>
        </p:nvSpPr>
        <p:spPr>
          <a:xfrm>
            <a:off x="663863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" name="Rectangle 257 617"/>
          <p:cNvSpPr/>
          <p:nvPr/>
        </p:nvSpPr>
        <p:spPr>
          <a:xfrm>
            <a:off x="690505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" name="Rectangle 257 618"/>
          <p:cNvSpPr/>
          <p:nvPr/>
        </p:nvSpPr>
        <p:spPr>
          <a:xfrm>
            <a:off x="717148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9" name="Rectangle 257 619"/>
          <p:cNvSpPr/>
          <p:nvPr/>
        </p:nvSpPr>
        <p:spPr>
          <a:xfrm>
            <a:off x="743791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0" name="Rectangle 257 620"/>
          <p:cNvSpPr/>
          <p:nvPr/>
        </p:nvSpPr>
        <p:spPr>
          <a:xfrm>
            <a:off x="770434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1" name="Rectangle 257 621"/>
          <p:cNvSpPr/>
          <p:nvPr/>
        </p:nvSpPr>
        <p:spPr>
          <a:xfrm>
            <a:off x="797077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2" name="Rectangle 257 622"/>
          <p:cNvSpPr/>
          <p:nvPr/>
        </p:nvSpPr>
        <p:spPr>
          <a:xfrm>
            <a:off x="823720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3" name="Rectangle 257 623"/>
          <p:cNvSpPr/>
          <p:nvPr/>
        </p:nvSpPr>
        <p:spPr>
          <a:xfrm>
            <a:off x="850363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" name="Rectangle 257 624"/>
          <p:cNvSpPr/>
          <p:nvPr/>
        </p:nvSpPr>
        <p:spPr>
          <a:xfrm>
            <a:off x="877006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5" name="TextBox 257 625"/>
          <p:cNvSpPr txBox="1"/>
          <p:nvPr/>
        </p:nvSpPr>
        <p:spPr>
          <a:xfrm>
            <a:off x="133895" y="6505599"/>
            <a:ext cx="88924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請分享你的攻擊策略：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391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" name="Picture 262 464" descr="Picture 262 425-Picture 262 427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87" y="5386081"/>
            <a:ext cx="489405" cy="106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5" name="Picture 262 465" descr="Picture 262 426-Picture 262 42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2706">
            <a:off x="8216866" y="5238419"/>
            <a:ext cx="550473" cy="119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62 8"/>
          <p:cNvSpPr/>
          <p:nvPr/>
        </p:nvSpPr>
        <p:spPr>
          <a:xfrm>
            <a:off x="107504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Straight 262 10"/>
          <p:cNvCxnSpPr/>
          <p:nvPr/>
        </p:nvCxnSpPr>
        <p:spPr>
          <a:xfrm>
            <a:off x="3851920" y="-7239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62 16"/>
          <p:cNvCxnSpPr/>
          <p:nvPr/>
        </p:nvCxnSpPr>
        <p:spPr>
          <a:xfrm>
            <a:off x="5292080" y="-36386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62 17"/>
          <p:cNvSpPr/>
          <p:nvPr/>
        </p:nvSpPr>
        <p:spPr>
          <a:xfrm>
            <a:off x="1043608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262 18"/>
          <p:cNvSpPr/>
          <p:nvPr/>
        </p:nvSpPr>
        <p:spPr>
          <a:xfrm>
            <a:off x="1310038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262 19"/>
          <p:cNvSpPr/>
          <p:nvPr/>
        </p:nvSpPr>
        <p:spPr>
          <a:xfrm>
            <a:off x="157646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262 20"/>
          <p:cNvSpPr/>
          <p:nvPr/>
        </p:nvSpPr>
        <p:spPr>
          <a:xfrm>
            <a:off x="1842897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62 21"/>
          <p:cNvSpPr/>
          <p:nvPr/>
        </p:nvSpPr>
        <p:spPr>
          <a:xfrm>
            <a:off x="2109327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62 22"/>
          <p:cNvSpPr/>
          <p:nvPr/>
        </p:nvSpPr>
        <p:spPr>
          <a:xfrm>
            <a:off x="2375756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62 23"/>
          <p:cNvSpPr/>
          <p:nvPr/>
        </p:nvSpPr>
        <p:spPr>
          <a:xfrm>
            <a:off x="2642186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62 24"/>
          <p:cNvSpPr/>
          <p:nvPr/>
        </p:nvSpPr>
        <p:spPr>
          <a:xfrm>
            <a:off x="290861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62 25"/>
          <p:cNvSpPr/>
          <p:nvPr/>
        </p:nvSpPr>
        <p:spPr>
          <a:xfrm>
            <a:off x="3175045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62 26"/>
          <p:cNvSpPr/>
          <p:nvPr/>
        </p:nvSpPr>
        <p:spPr>
          <a:xfrm>
            <a:off x="3441475" y="454604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2 27"/>
          <p:cNvSpPr/>
          <p:nvPr/>
        </p:nvSpPr>
        <p:spPr>
          <a:xfrm>
            <a:off x="1043608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62 28"/>
          <p:cNvSpPr/>
          <p:nvPr/>
        </p:nvSpPr>
        <p:spPr>
          <a:xfrm>
            <a:off x="1310038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62 29"/>
          <p:cNvSpPr/>
          <p:nvPr/>
        </p:nvSpPr>
        <p:spPr>
          <a:xfrm>
            <a:off x="157646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62 30"/>
          <p:cNvSpPr/>
          <p:nvPr/>
        </p:nvSpPr>
        <p:spPr>
          <a:xfrm>
            <a:off x="1842897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62 31"/>
          <p:cNvSpPr/>
          <p:nvPr/>
        </p:nvSpPr>
        <p:spPr>
          <a:xfrm>
            <a:off x="2109327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262 32"/>
          <p:cNvSpPr/>
          <p:nvPr/>
        </p:nvSpPr>
        <p:spPr>
          <a:xfrm>
            <a:off x="2375756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262 33"/>
          <p:cNvSpPr/>
          <p:nvPr/>
        </p:nvSpPr>
        <p:spPr>
          <a:xfrm>
            <a:off x="2642186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262 34"/>
          <p:cNvSpPr/>
          <p:nvPr/>
        </p:nvSpPr>
        <p:spPr>
          <a:xfrm>
            <a:off x="290861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262 35"/>
          <p:cNvSpPr/>
          <p:nvPr/>
        </p:nvSpPr>
        <p:spPr>
          <a:xfrm>
            <a:off x="3175045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262 36"/>
          <p:cNvSpPr/>
          <p:nvPr/>
        </p:nvSpPr>
        <p:spPr>
          <a:xfrm>
            <a:off x="3441475" y="721034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262 37"/>
          <p:cNvSpPr/>
          <p:nvPr/>
        </p:nvSpPr>
        <p:spPr>
          <a:xfrm>
            <a:off x="1043608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262 38"/>
          <p:cNvSpPr/>
          <p:nvPr/>
        </p:nvSpPr>
        <p:spPr>
          <a:xfrm>
            <a:off x="1310038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262 39"/>
          <p:cNvSpPr/>
          <p:nvPr/>
        </p:nvSpPr>
        <p:spPr>
          <a:xfrm>
            <a:off x="1576467" y="987463"/>
            <a:ext cx="266430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262 40"/>
          <p:cNvSpPr/>
          <p:nvPr/>
        </p:nvSpPr>
        <p:spPr>
          <a:xfrm>
            <a:off x="1842897" y="987463"/>
            <a:ext cx="266430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262 41"/>
          <p:cNvSpPr/>
          <p:nvPr/>
        </p:nvSpPr>
        <p:spPr>
          <a:xfrm>
            <a:off x="2109327" y="98746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262 42"/>
          <p:cNvSpPr/>
          <p:nvPr/>
        </p:nvSpPr>
        <p:spPr>
          <a:xfrm>
            <a:off x="2375756" y="987463"/>
            <a:ext cx="266430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262 43"/>
          <p:cNvSpPr/>
          <p:nvPr/>
        </p:nvSpPr>
        <p:spPr>
          <a:xfrm>
            <a:off x="2642186" y="98746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262 44"/>
          <p:cNvSpPr/>
          <p:nvPr/>
        </p:nvSpPr>
        <p:spPr>
          <a:xfrm>
            <a:off x="290861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262 45"/>
          <p:cNvSpPr/>
          <p:nvPr/>
        </p:nvSpPr>
        <p:spPr>
          <a:xfrm>
            <a:off x="3175045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262 46"/>
          <p:cNvSpPr/>
          <p:nvPr/>
        </p:nvSpPr>
        <p:spPr>
          <a:xfrm>
            <a:off x="3441475" y="98746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262 47"/>
          <p:cNvSpPr/>
          <p:nvPr/>
        </p:nvSpPr>
        <p:spPr>
          <a:xfrm>
            <a:off x="1043608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262 48"/>
          <p:cNvSpPr/>
          <p:nvPr/>
        </p:nvSpPr>
        <p:spPr>
          <a:xfrm>
            <a:off x="1310038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Rectangle 262 49"/>
          <p:cNvSpPr/>
          <p:nvPr/>
        </p:nvSpPr>
        <p:spPr>
          <a:xfrm>
            <a:off x="157646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262 50"/>
          <p:cNvSpPr/>
          <p:nvPr/>
        </p:nvSpPr>
        <p:spPr>
          <a:xfrm>
            <a:off x="1842897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262 51"/>
          <p:cNvSpPr/>
          <p:nvPr/>
        </p:nvSpPr>
        <p:spPr>
          <a:xfrm>
            <a:off x="2109327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Rectangle 262 52"/>
          <p:cNvSpPr/>
          <p:nvPr/>
        </p:nvSpPr>
        <p:spPr>
          <a:xfrm>
            <a:off x="2375756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Rectangle 262 53"/>
          <p:cNvSpPr/>
          <p:nvPr/>
        </p:nvSpPr>
        <p:spPr>
          <a:xfrm>
            <a:off x="2642186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262 54"/>
          <p:cNvSpPr/>
          <p:nvPr/>
        </p:nvSpPr>
        <p:spPr>
          <a:xfrm>
            <a:off x="290861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262 55"/>
          <p:cNvSpPr/>
          <p:nvPr/>
        </p:nvSpPr>
        <p:spPr>
          <a:xfrm>
            <a:off x="3175045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262 56"/>
          <p:cNvSpPr/>
          <p:nvPr/>
        </p:nvSpPr>
        <p:spPr>
          <a:xfrm>
            <a:off x="3441475" y="1253893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262 57"/>
          <p:cNvSpPr/>
          <p:nvPr/>
        </p:nvSpPr>
        <p:spPr>
          <a:xfrm>
            <a:off x="1043608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262 58"/>
          <p:cNvSpPr/>
          <p:nvPr/>
        </p:nvSpPr>
        <p:spPr>
          <a:xfrm>
            <a:off x="1310038" y="1520323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262 59"/>
          <p:cNvSpPr/>
          <p:nvPr/>
        </p:nvSpPr>
        <p:spPr>
          <a:xfrm>
            <a:off x="157646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262 60"/>
          <p:cNvSpPr/>
          <p:nvPr/>
        </p:nvSpPr>
        <p:spPr>
          <a:xfrm>
            <a:off x="1842897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Rectangle 262 61"/>
          <p:cNvSpPr/>
          <p:nvPr/>
        </p:nvSpPr>
        <p:spPr>
          <a:xfrm>
            <a:off x="2109327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262 62"/>
          <p:cNvSpPr/>
          <p:nvPr/>
        </p:nvSpPr>
        <p:spPr>
          <a:xfrm>
            <a:off x="2375756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262 63"/>
          <p:cNvSpPr/>
          <p:nvPr/>
        </p:nvSpPr>
        <p:spPr>
          <a:xfrm>
            <a:off x="2642186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Rectangle 262 64"/>
          <p:cNvSpPr/>
          <p:nvPr/>
        </p:nvSpPr>
        <p:spPr>
          <a:xfrm>
            <a:off x="290861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262 65"/>
          <p:cNvSpPr/>
          <p:nvPr/>
        </p:nvSpPr>
        <p:spPr>
          <a:xfrm>
            <a:off x="3175045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Rectangle 262 66"/>
          <p:cNvSpPr/>
          <p:nvPr/>
        </p:nvSpPr>
        <p:spPr>
          <a:xfrm>
            <a:off x="3441475" y="1520323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262 67"/>
          <p:cNvSpPr/>
          <p:nvPr/>
        </p:nvSpPr>
        <p:spPr>
          <a:xfrm>
            <a:off x="1043608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262 68"/>
          <p:cNvSpPr/>
          <p:nvPr/>
        </p:nvSpPr>
        <p:spPr>
          <a:xfrm>
            <a:off x="1310038" y="1786752"/>
            <a:ext cx="266429" cy="2664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Rectangle 262 69"/>
          <p:cNvSpPr/>
          <p:nvPr/>
        </p:nvSpPr>
        <p:spPr>
          <a:xfrm>
            <a:off x="157646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Rectangle 262 70"/>
          <p:cNvSpPr/>
          <p:nvPr/>
        </p:nvSpPr>
        <p:spPr>
          <a:xfrm>
            <a:off x="1842897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262 71"/>
          <p:cNvSpPr/>
          <p:nvPr/>
        </p:nvSpPr>
        <p:spPr>
          <a:xfrm>
            <a:off x="2109327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262 72"/>
          <p:cNvSpPr/>
          <p:nvPr/>
        </p:nvSpPr>
        <p:spPr>
          <a:xfrm>
            <a:off x="2375756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262 73"/>
          <p:cNvSpPr/>
          <p:nvPr/>
        </p:nvSpPr>
        <p:spPr>
          <a:xfrm>
            <a:off x="2642186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262 74"/>
          <p:cNvSpPr/>
          <p:nvPr/>
        </p:nvSpPr>
        <p:spPr>
          <a:xfrm>
            <a:off x="290861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262 75"/>
          <p:cNvSpPr/>
          <p:nvPr/>
        </p:nvSpPr>
        <p:spPr>
          <a:xfrm>
            <a:off x="3175045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Rectangle 262 76"/>
          <p:cNvSpPr/>
          <p:nvPr/>
        </p:nvSpPr>
        <p:spPr>
          <a:xfrm>
            <a:off x="3441475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262 77"/>
          <p:cNvSpPr/>
          <p:nvPr/>
        </p:nvSpPr>
        <p:spPr>
          <a:xfrm>
            <a:off x="1043608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Rectangle 262 78"/>
          <p:cNvSpPr/>
          <p:nvPr/>
        </p:nvSpPr>
        <p:spPr>
          <a:xfrm>
            <a:off x="1310038" y="2053182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Rectangle 262 79"/>
          <p:cNvSpPr/>
          <p:nvPr/>
        </p:nvSpPr>
        <p:spPr>
          <a:xfrm>
            <a:off x="157646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0" name="Rectangle 262 80"/>
          <p:cNvSpPr/>
          <p:nvPr/>
        </p:nvSpPr>
        <p:spPr>
          <a:xfrm>
            <a:off x="1842897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Rectangle 262 81"/>
          <p:cNvSpPr/>
          <p:nvPr/>
        </p:nvSpPr>
        <p:spPr>
          <a:xfrm>
            <a:off x="2109327" y="2053182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" name="Rectangle 262 82"/>
          <p:cNvSpPr/>
          <p:nvPr/>
        </p:nvSpPr>
        <p:spPr>
          <a:xfrm>
            <a:off x="2375756" y="2053182"/>
            <a:ext cx="266430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262 83"/>
          <p:cNvSpPr/>
          <p:nvPr/>
        </p:nvSpPr>
        <p:spPr>
          <a:xfrm>
            <a:off x="2642186" y="2053182"/>
            <a:ext cx="266429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Rectangle 262 84"/>
          <p:cNvSpPr/>
          <p:nvPr/>
        </p:nvSpPr>
        <p:spPr>
          <a:xfrm>
            <a:off x="2908615" y="2053182"/>
            <a:ext cx="266430" cy="2664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262 85"/>
          <p:cNvSpPr/>
          <p:nvPr/>
        </p:nvSpPr>
        <p:spPr>
          <a:xfrm>
            <a:off x="3175045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262 86"/>
          <p:cNvSpPr/>
          <p:nvPr/>
        </p:nvSpPr>
        <p:spPr>
          <a:xfrm>
            <a:off x="3441475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262 87"/>
          <p:cNvSpPr/>
          <p:nvPr/>
        </p:nvSpPr>
        <p:spPr>
          <a:xfrm>
            <a:off x="1043608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Rectangle 262 88"/>
          <p:cNvSpPr/>
          <p:nvPr/>
        </p:nvSpPr>
        <p:spPr>
          <a:xfrm>
            <a:off x="1310038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" name="Rectangle 262 89"/>
          <p:cNvSpPr/>
          <p:nvPr/>
        </p:nvSpPr>
        <p:spPr>
          <a:xfrm>
            <a:off x="157646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262 90"/>
          <p:cNvSpPr/>
          <p:nvPr/>
        </p:nvSpPr>
        <p:spPr>
          <a:xfrm>
            <a:off x="1842897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262 91"/>
          <p:cNvSpPr/>
          <p:nvPr/>
        </p:nvSpPr>
        <p:spPr>
          <a:xfrm>
            <a:off x="2109327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262 92"/>
          <p:cNvSpPr/>
          <p:nvPr/>
        </p:nvSpPr>
        <p:spPr>
          <a:xfrm>
            <a:off x="2375756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Rectangle 262 93"/>
          <p:cNvSpPr/>
          <p:nvPr/>
        </p:nvSpPr>
        <p:spPr>
          <a:xfrm>
            <a:off x="2642186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Rectangle 262 94"/>
          <p:cNvSpPr/>
          <p:nvPr/>
        </p:nvSpPr>
        <p:spPr>
          <a:xfrm>
            <a:off x="290861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262 95"/>
          <p:cNvSpPr/>
          <p:nvPr/>
        </p:nvSpPr>
        <p:spPr>
          <a:xfrm>
            <a:off x="3175045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Rectangle 262 96"/>
          <p:cNvSpPr/>
          <p:nvPr/>
        </p:nvSpPr>
        <p:spPr>
          <a:xfrm>
            <a:off x="3441475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Rectangle 262 97"/>
          <p:cNvSpPr/>
          <p:nvPr/>
        </p:nvSpPr>
        <p:spPr>
          <a:xfrm>
            <a:off x="1043608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8" name="Rectangle 262 98"/>
          <p:cNvSpPr/>
          <p:nvPr/>
        </p:nvSpPr>
        <p:spPr>
          <a:xfrm>
            <a:off x="1310038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ectangle 262 99"/>
          <p:cNvSpPr/>
          <p:nvPr/>
        </p:nvSpPr>
        <p:spPr>
          <a:xfrm>
            <a:off x="157646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Rectangle 262 100"/>
          <p:cNvSpPr/>
          <p:nvPr/>
        </p:nvSpPr>
        <p:spPr>
          <a:xfrm>
            <a:off x="1842897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Rectangle 262 101"/>
          <p:cNvSpPr/>
          <p:nvPr/>
        </p:nvSpPr>
        <p:spPr>
          <a:xfrm>
            <a:off x="2109327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Rectangle 262 102"/>
          <p:cNvSpPr/>
          <p:nvPr/>
        </p:nvSpPr>
        <p:spPr>
          <a:xfrm>
            <a:off x="2375756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Rectangle 262 103"/>
          <p:cNvSpPr/>
          <p:nvPr/>
        </p:nvSpPr>
        <p:spPr>
          <a:xfrm>
            <a:off x="2642186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Rectangle 262 104"/>
          <p:cNvSpPr/>
          <p:nvPr/>
        </p:nvSpPr>
        <p:spPr>
          <a:xfrm>
            <a:off x="290861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Rectangle 262 105"/>
          <p:cNvSpPr/>
          <p:nvPr/>
        </p:nvSpPr>
        <p:spPr>
          <a:xfrm>
            <a:off x="3175045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262 106"/>
          <p:cNvSpPr/>
          <p:nvPr/>
        </p:nvSpPr>
        <p:spPr>
          <a:xfrm>
            <a:off x="3441475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Rectangle 262 107"/>
          <p:cNvSpPr/>
          <p:nvPr/>
        </p:nvSpPr>
        <p:spPr>
          <a:xfrm>
            <a:off x="1043608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262 108"/>
          <p:cNvSpPr/>
          <p:nvPr/>
        </p:nvSpPr>
        <p:spPr>
          <a:xfrm>
            <a:off x="1310038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Rectangle 262 109"/>
          <p:cNvSpPr/>
          <p:nvPr/>
        </p:nvSpPr>
        <p:spPr>
          <a:xfrm>
            <a:off x="157646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Rectangle 262 110"/>
          <p:cNvSpPr/>
          <p:nvPr/>
        </p:nvSpPr>
        <p:spPr>
          <a:xfrm>
            <a:off x="1842897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Rectangle 262 111"/>
          <p:cNvSpPr/>
          <p:nvPr/>
        </p:nvSpPr>
        <p:spPr>
          <a:xfrm>
            <a:off x="2109327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Rectangle 262 112"/>
          <p:cNvSpPr/>
          <p:nvPr/>
        </p:nvSpPr>
        <p:spPr>
          <a:xfrm>
            <a:off x="2375756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Rectangle 262 113"/>
          <p:cNvSpPr/>
          <p:nvPr/>
        </p:nvSpPr>
        <p:spPr>
          <a:xfrm>
            <a:off x="2642186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Rectangle 262 114"/>
          <p:cNvSpPr/>
          <p:nvPr/>
        </p:nvSpPr>
        <p:spPr>
          <a:xfrm>
            <a:off x="290861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Rectangle 262 115"/>
          <p:cNvSpPr/>
          <p:nvPr/>
        </p:nvSpPr>
        <p:spPr>
          <a:xfrm>
            <a:off x="3175045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Rectangle 262 116"/>
          <p:cNvSpPr/>
          <p:nvPr/>
        </p:nvSpPr>
        <p:spPr>
          <a:xfrm>
            <a:off x="3441475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62 118"/>
          <p:cNvSpPr txBox="1"/>
          <p:nvPr/>
        </p:nvSpPr>
        <p:spPr>
          <a:xfrm>
            <a:off x="645904" y="127073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9" name="TextBox 262 119"/>
          <p:cNvSpPr txBox="1"/>
          <p:nvPr/>
        </p:nvSpPr>
        <p:spPr>
          <a:xfrm>
            <a:off x="155906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先玩</a:t>
            </a:r>
          </a:p>
        </p:txBody>
      </p:sp>
      <p:sp>
        <p:nvSpPr>
          <p:cNvPr id="222" name="Rectangle 262 222"/>
          <p:cNvSpPr/>
          <p:nvPr/>
        </p:nvSpPr>
        <p:spPr>
          <a:xfrm>
            <a:off x="5502062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Rectangle 262 223"/>
          <p:cNvSpPr/>
          <p:nvPr/>
        </p:nvSpPr>
        <p:spPr>
          <a:xfrm>
            <a:off x="5768492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Rectangle 262 224"/>
          <p:cNvSpPr/>
          <p:nvPr/>
        </p:nvSpPr>
        <p:spPr>
          <a:xfrm>
            <a:off x="6034921" y="454604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" name="Rectangle 262 225"/>
          <p:cNvSpPr/>
          <p:nvPr/>
        </p:nvSpPr>
        <p:spPr>
          <a:xfrm>
            <a:off x="6301351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Rectangle 262 226"/>
          <p:cNvSpPr/>
          <p:nvPr/>
        </p:nvSpPr>
        <p:spPr>
          <a:xfrm>
            <a:off x="6567781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Rectangle 262 227"/>
          <p:cNvSpPr/>
          <p:nvPr/>
        </p:nvSpPr>
        <p:spPr>
          <a:xfrm>
            <a:off x="6834210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Rectangle 262 228"/>
          <p:cNvSpPr/>
          <p:nvPr/>
        </p:nvSpPr>
        <p:spPr>
          <a:xfrm>
            <a:off x="7100640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Rectangle 262 229"/>
          <p:cNvSpPr/>
          <p:nvPr/>
        </p:nvSpPr>
        <p:spPr>
          <a:xfrm>
            <a:off x="736706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Rectangle 262 230"/>
          <p:cNvSpPr/>
          <p:nvPr/>
        </p:nvSpPr>
        <p:spPr>
          <a:xfrm>
            <a:off x="7633499" y="45460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Rectangle 262 231"/>
          <p:cNvSpPr/>
          <p:nvPr/>
        </p:nvSpPr>
        <p:spPr>
          <a:xfrm>
            <a:off x="7899929" y="45460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Rectangle 262 232"/>
          <p:cNvSpPr/>
          <p:nvPr/>
        </p:nvSpPr>
        <p:spPr>
          <a:xfrm>
            <a:off x="5502062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Rectangle 262 233"/>
          <p:cNvSpPr/>
          <p:nvPr/>
        </p:nvSpPr>
        <p:spPr>
          <a:xfrm>
            <a:off x="5768492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Rectangle 262 234"/>
          <p:cNvSpPr/>
          <p:nvPr/>
        </p:nvSpPr>
        <p:spPr>
          <a:xfrm>
            <a:off x="6034921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Rectangle 262 235"/>
          <p:cNvSpPr/>
          <p:nvPr/>
        </p:nvSpPr>
        <p:spPr>
          <a:xfrm>
            <a:off x="6301351" y="72103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Rectangle 262 236"/>
          <p:cNvSpPr/>
          <p:nvPr/>
        </p:nvSpPr>
        <p:spPr>
          <a:xfrm>
            <a:off x="6567781" y="721034"/>
            <a:ext cx="266429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Rectangle 262 237"/>
          <p:cNvSpPr/>
          <p:nvPr/>
        </p:nvSpPr>
        <p:spPr>
          <a:xfrm>
            <a:off x="6834210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Rectangle 262 238"/>
          <p:cNvSpPr/>
          <p:nvPr/>
        </p:nvSpPr>
        <p:spPr>
          <a:xfrm>
            <a:off x="7100640" y="721034"/>
            <a:ext cx="266429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Rectangle 262 239"/>
          <p:cNvSpPr/>
          <p:nvPr/>
        </p:nvSpPr>
        <p:spPr>
          <a:xfrm>
            <a:off x="7367069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Rectangle 262 240"/>
          <p:cNvSpPr/>
          <p:nvPr/>
        </p:nvSpPr>
        <p:spPr>
          <a:xfrm>
            <a:off x="7633499" y="721034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Rectangle 262 241"/>
          <p:cNvSpPr/>
          <p:nvPr/>
        </p:nvSpPr>
        <p:spPr>
          <a:xfrm>
            <a:off x="7899929" y="72103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Rectangle 262 242"/>
          <p:cNvSpPr/>
          <p:nvPr/>
        </p:nvSpPr>
        <p:spPr>
          <a:xfrm>
            <a:off x="5502062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3" name="Rectangle 262 243"/>
          <p:cNvSpPr/>
          <p:nvPr/>
        </p:nvSpPr>
        <p:spPr>
          <a:xfrm>
            <a:off x="5768492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4" name="Rectangle 262 244"/>
          <p:cNvSpPr/>
          <p:nvPr/>
        </p:nvSpPr>
        <p:spPr>
          <a:xfrm>
            <a:off x="6034921" y="987463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Rectangle 262 245"/>
          <p:cNvSpPr/>
          <p:nvPr/>
        </p:nvSpPr>
        <p:spPr>
          <a:xfrm>
            <a:off x="6301351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Rectangle 262 246"/>
          <p:cNvSpPr/>
          <p:nvPr/>
        </p:nvSpPr>
        <p:spPr>
          <a:xfrm>
            <a:off x="6567781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Rectangle 262 247"/>
          <p:cNvSpPr/>
          <p:nvPr/>
        </p:nvSpPr>
        <p:spPr>
          <a:xfrm>
            <a:off x="6834210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Rectangle 262 248"/>
          <p:cNvSpPr/>
          <p:nvPr/>
        </p:nvSpPr>
        <p:spPr>
          <a:xfrm>
            <a:off x="7100640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Rectangle 262 249"/>
          <p:cNvSpPr/>
          <p:nvPr/>
        </p:nvSpPr>
        <p:spPr>
          <a:xfrm>
            <a:off x="736706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0" name="Rectangle 262 250"/>
          <p:cNvSpPr/>
          <p:nvPr/>
        </p:nvSpPr>
        <p:spPr>
          <a:xfrm>
            <a:off x="7633499" y="98746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1" name="Rectangle 262 251"/>
          <p:cNvSpPr/>
          <p:nvPr/>
        </p:nvSpPr>
        <p:spPr>
          <a:xfrm>
            <a:off x="7899929" y="98746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Rectangle 262 252"/>
          <p:cNvSpPr/>
          <p:nvPr/>
        </p:nvSpPr>
        <p:spPr>
          <a:xfrm>
            <a:off x="5502062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62 253"/>
          <p:cNvSpPr/>
          <p:nvPr/>
        </p:nvSpPr>
        <p:spPr>
          <a:xfrm>
            <a:off x="5768492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Rectangle 262 254"/>
          <p:cNvSpPr/>
          <p:nvPr/>
        </p:nvSpPr>
        <p:spPr>
          <a:xfrm>
            <a:off x="6034921" y="1253893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5" name="Rectangle 262 255"/>
          <p:cNvSpPr/>
          <p:nvPr/>
        </p:nvSpPr>
        <p:spPr>
          <a:xfrm>
            <a:off x="6301351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Rectangle 262 256"/>
          <p:cNvSpPr/>
          <p:nvPr/>
        </p:nvSpPr>
        <p:spPr>
          <a:xfrm>
            <a:off x="6567781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7" name="Rectangle 262 257"/>
          <p:cNvSpPr/>
          <p:nvPr/>
        </p:nvSpPr>
        <p:spPr>
          <a:xfrm>
            <a:off x="6834210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8" name="Rectangle 262 258"/>
          <p:cNvSpPr/>
          <p:nvPr/>
        </p:nvSpPr>
        <p:spPr>
          <a:xfrm>
            <a:off x="7100640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9" name="Rectangle 262 259"/>
          <p:cNvSpPr/>
          <p:nvPr/>
        </p:nvSpPr>
        <p:spPr>
          <a:xfrm>
            <a:off x="7367069" y="1253893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Rectangle 262 260"/>
          <p:cNvSpPr/>
          <p:nvPr/>
        </p:nvSpPr>
        <p:spPr>
          <a:xfrm>
            <a:off x="7633499" y="12538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Rectangle 262 261"/>
          <p:cNvSpPr/>
          <p:nvPr/>
        </p:nvSpPr>
        <p:spPr>
          <a:xfrm>
            <a:off x="7899929" y="12538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2" name="Rectangle 262 262"/>
          <p:cNvSpPr/>
          <p:nvPr/>
        </p:nvSpPr>
        <p:spPr>
          <a:xfrm>
            <a:off x="5502062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3" name="Rectangle 262 263"/>
          <p:cNvSpPr/>
          <p:nvPr/>
        </p:nvSpPr>
        <p:spPr>
          <a:xfrm>
            <a:off x="5768492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Rectangle 262 264"/>
          <p:cNvSpPr/>
          <p:nvPr/>
        </p:nvSpPr>
        <p:spPr>
          <a:xfrm>
            <a:off x="6034921" y="1520323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Rectangle 262 265"/>
          <p:cNvSpPr/>
          <p:nvPr/>
        </p:nvSpPr>
        <p:spPr>
          <a:xfrm>
            <a:off x="6301351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62 266"/>
          <p:cNvSpPr/>
          <p:nvPr/>
        </p:nvSpPr>
        <p:spPr>
          <a:xfrm>
            <a:off x="6567781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7" name="Rectangle 262 267"/>
          <p:cNvSpPr/>
          <p:nvPr/>
        </p:nvSpPr>
        <p:spPr>
          <a:xfrm>
            <a:off x="6834210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8" name="Rectangle 262 268"/>
          <p:cNvSpPr/>
          <p:nvPr/>
        </p:nvSpPr>
        <p:spPr>
          <a:xfrm>
            <a:off x="7100640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Rectangle 262 269"/>
          <p:cNvSpPr/>
          <p:nvPr/>
        </p:nvSpPr>
        <p:spPr>
          <a:xfrm>
            <a:off x="7367069" y="1520323"/>
            <a:ext cx="266430" cy="2664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0" name="Rectangle 262 270"/>
          <p:cNvSpPr/>
          <p:nvPr/>
        </p:nvSpPr>
        <p:spPr>
          <a:xfrm>
            <a:off x="7633499" y="152032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1" name="Rectangle 262 271"/>
          <p:cNvSpPr/>
          <p:nvPr/>
        </p:nvSpPr>
        <p:spPr>
          <a:xfrm>
            <a:off x="7899929" y="152032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2" name="Rectangle 262 272"/>
          <p:cNvSpPr/>
          <p:nvPr/>
        </p:nvSpPr>
        <p:spPr>
          <a:xfrm>
            <a:off x="5502062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Rectangle 262 273"/>
          <p:cNvSpPr/>
          <p:nvPr/>
        </p:nvSpPr>
        <p:spPr>
          <a:xfrm>
            <a:off x="5768492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4" name="Rectangle 262 274"/>
          <p:cNvSpPr/>
          <p:nvPr/>
        </p:nvSpPr>
        <p:spPr>
          <a:xfrm>
            <a:off x="603492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5" name="Rectangle 262 275"/>
          <p:cNvSpPr/>
          <p:nvPr/>
        </p:nvSpPr>
        <p:spPr>
          <a:xfrm>
            <a:off x="6301351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Rectangle 262 276"/>
          <p:cNvSpPr/>
          <p:nvPr/>
        </p:nvSpPr>
        <p:spPr>
          <a:xfrm>
            <a:off x="6567781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Rectangle 262 277"/>
          <p:cNvSpPr/>
          <p:nvPr/>
        </p:nvSpPr>
        <p:spPr>
          <a:xfrm>
            <a:off x="6834210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Rectangle 262 278"/>
          <p:cNvSpPr/>
          <p:nvPr/>
        </p:nvSpPr>
        <p:spPr>
          <a:xfrm>
            <a:off x="7100640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Rectangle 262 279"/>
          <p:cNvSpPr/>
          <p:nvPr/>
        </p:nvSpPr>
        <p:spPr>
          <a:xfrm>
            <a:off x="7367069" y="1786752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Rectangle 262 280"/>
          <p:cNvSpPr/>
          <p:nvPr/>
        </p:nvSpPr>
        <p:spPr>
          <a:xfrm>
            <a:off x="7633499" y="178675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Rectangle 262 281"/>
          <p:cNvSpPr/>
          <p:nvPr/>
        </p:nvSpPr>
        <p:spPr>
          <a:xfrm>
            <a:off x="7899929" y="178675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2" name="Rectangle 262 282"/>
          <p:cNvSpPr/>
          <p:nvPr/>
        </p:nvSpPr>
        <p:spPr>
          <a:xfrm>
            <a:off x="5502062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3" name="Rectangle 262 283"/>
          <p:cNvSpPr/>
          <p:nvPr/>
        </p:nvSpPr>
        <p:spPr>
          <a:xfrm>
            <a:off x="5768492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Rectangle 262 284"/>
          <p:cNvSpPr/>
          <p:nvPr/>
        </p:nvSpPr>
        <p:spPr>
          <a:xfrm>
            <a:off x="603492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5" name="Rectangle 262 285"/>
          <p:cNvSpPr/>
          <p:nvPr/>
        </p:nvSpPr>
        <p:spPr>
          <a:xfrm>
            <a:off x="6301351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" name="Rectangle 262 286"/>
          <p:cNvSpPr/>
          <p:nvPr/>
        </p:nvSpPr>
        <p:spPr>
          <a:xfrm>
            <a:off x="6567781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Rectangle 262 287"/>
          <p:cNvSpPr/>
          <p:nvPr/>
        </p:nvSpPr>
        <p:spPr>
          <a:xfrm>
            <a:off x="6834210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Rectangle 262 288"/>
          <p:cNvSpPr/>
          <p:nvPr/>
        </p:nvSpPr>
        <p:spPr>
          <a:xfrm>
            <a:off x="7100640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Rectangle 262 289"/>
          <p:cNvSpPr/>
          <p:nvPr/>
        </p:nvSpPr>
        <p:spPr>
          <a:xfrm>
            <a:off x="736706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Rectangle 262 290"/>
          <p:cNvSpPr/>
          <p:nvPr/>
        </p:nvSpPr>
        <p:spPr>
          <a:xfrm>
            <a:off x="7633499" y="205318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Rectangle 262 291"/>
          <p:cNvSpPr/>
          <p:nvPr/>
        </p:nvSpPr>
        <p:spPr>
          <a:xfrm>
            <a:off x="7899929" y="205318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Rectangle 262 292"/>
          <p:cNvSpPr/>
          <p:nvPr/>
        </p:nvSpPr>
        <p:spPr>
          <a:xfrm>
            <a:off x="5502062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3" name="Rectangle 262 293"/>
          <p:cNvSpPr/>
          <p:nvPr/>
        </p:nvSpPr>
        <p:spPr>
          <a:xfrm>
            <a:off x="5768492" y="2319611"/>
            <a:ext cx="266429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Rectangle 262 294"/>
          <p:cNvSpPr/>
          <p:nvPr/>
        </p:nvSpPr>
        <p:spPr>
          <a:xfrm>
            <a:off x="6034921" y="2319611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5" name="Rectangle 262 295"/>
          <p:cNvSpPr/>
          <p:nvPr/>
        </p:nvSpPr>
        <p:spPr>
          <a:xfrm>
            <a:off x="6301351" y="2319611"/>
            <a:ext cx="266430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" name="Rectangle 262 296"/>
          <p:cNvSpPr/>
          <p:nvPr/>
        </p:nvSpPr>
        <p:spPr>
          <a:xfrm>
            <a:off x="6567781" y="2319611"/>
            <a:ext cx="266429" cy="2664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" name="Rectangle 262 297"/>
          <p:cNvSpPr/>
          <p:nvPr/>
        </p:nvSpPr>
        <p:spPr>
          <a:xfrm>
            <a:off x="6834210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Rectangle 262 298"/>
          <p:cNvSpPr/>
          <p:nvPr/>
        </p:nvSpPr>
        <p:spPr>
          <a:xfrm>
            <a:off x="7100640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9" name="Rectangle 262 299"/>
          <p:cNvSpPr/>
          <p:nvPr/>
        </p:nvSpPr>
        <p:spPr>
          <a:xfrm>
            <a:off x="736706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Rectangle 262 300"/>
          <p:cNvSpPr/>
          <p:nvPr/>
        </p:nvSpPr>
        <p:spPr>
          <a:xfrm>
            <a:off x="7633499" y="231961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Rectangle 262 301"/>
          <p:cNvSpPr/>
          <p:nvPr/>
        </p:nvSpPr>
        <p:spPr>
          <a:xfrm>
            <a:off x="7899929" y="231961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2" name="Rectangle 262 302"/>
          <p:cNvSpPr/>
          <p:nvPr/>
        </p:nvSpPr>
        <p:spPr>
          <a:xfrm>
            <a:off x="5502062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Rectangle 262 303"/>
          <p:cNvSpPr/>
          <p:nvPr/>
        </p:nvSpPr>
        <p:spPr>
          <a:xfrm>
            <a:off x="5768492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Rectangle 262 304"/>
          <p:cNvSpPr/>
          <p:nvPr/>
        </p:nvSpPr>
        <p:spPr>
          <a:xfrm>
            <a:off x="603492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Rectangle 262 305"/>
          <p:cNvSpPr/>
          <p:nvPr/>
        </p:nvSpPr>
        <p:spPr>
          <a:xfrm>
            <a:off x="6301351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6" name="Rectangle 262 306"/>
          <p:cNvSpPr/>
          <p:nvPr/>
        </p:nvSpPr>
        <p:spPr>
          <a:xfrm>
            <a:off x="6567781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" name="Rectangle 262 307"/>
          <p:cNvSpPr/>
          <p:nvPr/>
        </p:nvSpPr>
        <p:spPr>
          <a:xfrm>
            <a:off x="6834210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Rectangle 262 308"/>
          <p:cNvSpPr/>
          <p:nvPr/>
        </p:nvSpPr>
        <p:spPr>
          <a:xfrm>
            <a:off x="7100640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Rectangle 262 309"/>
          <p:cNvSpPr/>
          <p:nvPr/>
        </p:nvSpPr>
        <p:spPr>
          <a:xfrm>
            <a:off x="736706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Rectangle 262 310"/>
          <p:cNvSpPr/>
          <p:nvPr/>
        </p:nvSpPr>
        <p:spPr>
          <a:xfrm>
            <a:off x="7633499" y="25860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" name="Rectangle 262 311"/>
          <p:cNvSpPr/>
          <p:nvPr/>
        </p:nvSpPr>
        <p:spPr>
          <a:xfrm>
            <a:off x="7899929" y="25860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2" name="Rectangle 262 312"/>
          <p:cNvSpPr/>
          <p:nvPr/>
        </p:nvSpPr>
        <p:spPr>
          <a:xfrm>
            <a:off x="5502062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3" name="Rectangle 262 313"/>
          <p:cNvSpPr/>
          <p:nvPr/>
        </p:nvSpPr>
        <p:spPr>
          <a:xfrm>
            <a:off x="5768492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4" name="Rectangle 262 314"/>
          <p:cNvSpPr/>
          <p:nvPr/>
        </p:nvSpPr>
        <p:spPr>
          <a:xfrm>
            <a:off x="603492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5" name="Rectangle 262 315"/>
          <p:cNvSpPr/>
          <p:nvPr/>
        </p:nvSpPr>
        <p:spPr>
          <a:xfrm>
            <a:off x="6301351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6" name="Rectangle 262 316"/>
          <p:cNvSpPr/>
          <p:nvPr/>
        </p:nvSpPr>
        <p:spPr>
          <a:xfrm>
            <a:off x="6567781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" name="Rectangle 262 317"/>
          <p:cNvSpPr/>
          <p:nvPr/>
        </p:nvSpPr>
        <p:spPr>
          <a:xfrm>
            <a:off x="6834210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Rectangle 262 318"/>
          <p:cNvSpPr/>
          <p:nvPr/>
        </p:nvSpPr>
        <p:spPr>
          <a:xfrm>
            <a:off x="7100640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Rectangle 262 319"/>
          <p:cNvSpPr/>
          <p:nvPr/>
        </p:nvSpPr>
        <p:spPr>
          <a:xfrm>
            <a:off x="736706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Rectangle 262 320"/>
          <p:cNvSpPr/>
          <p:nvPr/>
        </p:nvSpPr>
        <p:spPr>
          <a:xfrm>
            <a:off x="7633499" y="285247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Rectangle 262 321"/>
          <p:cNvSpPr/>
          <p:nvPr/>
        </p:nvSpPr>
        <p:spPr>
          <a:xfrm>
            <a:off x="7899929" y="285247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TextBox 262 322"/>
          <p:cNvSpPr txBox="1"/>
          <p:nvPr/>
        </p:nvSpPr>
        <p:spPr>
          <a:xfrm>
            <a:off x="590170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/>
              <a:t>後玩</a:t>
            </a:r>
          </a:p>
        </p:txBody>
      </p:sp>
      <p:sp>
        <p:nvSpPr>
          <p:cNvPr id="324" name="Rectangle 262 324"/>
          <p:cNvSpPr/>
          <p:nvPr/>
        </p:nvSpPr>
        <p:spPr>
          <a:xfrm>
            <a:off x="1043608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Rectangle 262 325"/>
          <p:cNvSpPr/>
          <p:nvPr/>
        </p:nvSpPr>
        <p:spPr>
          <a:xfrm>
            <a:off x="1310038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Rectangle 262 326"/>
          <p:cNvSpPr/>
          <p:nvPr/>
        </p:nvSpPr>
        <p:spPr>
          <a:xfrm>
            <a:off x="157646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Rectangle 262 327"/>
          <p:cNvSpPr/>
          <p:nvPr/>
        </p:nvSpPr>
        <p:spPr>
          <a:xfrm>
            <a:off x="1842897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Rectangle 262 328"/>
          <p:cNvSpPr/>
          <p:nvPr/>
        </p:nvSpPr>
        <p:spPr>
          <a:xfrm>
            <a:off x="2109327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Rectangle 262 329"/>
          <p:cNvSpPr/>
          <p:nvPr/>
        </p:nvSpPr>
        <p:spPr>
          <a:xfrm>
            <a:off x="2375756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Rectangle 262 330"/>
          <p:cNvSpPr/>
          <p:nvPr/>
        </p:nvSpPr>
        <p:spPr>
          <a:xfrm>
            <a:off x="2642186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Rectangle 262 331"/>
          <p:cNvSpPr/>
          <p:nvPr/>
        </p:nvSpPr>
        <p:spPr>
          <a:xfrm>
            <a:off x="290861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Rectangle 262 332"/>
          <p:cNvSpPr/>
          <p:nvPr/>
        </p:nvSpPr>
        <p:spPr>
          <a:xfrm>
            <a:off x="3175045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Rectangle 262 333"/>
          <p:cNvSpPr/>
          <p:nvPr/>
        </p:nvSpPr>
        <p:spPr>
          <a:xfrm>
            <a:off x="3441475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Rectangle 262 334"/>
          <p:cNvSpPr/>
          <p:nvPr/>
        </p:nvSpPr>
        <p:spPr>
          <a:xfrm>
            <a:off x="1043608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Rectangle 262 335"/>
          <p:cNvSpPr/>
          <p:nvPr/>
        </p:nvSpPr>
        <p:spPr>
          <a:xfrm>
            <a:off x="1310038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Rectangle 262 336"/>
          <p:cNvSpPr/>
          <p:nvPr/>
        </p:nvSpPr>
        <p:spPr>
          <a:xfrm>
            <a:off x="157646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Rectangle 262 337"/>
          <p:cNvSpPr/>
          <p:nvPr/>
        </p:nvSpPr>
        <p:spPr>
          <a:xfrm>
            <a:off x="1842897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Rectangle 262 338"/>
          <p:cNvSpPr/>
          <p:nvPr/>
        </p:nvSpPr>
        <p:spPr>
          <a:xfrm>
            <a:off x="2109327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Rectangle 262 339"/>
          <p:cNvSpPr/>
          <p:nvPr/>
        </p:nvSpPr>
        <p:spPr>
          <a:xfrm>
            <a:off x="2375756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Rectangle 262 340"/>
          <p:cNvSpPr/>
          <p:nvPr/>
        </p:nvSpPr>
        <p:spPr>
          <a:xfrm>
            <a:off x="2642186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Rectangle 262 341"/>
          <p:cNvSpPr/>
          <p:nvPr/>
        </p:nvSpPr>
        <p:spPr>
          <a:xfrm>
            <a:off x="290861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Rectangle 262 342"/>
          <p:cNvSpPr/>
          <p:nvPr/>
        </p:nvSpPr>
        <p:spPr>
          <a:xfrm>
            <a:off x="3175045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Rectangle 262 343"/>
          <p:cNvSpPr/>
          <p:nvPr/>
        </p:nvSpPr>
        <p:spPr>
          <a:xfrm>
            <a:off x="3441475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Rectangle 262 344"/>
          <p:cNvSpPr/>
          <p:nvPr/>
        </p:nvSpPr>
        <p:spPr>
          <a:xfrm>
            <a:off x="1043608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Rectangle 262 345"/>
          <p:cNvSpPr/>
          <p:nvPr/>
        </p:nvSpPr>
        <p:spPr>
          <a:xfrm>
            <a:off x="1310038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Rectangle 262 346"/>
          <p:cNvSpPr/>
          <p:nvPr/>
        </p:nvSpPr>
        <p:spPr>
          <a:xfrm>
            <a:off x="157646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Rectangle 262 347"/>
          <p:cNvSpPr/>
          <p:nvPr/>
        </p:nvSpPr>
        <p:spPr>
          <a:xfrm>
            <a:off x="1842897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Rectangle 262 348"/>
          <p:cNvSpPr/>
          <p:nvPr/>
        </p:nvSpPr>
        <p:spPr>
          <a:xfrm>
            <a:off x="2109327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9" name="Rectangle 262 349"/>
          <p:cNvSpPr/>
          <p:nvPr/>
        </p:nvSpPr>
        <p:spPr>
          <a:xfrm>
            <a:off x="2375756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0" name="Rectangle 262 350"/>
          <p:cNvSpPr/>
          <p:nvPr/>
        </p:nvSpPr>
        <p:spPr>
          <a:xfrm>
            <a:off x="2642186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Rectangle 262 351"/>
          <p:cNvSpPr/>
          <p:nvPr/>
        </p:nvSpPr>
        <p:spPr>
          <a:xfrm>
            <a:off x="290861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2" name="Rectangle 262 352"/>
          <p:cNvSpPr/>
          <p:nvPr/>
        </p:nvSpPr>
        <p:spPr>
          <a:xfrm>
            <a:off x="3175045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3" name="Rectangle 262 353"/>
          <p:cNvSpPr/>
          <p:nvPr/>
        </p:nvSpPr>
        <p:spPr>
          <a:xfrm>
            <a:off x="3441475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4" name="Rectangle 262 354"/>
          <p:cNvSpPr/>
          <p:nvPr/>
        </p:nvSpPr>
        <p:spPr>
          <a:xfrm>
            <a:off x="1043608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5" name="Rectangle 262 355"/>
          <p:cNvSpPr/>
          <p:nvPr/>
        </p:nvSpPr>
        <p:spPr>
          <a:xfrm>
            <a:off x="1310038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6" name="Rectangle 262 356"/>
          <p:cNvSpPr/>
          <p:nvPr/>
        </p:nvSpPr>
        <p:spPr>
          <a:xfrm>
            <a:off x="157646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Rectangle 262 357"/>
          <p:cNvSpPr/>
          <p:nvPr/>
        </p:nvSpPr>
        <p:spPr>
          <a:xfrm>
            <a:off x="1842897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" name="Rectangle 262 358"/>
          <p:cNvSpPr/>
          <p:nvPr/>
        </p:nvSpPr>
        <p:spPr>
          <a:xfrm>
            <a:off x="2109327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9" name="Rectangle 262 359"/>
          <p:cNvSpPr/>
          <p:nvPr/>
        </p:nvSpPr>
        <p:spPr>
          <a:xfrm>
            <a:off x="2375756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0" name="Rectangle 262 360"/>
          <p:cNvSpPr/>
          <p:nvPr/>
        </p:nvSpPr>
        <p:spPr>
          <a:xfrm>
            <a:off x="2642186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1" name="Rectangle 262 361"/>
          <p:cNvSpPr/>
          <p:nvPr/>
        </p:nvSpPr>
        <p:spPr>
          <a:xfrm>
            <a:off x="290861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2" name="Rectangle 262 362"/>
          <p:cNvSpPr/>
          <p:nvPr/>
        </p:nvSpPr>
        <p:spPr>
          <a:xfrm>
            <a:off x="3175045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3" name="Rectangle 262 363"/>
          <p:cNvSpPr/>
          <p:nvPr/>
        </p:nvSpPr>
        <p:spPr>
          <a:xfrm>
            <a:off x="3441475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4" name="Rectangle 262 364"/>
          <p:cNvSpPr/>
          <p:nvPr/>
        </p:nvSpPr>
        <p:spPr>
          <a:xfrm>
            <a:off x="1043608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5" name="Rectangle 262 365"/>
          <p:cNvSpPr/>
          <p:nvPr/>
        </p:nvSpPr>
        <p:spPr>
          <a:xfrm>
            <a:off x="1310038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Rectangle 262 366"/>
          <p:cNvSpPr/>
          <p:nvPr/>
        </p:nvSpPr>
        <p:spPr>
          <a:xfrm>
            <a:off x="157646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7" name="Rectangle 262 367"/>
          <p:cNvSpPr/>
          <p:nvPr/>
        </p:nvSpPr>
        <p:spPr>
          <a:xfrm>
            <a:off x="1842897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" name="Rectangle 262 368"/>
          <p:cNvSpPr/>
          <p:nvPr/>
        </p:nvSpPr>
        <p:spPr>
          <a:xfrm>
            <a:off x="2109327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9" name="Rectangle 262 369"/>
          <p:cNvSpPr/>
          <p:nvPr/>
        </p:nvSpPr>
        <p:spPr>
          <a:xfrm>
            <a:off x="2375756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0" name="Rectangle 262 370"/>
          <p:cNvSpPr/>
          <p:nvPr/>
        </p:nvSpPr>
        <p:spPr>
          <a:xfrm>
            <a:off x="2642186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1" name="Rectangle 262 371"/>
          <p:cNvSpPr/>
          <p:nvPr/>
        </p:nvSpPr>
        <p:spPr>
          <a:xfrm>
            <a:off x="290861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Rectangle 262 372"/>
          <p:cNvSpPr/>
          <p:nvPr/>
        </p:nvSpPr>
        <p:spPr>
          <a:xfrm>
            <a:off x="3175045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Rectangle 262 373"/>
          <p:cNvSpPr/>
          <p:nvPr/>
        </p:nvSpPr>
        <p:spPr>
          <a:xfrm>
            <a:off x="3441475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Rectangle 262 374"/>
          <p:cNvSpPr/>
          <p:nvPr/>
        </p:nvSpPr>
        <p:spPr>
          <a:xfrm>
            <a:off x="1043608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Rectangle 262 375"/>
          <p:cNvSpPr/>
          <p:nvPr/>
        </p:nvSpPr>
        <p:spPr>
          <a:xfrm>
            <a:off x="1310038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Rectangle 262 376"/>
          <p:cNvSpPr/>
          <p:nvPr/>
        </p:nvSpPr>
        <p:spPr>
          <a:xfrm>
            <a:off x="157646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Rectangle 262 377"/>
          <p:cNvSpPr/>
          <p:nvPr/>
        </p:nvSpPr>
        <p:spPr>
          <a:xfrm>
            <a:off x="1842897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Rectangle 262 378"/>
          <p:cNvSpPr/>
          <p:nvPr/>
        </p:nvSpPr>
        <p:spPr>
          <a:xfrm>
            <a:off x="2109327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Rectangle 262 379"/>
          <p:cNvSpPr/>
          <p:nvPr/>
        </p:nvSpPr>
        <p:spPr>
          <a:xfrm>
            <a:off x="2375756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Rectangle 262 380"/>
          <p:cNvSpPr/>
          <p:nvPr/>
        </p:nvSpPr>
        <p:spPr>
          <a:xfrm>
            <a:off x="2642186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Rectangle 262 381"/>
          <p:cNvSpPr/>
          <p:nvPr/>
        </p:nvSpPr>
        <p:spPr>
          <a:xfrm>
            <a:off x="290861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Rectangle 262 382"/>
          <p:cNvSpPr/>
          <p:nvPr/>
        </p:nvSpPr>
        <p:spPr>
          <a:xfrm>
            <a:off x="3175045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Rectangle 262 383"/>
          <p:cNvSpPr/>
          <p:nvPr/>
        </p:nvSpPr>
        <p:spPr>
          <a:xfrm>
            <a:off x="3441475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Rectangle 262 384"/>
          <p:cNvSpPr/>
          <p:nvPr/>
        </p:nvSpPr>
        <p:spPr>
          <a:xfrm>
            <a:off x="1043608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Rectangle 262 385"/>
          <p:cNvSpPr/>
          <p:nvPr/>
        </p:nvSpPr>
        <p:spPr>
          <a:xfrm>
            <a:off x="1310038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Rectangle 262 386"/>
          <p:cNvSpPr/>
          <p:nvPr/>
        </p:nvSpPr>
        <p:spPr>
          <a:xfrm>
            <a:off x="157646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Rectangle 262 387"/>
          <p:cNvSpPr/>
          <p:nvPr/>
        </p:nvSpPr>
        <p:spPr>
          <a:xfrm>
            <a:off x="1842897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Rectangle 262 388"/>
          <p:cNvSpPr/>
          <p:nvPr/>
        </p:nvSpPr>
        <p:spPr>
          <a:xfrm>
            <a:off x="2109327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Rectangle 262 389"/>
          <p:cNvSpPr/>
          <p:nvPr/>
        </p:nvSpPr>
        <p:spPr>
          <a:xfrm>
            <a:off x="2375756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Rectangle 262 390"/>
          <p:cNvSpPr/>
          <p:nvPr/>
        </p:nvSpPr>
        <p:spPr>
          <a:xfrm>
            <a:off x="2642186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Rectangle 262 391"/>
          <p:cNvSpPr/>
          <p:nvPr/>
        </p:nvSpPr>
        <p:spPr>
          <a:xfrm>
            <a:off x="290861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Rectangle 262 392"/>
          <p:cNvSpPr/>
          <p:nvPr/>
        </p:nvSpPr>
        <p:spPr>
          <a:xfrm>
            <a:off x="3175045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3" name="Rectangle 262 393"/>
          <p:cNvSpPr/>
          <p:nvPr/>
        </p:nvSpPr>
        <p:spPr>
          <a:xfrm>
            <a:off x="3441475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Rectangle 262 394"/>
          <p:cNvSpPr/>
          <p:nvPr/>
        </p:nvSpPr>
        <p:spPr>
          <a:xfrm>
            <a:off x="1043608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Rectangle 262 395"/>
          <p:cNvSpPr/>
          <p:nvPr/>
        </p:nvSpPr>
        <p:spPr>
          <a:xfrm>
            <a:off x="1310038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6" name="Rectangle 262 396"/>
          <p:cNvSpPr/>
          <p:nvPr/>
        </p:nvSpPr>
        <p:spPr>
          <a:xfrm>
            <a:off x="157646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" name="Rectangle 262 397"/>
          <p:cNvSpPr/>
          <p:nvPr/>
        </p:nvSpPr>
        <p:spPr>
          <a:xfrm>
            <a:off x="1842897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8" name="Rectangle 262 398"/>
          <p:cNvSpPr/>
          <p:nvPr/>
        </p:nvSpPr>
        <p:spPr>
          <a:xfrm>
            <a:off x="2109327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" name="Rectangle 262 399"/>
          <p:cNvSpPr/>
          <p:nvPr/>
        </p:nvSpPr>
        <p:spPr>
          <a:xfrm>
            <a:off x="2375756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0" name="Rectangle 262 400"/>
          <p:cNvSpPr/>
          <p:nvPr/>
        </p:nvSpPr>
        <p:spPr>
          <a:xfrm>
            <a:off x="2642186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1" name="Rectangle 262 401"/>
          <p:cNvSpPr/>
          <p:nvPr/>
        </p:nvSpPr>
        <p:spPr>
          <a:xfrm>
            <a:off x="290861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Rectangle 262 402"/>
          <p:cNvSpPr/>
          <p:nvPr/>
        </p:nvSpPr>
        <p:spPr>
          <a:xfrm>
            <a:off x="3175045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3" name="Rectangle 262 403"/>
          <p:cNvSpPr/>
          <p:nvPr/>
        </p:nvSpPr>
        <p:spPr>
          <a:xfrm>
            <a:off x="3441475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4" name="Rectangle 262 404"/>
          <p:cNvSpPr/>
          <p:nvPr/>
        </p:nvSpPr>
        <p:spPr>
          <a:xfrm>
            <a:off x="1043608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5" name="Rectangle 262 405"/>
          <p:cNvSpPr/>
          <p:nvPr/>
        </p:nvSpPr>
        <p:spPr>
          <a:xfrm>
            <a:off x="1310038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6" name="Rectangle 262 406"/>
          <p:cNvSpPr/>
          <p:nvPr/>
        </p:nvSpPr>
        <p:spPr>
          <a:xfrm>
            <a:off x="157646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7" name="Rectangle 262 407"/>
          <p:cNvSpPr/>
          <p:nvPr/>
        </p:nvSpPr>
        <p:spPr>
          <a:xfrm>
            <a:off x="1842897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8" name="Rectangle 262 408"/>
          <p:cNvSpPr/>
          <p:nvPr/>
        </p:nvSpPr>
        <p:spPr>
          <a:xfrm>
            <a:off x="2109327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" name="Rectangle 262 409"/>
          <p:cNvSpPr/>
          <p:nvPr/>
        </p:nvSpPr>
        <p:spPr>
          <a:xfrm>
            <a:off x="2375756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Rectangle 262 410"/>
          <p:cNvSpPr/>
          <p:nvPr/>
        </p:nvSpPr>
        <p:spPr>
          <a:xfrm>
            <a:off x="2642186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" name="Rectangle 262 411"/>
          <p:cNvSpPr/>
          <p:nvPr/>
        </p:nvSpPr>
        <p:spPr>
          <a:xfrm>
            <a:off x="290861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2" name="Rectangle 262 412"/>
          <p:cNvSpPr/>
          <p:nvPr/>
        </p:nvSpPr>
        <p:spPr>
          <a:xfrm>
            <a:off x="3175045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3" name="Rectangle 262 413"/>
          <p:cNvSpPr/>
          <p:nvPr/>
        </p:nvSpPr>
        <p:spPr>
          <a:xfrm>
            <a:off x="3441475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Rectangle 262 414"/>
          <p:cNvSpPr/>
          <p:nvPr/>
        </p:nvSpPr>
        <p:spPr>
          <a:xfrm>
            <a:off x="1043608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Rectangle 262 415"/>
          <p:cNvSpPr/>
          <p:nvPr/>
        </p:nvSpPr>
        <p:spPr>
          <a:xfrm>
            <a:off x="1310038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Rectangle 262 416"/>
          <p:cNvSpPr/>
          <p:nvPr/>
        </p:nvSpPr>
        <p:spPr>
          <a:xfrm>
            <a:off x="157646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Rectangle 262 417"/>
          <p:cNvSpPr/>
          <p:nvPr/>
        </p:nvSpPr>
        <p:spPr>
          <a:xfrm>
            <a:off x="1842897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Rectangle 262 418"/>
          <p:cNvSpPr/>
          <p:nvPr/>
        </p:nvSpPr>
        <p:spPr>
          <a:xfrm>
            <a:off x="2109327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Rectangle 262 419"/>
          <p:cNvSpPr/>
          <p:nvPr/>
        </p:nvSpPr>
        <p:spPr>
          <a:xfrm>
            <a:off x="2375756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Rectangle 262 420"/>
          <p:cNvSpPr/>
          <p:nvPr/>
        </p:nvSpPr>
        <p:spPr>
          <a:xfrm>
            <a:off x="2642186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Rectangle 262 421"/>
          <p:cNvSpPr/>
          <p:nvPr/>
        </p:nvSpPr>
        <p:spPr>
          <a:xfrm>
            <a:off x="290861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Rectangle 262 422"/>
          <p:cNvSpPr/>
          <p:nvPr/>
        </p:nvSpPr>
        <p:spPr>
          <a:xfrm>
            <a:off x="3175045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Rectangle 262 423"/>
          <p:cNvSpPr/>
          <p:nvPr/>
        </p:nvSpPr>
        <p:spPr>
          <a:xfrm>
            <a:off x="3441475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62 424"/>
          <p:cNvSpPr txBox="1"/>
          <p:nvPr/>
        </p:nvSpPr>
        <p:spPr>
          <a:xfrm>
            <a:off x="645904" y="4403464"/>
            <a:ext cx="461665" cy="719387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25" name="Rectangle 262 525"/>
          <p:cNvSpPr/>
          <p:nvPr/>
        </p:nvSpPr>
        <p:spPr>
          <a:xfrm>
            <a:off x="5502062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6" name="Rectangle 262 526"/>
          <p:cNvSpPr/>
          <p:nvPr/>
        </p:nvSpPr>
        <p:spPr>
          <a:xfrm>
            <a:off x="5768492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7" name="Rectangle 262 527"/>
          <p:cNvSpPr/>
          <p:nvPr/>
        </p:nvSpPr>
        <p:spPr>
          <a:xfrm>
            <a:off x="603492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8" name="Rectangle 262 528"/>
          <p:cNvSpPr/>
          <p:nvPr/>
        </p:nvSpPr>
        <p:spPr>
          <a:xfrm>
            <a:off x="6301351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9" name="Rectangle 262 529"/>
          <p:cNvSpPr/>
          <p:nvPr/>
        </p:nvSpPr>
        <p:spPr>
          <a:xfrm>
            <a:off x="6567781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0" name="Rectangle 262 530"/>
          <p:cNvSpPr/>
          <p:nvPr/>
        </p:nvSpPr>
        <p:spPr>
          <a:xfrm>
            <a:off x="6834210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1" name="Rectangle 262 531"/>
          <p:cNvSpPr/>
          <p:nvPr/>
        </p:nvSpPr>
        <p:spPr>
          <a:xfrm>
            <a:off x="7100640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" name="Rectangle 262 532"/>
          <p:cNvSpPr/>
          <p:nvPr/>
        </p:nvSpPr>
        <p:spPr>
          <a:xfrm>
            <a:off x="736706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3" name="Rectangle 262 533"/>
          <p:cNvSpPr/>
          <p:nvPr/>
        </p:nvSpPr>
        <p:spPr>
          <a:xfrm>
            <a:off x="7633499" y="3587334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4" name="Rectangle 262 534"/>
          <p:cNvSpPr/>
          <p:nvPr/>
        </p:nvSpPr>
        <p:spPr>
          <a:xfrm>
            <a:off x="7899929" y="3587334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5" name="Rectangle 262 535"/>
          <p:cNvSpPr/>
          <p:nvPr/>
        </p:nvSpPr>
        <p:spPr>
          <a:xfrm>
            <a:off x="5502062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6" name="Rectangle 262 536"/>
          <p:cNvSpPr/>
          <p:nvPr/>
        </p:nvSpPr>
        <p:spPr>
          <a:xfrm>
            <a:off x="5768492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7" name="Rectangle 262 537"/>
          <p:cNvSpPr/>
          <p:nvPr/>
        </p:nvSpPr>
        <p:spPr>
          <a:xfrm>
            <a:off x="603492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8" name="Rectangle 262 538"/>
          <p:cNvSpPr/>
          <p:nvPr/>
        </p:nvSpPr>
        <p:spPr>
          <a:xfrm>
            <a:off x="6301351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9" name="Rectangle 262 539"/>
          <p:cNvSpPr/>
          <p:nvPr/>
        </p:nvSpPr>
        <p:spPr>
          <a:xfrm>
            <a:off x="6567781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0" name="Rectangle 262 540"/>
          <p:cNvSpPr/>
          <p:nvPr/>
        </p:nvSpPr>
        <p:spPr>
          <a:xfrm>
            <a:off x="6834210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1" name="Rectangle 262 541"/>
          <p:cNvSpPr/>
          <p:nvPr/>
        </p:nvSpPr>
        <p:spPr>
          <a:xfrm>
            <a:off x="7100640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2" name="Rectangle 262 542"/>
          <p:cNvSpPr/>
          <p:nvPr/>
        </p:nvSpPr>
        <p:spPr>
          <a:xfrm>
            <a:off x="736706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3" name="Rectangle 262 543"/>
          <p:cNvSpPr/>
          <p:nvPr/>
        </p:nvSpPr>
        <p:spPr>
          <a:xfrm>
            <a:off x="7633499" y="3853764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4" name="Rectangle 262 544"/>
          <p:cNvSpPr/>
          <p:nvPr/>
        </p:nvSpPr>
        <p:spPr>
          <a:xfrm>
            <a:off x="7899929" y="3853764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5" name="Rectangle 262 545"/>
          <p:cNvSpPr/>
          <p:nvPr/>
        </p:nvSpPr>
        <p:spPr>
          <a:xfrm>
            <a:off x="5502062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6" name="Rectangle 262 546"/>
          <p:cNvSpPr/>
          <p:nvPr/>
        </p:nvSpPr>
        <p:spPr>
          <a:xfrm>
            <a:off x="5768492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7" name="Rectangle 262 547"/>
          <p:cNvSpPr/>
          <p:nvPr/>
        </p:nvSpPr>
        <p:spPr>
          <a:xfrm>
            <a:off x="603492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8" name="Rectangle 262 548"/>
          <p:cNvSpPr/>
          <p:nvPr/>
        </p:nvSpPr>
        <p:spPr>
          <a:xfrm>
            <a:off x="6301351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9" name="Rectangle 262 549"/>
          <p:cNvSpPr/>
          <p:nvPr/>
        </p:nvSpPr>
        <p:spPr>
          <a:xfrm>
            <a:off x="6567781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0" name="Rectangle 262 550"/>
          <p:cNvSpPr/>
          <p:nvPr/>
        </p:nvSpPr>
        <p:spPr>
          <a:xfrm>
            <a:off x="6834210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1" name="Rectangle 262 551"/>
          <p:cNvSpPr/>
          <p:nvPr/>
        </p:nvSpPr>
        <p:spPr>
          <a:xfrm>
            <a:off x="7100640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2" name="Rectangle 262 552"/>
          <p:cNvSpPr/>
          <p:nvPr/>
        </p:nvSpPr>
        <p:spPr>
          <a:xfrm>
            <a:off x="736706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3" name="Rectangle 262 553"/>
          <p:cNvSpPr/>
          <p:nvPr/>
        </p:nvSpPr>
        <p:spPr>
          <a:xfrm>
            <a:off x="7633499" y="412019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4" name="Rectangle 262 554"/>
          <p:cNvSpPr/>
          <p:nvPr/>
        </p:nvSpPr>
        <p:spPr>
          <a:xfrm>
            <a:off x="7899929" y="412019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5" name="Rectangle 262 555"/>
          <p:cNvSpPr/>
          <p:nvPr/>
        </p:nvSpPr>
        <p:spPr>
          <a:xfrm>
            <a:off x="5502062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6" name="Rectangle 262 556"/>
          <p:cNvSpPr/>
          <p:nvPr/>
        </p:nvSpPr>
        <p:spPr>
          <a:xfrm>
            <a:off x="5768492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7" name="Rectangle 262 557"/>
          <p:cNvSpPr/>
          <p:nvPr/>
        </p:nvSpPr>
        <p:spPr>
          <a:xfrm>
            <a:off x="603492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8" name="Rectangle 262 558"/>
          <p:cNvSpPr/>
          <p:nvPr/>
        </p:nvSpPr>
        <p:spPr>
          <a:xfrm>
            <a:off x="6301351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9" name="Rectangle 262 559"/>
          <p:cNvSpPr/>
          <p:nvPr/>
        </p:nvSpPr>
        <p:spPr>
          <a:xfrm>
            <a:off x="6567781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0" name="Rectangle 262 560"/>
          <p:cNvSpPr/>
          <p:nvPr/>
        </p:nvSpPr>
        <p:spPr>
          <a:xfrm>
            <a:off x="6834210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1" name="Rectangle 262 561"/>
          <p:cNvSpPr/>
          <p:nvPr/>
        </p:nvSpPr>
        <p:spPr>
          <a:xfrm>
            <a:off x="7100640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2" name="Rectangle 262 562"/>
          <p:cNvSpPr/>
          <p:nvPr/>
        </p:nvSpPr>
        <p:spPr>
          <a:xfrm>
            <a:off x="736706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3" name="Rectangle 262 563"/>
          <p:cNvSpPr/>
          <p:nvPr/>
        </p:nvSpPr>
        <p:spPr>
          <a:xfrm>
            <a:off x="7633499" y="4386623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4" name="Rectangle 262 564"/>
          <p:cNvSpPr/>
          <p:nvPr/>
        </p:nvSpPr>
        <p:spPr>
          <a:xfrm>
            <a:off x="7899929" y="4386623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5" name="Rectangle 262 565"/>
          <p:cNvSpPr/>
          <p:nvPr/>
        </p:nvSpPr>
        <p:spPr>
          <a:xfrm>
            <a:off x="5502062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6" name="Rectangle 262 566"/>
          <p:cNvSpPr/>
          <p:nvPr/>
        </p:nvSpPr>
        <p:spPr>
          <a:xfrm>
            <a:off x="5768492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7" name="Rectangle 262 567"/>
          <p:cNvSpPr/>
          <p:nvPr/>
        </p:nvSpPr>
        <p:spPr>
          <a:xfrm>
            <a:off x="603492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8" name="Rectangle 262 568"/>
          <p:cNvSpPr/>
          <p:nvPr/>
        </p:nvSpPr>
        <p:spPr>
          <a:xfrm>
            <a:off x="6301351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9" name="Rectangle 262 569"/>
          <p:cNvSpPr/>
          <p:nvPr/>
        </p:nvSpPr>
        <p:spPr>
          <a:xfrm>
            <a:off x="6567781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0" name="Rectangle 262 570"/>
          <p:cNvSpPr/>
          <p:nvPr/>
        </p:nvSpPr>
        <p:spPr>
          <a:xfrm>
            <a:off x="6834210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1" name="Rectangle 262 571"/>
          <p:cNvSpPr/>
          <p:nvPr/>
        </p:nvSpPr>
        <p:spPr>
          <a:xfrm>
            <a:off x="7100640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2" name="Rectangle 262 572"/>
          <p:cNvSpPr/>
          <p:nvPr/>
        </p:nvSpPr>
        <p:spPr>
          <a:xfrm>
            <a:off x="736706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3" name="Rectangle 262 573"/>
          <p:cNvSpPr/>
          <p:nvPr/>
        </p:nvSpPr>
        <p:spPr>
          <a:xfrm>
            <a:off x="7633499" y="4653053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4" name="Rectangle 262 574"/>
          <p:cNvSpPr/>
          <p:nvPr/>
        </p:nvSpPr>
        <p:spPr>
          <a:xfrm>
            <a:off x="7899929" y="4653053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5" name="Rectangle 262 575"/>
          <p:cNvSpPr/>
          <p:nvPr/>
        </p:nvSpPr>
        <p:spPr>
          <a:xfrm>
            <a:off x="5502062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6" name="Rectangle 262 576"/>
          <p:cNvSpPr/>
          <p:nvPr/>
        </p:nvSpPr>
        <p:spPr>
          <a:xfrm>
            <a:off x="5768492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7" name="Rectangle 262 577"/>
          <p:cNvSpPr/>
          <p:nvPr/>
        </p:nvSpPr>
        <p:spPr>
          <a:xfrm>
            <a:off x="603492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8" name="Rectangle 262 578"/>
          <p:cNvSpPr/>
          <p:nvPr/>
        </p:nvSpPr>
        <p:spPr>
          <a:xfrm>
            <a:off x="6301351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9" name="Rectangle 262 579"/>
          <p:cNvSpPr/>
          <p:nvPr/>
        </p:nvSpPr>
        <p:spPr>
          <a:xfrm>
            <a:off x="6567781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0" name="Rectangle 262 580"/>
          <p:cNvSpPr/>
          <p:nvPr/>
        </p:nvSpPr>
        <p:spPr>
          <a:xfrm>
            <a:off x="6834210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1" name="Rectangle 262 581"/>
          <p:cNvSpPr/>
          <p:nvPr/>
        </p:nvSpPr>
        <p:spPr>
          <a:xfrm>
            <a:off x="7100640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2" name="Rectangle 262 582"/>
          <p:cNvSpPr/>
          <p:nvPr/>
        </p:nvSpPr>
        <p:spPr>
          <a:xfrm>
            <a:off x="736706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3" name="Rectangle 262 583"/>
          <p:cNvSpPr/>
          <p:nvPr/>
        </p:nvSpPr>
        <p:spPr>
          <a:xfrm>
            <a:off x="7633499" y="4919482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4" name="Rectangle 262 584"/>
          <p:cNvSpPr/>
          <p:nvPr/>
        </p:nvSpPr>
        <p:spPr>
          <a:xfrm>
            <a:off x="7899929" y="4919482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5" name="Rectangle 262 585"/>
          <p:cNvSpPr/>
          <p:nvPr/>
        </p:nvSpPr>
        <p:spPr>
          <a:xfrm>
            <a:off x="5502062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6" name="Rectangle 262 586"/>
          <p:cNvSpPr/>
          <p:nvPr/>
        </p:nvSpPr>
        <p:spPr>
          <a:xfrm>
            <a:off x="5768492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7" name="Rectangle 262 587"/>
          <p:cNvSpPr/>
          <p:nvPr/>
        </p:nvSpPr>
        <p:spPr>
          <a:xfrm>
            <a:off x="603492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8" name="Rectangle 262 588"/>
          <p:cNvSpPr/>
          <p:nvPr/>
        </p:nvSpPr>
        <p:spPr>
          <a:xfrm>
            <a:off x="6301351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9" name="Rectangle 262 589"/>
          <p:cNvSpPr/>
          <p:nvPr/>
        </p:nvSpPr>
        <p:spPr>
          <a:xfrm>
            <a:off x="6567781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0" name="Rectangle 262 590"/>
          <p:cNvSpPr/>
          <p:nvPr/>
        </p:nvSpPr>
        <p:spPr>
          <a:xfrm>
            <a:off x="6834210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1" name="Rectangle 262 591"/>
          <p:cNvSpPr/>
          <p:nvPr/>
        </p:nvSpPr>
        <p:spPr>
          <a:xfrm>
            <a:off x="7100640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2" name="Rectangle 262 592"/>
          <p:cNvSpPr/>
          <p:nvPr/>
        </p:nvSpPr>
        <p:spPr>
          <a:xfrm>
            <a:off x="736706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" name="Rectangle 262 593"/>
          <p:cNvSpPr/>
          <p:nvPr/>
        </p:nvSpPr>
        <p:spPr>
          <a:xfrm>
            <a:off x="7633499" y="5185912"/>
            <a:ext cx="266430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4" name="Rectangle 262 594"/>
          <p:cNvSpPr/>
          <p:nvPr/>
        </p:nvSpPr>
        <p:spPr>
          <a:xfrm>
            <a:off x="7899929" y="5185912"/>
            <a:ext cx="266429" cy="26642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5" name="Rectangle 262 595"/>
          <p:cNvSpPr/>
          <p:nvPr/>
        </p:nvSpPr>
        <p:spPr>
          <a:xfrm>
            <a:off x="5502062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6" name="Rectangle 262 596"/>
          <p:cNvSpPr/>
          <p:nvPr/>
        </p:nvSpPr>
        <p:spPr>
          <a:xfrm>
            <a:off x="5768492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7" name="Rectangle 262 597"/>
          <p:cNvSpPr/>
          <p:nvPr/>
        </p:nvSpPr>
        <p:spPr>
          <a:xfrm>
            <a:off x="603492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8" name="Rectangle 262 598"/>
          <p:cNvSpPr/>
          <p:nvPr/>
        </p:nvSpPr>
        <p:spPr>
          <a:xfrm>
            <a:off x="6301351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9" name="Rectangle 262 599"/>
          <p:cNvSpPr/>
          <p:nvPr/>
        </p:nvSpPr>
        <p:spPr>
          <a:xfrm>
            <a:off x="6567781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0" name="Rectangle 262 600"/>
          <p:cNvSpPr/>
          <p:nvPr/>
        </p:nvSpPr>
        <p:spPr>
          <a:xfrm>
            <a:off x="6834210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1" name="Rectangle 262 601"/>
          <p:cNvSpPr/>
          <p:nvPr/>
        </p:nvSpPr>
        <p:spPr>
          <a:xfrm>
            <a:off x="7100640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2" name="Rectangle 262 602"/>
          <p:cNvSpPr/>
          <p:nvPr/>
        </p:nvSpPr>
        <p:spPr>
          <a:xfrm>
            <a:off x="736706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3" name="Rectangle 262 603"/>
          <p:cNvSpPr/>
          <p:nvPr/>
        </p:nvSpPr>
        <p:spPr>
          <a:xfrm>
            <a:off x="7633499" y="545234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" name="Rectangle 262 604"/>
          <p:cNvSpPr/>
          <p:nvPr/>
        </p:nvSpPr>
        <p:spPr>
          <a:xfrm>
            <a:off x="7899929" y="545234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5" name="Rectangle 262 605"/>
          <p:cNvSpPr/>
          <p:nvPr/>
        </p:nvSpPr>
        <p:spPr>
          <a:xfrm>
            <a:off x="5502062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6" name="Rectangle 262 606"/>
          <p:cNvSpPr/>
          <p:nvPr/>
        </p:nvSpPr>
        <p:spPr>
          <a:xfrm>
            <a:off x="5768492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7" name="Rectangle 262 607"/>
          <p:cNvSpPr/>
          <p:nvPr/>
        </p:nvSpPr>
        <p:spPr>
          <a:xfrm>
            <a:off x="603492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8" name="Rectangle 262 608"/>
          <p:cNvSpPr/>
          <p:nvPr/>
        </p:nvSpPr>
        <p:spPr>
          <a:xfrm>
            <a:off x="6301351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9" name="Rectangle 262 609"/>
          <p:cNvSpPr/>
          <p:nvPr/>
        </p:nvSpPr>
        <p:spPr>
          <a:xfrm>
            <a:off x="6567781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0" name="Rectangle 262 610"/>
          <p:cNvSpPr/>
          <p:nvPr/>
        </p:nvSpPr>
        <p:spPr>
          <a:xfrm>
            <a:off x="6834210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1" name="Rectangle 262 611"/>
          <p:cNvSpPr/>
          <p:nvPr/>
        </p:nvSpPr>
        <p:spPr>
          <a:xfrm>
            <a:off x="7100640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2" name="Rectangle 262 612"/>
          <p:cNvSpPr/>
          <p:nvPr/>
        </p:nvSpPr>
        <p:spPr>
          <a:xfrm>
            <a:off x="736706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3" name="Rectangle 262 613"/>
          <p:cNvSpPr/>
          <p:nvPr/>
        </p:nvSpPr>
        <p:spPr>
          <a:xfrm>
            <a:off x="7633499" y="5718771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" name="Rectangle 262 614"/>
          <p:cNvSpPr/>
          <p:nvPr/>
        </p:nvSpPr>
        <p:spPr>
          <a:xfrm>
            <a:off x="7899929" y="5718771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" name="Rectangle 262 615"/>
          <p:cNvSpPr/>
          <p:nvPr/>
        </p:nvSpPr>
        <p:spPr>
          <a:xfrm>
            <a:off x="5502062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" name="Rectangle 262 616"/>
          <p:cNvSpPr/>
          <p:nvPr/>
        </p:nvSpPr>
        <p:spPr>
          <a:xfrm>
            <a:off x="5768492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7" name="Rectangle 262 617"/>
          <p:cNvSpPr/>
          <p:nvPr/>
        </p:nvSpPr>
        <p:spPr>
          <a:xfrm>
            <a:off x="603492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8" name="Rectangle 262 618"/>
          <p:cNvSpPr/>
          <p:nvPr/>
        </p:nvSpPr>
        <p:spPr>
          <a:xfrm>
            <a:off x="6301351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9" name="Rectangle 262 619"/>
          <p:cNvSpPr/>
          <p:nvPr/>
        </p:nvSpPr>
        <p:spPr>
          <a:xfrm>
            <a:off x="6567781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0" name="Rectangle 262 620"/>
          <p:cNvSpPr/>
          <p:nvPr/>
        </p:nvSpPr>
        <p:spPr>
          <a:xfrm>
            <a:off x="6834210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1" name="Rectangle 262 621"/>
          <p:cNvSpPr/>
          <p:nvPr/>
        </p:nvSpPr>
        <p:spPr>
          <a:xfrm>
            <a:off x="7100640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2" name="Rectangle 262 622"/>
          <p:cNvSpPr/>
          <p:nvPr/>
        </p:nvSpPr>
        <p:spPr>
          <a:xfrm>
            <a:off x="736706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3" name="Rectangle 262 623"/>
          <p:cNvSpPr/>
          <p:nvPr/>
        </p:nvSpPr>
        <p:spPr>
          <a:xfrm>
            <a:off x="7633499" y="5985200"/>
            <a:ext cx="266430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" name="Rectangle 262 624"/>
          <p:cNvSpPr/>
          <p:nvPr/>
        </p:nvSpPr>
        <p:spPr>
          <a:xfrm>
            <a:off x="7899929" y="5985200"/>
            <a:ext cx="266429" cy="26643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zh-TW" altLang="en-US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25" name="Picture 262 425" descr="Picture 262 425-Picture 262 427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01" y="5386081"/>
            <a:ext cx="489405" cy="106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6" name="Picture 262 426" descr="Picture 262 426-Picture 262 428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2706">
            <a:off x="8219490" y="5232148"/>
            <a:ext cx="550473" cy="119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62 3" descr="poButton"/>
          <p:cNvSpPr/>
          <p:nvPr/>
        </p:nvSpPr>
        <p:spPr>
          <a:xfrm>
            <a:off x="193576" y="188640"/>
            <a:ext cx="538400" cy="5384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4" name="Multiply 262 4" descr="poButton"/>
          <p:cNvSpPr/>
          <p:nvPr/>
        </p:nvSpPr>
        <p:spPr>
          <a:xfrm>
            <a:off x="116553" y="789919"/>
            <a:ext cx="711031" cy="711031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1" name="Oval 262 431" descr="poButton"/>
          <p:cNvSpPr/>
          <p:nvPr/>
        </p:nvSpPr>
        <p:spPr>
          <a:xfrm>
            <a:off x="8485336" y="188640"/>
            <a:ext cx="538400" cy="538400"/>
          </a:xfrm>
          <a:prstGeom prst="ellipse">
            <a:avLst/>
          </a:prstGeom>
          <a:solidFill>
            <a:schemeClr val="bg1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432" name="Multiply 262 432" descr="poButton"/>
          <p:cNvSpPr/>
          <p:nvPr/>
        </p:nvSpPr>
        <p:spPr>
          <a:xfrm>
            <a:off x="8408313" y="789919"/>
            <a:ext cx="711031" cy="711031"/>
          </a:xfrm>
          <a:prstGeom prst="mathMultiply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Explosion 262 5"/>
          <p:cNvSpPr/>
          <p:nvPr/>
        </p:nvSpPr>
        <p:spPr>
          <a:xfrm>
            <a:off x="681793" y="2899410"/>
            <a:ext cx="1789348" cy="914400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打中了</a:t>
            </a:r>
            <a:endParaRPr lang="zh-TW" altLang="en-US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3" name="Explosion 262 433"/>
          <p:cNvSpPr/>
          <p:nvPr/>
        </p:nvSpPr>
        <p:spPr>
          <a:xfrm>
            <a:off x="2462648" y="2899410"/>
            <a:ext cx="1789348" cy="914400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沒打到</a:t>
            </a:r>
            <a:endParaRPr lang="zh-TW" altLang="en-US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4" name="Explosion 262 434"/>
          <p:cNvSpPr/>
          <p:nvPr/>
        </p:nvSpPr>
        <p:spPr>
          <a:xfrm>
            <a:off x="6872040" y="2872740"/>
            <a:ext cx="1789348" cy="914400"/>
          </a:xfrm>
          <a:prstGeom prst="irregularSeal1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打中了</a:t>
            </a:r>
            <a:endParaRPr lang="zh-TW" altLang="en-US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35" name="Explosion 262 435"/>
          <p:cNvSpPr/>
          <p:nvPr/>
        </p:nvSpPr>
        <p:spPr>
          <a:xfrm>
            <a:off x="5143430" y="2899410"/>
            <a:ext cx="1789348" cy="914400"/>
          </a:xfrm>
          <a:prstGeom prst="irregularSeal1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B050"/>
                </a:solidFill>
                <a:latin typeface="微軟正黑體" pitchFamily="34" charset="-120"/>
                <a:ea typeface="微軟正黑體" pitchFamily="34" charset="-120"/>
              </a:rPr>
              <a:t>沒打到</a:t>
            </a:r>
            <a:endParaRPr lang="zh-TW" altLang="en-US" dirty="0">
              <a:solidFill>
                <a:srgbClr val="00B05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Oval 262 2"/>
          <p:cNvSpPr/>
          <p:nvPr/>
        </p:nvSpPr>
        <p:spPr>
          <a:xfrm>
            <a:off x="1493186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7" name="Oval 262 427"/>
          <p:cNvSpPr/>
          <p:nvPr/>
        </p:nvSpPr>
        <p:spPr>
          <a:xfrm>
            <a:off x="2070450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8" name="Oval 262 428"/>
          <p:cNvSpPr/>
          <p:nvPr/>
        </p:nvSpPr>
        <p:spPr>
          <a:xfrm>
            <a:off x="2647714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9" name="Oval 262 429"/>
          <p:cNvSpPr/>
          <p:nvPr/>
        </p:nvSpPr>
        <p:spPr>
          <a:xfrm>
            <a:off x="3224978" y="6368751"/>
            <a:ext cx="482926" cy="394021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8" name="Oval 262 438"/>
          <p:cNvSpPr/>
          <p:nvPr/>
        </p:nvSpPr>
        <p:spPr>
          <a:xfrm>
            <a:off x="550571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9" name="Oval 262 439"/>
          <p:cNvSpPr/>
          <p:nvPr/>
        </p:nvSpPr>
        <p:spPr>
          <a:xfrm>
            <a:off x="612532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" name="Oval 262 440"/>
          <p:cNvSpPr/>
          <p:nvPr/>
        </p:nvSpPr>
        <p:spPr>
          <a:xfrm>
            <a:off x="674493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1" name="Oval 262 441"/>
          <p:cNvSpPr/>
          <p:nvPr/>
        </p:nvSpPr>
        <p:spPr>
          <a:xfrm>
            <a:off x="7364544" y="6368752"/>
            <a:ext cx="510915" cy="416858"/>
          </a:xfrm>
          <a:prstGeom prst="ellips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zh-TW" alt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262 7"/>
          <p:cNvSpPr/>
          <p:nvPr/>
        </p:nvSpPr>
        <p:spPr>
          <a:xfrm>
            <a:off x="1565939" y="4919483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5" name="Oval 262 445"/>
          <p:cNvSpPr/>
          <p:nvPr/>
        </p:nvSpPr>
        <p:spPr>
          <a:xfrm>
            <a:off x="1297898" y="2053181"/>
            <a:ext cx="266429" cy="266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6" name="Oval 262 446"/>
          <p:cNvSpPr/>
          <p:nvPr/>
        </p:nvSpPr>
        <p:spPr>
          <a:xfrm>
            <a:off x="2106681" y="1786753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7" name="Oval 262 447"/>
          <p:cNvSpPr/>
          <p:nvPr/>
        </p:nvSpPr>
        <p:spPr>
          <a:xfrm>
            <a:off x="2908616" y="5465071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48" name="Oval 262 448"/>
          <p:cNvSpPr/>
          <p:nvPr/>
        </p:nvSpPr>
        <p:spPr>
          <a:xfrm>
            <a:off x="3157642" y="4386624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FF0000"/>
                </a:solidFill>
              </a:rPr>
              <a:t>x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  <p:sp>
        <p:nvSpPr>
          <p:cNvPr id="451" name="Oval 262 451"/>
          <p:cNvSpPr/>
          <p:nvPr/>
        </p:nvSpPr>
        <p:spPr>
          <a:xfrm>
            <a:off x="6041796" y="1786752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2" name="Oval 262 452"/>
          <p:cNvSpPr/>
          <p:nvPr/>
        </p:nvSpPr>
        <p:spPr>
          <a:xfrm>
            <a:off x="5776777" y="5157192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3" name="Oval 262 453"/>
          <p:cNvSpPr/>
          <p:nvPr/>
        </p:nvSpPr>
        <p:spPr>
          <a:xfrm>
            <a:off x="5761616" y="4657236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4" name="Oval 262 454"/>
          <p:cNvSpPr/>
          <p:nvPr/>
        </p:nvSpPr>
        <p:spPr>
          <a:xfrm>
            <a:off x="6605611" y="4918114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5" name="Oval 262 455"/>
          <p:cNvSpPr/>
          <p:nvPr/>
        </p:nvSpPr>
        <p:spPr>
          <a:xfrm>
            <a:off x="7367069" y="2319612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6" name="Oval 262 456"/>
          <p:cNvSpPr/>
          <p:nvPr/>
        </p:nvSpPr>
        <p:spPr>
          <a:xfrm>
            <a:off x="7614786" y="1255938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7" name="Oval 262 457"/>
          <p:cNvSpPr/>
          <p:nvPr/>
        </p:nvSpPr>
        <p:spPr>
          <a:xfrm>
            <a:off x="5768491" y="4919483"/>
            <a:ext cx="266429" cy="26642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>
                <a:solidFill>
                  <a:srgbClr val="92D050"/>
                </a:solidFill>
              </a:rPr>
              <a:t>x</a:t>
            </a:r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8" name="Oval 262 458"/>
          <p:cNvSpPr/>
          <p:nvPr/>
        </p:nvSpPr>
        <p:spPr>
          <a:xfrm>
            <a:off x="5761616" y="4658671"/>
            <a:ext cx="266429" cy="266429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59" name="Oval 262 459"/>
          <p:cNvSpPr/>
          <p:nvPr/>
        </p:nvSpPr>
        <p:spPr>
          <a:xfrm>
            <a:off x="5761615" y="4941168"/>
            <a:ext cx="266429" cy="266429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60" name="Oval 262 460"/>
          <p:cNvSpPr/>
          <p:nvPr/>
        </p:nvSpPr>
        <p:spPr>
          <a:xfrm>
            <a:off x="5761616" y="5184543"/>
            <a:ext cx="266429" cy="266429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61" name="Oval 262 461"/>
          <p:cNvSpPr/>
          <p:nvPr/>
        </p:nvSpPr>
        <p:spPr>
          <a:xfrm>
            <a:off x="1297898" y="1786753"/>
            <a:ext cx="266429" cy="266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462" name="Oval 262 462"/>
          <p:cNvSpPr/>
          <p:nvPr/>
        </p:nvSpPr>
        <p:spPr>
          <a:xfrm>
            <a:off x="1297898" y="1520324"/>
            <a:ext cx="266429" cy="2664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dirty="0">
              <a:solidFill>
                <a:srgbClr val="92D050"/>
              </a:solidFill>
            </a:endParaRPr>
          </a:p>
        </p:txBody>
      </p:sp>
      <p:sp>
        <p:nvSpPr>
          <p:cNvPr id="11" name="Rectangle 262 11" descr="poButton"/>
          <p:cNvSpPr/>
          <p:nvPr/>
        </p:nvSpPr>
        <p:spPr>
          <a:xfrm>
            <a:off x="35496" y="5052697"/>
            <a:ext cx="936104" cy="1616663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Rtl" rtlCol="0" anchor="ctr"/>
          <a:lstStyle/>
          <a:p>
            <a:pPr algn="ctr">
              <a:spcAft>
                <a:spcPts val="1200"/>
              </a:spcAft>
            </a:pPr>
            <a:endParaRPr lang="en-US" altLang="zh-TW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發射</a:t>
            </a:r>
            <a:r>
              <a:rPr lang="zh-TW" altLang="en-US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飛彈</a:t>
            </a:r>
          </a:p>
        </p:txBody>
      </p:sp>
      <p:sp>
        <p:nvSpPr>
          <p:cNvPr id="12" name="Rectangle 262 12" descr="poButton"/>
          <p:cNvSpPr/>
          <p:nvPr/>
        </p:nvSpPr>
        <p:spPr>
          <a:xfrm>
            <a:off x="8244408" y="4941168"/>
            <a:ext cx="1008112" cy="1725568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Rtl" rtlCol="0" anchor="ctr"/>
          <a:lstStyle/>
          <a:p>
            <a:pPr algn="ctr"/>
            <a:r>
              <a:rPr lang="zh-TW" altLang="en-US" dirty="0">
                <a:solidFill>
                  <a:srgbClr val="92D050"/>
                </a:solidFill>
                <a:latin typeface="微軟正黑體" pitchFamily="34" charset="-120"/>
                <a:ea typeface="微軟正黑體" pitchFamily="34" charset="-120"/>
              </a:rPr>
              <a:t>發射飛彈</a:t>
            </a:r>
          </a:p>
          <a:p>
            <a:pPr algn="ctr"/>
            <a:endParaRPr lang="zh-TW" altLang="en-US" dirty="0"/>
          </a:p>
        </p:txBody>
      </p:sp>
      <p:sp>
        <p:nvSpPr>
          <p:cNvPr id="13" name="Cloud 262 13"/>
          <p:cNvSpPr/>
          <p:nvPr/>
        </p:nvSpPr>
        <p:spPr>
          <a:xfrm>
            <a:off x="3928883" y="906813"/>
            <a:ext cx="982907" cy="1372797"/>
          </a:xfrm>
          <a:prstGeom prst="cloudCallout">
            <a:avLst>
              <a:gd name="adj1" fmla="val -66315"/>
              <a:gd name="adj2" fmla="val -6849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沉了</a:t>
            </a:r>
            <a:endParaRPr lang="zh-TW" altLang="en-US" sz="28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5514270" y="6382972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6" name="圓角矩形 465"/>
          <p:cNvSpPr/>
          <p:nvPr/>
        </p:nvSpPr>
        <p:spPr>
          <a:xfrm>
            <a:off x="6163607" y="635944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7" name="圓角矩形 466"/>
          <p:cNvSpPr/>
          <p:nvPr/>
        </p:nvSpPr>
        <p:spPr>
          <a:xfrm>
            <a:off x="6767839" y="638107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8" name="圓角矩形 467"/>
          <p:cNvSpPr/>
          <p:nvPr/>
        </p:nvSpPr>
        <p:spPr>
          <a:xfrm>
            <a:off x="7372655" y="6348028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0" name="圓角矩形 469"/>
          <p:cNvSpPr/>
          <p:nvPr/>
        </p:nvSpPr>
        <p:spPr>
          <a:xfrm>
            <a:off x="1481421" y="634802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1" name="圓角矩形 470"/>
          <p:cNvSpPr/>
          <p:nvPr/>
        </p:nvSpPr>
        <p:spPr>
          <a:xfrm>
            <a:off x="2078646" y="6368751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2" name="圓角矩形 471"/>
          <p:cNvSpPr/>
          <p:nvPr/>
        </p:nvSpPr>
        <p:spPr>
          <a:xfrm>
            <a:off x="2662951" y="6359449"/>
            <a:ext cx="494691" cy="435463"/>
          </a:xfrm>
          <a:prstGeom prst="roundRect">
            <a:avLst/>
          </a:prstGeom>
          <a:solidFill>
            <a:srgbClr val="FFFF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4126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20087 -0.38935 L 0.39809 -0.75555 L 0.52257 -0.57824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28" y="-3777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550865">
                                      <p:cBhvr>
                                        <p:cTn id="40" dur="200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7.40741E-7 L -0.39168 -0.75995 L -0.49671 -0.58426 " pathEditMode="relative" ptsTypes="AAA">
                                      <p:cBhvr>
                                        <p:cTn id="53" dur="20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7999724">
                                      <p:cBhvr>
                                        <p:cTn id="55" dur="20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7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4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8"/>
                  </p:tgtEl>
                </p:cond>
              </p:nextCondLst>
            </p:seq>
          </p:childTnLst>
        </p:cTn>
      </p:par>
    </p:tnLst>
    <p:bldLst>
      <p:bldP spid="5" grpId="0" animBg="1"/>
      <p:bldP spid="433" grpId="0" animBg="1"/>
      <p:bldP spid="434" grpId="0" animBg="1"/>
      <p:bldP spid="435" grpId="0" animBg="1"/>
      <p:bldP spid="7" grpId="0"/>
      <p:bldP spid="445" grpId="0" animBg="1"/>
      <p:bldP spid="446" grpId="0"/>
      <p:bldP spid="447" grpId="0"/>
      <p:bldP spid="448" grpId="0"/>
      <p:bldP spid="451" grpId="0"/>
      <p:bldP spid="452" grpId="0"/>
      <p:bldP spid="453" grpId="0"/>
      <p:bldP spid="454" grpId="0"/>
      <p:bldP spid="455" grpId="0"/>
      <p:bldP spid="456" grpId="0"/>
      <p:bldP spid="457" grpId="0"/>
      <p:bldP spid="458" grpId="0" animBg="1"/>
      <p:bldP spid="459" grpId="0" animBg="1"/>
      <p:bldP spid="460" grpId="0" animBg="1"/>
      <p:bldP spid="461" grpId="0" animBg="1"/>
      <p:bldP spid="462" grpId="0" animBg="1"/>
      <p:bldP spid="13" grpId="0" animBg="1"/>
      <p:bldP spid="14" grpId="0" animBg="1"/>
      <p:bldP spid="466" grpId="0" animBg="1"/>
      <p:bldP spid="467" grpId="0" animBg="1"/>
      <p:bldP spid="468" grpId="0" animBg="1"/>
      <p:bldP spid="470" grpId="0" animBg="1"/>
      <p:bldP spid="471" grpId="0" animBg="1"/>
      <p:bldP spid="4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261 129" descr="poButton"/>
          <p:cNvSpPr/>
          <p:nvPr/>
        </p:nvSpPr>
        <p:spPr>
          <a:xfrm>
            <a:off x="1331640" y="2380238"/>
            <a:ext cx="3745864" cy="520549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Title 261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軍艦棋</a:t>
            </a:r>
            <a:r>
              <a:rPr lang="en-US" altLang="zh-TW" dirty="0" smtClean="0"/>
              <a:t>(</a:t>
            </a:r>
            <a:r>
              <a:rPr lang="en-US" altLang="zh-TW" dirty="0"/>
              <a:t>2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Content 261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每人</a:t>
            </a:r>
            <a:r>
              <a:rPr lang="zh-TW" altLang="en-US" dirty="0" smtClean="0"/>
              <a:t>有</a:t>
            </a:r>
            <a:r>
              <a:rPr lang="en-US" altLang="zh-TW" dirty="0" smtClean="0"/>
              <a:t>4</a:t>
            </a:r>
            <a:r>
              <a:rPr lang="zh-TW" altLang="en-US" dirty="0" smtClean="0"/>
              <a:t>艘軍艦，只能</a:t>
            </a:r>
            <a:r>
              <a:rPr lang="zh-TW" altLang="en-US" dirty="0" smtClean="0">
                <a:solidFill>
                  <a:srgbClr val="FF0000"/>
                </a:solidFill>
              </a:rPr>
              <a:t>橫擺</a:t>
            </a:r>
            <a:r>
              <a:rPr lang="zh-TW" altLang="en-US" dirty="0" smtClean="0"/>
              <a:t>或</a:t>
            </a:r>
            <a:r>
              <a:rPr lang="zh-TW" altLang="en-US" dirty="0" smtClean="0">
                <a:solidFill>
                  <a:srgbClr val="FF0000"/>
                </a:solidFill>
              </a:rPr>
              <a:t>直擺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航空母艦</a:t>
            </a:r>
            <a:r>
              <a:rPr lang="en-US" altLang="zh-TW" dirty="0" smtClean="0"/>
              <a:t>(5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巡洋艦</a:t>
            </a:r>
            <a:r>
              <a:rPr lang="en-US" altLang="zh-TW" dirty="0" smtClean="0"/>
              <a:t>(4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驅逐艦</a:t>
            </a:r>
            <a:r>
              <a:rPr lang="en-US" altLang="zh-TW" dirty="0" smtClean="0"/>
              <a:t>(3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)*1</a:t>
            </a:r>
            <a:r>
              <a:rPr lang="zh-TW" altLang="en-US" dirty="0" smtClean="0"/>
              <a:t>艘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潛水艇</a:t>
            </a:r>
            <a:r>
              <a:rPr lang="en-US" altLang="zh-TW" dirty="0"/>
              <a:t>(</a:t>
            </a:r>
            <a:r>
              <a:rPr lang="en-US" altLang="zh-TW" dirty="0" smtClean="0"/>
              <a:t>3</a:t>
            </a:r>
            <a:r>
              <a:rPr lang="zh-TW" altLang="en-US" dirty="0" smtClean="0"/>
              <a:t>點</a:t>
            </a:r>
            <a:r>
              <a:rPr lang="en-US" altLang="zh-TW" dirty="0" smtClean="0"/>
              <a:t>)*</a:t>
            </a:r>
            <a:r>
              <a:rPr lang="en-US" altLang="zh-TW" dirty="0"/>
              <a:t>1</a:t>
            </a:r>
            <a:r>
              <a:rPr lang="zh-TW" altLang="en-US" dirty="0" smtClean="0"/>
              <a:t>艘</a:t>
            </a:r>
            <a:endParaRPr lang="en-US" altLang="zh-TW" dirty="0"/>
          </a:p>
        </p:txBody>
      </p:sp>
      <p:cxnSp>
        <p:nvCxnSpPr>
          <p:cNvPr id="5" name="Straight 261 5"/>
          <p:cNvCxnSpPr/>
          <p:nvPr/>
        </p:nvCxnSpPr>
        <p:spPr>
          <a:xfrm>
            <a:off x="5364088" y="2348880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61 6"/>
          <p:cNvCxnSpPr/>
          <p:nvPr/>
        </p:nvCxnSpPr>
        <p:spPr>
          <a:xfrm>
            <a:off x="5364088" y="2716121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61 7"/>
          <p:cNvCxnSpPr/>
          <p:nvPr/>
        </p:nvCxnSpPr>
        <p:spPr>
          <a:xfrm>
            <a:off x="5364088" y="3083362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261 8"/>
          <p:cNvCxnSpPr/>
          <p:nvPr/>
        </p:nvCxnSpPr>
        <p:spPr>
          <a:xfrm>
            <a:off x="5364088" y="3450603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261 9"/>
          <p:cNvCxnSpPr/>
          <p:nvPr/>
        </p:nvCxnSpPr>
        <p:spPr>
          <a:xfrm>
            <a:off x="5364088" y="3817843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261 10"/>
          <p:cNvCxnSpPr/>
          <p:nvPr/>
        </p:nvCxnSpPr>
        <p:spPr>
          <a:xfrm>
            <a:off x="5364088" y="4185084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261 11"/>
          <p:cNvCxnSpPr/>
          <p:nvPr/>
        </p:nvCxnSpPr>
        <p:spPr>
          <a:xfrm>
            <a:off x="5364088" y="4552325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261 12"/>
          <p:cNvCxnSpPr/>
          <p:nvPr/>
        </p:nvCxnSpPr>
        <p:spPr>
          <a:xfrm>
            <a:off x="5364088" y="4919566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261 13"/>
          <p:cNvCxnSpPr/>
          <p:nvPr/>
        </p:nvCxnSpPr>
        <p:spPr>
          <a:xfrm>
            <a:off x="5364088" y="5286806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261 14"/>
          <p:cNvCxnSpPr/>
          <p:nvPr/>
        </p:nvCxnSpPr>
        <p:spPr>
          <a:xfrm>
            <a:off x="5364088" y="5654047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261 15"/>
          <p:cNvCxnSpPr/>
          <p:nvPr/>
        </p:nvCxnSpPr>
        <p:spPr>
          <a:xfrm>
            <a:off x="5364088" y="6021288"/>
            <a:ext cx="36724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61 16"/>
          <p:cNvCxnSpPr/>
          <p:nvPr/>
        </p:nvCxnSpPr>
        <p:spPr>
          <a:xfrm>
            <a:off x="5364088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261 17"/>
          <p:cNvCxnSpPr/>
          <p:nvPr/>
        </p:nvCxnSpPr>
        <p:spPr>
          <a:xfrm>
            <a:off x="5731329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261 18"/>
          <p:cNvCxnSpPr/>
          <p:nvPr/>
        </p:nvCxnSpPr>
        <p:spPr>
          <a:xfrm>
            <a:off x="6098570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261 19"/>
          <p:cNvCxnSpPr/>
          <p:nvPr/>
        </p:nvCxnSpPr>
        <p:spPr>
          <a:xfrm>
            <a:off x="6465810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261 20"/>
          <p:cNvCxnSpPr/>
          <p:nvPr/>
        </p:nvCxnSpPr>
        <p:spPr>
          <a:xfrm>
            <a:off x="6833051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261 21"/>
          <p:cNvCxnSpPr/>
          <p:nvPr/>
        </p:nvCxnSpPr>
        <p:spPr>
          <a:xfrm>
            <a:off x="7200292" y="2348880"/>
            <a:ext cx="0" cy="36724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261 22"/>
          <p:cNvCxnSpPr/>
          <p:nvPr/>
        </p:nvCxnSpPr>
        <p:spPr>
          <a:xfrm>
            <a:off x="7567533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261 23"/>
          <p:cNvCxnSpPr/>
          <p:nvPr/>
        </p:nvCxnSpPr>
        <p:spPr>
          <a:xfrm>
            <a:off x="7934774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261 24"/>
          <p:cNvCxnSpPr/>
          <p:nvPr/>
        </p:nvCxnSpPr>
        <p:spPr>
          <a:xfrm>
            <a:off x="8302014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261 25"/>
          <p:cNvCxnSpPr/>
          <p:nvPr/>
        </p:nvCxnSpPr>
        <p:spPr>
          <a:xfrm>
            <a:off x="8669255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261 26"/>
          <p:cNvCxnSpPr/>
          <p:nvPr/>
        </p:nvCxnSpPr>
        <p:spPr>
          <a:xfrm>
            <a:off x="9036496" y="2348880"/>
            <a:ext cx="0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261 51"/>
          <p:cNvSpPr txBox="1"/>
          <p:nvPr/>
        </p:nvSpPr>
        <p:spPr>
          <a:xfrm>
            <a:off x="5220072" y="596730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261 52"/>
          <p:cNvSpPr txBox="1"/>
          <p:nvPr/>
        </p:nvSpPr>
        <p:spPr>
          <a:xfrm>
            <a:off x="5585403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261 53"/>
          <p:cNvSpPr txBox="1"/>
          <p:nvPr/>
        </p:nvSpPr>
        <p:spPr>
          <a:xfrm>
            <a:off x="5913064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261 54"/>
          <p:cNvSpPr txBox="1"/>
          <p:nvPr/>
        </p:nvSpPr>
        <p:spPr>
          <a:xfrm>
            <a:off x="6241685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261 55"/>
          <p:cNvSpPr txBox="1"/>
          <p:nvPr/>
        </p:nvSpPr>
        <p:spPr>
          <a:xfrm>
            <a:off x="6643246" y="5949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261 56"/>
          <p:cNvSpPr txBox="1"/>
          <p:nvPr/>
        </p:nvSpPr>
        <p:spPr>
          <a:xfrm>
            <a:off x="708461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Box 261 57"/>
          <p:cNvSpPr txBox="1"/>
          <p:nvPr/>
        </p:nvSpPr>
        <p:spPr>
          <a:xfrm>
            <a:off x="7412271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261 58"/>
          <p:cNvSpPr txBox="1"/>
          <p:nvPr/>
        </p:nvSpPr>
        <p:spPr>
          <a:xfrm>
            <a:off x="781194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Box 261 59"/>
          <p:cNvSpPr txBox="1"/>
          <p:nvPr/>
        </p:nvSpPr>
        <p:spPr>
          <a:xfrm>
            <a:off x="817240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261 60"/>
          <p:cNvSpPr txBox="1"/>
          <p:nvPr/>
        </p:nvSpPr>
        <p:spPr>
          <a:xfrm>
            <a:off x="853927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261 62"/>
          <p:cNvSpPr txBox="1"/>
          <p:nvPr/>
        </p:nvSpPr>
        <p:spPr>
          <a:xfrm>
            <a:off x="8880430" y="59492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261 63"/>
          <p:cNvSpPr txBox="1"/>
          <p:nvPr/>
        </p:nvSpPr>
        <p:spPr>
          <a:xfrm>
            <a:off x="5020598" y="2195572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261 64"/>
          <p:cNvSpPr txBox="1"/>
          <p:nvPr/>
        </p:nvSpPr>
        <p:spPr>
          <a:xfrm>
            <a:off x="5059857" y="54735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Box 261 65"/>
          <p:cNvSpPr txBox="1"/>
          <p:nvPr/>
        </p:nvSpPr>
        <p:spPr>
          <a:xfrm>
            <a:off x="5062402" y="51042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Box 261 66"/>
          <p:cNvSpPr txBox="1"/>
          <p:nvPr/>
        </p:nvSpPr>
        <p:spPr>
          <a:xfrm>
            <a:off x="5062402" y="47349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261 67"/>
          <p:cNvSpPr txBox="1"/>
          <p:nvPr/>
        </p:nvSpPr>
        <p:spPr>
          <a:xfrm>
            <a:off x="5062402" y="436765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261 68"/>
          <p:cNvSpPr txBox="1"/>
          <p:nvPr/>
        </p:nvSpPr>
        <p:spPr>
          <a:xfrm>
            <a:off x="5069229" y="40004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TextBox 261 69"/>
          <p:cNvSpPr txBox="1"/>
          <p:nvPr/>
        </p:nvSpPr>
        <p:spPr>
          <a:xfrm>
            <a:off x="5069229" y="32659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Box 261 70"/>
          <p:cNvSpPr txBox="1"/>
          <p:nvPr/>
        </p:nvSpPr>
        <p:spPr>
          <a:xfrm>
            <a:off x="5069229" y="28986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TextBox 261 71"/>
          <p:cNvSpPr txBox="1"/>
          <p:nvPr/>
        </p:nvSpPr>
        <p:spPr>
          <a:xfrm>
            <a:off x="5077504" y="253145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TextBox 261 72"/>
          <p:cNvSpPr txBox="1"/>
          <p:nvPr/>
        </p:nvSpPr>
        <p:spPr>
          <a:xfrm>
            <a:off x="5062402" y="36352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0" name="Group 261 80"/>
          <p:cNvGrpSpPr/>
          <p:nvPr>
            <p:custDataLst>
              <p:tags r:id="rId1"/>
            </p:custDataLst>
          </p:nvPr>
        </p:nvGrpSpPr>
        <p:grpSpPr>
          <a:xfrm>
            <a:off x="6429350" y="3772458"/>
            <a:ext cx="76200" cy="76200"/>
            <a:chOff x="6060470" y="5248706"/>
            <a:chExt cx="76200" cy="76200"/>
          </a:xfrm>
        </p:grpSpPr>
        <p:cxnSp>
          <p:nvCxnSpPr>
            <p:cNvPr id="75" name="Straight 261 75"/>
            <p:cNvCxnSpPr/>
            <p:nvPr/>
          </p:nvCxnSpPr>
          <p:spPr>
            <a:xfrm>
              <a:off x="6098570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261 76"/>
            <p:cNvCxnSpPr/>
            <p:nvPr/>
          </p:nvCxnSpPr>
          <p:spPr>
            <a:xfrm>
              <a:off x="6098570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261 77"/>
            <p:cNvCxnSpPr/>
            <p:nvPr/>
          </p:nvCxnSpPr>
          <p:spPr>
            <a:xfrm flipH="1">
              <a:off x="6060470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261 78"/>
            <p:cNvCxnSpPr/>
            <p:nvPr/>
          </p:nvCxnSpPr>
          <p:spPr>
            <a:xfrm flipV="1">
              <a:off x="6098570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261 79"/>
            <p:cNvSpPr/>
            <p:nvPr/>
          </p:nvSpPr>
          <p:spPr>
            <a:xfrm>
              <a:off x="6060470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86" name="Group 261 86"/>
          <p:cNvGrpSpPr/>
          <p:nvPr>
            <p:custDataLst>
              <p:tags r:id="rId2"/>
            </p:custDataLst>
          </p:nvPr>
        </p:nvGrpSpPr>
        <p:grpSpPr>
          <a:xfrm>
            <a:off x="7162192" y="4514225"/>
            <a:ext cx="76200" cy="76200"/>
            <a:chOff x="7162192" y="4514225"/>
            <a:chExt cx="76200" cy="76200"/>
          </a:xfrm>
        </p:grpSpPr>
        <p:cxnSp>
          <p:nvCxnSpPr>
            <p:cNvPr id="81" name="Straight 261 81"/>
            <p:cNvCxnSpPr/>
            <p:nvPr/>
          </p:nvCxnSpPr>
          <p:spPr>
            <a:xfrm>
              <a:off x="7200292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261 82"/>
            <p:cNvCxnSpPr/>
            <p:nvPr/>
          </p:nvCxnSpPr>
          <p:spPr>
            <a:xfrm>
              <a:off x="7200292" y="45523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261 83"/>
            <p:cNvCxnSpPr/>
            <p:nvPr/>
          </p:nvCxnSpPr>
          <p:spPr>
            <a:xfrm flipH="1">
              <a:off x="7162192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261 84"/>
            <p:cNvCxnSpPr/>
            <p:nvPr/>
          </p:nvCxnSpPr>
          <p:spPr>
            <a:xfrm flipV="1">
              <a:off x="7200292" y="45142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Oval 261 85"/>
            <p:cNvSpPr/>
            <p:nvPr/>
          </p:nvSpPr>
          <p:spPr>
            <a:xfrm>
              <a:off x="7162192" y="4514225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2" name="Group 261 92"/>
          <p:cNvGrpSpPr/>
          <p:nvPr>
            <p:custDataLst>
              <p:tags r:id="rId3"/>
            </p:custDataLst>
          </p:nvPr>
        </p:nvGrpSpPr>
        <p:grpSpPr>
          <a:xfrm>
            <a:off x="8263914" y="4150641"/>
            <a:ext cx="76200" cy="76200"/>
            <a:chOff x="8263913" y="3779743"/>
            <a:chExt cx="76200" cy="76200"/>
          </a:xfrm>
        </p:grpSpPr>
        <p:cxnSp>
          <p:nvCxnSpPr>
            <p:cNvPr id="87" name="Straight 261 87"/>
            <p:cNvCxnSpPr/>
            <p:nvPr/>
          </p:nvCxnSpPr>
          <p:spPr>
            <a:xfrm>
              <a:off x="8302013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261 88"/>
            <p:cNvCxnSpPr/>
            <p:nvPr/>
          </p:nvCxnSpPr>
          <p:spPr>
            <a:xfrm>
              <a:off x="8302013" y="38178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261 89"/>
            <p:cNvCxnSpPr/>
            <p:nvPr/>
          </p:nvCxnSpPr>
          <p:spPr>
            <a:xfrm flipH="1">
              <a:off x="8263913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261 90"/>
            <p:cNvCxnSpPr/>
            <p:nvPr/>
          </p:nvCxnSpPr>
          <p:spPr>
            <a:xfrm flipV="1">
              <a:off x="8302013" y="37797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Oval 261 91"/>
            <p:cNvSpPr/>
            <p:nvPr/>
          </p:nvSpPr>
          <p:spPr>
            <a:xfrm>
              <a:off x="8263913" y="377974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99" name="TextBox 261 99"/>
          <p:cNvSpPr txBox="1"/>
          <p:nvPr/>
        </p:nvSpPr>
        <p:spPr>
          <a:xfrm>
            <a:off x="6012160" y="3789040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(-2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en-US" altLang="zh-TW" dirty="0">
                <a:solidFill>
                  <a:srgbClr val="FF0000"/>
                </a:solidFill>
              </a:rPr>
              <a:t>6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0" name="TextBox 261 100"/>
          <p:cNvSpPr txBox="1"/>
          <p:nvPr/>
        </p:nvSpPr>
        <p:spPr>
          <a:xfrm>
            <a:off x="6805735" y="4509120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(0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en-US" altLang="zh-TW" dirty="0" smtClean="0">
                <a:solidFill>
                  <a:srgbClr val="FF0000"/>
                </a:solidFill>
              </a:rPr>
              <a:t>4)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1" name="TextBox 261 101"/>
          <p:cNvSpPr txBox="1"/>
          <p:nvPr/>
        </p:nvSpPr>
        <p:spPr>
          <a:xfrm>
            <a:off x="7940580" y="4149080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(3</a:t>
            </a:r>
            <a:r>
              <a:rPr lang="zh-TW" altLang="en-US" dirty="0" smtClean="0">
                <a:solidFill>
                  <a:srgbClr val="FF0000"/>
                </a:solidFill>
              </a:rPr>
              <a:t>，</a:t>
            </a:r>
            <a:r>
              <a:rPr lang="en-US" altLang="zh-TW" dirty="0">
                <a:solidFill>
                  <a:srgbClr val="FF0000"/>
                </a:solidFill>
              </a:rPr>
              <a:t>5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  <a:endParaRPr lang="zh-TW" altLang="en-US" dirty="0">
              <a:solidFill>
                <a:srgbClr val="FF0000"/>
              </a:solidFill>
            </a:endParaRPr>
          </a:p>
        </p:txBody>
      </p:sp>
      <p:cxnSp>
        <p:nvCxnSpPr>
          <p:cNvPr id="127" name="Straight 261 127"/>
          <p:cNvCxnSpPr/>
          <p:nvPr/>
        </p:nvCxnSpPr>
        <p:spPr>
          <a:xfrm flipH="1">
            <a:off x="6465810" y="3083362"/>
            <a:ext cx="1468963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8" name="Group 261 108" descr="poButton"/>
          <p:cNvGrpSpPr/>
          <p:nvPr>
            <p:custDataLst>
              <p:tags r:id="rId4"/>
            </p:custDataLst>
          </p:nvPr>
        </p:nvGrpSpPr>
        <p:grpSpPr>
          <a:xfrm>
            <a:off x="6794950" y="3045262"/>
            <a:ext cx="76200" cy="76200"/>
            <a:chOff x="6794950" y="3045262"/>
            <a:chExt cx="76200" cy="76200"/>
          </a:xfrm>
        </p:grpSpPr>
        <p:cxnSp>
          <p:nvCxnSpPr>
            <p:cNvPr id="103" name="Straight 261 103"/>
            <p:cNvCxnSpPr/>
            <p:nvPr/>
          </p:nvCxnSpPr>
          <p:spPr>
            <a:xfrm>
              <a:off x="683305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261 104"/>
            <p:cNvCxnSpPr/>
            <p:nvPr/>
          </p:nvCxnSpPr>
          <p:spPr>
            <a:xfrm>
              <a:off x="6833050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261 105"/>
            <p:cNvCxnSpPr/>
            <p:nvPr/>
          </p:nvCxnSpPr>
          <p:spPr>
            <a:xfrm flipH="1">
              <a:off x="679495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261 106"/>
            <p:cNvCxnSpPr/>
            <p:nvPr/>
          </p:nvCxnSpPr>
          <p:spPr>
            <a:xfrm flipV="1">
              <a:off x="6833050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Oval 261 107"/>
            <p:cNvSpPr/>
            <p:nvPr/>
          </p:nvSpPr>
          <p:spPr>
            <a:xfrm>
              <a:off x="6794950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14" name="Group 261 114" descr="poButton"/>
          <p:cNvGrpSpPr/>
          <p:nvPr>
            <p:custDataLst>
              <p:tags r:id="rId5"/>
            </p:custDataLst>
          </p:nvPr>
        </p:nvGrpSpPr>
        <p:grpSpPr>
          <a:xfrm>
            <a:off x="7162192" y="3045262"/>
            <a:ext cx="76200" cy="76200"/>
            <a:chOff x="7162192" y="3045262"/>
            <a:chExt cx="76200" cy="76200"/>
          </a:xfrm>
        </p:grpSpPr>
        <p:cxnSp>
          <p:nvCxnSpPr>
            <p:cNvPr id="109" name="Straight 261 109"/>
            <p:cNvCxnSpPr/>
            <p:nvPr/>
          </p:nvCxnSpPr>
          <p:spPr>
            <a:xfrm>
              <a:off x="720029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261 110"/>
            <p:cNvCxnSpPr/>
            <p:nvPr/>
          </p:nvCxnSpPr>
          <p:spPr>
            <a:xfrm>
              <a:off x="7200292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261 111"/>
            <p:cNvCxnSpPr/>
            <p:nvPr/>
          </p:nvCxnSpPr>
          <p:spPr>
            <a:xfrm flipH="1">
              <a:off x="716219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261 112"/>
            <p:cNvCxnSpPr/>
            <p:nvPr/>
          </p:nvCxnSpPr>
          <p:spPr>
            <a:xfrm flipV="1">
              <a:off x="7200292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Oval 261 113"/>
            <p:cNvSpPr/>
            <p:nvPr/>
          </p:nvSpPr>
          <p:spPr>
            <a:xfrm>
              <a:off x="7162192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20" name="Group 261 120" descr="poButton"/>
          <p:cNvGrpSpPr/>
          <p:nvPr>
            <p:custDataLst>
              <p:tags r:id="rId6"/>
            </p:custDataLst>
          </p:nvPr>
        </p:nvGrpSpPr>
        <p:grpSpPr>
          <a:xfrm>
            <a:off x="7529432" y="3045262"/>
            <a:ext cx="76200" cy="76200"/>
            <a:chOff x="7529432" y="3045262"/>
            <a:chExt cx="76200" cy="76200"/>
          </a:xfrm>
        </p:grpSpPr>
        <p:cxnSp>
          <p:nvCxnSpPr>
            <p:cNvPr id="115" name="Straight 261 115"/>
            <p:cNvCxnSpPr/>
            <p:nvPr/>
          </p:nvCxnSpPr>
          <p:spPr>
            <a:xfrm>
              <a:off x="756753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261 116"/>
            <p:cNvCxnSpPr/>
            <p:nvPr/>
          </p:nvCxnSpPr>
          <p:spPr>
            <a:xfrm>
              <a:off x="7567532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261 117"/>
            <p:cNvCxnSpPr/>
            <p:nvPr/>
          </p:nvCxnSpPr>
          <p:spPr>
            <a:xfrm flipH="1">
              <a:off x="7529432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261 118"/>
            <p:cNvCxnSpPr/>
            <p:nvPr/>
          </p:nvCxnSpPr>
          <p:spPr>
            <a:xfrm flipV="1">
              <a:off x="7567532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Oval 261 119"/>
            <p:cNvSpPr/>
            <p:nvPr/>
          </p:nvSpPr>
          <p:spPr>
            <a:xfrm>
              <a:off x="7529432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26" name="Group 261 126" descr="poButton"/>
          <p:cNvGrpSpPr/>
          <p:nvPr>
            <p:custDataLst>
              <p:tags r:id="rId7"/>
            </p:custDataLst>
          </p:nvPr>
        </p:nvGrpSpPr>
        <p:grpSpPr>
          <a:xfrm>
            <a:off x="7896673" y="3045262"/>
            <a:ext cx="76200" cy="76200"/>
            <a:chOff x="7896673" y="3045262"/>
            <a:chExt cx="76200" cy="76200"/>
          </a:xfrm>
        </p:grpSpPr>
        <p:cxnSp>
          <p:nvCxnSpPr>
            <p:cNvPr id="121" name="Straight 261 121"/>
            <p:cNvCxnSpPr/>
            <p:nvPr/>
          </p:nvCxnSpPr>
          <p:spPr>
            <a:xfrm>
              <a:off x="7934773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261 122"/>
            <p:cNvCxnSpPr/>
            <p:nvPr/>
          </p:nvCxnSpPr>
          <p:spPr>
            <a:xfrm>
              <a:off x="7934773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261 123"/>
            <p:cNvCxnSpPr/>
            <p:nvPr/>
          </p:nvCxnSpPr>
          <p:spPr>
            <a:xfrm flipH="1">
              <a:off x="7896673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261 124"/>
            <p:cNvCxnSpPr/>
            <p:nvPr/>
          </p:nvCxnSpPr>
          <p:spPr>
            <a:xfrm flipV="1">
              <a:off x="7934773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Oval 261 125"/>
            <p:cNvSpPr/>
            <p:nvPr/>
          </p:nvSpPr>
          <p:spPr>
            <a:xfrm>
              <a:off x="7896673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8" name="Group 261 98" descr="poButton"/>
          <p:cNvGrpSpPr/>
          <p:nvPr>
            <p:custDataLst>
              <p:tags r:id="rId8"/>
            </p:custDataLst>
          </p:nvPr>
        </p:nvGrpSpPr>
        <p:grpSpPr>
          <a:xfrm>
            <a:off x="6427710" y="3045262"/>
            <a:ext cx="76200" cy="76200"/>
            <a:chOff x="6427710" y="3045262"/>
            <a:chExt cx="76200" cy="76200"/>
          </a:xfrm>
        </p:grpSpPr>
        <p:cxnSp>
          <p:nvCxnSpPr>
            <p:cNvPr id="93" name="Straight 261 93"/>
            <p:cNvCxnSpPr/>
            <p:nvPr/>
          </p:nvCxnSpPr>
          <p:spPr>
            <a:xfrm>
              <a:off x="646581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261 94"/>
            <p:cNvCxnSpPr/>
            <p:nvPr/>
          </p:nvCxnSpPr>
          <p:spPr>
            <a:xfrm>
              <a:off x="6465810" y="30833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261 95"/>
            <p:cNvCxnSpPr/>
            <p:nvPr/>
          </p:nvCxnSpPr>
          <p:spPr>
            <a:xfrm flipH="1">
              <a:off x="6427710" y="3083362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261 96"/>
            <p:cNvCxnSpPr/>
            <p:nvPr/>
          </p:nvCxnSpPr>
          <p:spPr>
            <a:xfrm flipV="1">
              <a:off x="6465810" y="3045262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Oval 261 97"/>
            <p:cNvSpPr/>
            <p:nvPr/>
          </p:nvSpPr>
          <p:spPr>
            <a:xfrm>
              <a:off x="6427710" y="3045262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144" name="Straight 261 144"/>
          <p:cNvCxnSpPr/>
          <p:nvPr/>
        </p:nvCxnSpPr>
        <p:spPr>
          <a:xfrm>
            <a:off x="5731328" y="3817843"/>
            <a:ext cx="0" cy="734482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1" name="Group 261 131"/>
          <p:cNvGrpSpPr/>
          <p:nvPr>
            <p:custDataLst>
              <p:tags r:id="rId9"/>
            </p:custDataLst>
          </p:nvPr>
        </p:nvGrpSpPr>
        <p:grpSpPr>
          <a:xfrm>
            <a:off x="5693228" y="3779743"/>
            <a:ext cx="76200" cy="76200"/>
            <a:chOff x="5693228" y="3779743"/>
            <a:chExt cx="76200" cy="76200"/>
          </a:xfrm>
        </p:grpSpPr>
        <p:cxnSp>
          <p:nvCxnSpPr>
            <p:cNvPr id="50" name="Straight 261 50"/>
            <p:cNvCxnSpPr/>
            <p:nvPr/>
          </p:nvCxnSpPr>
          <p:spPr>
            <a:xfrm>
              <a:off x="5731328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261 61"/>
            <p:cNvCxnSpPr/>
            <p:nvPr/>
          </p:nvCxnSpPr>
          <p:spPr>
            <a:xfrm>
              <a:off x="5731328" y="38178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261 73"/>
            <p:cNvCxnSpPr/>
            <p:nvPr/>
          </p:nvCxnSpPr>
          <p:spPr>
            <a:xfrm flipH="1">
              <a:off x="5693228" y="3817843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261 74"/>
            <p:cNvCxnSpPr/>
            <p:nvPr/>
          </p:nvCxnSpPr>
          <p:spPr>
            <a:xfrm flipV="1">
              <a:off x="5731328" y="3779743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Oval 261 130"/>
            <p:cNvSpPr/>
            <p:nvPr/>
          </p:nvSpPr>
          <p:spPr>
            <a:xfrm>
              <a:off x="5693228" y="377974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37" name="Group 261 137"/>
          <p:cNvGrpSpPr/>
          <p:nvPr>
            <p:custDataLst>
              <p:tags r:id="rId10"/>
            </p:custDataLst>
          </p:nvPr>
        </p:nvGrpSpPr>
        <p:grpSpPr>
          <a:xfrm>
            <a:off x="5693228" y="4146984"/>
            <a:ext cx="76200" cy="76200"/>
            <a:chOff x="5693228" y="4146984"/>
            <a:chExt cx="76200" cy="76200"/>
          </a:xfrm>
        </p:grpSpPr>
        <p:cxnSp>
          <p:nvCxnSpPr>
            <p:cNvPr id="132" name="Straight 261 132"/>
            <p:cNvCxnSpPr/>
            <p:nvPr/>
          </p:nvCxnSpPr>
          <p:spPr>
            <a:xfrm>
              <a:off x="5731328" y="4185084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261 133"/>
            <p:cNvCxnSpPr/>
            <p:nvPr/>
          </p:nvCxnSpPr>
          <p:spPr>
            <a:xfrm>
              <a:off x="5731328" y="4185084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261 134"/>
            <p:cNvCxnSpPr/>
            <p:nvPr/>
          </p:nvCxnSpPr>
          <p:spPr>
            <a:xfrm flipH="1">
              <a:off x="5693228" y="4185084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261 135"/>
            <p:cNvCxnSpPr/>
            <p:nvPr/>
          </p:nvCxnSpPr>
          <p:spPr>
            <a:xfrm flipV="1">
              <a:off x="5731328" y="4146984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Oval 261 136"/>
            <p:cNvSpPr/>
            <p:nvPr/>
          </p:nvSpPr>
          <p:spPr>
            <a:xfrm>
              <a:off x="5693228" y="4146984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43" name="Group 261 143"/>
          <p:cNvGrpSpPr/>
          <p:nvPr>
            <p:custDataLst>
              <p:tags r:id="rId11"/>
            </p:custDataLst>
          </p:nvPr>
        </p:nvGrpSpPr>
        <p:grpSpPr>
          <a:xfrm>
            <a:off x="5693228" y="4514225"/>
            <a:ext cx="76200" cy="76200"/>
            <a:chOff x="5693228" y="4514225"/>
            <a:chExt cx="76200" cy="76200"/>
          </a:xfrm>
        </p:grpSpPr>
        <p:cxnSp>
          <p:nvCxnSpPr>
            <p:cNvPr id="138" name="Straight 261 138"/>
            <p:cNvCxnSpPr/>
            <p:nvPr/>
          </p:nvCxnSpPr>
          <p:spPr>
            <a:xfrm>
              <a:off x="5731328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261 139"/>
            <p:cNvCxnSpPr/>
            <p:nvPr/>
          </p:nvCxnSpPr>
          <p:spPr>
            <a:xfrm>
              <a:off x="5731328" y="45523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261 140"/>
            <p:cNvCxnSpPr/>
            <p:nvPr/>
          </p:nvCxnSpPr>
          <p:spPr>
            <a:xfrm flipH="1">
              <a:off x="5693228" y="4552325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261 141"/>
            <p:cNvCxnSpPr/>
            <p:nvPr/>
          </p:nvCxnSpPr>
          <p:spPr>
            <a:xfrm flipV="1">
              <a:off x="5731328" y="4514225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Oval 261 142"/>
            <p:cNvSpPr/>
            <p:nvPr/>
          </p:nvSpPr>
          <p:spPr>
            <a:xfrm>
              <a:off x="5693228" y="4514225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5" name="Rectangle 261 145"/>
          <p:cNvSpPr/>
          <p:nvPr/>
        </p:nvSpPr>
        <p:spPr>
          <a:xfrm>
            <a:off x="1331640" y="3635269"/>
            <a:ext cx="3528392" cy="587915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70" name="Straight 261 170"/>
          <p:cNvCxnSpPr/>
          <p:nvPr/>
        </p:nvCxnSpPr>
        <p:spPr>
          <a:xfrm>
            <a:off x="7567532" y="5286806"/>
            <a:ext cx="1101723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1" name="Group 261 151"/>
          <p:cNvGrpSpPr/>
          <p:nvPr>
            <p:custDataLst>
              <p:tags r:id="rId12"/>
            </p:custDataLst>
          </p:nvPr>
        </p:nvGrpSpPr>
        <p:grpSpPr>
          <a:xfrm>
            <a:off x="7529432" y="5248706"/>
            <a:ext cx="76200" cy="76200"/>
            <a:chOff x="7529432" y="5248706"/>
            <a:chExt cx="76200" cy="76200"/>
          </a:xfrm>
        </p:grpSpPr>
        <p:cxnSp>
          <p:nvCxnSpPr>
            <p:cNvPr id="146" name="Straight 261 146"/>
            <p:cNvCxnSpPr/>
            <p:nvPr/>
          </p:nvCxnSpPr>
          <p:spPr>
            <a:xfrm>
              <a:off x="7567532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261 147"/>
            <p:cNvCxnSpPr/>
            <p:nvPr/>
          </p:nvCxnSpPr>
          <p:spPr>
            <a:xfrm>
              <a:off x="7567532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261 148"/>
            <p:cNvCxnSpPr/>
            <p:nvPr/>
          </p:nvCxnSpPr>
          <p:spPr>
            <a:xfrm flipH="1">
              <a:off x="7529432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261 149"/>
            <p:cNvCxnSpPr/>
            <p:nvPr/>
          </p:nvCxnSpPr>
          <p:spPr>
            <a:xfrm flipV="1">
              <a:off x="7567532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Oval 261 150"/>
            <p:cNvSpPr/>
            <p:nvPr/>
          </p:nvSpPr>
          <p:spPr>
            <a:xfrm>
              <a:off x="7529432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57" name="Group 261 157"/>
          <p:cNvGrpSpPr/>
          <p:nvPr>
            <p:custDataLst>
              <p:tags r:id="rId13"/>
            </p:custDataLst>
          </p:nvPr>
        </p:nvGrpSpPr>
        <p:grpSpPr>
          <a:xfrm>
            <a:off x="7896673" y="5248706"/>
            <a:ext cx="76200" cy="76200"/>
            <a:chOff x="7896673" y="5248706"/>
            <a:chExt cx="76200" cy="76200"/>
          </a:xfrm>
        </p:grpSpPr>
        <p:cxnSp>
          <p:nvCxnSpPr>
            <p:cNvPr id="152" name="Straight 261 152"/>
            <p:cNvCxnSpPr/>
            <p:nvPr/>
          </p:nvCxnSpPr>
          <p:spPr>
            <a:xfrm>
              <a:off x="793477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261 153"/>
            <p:cNvCxnSpPr/>
            <p:nvPr/>
          </p:nvCxnSpPr>
          <p:spPr>
            <a:xfrm>
              <a:off x="7934773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261 154"/>
            <p:cNvCxnSpPr/>
            <p:nvPr/>
          </p:nvCxnSpPr>
          <p:spPr>
            <a:xfrm flipH="1">
              <a:off x="789667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261 155"/>
            <p:cNvCxnSpPr/>
            <p:nvPr/>
          </p:nvCxnSpPr>
          <p:spPr>
            <a:xfrm flipV="1">
              <a:off x="7934773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" name="Oval 261 156"/>
            <p:cNvSpPr/>
            <p:nvPr/>
          </p:nvSpPr>
          <p:spPr>
            <a:xfrm>
              <a:off x="7896673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3" name="Group 261 163"/>
          <p:cNvGrpSpPr/>
          <p:nvPr>
            <p:custDataLst>
              <p:tags r:id="rId14"/>
            </p:custDataLst>
          </p:nvPr>
        </p:nvGrpSpPr>
        <p:grpSpPr>
          <a:xfrm>
            <a:off x="8263913" y="5248706"/>
            <a:ext cx="76200" cy="76200"/>
            <a:chOff x="8263913" y="5248706"/>
            <a:chExt cx="76200" cy="76200"/>
          </a:xfrm>
        </p:grpSpPr>
        <p:cxnSp>
          <p:nvCxnSpPr>
            <p:cNvPr id="158" name="Straight 261 158"/>
            <p:cNvCxnSpPr/>
            <p:nvPr/>
          </p:nvCxnSpPr>
          <p:spPr>
            <a:xfrm>
              <a:off x="830201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261 159"/>
            <p:cNvCxnSpPr/>
            <p:nvPr/>
          </p:nvCxnSpPr>
          <p:spPr>
            <a:xfrm>
              <a:off x="8302013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261 160"/>
            <p:cNvCxnSpPr/>
            <p:nvPr/>
          </p:nvCxnSpPr>
          <p:spPr>
            <a:xfrm flipH="1">
              <a:off x="8263913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261 161"/>
            <p:cNvCxnSpPr/>
            <p:nvPr/>
          </p:nvCxnSpPr>
          <p:spPr>
            <a:xfrm flipV="1">
              <a:off x="8302013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Oval 261 162"/>
            <p:cNvSpPr/>
            <p:nvPr/>
          </p:nvSpPr>
          <p:spPr>
            <a:xfrm>
              <a:off x="8263913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69" name="Group 261 169"/>
          <p:cNvGrpSpPr/>
          <p:nvPr>
            <p:custDataLst>
              <p:tags r:id="rId15"/>
            </p:custDataLst>
          </p:nvPr>
        </p:nvGrpSpPr>
        <p:grpSpPr>
          <a:xfrm>
            <a:off x="8631155" y="5248706"/>
            <a:ext cx="76200" cy="76200"/>
            <a:chOff x="8631155" y="5248706"/>
            <a:chExt cx="76200" cy="76200"/>
          </a:xfrm>
        </p:grpSpPr>
        <p:cxnSp>
          <p:nvCxnSpPr>
            <p:cNvPr id="164" name="Straight 261 164"/>
            <p:cNvCxnSpPr/>
            <p:nvPr/>
          </p:nvCxnSpPr>
          <p:spPr>
            <a:xfrm>
              <a:off x="8669255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261 165"/>
            <p:cNvCxnSpPr/>
            <p:nvPr/>
          </p:nvCxnSpPr>
          <p:spPr>
            <a:xfrm>
              <a:off x="8669255" y="52868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261 166"/>
            <p:cNvCxnSpPr/>
            <p:nvPr/>
          </p:nvCxnSpPr>
          <p:spPr>
            <a:xfrm flipH="1">
              <a:off x="8631155" y="5286806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261 167"/>
            <p:cNvCxnSpPr/>
            <p:nvPr/>
          </p:nvCxnSpPr>
          <p:spPr>
            <a:xfrm flipV="1">
              <a:off x="8669255" y="5248706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" name="Oval 261 168"/>
            <p:cNvSpPr/>
            <p:nvPr/>
          </p:nvSpPr>
          <p:spPr>
            <a:xfrm>
              <a:off x="8631155" y="524870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72" name="Rectangle 261 172"/>
          <p:cNvSpPr/>
          <p:nvPr/>
        </p:nvSpPr>
        <p:spPr>
          <a:xfrm>
            <a:off x="1331640" y="3045261"/>
            <a:ext cx="3688958" cy="590007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4" name="Straight 261 44"/>
          <p:cNvCxnSpPr/>
          <p:nvPr/>
        </p:nvCxnSpPr>
        <p:spPr>
          <a:xfrm>
            <a:off x="6098570" y="5654047"/>
            <a:ext cx="734481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261 31"/>
          <p:cNvGrpSpPr/>
          <p:nvPr>
            <p:custDataLst>
              <p:tags r:id="rId16"/>
            </p:custDataLst>
          </p:nvPr>
        </p:nvGrpSpPr>
        <p:grpSpPr>
          <a:xfrm>
            <a:off x="6060470" y="5615947"/>
            <a:ext cx="76200" cy="76200"/>
            <a:chOff x="6060470" y="5615947"/>
            <a:chExt cx="76200" cy="76200"/>
          </a:xfrm>
        </p:grpSpPr>
        <p:cxnSp>
          <p:nvCxnSpPr>
            <p:cNvPr id="4" name="Straight 261 4"/>
            <p:cNvCxnSpPr/>
            <p:nvPr/>
          </p:nvCxnSpPr>
          <p:spPr>
            <a:xfrm>
              <a:off x="609857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261 27"/>
            <p:cNvCxnSpPr/>
            <p:nvPr/>
          </p:nvCxnSpPr>
          <p:spPr>
            <a:xfrm>
              <a:off x="6098570" y="56540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261 28"/>
            <p:cNvCxnSpPr/>
            <p:nvPr/>
          </p:nvCxnSpPr>
          <p:spPr>
            <a:xfrm flipH="1">
              <a:off x="606047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261 29"/>
            <p:cNvCxnSpPr/>
            <p:nvPr/>
          </p:nvCxnSpPr>
          <p:spPr>
            <a:xfrm flipV="1">
              <a:off x="6098570" y="56159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61 30"/>
            <p:cNvSpPr/>
            <p:nvPr/>
          </p:nvSpPr>
          <p:spPr>
            <a:xfrm>
              <a:off x="6060470" y="5615947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7" name="Group 261 37"/>
          <p:cNvGrpSpPr/>
          <p:nvPr>
            <p:custDataLst>
              <p:tags r:id="rId17"/>
            </p:custDataLst>
          </p:nvPr>
        </p:nvGrpSpPr>
        <p:grpSpPr>
          <a:xfrm>
            <a:off x="6427710" y="5615947"/>
            <a:ext cx="76200" cy="76200"/>
            <a:chOff x="6427710" y="5615947"/>
            <a:chExt cx="76200" cy="76200"/>
          </a:xfrm>
        </p:grpSpPr>
        <p:cxnSp>
          <p:nvCxnSpPr>
            <p:cNvPr id="32" name="Straight 261 32"/>
            <p:cNvCxnSpPr/>
            <p:nvPr/>
          </p:nvCxnSpPr>
          <p:spPr>
            <a:xfrm>
              <a:off x="646581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261 33"/>
            <p:cNvCxnSpPr/>
            <p:nvPr/>
          </p:nvCxnSpPr>
          <p:spPr>
            <a:xfrm>
              <a:off x="6465810" y="56540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261 34"/>
            <p:cNvCxnSpPr/>
            <p:nvPr/>
          </p:nvCxnSpPr>
          <p:spPr>
            <a:xfrm flipH="1">
              <a:off x="6427710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261 35"/>
            <p:cNvCxnSpPr/>
            <p:nvPr/>
          </p:nvCxnSpPr>
          <p:spPr>
            <a:xfrm flipV="1">
              <a:off x="6465810" y="56159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261 36"/>
            <p:cNvSpPr/>
            <p:nvPr/>
          </p:nvSpPr>
          <p:spPr>
            <a:xfrm>
              <a:off x="6427710" y="5615947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3" name="Group 261 43"/>
          <p:cNvGrpSpPr/>
          <p:nvPr>
            <p:custDataLst>
              <p:tags r:id="rId18"/>
            </p:custDataLst>
          </p:nvPr>
        </p:nvGrpSpPr>
        <p:grpSpPr>
          <a:xfrm>
            <a:off x="6794951" y="5615947"/>
            <a:ext cx="76200" cy="76200"/>
            <a:chOff x="6794951" y="5615947"/>
            <a:chExt cx="76200" cy="76200"/>
          </a:xfrm>
        </p:grpSpPr>
        <p:cxnSp>
          <p:nvCxnSpPr>
            <p:cNvPr id="38" name="Straight 261 38"/>
            <p:cNvCxnSpPr/>
            <p:nvPr/>
          </p:nvCxnSpPr>
          <p:spPr>
            <a:xfrm>
              <a:off x="6833051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261 39"/>
            <p:cNvCxnSpPr/>
            <p:nvPr/>
          </p:nvCxnSpPr>
          <p:spPr>
            <a:xfrm>
              <a:off x="6833051" y="56540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261 40"/>
            <p:cNvCxnSpPr/>
            <p:nvPr/>
          </p:nvCxnSpPr>
          <p:spPr>
            <a:xfrm flipH="1">
              <a:off x="6794951" y="5654047"/>
              <a:ext cx="38100" cy="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261 41"/>
            <p:cNvCxnSpPr/>
            <p:nvPr/>
          </p:nvCxnSpPr>
          <p:spPr>
            <a:xfrm flipV="1">
              <a:off x="6833051" y="5615947"/>
              <a:ext cx="0" cy="38100"/>
            </a:xfrm>
            <a:prstGeom prst="line">
              <a:avLst/>
            </a:prstGeom>
            <a:noFill/>
            <a:ln w="9525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chemeClr val="accent1">
                      <a:shade val="95000"/>
                      <a:satMod val="105000"/>
                    </a:schemeClr>
                  </a:solidFill>
                  <a:prstDash val="solid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val 261 42"/>
            <p:cNvSpPr/>
            <p:nvPr/>
          </p:nvSpPr>
          <p:spPr>
            <a:xfrm>
              <a:off x="6794951" y="5615947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5" name="Rectangle 261 45"/>
          <p:cNvSpPr/>
          <p:nvPr/>
        </p:nvSpPr>
        <p:spPr>
          <a:xfrm>
            <a:off x="1331640" y="4367659"/>
            <a:ext cx="3528392" cy="551907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4" name="Rectangle 261 174"/>
          <p:cNvSpPr/>
          <p:nvPr/>
        </p:nvSpPr>
        <p:spPr>
          <a:xfrm>
            <a:off x="1336974" y="2380238"/>
            <a:ext cx="3688958" cy="590007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Rounded 261 47"/>
          <p:cNvSpPr/>
          <p:nvPr/>
        </p:nvSpPr>
        <p:spPr>
          <a:xfrm>
            <a:off x="2051720" y="5452815"/>
            <a:ext cx="1705691" cy="70037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latin typeface="微軟正黑體" pitchFamily="34" charset="-120"/>
                <a:ea typeface="微軟正黑體" pitchFamily="34" charset="-120"/>
              </a:rPr>
              <a:t>點的喊法</a:t>
            </a:r>
          </a:p>
        </p:txBody>
      </p:sp>
    </p:spTree>
    <p:extLst>
      <p:ext uri="{BB962C8B-B14F-4D97-AF65-F5344CB8AC3E}">
        <p14:creationId xmlns:p14="http://schemas.microsoft.com/office/powerpoint/2010/main" val="54811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99" grpId="0"/>
      <p:bldP spid="99" grpId="1"/>
      <p:bldP spid="100" grpId="0"/>
      <p:bldP spid="100" grpId="1"/>
      <p:bldP spid="101" grpId="0"/>
      <p:bldP spid="10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8 4"/>
          <p:cNvSpPr/>
          <p:nvPr/>
        </p:nvSpPr>
        <p:spPr>
          <a:xfrm>
            <a:off x="-180528" y="3320606"/>
            <a:ext cx="9433048" cy="72008"/>
          </a:xfrm>
          <a:prstGeom prst="rect">
            <a:avLst/>
          </a:prstGeom>
          <a:noFill/>
          <a:ln w="952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Straight 258 5"/>
          <p:cNvCxnSpPr/>
          <p:nvPr/>
        </p:nvCxnSpPr>
        <p:spPr>
          <a:xfrm>
            <a:off x="3131840" y="-72390"/>
            <a:ext cx="0" cy="65257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58 6"/>
          <p:cNvCxnSpPr/>
          <p:nvPr/>
        </p:nvCxnSpPr>
        <p:spPr>
          <a:xfrm>
            <a:off x="6228184" y="-36386"/>
            <a:ext cx="0" cy="648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58 11"/>
          <p:cNvSpPr txBox="1"/>
          <p:nvPr/>
        </p:nvSpPr>
        <p:spPr>
          <a:xfrm>
            <a:off x="133895" y="6505599"/>
            <a:ext cx="8892480" cy="3077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請分享你的攻擊策略：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TextBox 258 35"/>
          <p:cNvSpPr txBox="1"/>
          <p:nvPr/>
        </p:nvSpPr>
        <p:spPr>
          <a:xfrm>
            <a:off x="179512" y="29156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258 36"/>
          <p:cNvSpPr txBox="1"/>
          <p:nvPr/>
        </p:nvSpPr>
        <p:spPr>
          <a:xfrm>
            <a:off x="51110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258 37"/>
          <p:cNvSpPr txBox="1"/>
          <p:nvPr/>
        </p:nvSpPr>
        <p:spPr>
          <a:xfrm>
            <a:off x="76675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258 38"/>
          <p:cNvSpPr txBox="1"/>
          <p:nvPr/>
        </p:nvSpPr>
        <p:spPr>
          <a:xfrm>
            <a:off x="102336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258 39"/>
          <p:cNvSpPr txBox="1"/>
          <p:nvPr/>
        </p:nvSpPr>
        <p:spPr>
          <a:xfrm>
            <a:off x="1278062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258 40"/>
          <p:cNvSpPr txBox="1"/>
          <p:nvPr/>
        </p:nvSpPr>
        <p:spPr>
          <a:xfrm>
            <a:off x="1533714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258 41"/>
          <p:cNvSpPr txBox="1"/>
          <p:nvPr/>
        </p:nvSpPr>
        <p:spPr>
          <a:xfrm>
            <a:off x="1789367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258 42"/>
          <p:cNvSpPr txBox="1"/>
          <p:nvPr/>
        </p:nvSpPr>
        <p:spPr>
          <a:xfrm>
            <a:off x="2045020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258 43"/>
          <p:cNvSpPr txBox="1"/>
          <p:nvPr/>
        </p:nvSpPr>
        <p:spPr>
          <a:xfrm>
            <a:off x="230067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258 44"/>
          <p:cNvSpPr txBox="1"/>
          <p:nvPr/>
        </p:nvSpPr>
        <p:spPr>
          <a:xfrm>
            <a:off x="255632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258 46"/>
          <p:cNvSpPr txBox="1"/>
          <p:nvPr/>
        </p:nvSpPr>
        <p:spPr>
          <a:xfrm>
            <a:off x="179512" y="2599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258 47"/>
          <p:cNvSpPr txBox="1"/>
          <p:nvPr/>
        </p:nvSpPr>
        <p:spPr>
          <a:xfrm>
            <a:off x="179512" y="2344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258 48"/>
          <p:cNvSpPr txBox="1"/>
          <p:nvPr/>
        </p:nvSpPr>
        <p:spPr>
          <a:xfrm>
            <a:off x="179512" y="20886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258 49"/>
          <p:cNvSpPr txBox="1"/>
          <p:nvPr/>
        </p:nvSpPr>
        <p:spPr>
          <a:xfrm>
            <a:off x="179512" y="18330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258 50"/>
          <p:cNvSpPr txBox="1"/>
          <p:nvPr/>
        </p:nvSpPr>
        <p:spPr>
          <a:xfrm>
            <a:off x="179512" y="15773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258 51"/>
          <p:cNvSpPr txBox="1"/>
          <p:nvPr/>
        </p:nvSpPr>
        <p:spPr>
          <a:xfrm>
            <a:off x="179512" y="1066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258 52"/>
          <p:cNvSpPr txBox="1"/>
          <p:nvPr/>
        </p:nvSpPr>
        <p:spPr>
          <a:xfrm>
            <a:off x="179512" y="8103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258 53"/>
          <p:cNvSpPr txBox="1"/>
          <p:nvPr/>
        </p:nvSpPr>
        <p:spPr>
          <a:xfrm>
            <a:off x="179512" y="5547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258 55"/>
          <p:cNvSpPr txBox="1"/>
          <p:nvPr/>
        </p:nvSpPr>
        <p:spPr>
          <a:xfrm>
            <a:off x="179512" y="1321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258 79"/>
          <p:cNvCxnSpPr/>
          <p:nvPr/>
        </p:nvCxnSpPr>
        <p:spPr>
          <a:xfrm>
            <a:off x="406292" y="47803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258 80"/>
          <p:cNvCxnSpPr/>
          <p:nvPr/>
        </p:nvCxnSpPr>
        <p:spPr>
          <a:xfrm>
            <a:off x="406293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258 81"/>
          <p:cNvCxnSpPr/>
          <p:nvPr/>
        </p:nvCxnSpPr>
        <p:spPr>
          <a:xfrm>
            <a:off x="406293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258 82"/>
          <p:cNvCxnSpPr/>
          <p:nvPr/>
        </p:nvCxnSpPr>
        <p:spPr>
          <a:xfrm>
            <a:off x="406293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258 83"/>
          <p:cNvCxnSpPr/>
          <p:nvPr/>
        </p:nvCxnSpPr>
        <p:spPr>
          <a:xfrm>
            <a:off x="406293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258 84"/>
          <p:cNvCxnSpPr/>
          <p:nvPr/>
        </p:nvCxnSpPr>
        <p:spPr>
          <a:xfrm>
            <a:off x="406293" y="176201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258 85"/>
          <p:cNvCxnSpPr/>
          <p:nvPr/>
        </p:nvCxnSpPr>
        <p:spPr>
          <a:xfrm>
            <a:off x="406293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258 86"/>
          <p:cNvCxnSpPr/>
          <p:nvPr/>
        </p:nvCxnSpPr>
        <p:spPr>
          <a:xfrm>
            <a:off x="406293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258 87"/>
          <p:cNvCxnSpPr/>
          <p:nvPr/>
        </p:nvCxnSpPr>
        <p:spPr>
          <a:xfrm>
            <a:off x="406293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258 88"/>
          <p:cNvCxnSpPr/>
          <p:nvPr/>
        </p:nvCxnSpPr>
        <p:spPr>
          <a:xfrm>
            <a:off x="406293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258 89"/>
          <p:cNvCxnSpPr/>
          <p:nvPr/>
        </p:nvCxnSpPr>
        <p:spPr>
          <a:xfrm>
            <a:off x="406293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258 90"/>
          <p:cNvCxnSpPr/>
          <p:nvPr/>
        </p:nvCxnSpPr>
        <p:spPr>
          <a:xfrm>
            <a:off x="40629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258 91"/>
          <p:cNvCxnSpPr/>
          <p:nvPr/>
        </p:nvCxnSpPr>
        <p:spPr>
          <a:xfrm>
            <a:off x="66194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258 92"/>
          <p:cNvCxnSpPr/>
          <p:nvPr/>
        </p:nvCxnSpPr>
        <p:spPr>
          <a:xfrm>
            <a:off x="91759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258 93"/>
          <p:cNvCxnSpPr/>
          <p:nvPr/>
        </p:nvCxnSpPr>
        <p:spPr>
          <a:xfrm>
            <a:off x="117325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258 94"/>
          <p:cNvCxnSpPr/>
          <p:nvPr/>
        </p:nvCxnSpPr>
        <p:spPr>
          <a:xfrm>
            <a:off x="142890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258 95"/>
          <p:cNvCxnSpPr/>
          <p:nvPr/>
        </p:nvCxnSpPr>
        <p:spPr>
          <a:xfrm>
            <a:off x="168455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258 96"/>
          <p:cNvCxnSpPr/>
          <p:nvPr/>
        </p:nvCxnSpPr>
        <p:spPr>
          <a:xfrm>
            <a:off x="1940210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258 97"/>
          <p:cNvCxnSpPr/>
          <p:nvPr/>
        </p:nvCxnSpPr>
        <p:spPr>
          <a:xfrm>
            <a:off x="219586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258 98"/>
          <p:cNvCxnSpPr/>
          <p:nvPr/>
        </p:nvCxnSpPr>
        <p:spPr>
          <a:xfrm>
            <a:off x="245151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258 99"/>
          <p:cNvCxnSpPr/>
          <p:nvPr/>
        </p:nvCxnSpPr>
        <p:spPr>
          <a:xfrm>
            <a:off x="270716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258 100"/>
          <p:cNvCxnSpPr/>
          <p:nvPr/>
        </p:nvCxnSpPr>
        <p:spPr>
          <a:xfrm>
            <a:off x="296282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258 44"/>
          <p:cNvSpPr txBox="1"/>
          <p:nvPr/>
        </p:nvSpPr>
        <p:spPr>
          <a:xfrm>
            <a:off x="2753470" y="2955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TextBox 258 53"/>
          <p:cNvSpPr txBox="1"/>
          <p:nvPr/>
        </p:nvSpPr>
        <p:spPr>
          <a:xfrm>
            <a:off x="52046" y="29908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5" name="文字方塊 104"/>
          <p:cNvSpPr txBox="1"/>
          <p:nvPr/>
        </p:nvSpPr>
        <p:spPr>
          <a:xfrm>
            <a:off x="83898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第三場</a:t>
            </a:r>
            <a:endParaRPr lang="zh-TW" altLang="en-US" b="1" dirty="0"/>
          </a:p>
        </p:txBody>
      </p:sp>
      <p:sp>
        <p:nvSpPr>
          <p:cNvPr id="106" name="文字方塊 105"/>
          <p:cNvSpPr txBox="1"/>
          <p:nvPr/>
        </p:nvSpPr>
        <p:spPr>
          <a:xfrm>
            <a:off x="3819516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第四場</a:t>
            </a:r>
            <a:endParaRPr lang="zh-TW" altLang="en-US" b="1" dirty="0"/>
          </a:p>
        </p:txBody>
      </p:sp>
      <p:sp>
        <p:nvSpPr>
          <p:cNvPr id="107" name="文字方塊 106"/>
          <p:cNvSpPr txBox="1"/>
          <p:nvPr/>
        </p:nvSpPr>
        <p:spPr>
          <a:xfrm>
            <a:off x="6771844" y="44624"/>
            <a:ext cx="1731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第五場</a:t>
            </a:r>
            <a:endParaRPr lang="zh-TW" altLang="en-US" b="1" dirty="0"/>
          </a:p>
        </p:txBody>
      </p:sp>
      <p:sp>
        <p:nvSpPr>
          <p:cNvPr id="108" name="TextBox 258 35"/>
          <p:cNvSpPr txBox="1"/>
          <p:nvPr/>
        </p:nvSpPr>
        <p:spPr>
          <a:xfrm>
            <a:off x="3307579" y="29735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TextBox 258 36"/>
          <p:cNvSpPr txBox="1"/>
          <p:nvPr/>
        </p:nvSpPr>
        <p:spPr>
          <a:xfrm>
            <a:off x="3600902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TextBox 258 37"/>
          <p:cNvSpPr txBox="1"/>
          <p:nvPr/>
        </p:nvSpPr>
        <p:spPr>
          <a:xfrm>
            <a:off x="3856555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258 38"/>
          <p:cNvSpPr txBox="1"/>
          <p:nvPr/>
        </p:nvSpPr>
        <p:spPr>
          <a:xfrm>
            <a:off x="4113168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TextBox 258 39"/>
          <p:cNvSpPr txBox="1"/>
          <p:nvPr/>
        </p:nvSpPr>
        <p:spPr>
          <a:xfrm>
            <a:off x="4367861" y="295556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58 40"/>
          <p:cNvSpPr txBox="1"/>
          <p:nvPr/>
        </p:nvSpPr>
        <p:spPr>
          <a:xfrm>
            <a:off x="4623513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TextBox 258 41"/>
          <p:cNvSpPr txBox="1"/>
          <p:nvPr/>
        </p:nvSpPr>
        <p:spPr>
          <a:xfrm>
            <a:off x="4879166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TextBox 258 42"/>
          <p:cNvSpPr txBox="1"/>
          <p:nvPr/>
        </p:nvSpPr>
        <p:spPr>
          <a:xfrm>
            <a:off x="5134819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" name="TextBox 258 43"/>
          <p:cNvSpPr txBox="1"/>
          <p:nvPr/>
        </p:nvSpPr>
        <p:spPr>
          <a:xfrm>
            <a:off x="5390472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258 44"/>
          <p:cNvSpPr txBox="1"/>
          <p:nvPr/>
        </p:nvSpPr>
        <p:spPr>
          <a:xfrm>
            <a:off x="5646125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258 46"/>
          <p:cNvSpPr txBox="1"/>
          <p:nvPr/>
        </p:nvSpPr>
        <p:spPr>
          <a:xfrm>
            <a:off x="3269311" y="25999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TextBox 258 47"/>
          <p:cNvSpPr txBox="1"/>
          <p:nvPr/>
        </p:nvSpPr>
        <p:spPr>
          <a:xfrm>
            <a:off x="3269311" y="2344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TextBox 258 48"/>
          <p:cNvSpPr txBox="1"/>
          <p:nvPr/>
        </p:nvSpPr>
        <p:spPr>
          <a:xfrm>
            <a:off x="3269311" y="20886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TextBox 258 49"/>
          <p:cNvSpPr txBox="1"/>
          <p:nvPr/>
        </p:nvSpPr>
        <p:spPr>
          <a:xfrm>
            <a:off x="3269311" y="18330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TextBox 258 50"/>
          <p:cNvSpPr txBox="1"/>
          <p:nvPr/>
        </p:nvSpPr>
        <p:spPr>
          <a:xfrm>
            <a:off x="3269311" y="15773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258 51"/>
          <p:cNvSpPr txBox="1"/>
          <p:nvPr/>
        </p:nvSpPr>
        <p:spPr>
          <a:xfrm>
            <a:off x="3269311" y="106604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TextBox 258 52"/>
          <p:cNvSpPr txBox="1"/>
          <p:nvPr/>
        </p:nvSpPr>
        <p:spPr>
          <a:xfrm>
            <a:off x="3269311" y="81039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TextBox 258 53"/>
          <p:cNvSpPr txBox="1"/>
          <p:nvPr/>
        </p:nvSpPr>
        <p:spPr>
          <a:xfrm>
            <a:off x="3269311" y="5547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TextBox 258 55"/>
          <p:cNvSpPr txBox="1"/>
          <p:nvPr/>
        </p:nvSpPr>
        <p:spPr>
          <a:xfrm>
            <a:off x="3269311" y="132169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8" name="Straight 258 79"/>
          <p:cNvCxnSpPr/>
          <p:nvPr/>
        </p:nvCxnSpPr>
        <p:spPr>
          <a:xfrm>
            <a:off x="3497680" y="47803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258 80"/>
          <p:cNvCxnSpPr/>
          <p:nvPr/>
        </p:nvCxnSpPr>
        <p:spPr>
          <a:xfrm>
            <a:off x="3496092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258 81"/>
          <p:cNvCxnSpPr/>
          <p:nvPr/>
        </p:nvCxnSpPr>
        <p:spPr>
          <a:xfrm>
            <a:off x="3496092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258 82"/>
          <p:cNvCxnSpPr/>
          <p:nvPr/>
        </p:nvCxnSpPr>
        <p:spPr>
          <a:xfrm>
            <a:off x="3496092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258 83"/>
          <p:cNvCxnSpPr/>
          <p:nvPr/>
        </p:nvCxnSpPr>
        <p:spPr>
          <a:xfrm>
            <a:off x="3496092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258 84"/>
          <p:cNvCxnSpPr/>
          <p:nvPr/>
        </p:nvCxnSpPr>
        <p:spPr>
          <a:xfrm>
            <a:off x="3496092" y="176201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258 85"/>
          <p:cNvCxnSpPr/>
          <p:nvPr/>
        </p:nvCxnSpPr>
        <p:spPr>
          <a:xfrm>
            <a:off x="3496092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258 86"/>
          <p:cNvCxnSpPr/>
          <p:nvPr/>
        </p:nvCxnSpPr>
        <p:spPr>
          <a:xfrm>
            <a:off x="3496092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258 87"/>
          <p:cNvCxnSpPr/>
          <p:nvPr/>
        </p:nvCxnSpPr>
        <p:spPr>
          <a:xfrm>
            <a:off x="3496092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258 88"/>
          <p:cNvCxnSpPr/>
          <p:nvPr/>
        </p:nvCxnSpPr>
        <p:spPr>
          <a:xfrm>
            <a:off x="3496092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258 89"/>
          <p:cNvCxnSpPr/>
          <p:nvPr/>
        </p:nvCxnSpPr>
        <p:spPr>
          <a:xfrm>
            <a:off x="3496092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258 90"/>
          <p:cNvCxnSpPr/>
          <p:nvPr/>
        </p:nvCxnSpPr>
        <p:spPr>
          <a:xfrm>
            <a:off x="349609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258 91"/>
          <p:cNvCxnSpPr/>
          <p:nvPr/>
        </p:nvCxnSpPr>
        <p:spPr>
          <a:xfrm>
            <a:off x="375174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258 92"/>
          <p:cNvCxnSpPr/>
          <p:nvPr/>
        </p:nvCxnSpPr>
        <p:spPr>
          <a:xfrm>
            <a:off x="400739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258 93"/>
          <p:cNvCxnSpPr/>
          <p:nvPr/>
        </p:nvCxnSpPr>
        <p:spPr>
          <a:xfrm>
            <a:off x="426305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258 94"/>
          <p:cNvCxnSpPr/>
          <p:nvPr/>
        </p:nvCxnSpPr>
        <p:spPr>
          <a:xfrm>
            <a:off x="4518704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258 95"/>
          <p:cNvCxnSpPr/>
          <p:nvPr/>
        </p:nvCxnSpPr>
        <p:spPr>
          <a:xfrm>
            <a:off x="4774357" y="483752"/>
            <a:ext cx="0" cy="255652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258 96"/>
          <p:cNvCxnSpPr/>
          <p:nvPr/>
        </p:nvCxnSpPr>
        <p:spPr>
          <a:xfrm>
            <a:off x="503000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258 97"/>
          <p:cNvCxnSpPr/>
          <p:nvPr/>
        </p:nvCxnSpPr>
        <p:spPr>
          <a:xfrm>
            <a:off x="528566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258 98"/>
          <p:cNvCxnSpPr/>
          <p:nvPr/>
        </p:nvCxnSpPr>
        <p:spPr>
          <a:xfrm>
            <a:off x="554131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258 99"/>
          <p:cNvCxnSpPr/>
          <p:nvPr/>
        </p:nvCxnSpPr>
        <p:spPr>
          <a:xfrm>
            <a:off x="579696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258 100"/>
          <p:cNvCxnSpPr/>
          <p:nvPr/>
        </p:nvCxnSpPr>
        <p:spPr>
          <a:xfrm>
            <a:off x="605262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TextBox 258 44"/>
          <p:cNvSpPr txBox="1"/>
          <p:nvPr/>
        </p:nvSpPr>
        <p:spPr>
          <a:xfrm>
            <a:off x="5843269" y="295556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TextBox 258 53"/>
          <p:cNvSpPr txBox="1"/>
          <p:nvPr/>
        </p:nvSpPr>
        <p:spPr>
          <a:xfrm>
            <a:off x="3141845" y="299086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TextBox 258 35"/>
          <p:cNvSpPr txBox="1"/>
          <p:nvPr/>
        </p:nvSpPr>
        <p:spPr>
          <a:xfrm>
            <a:off x="6156176" y="285561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TextBox 258 36"/>
          <p:cNvSpPr txBox="1"/>
          <p:nvPr/>
        </p:nvSpPr>
        <p:spPr>
          <a:xfrm>
            <a:off x="657465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58 37"/>
          <p:cNvSpPr txBox="1"/>
          <p:nvPr/>
        </p:nvSpPr>
        <p:spPr>
          <a:xfrm>
            <a:off x="683030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TextBox 258 38"/>
          <p:cNvSpPr txBox="1"/>
          <p:nvPr/>
        </p:nvSpPr>
        <p:spPr>
          <a:xfrm>
            <a:off x="7086922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TextBox 258 39"/>
          <p:cNvSpPr txBox="1"/>
          <p:nvPr/>
        </p:nvSpPr>
        <p:spPr>
          <a:xfrm>
            <a:off x="7341615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TextBox 258 40"/>
          <p:cNvSpPr txBox="1"/>
          <p:nvPr/>
        </p:nvSpPr>
        <p:spPr>
          <a:xfrm>
            <a:off x="7597267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TextBox 258 41"/>
          <p:cNvSpPr txBox="1"/>
          <p:nvPr/>
        </p:nvSpPr>
        <p:spPr>
          <a:xfrm>
            <a:off x="7852920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58 42"/>
          <p:cNvSpPr txBox="1"/>
          <p:nvPr/>
        </p:nvSpPr>
        <p:spPr>
          <a:xfrm>
            <a:off x="8108573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TextBox 258 43"/>
          <p:cNvSpPr txBox="1"/>
          <p:nvPr/>
        </p:nvSpPr>
        <p:spPr>
          <a:xfrm>
            <a:off x="8364226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1" name="TextBox 258 44"/>
          <p:cNvSpPr txBox="1"/>
          <p:nvPr/>
        </p:nvSpPr>
        <p:spPr>
          <a:xfrm>
            <a:off x="8619879" y="2955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TextBox 258 46"/>
          <p:cNvSpPr txBox="1"/>
          <p:nvPr/>
        </p:nvSpPr>
        <p:spPr>
          <a:xfrm>
            <a:off x="6156176" y="259996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" name="TextBox 258 47"/>
          <p:cNvSpPr txBox="1"/>
          <p:nvPr/>
        </p:nvSpPr>
        <p:spPr>
          <a:xfrm>
            <a:off x="6156176" y="234430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58 48"/>
          <p:cNvSpPr txBox="1"/>
          <p:nvPr/>
        </p:nvSpPr>
        <p:spPr>
          <a:xfrm>
            <a:off x="6156176" y="208865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5" name="TextBox 258 49"/>
          <p:cNvSpPr txBox="1"/>
          <p:nvPr/>
        </p:nvSpPr>
        <p:spPr>
          <a:xfrm>
            <a:off x="6156176" y="183300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TextBox 258 50"/>
          <p:cNvSpPr txBox="1"/>
          <p:nvPr/>
        </p:nvSpPr>
        <p:spPr>
          <a:xfrm>
            <a:off x="6243065" y="157735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TextBox 258 51"/>
          <p:cNvSpPr txBox="1"/>
          <p:nvPr/>
        </p:nvSpPr>
        <p:spPr>
          <a:xfrm>
            <a:off x="6243065" y="106604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8" name="TextBox 258 52"/>
          <p:cNvSpPr txBox="1"/>
          <p:nvPr/>
        </p:nvSpPr>
        <p:spPr>
          <a:xfrm>
            <a:off x="6243065" y="81039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TextBox 258 53"/>
          <p:cNvSpPr txBox="1"/>
          <p:nvPr/>
        </p:nvSpPr>
        <p:spPr>
          <a:xfrm>
            <a:off x="6243065" y="55473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TextBox 258 55"/>
          <p:cNvSpPr txBox="1"/>
          <p:nvPr/>
        </p:nvSpPr>
        <p:spPr>
          <a:xfrm>
            <a:off x="6243065" y="132169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2" name="Straight 258 79"/>
          <p:cNvCxnSpPr/>
          <p:nvPr/>
        </p:nvCxnSpPr>
        <p:spPr>
          <a:xfrm>
            <a:off x="6469845" y="47610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258 80"/>
          <p:cNvCxnSpPr/>
          <p:nvPr/>
        </p:nvCxnSpPr>
        <p:spPr>
          <a:xfrm>
            <a:off x="6469846" y="73940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258 81"/>
          <p:cNvCxnSpPr/>
          <p:nvPr/>
        </p:nvCxnSpPr>
        <p:spPr>
          <a:xfrm>
            <a:off x="6469846" y="99505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258 82"/>
          <p:cNvCxnSpPr/>
          <p:nvPr/>
        </p:nvCxnSpPr>
        <p:spPr>
          <a:xfrm>
            <a:off x="6469846" y="125071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258 83"/>
          <p:cNvCxnSpPr/>
          <p:nvPr/>
        </p:nvCxnSpPr>
        <p:spPr>
          <a:xfrm>
            <a:off x="6469846" y="150636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258 84"/>
          <p:cNvCxnSpPr/>
          <p:nvPr/>
        </p:nvCxnSpPr>
        <p:spPr>
          <a:xfrm>
            <a:off x="6469846" y="1762016"/>
            <a:ext cx="255652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258 85"/>
          <p:cNvCxnSpPr/>
          <p:nvPr/>
        </p:nvCxnSpPr>
        <p:spPr>
          <a:xfrm>
            <a:off x="6469846" y="201766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258 86"/>
          <p:cNvCxnSpPr/>
          <p:nvPr/>
        </p:nvCxnSpPr>
        <p:spPr>
          <a:xfrm>
            <a:off x="6469846" y="2273322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258 87"/>
          <p:cNvCxnSpPr/>
          <p:nvPr/>
        </p:nvCxnSpPr>
        <p:spPr>
          <a:xfrm>
            <a:off x="6469846" y="25289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258 88"/>
          <p:cNvCxnSpPr/>
          <p:nvPr/>
        </p:nvCxnSpPr>
        <p:spPr>
          <a:xfrm>
            <a:off x="6469846" y="2784628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258 89"/>
          <p:cNvCxnSpPr/>
          <p:nvPr/>
        </p:nvCxnSpPr>
        <p:spPr>
          <a:xfrm>
            <a:off x="6469846" y="304028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258 90"/>
          <p:cNvCxnSpPr/>
          <p:nvPr/>
        </p:nvCxnSpPr>
        <p:spPr>
          <a:xfrm>
            <a:off x="646984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258 91"/>
          <p:cNvCxnSpPr/>
          <p:nvPr/>
        </p:nvCxnSpPr>
        <p:spPr>
          <a:xfrm>
            <a:off x="672549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258 92"/>
          <p:cNvCxnSpPr/>
          <p:nvPr/>
        </p:nvCxnSpPr>
        <p:spPr>
          <a:xfrm>
            <a:off x="698115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258 93"/>
          <p:cNvCxnSpPr/>
          <p:nvPr/>
        </p:nvCxnSpPr>
        <p:spPr>
          <a:xfrm>
            <a:off x="723680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258 94"/>
          <p:cNvCxnSpPr/>
          <p:nvPr/>
        </p:nvCxnSpPr>
        <p:spPr>
          <a:xfrm>
            <a:off x="7492458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258 95"/>
          <p:cNvCxnSpPr/>
          <p:nvPr/>
        </p:nvCxnSpPr>
        <p:spPr>
          <a:xfrm>
            <a:off x="7748111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258 96"/>
          <p:cNvCxnSpPr/>
          <p:nvPr/>
        </p:nvCxnSpPr>
        <p:spPr>
          <a:xfrm>
            <a:off x="8003763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258 97"/>
          <p:cNvCxnSpPr/>
          <p:nvPr/>
        </p:nvCxnSpPr>
        <p:spPr>
          <a:xfrm>
            <a:off x="8259416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258 98"/>
          <p:cNvCxnSpPr/>
          <p:nvPr/>
        </p:nvCxnSpPr>
        <p:spPr>
          <a:xfrm>
            <a:off x="8515069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258 99"/>
          <p:cNvCxnSpPr/>
          <p:nvPr/>
        </p:nvCxnSpPr>
        <p:spPr>
          <a:xfrm>
            <a:off x="8770722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258 100"/>
          <p:cNvCxnSpPr/>
          <p:nvPr/>
        </p:nvCxnSpPr>
        <p:spPr>
          <a:xfrm>
            <a:off x="9026375" y="483752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258 44"/>
          <p:cNvSpPr txBox="1"/>
          <p:nvPr/>
        </p:nvSpPr>
        <p:spPr>
          <a:xfrm>
            <a:off x="8817023" y="29555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TextBox 258 53"/>
          <p:cNvSpPr txBox="1"/>
          <p:nvPr/>
        </p:nvSpPr>
        <p:spPr>
          <a:xfrm>
            <a:off x="6243065" y="29337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文字方塊 327"/>
          <p:cNvSpPr txBox="1"/>
          <p:nvPr/>
        </p:nvSpPr>
        <p:spPr>
          <a:xfrm>
            <a:off x="-138137" y="1270734"/>
            <a:ext cx="461665" cy="719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守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0" name="TextBox 258 35"/>
          <p:cNvSpPr txBox="1"/>
          <p:nvPr/>
        </p:nvSpPr>
        <p:spPr>
          <a:xfrm>
            <a:off x="179512" y="60851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TextBox 258 36"/>
          <p:cNvSpPr txBox="1"/>
          <p:nvPr/>
        </p:nvSpPr>
        <p:spPr>
          <a:xfrm>
            <a:off x="51110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TextBox 258 37"/>
          <p:cNvSpPr txBox="1"/>
          <p:nvPr/>
        </p:nvSpPr>
        <p:spPr>
          <a:xfrm>
            <a:off x="76675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TextBox 258 38"/>
          <p:cNvSpPr txBox="1"/>
          <p:nvPr/>
        </p:nvSpPr>
        <p:spPr>
          <a:xfrm>
            <a:off x="102336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TextBox 258 39"/>
          <p:cNvSpPr txBox="1"/>
          <p:nvPr/>
        </p:nvSpPr>
        <p:spPr>
          <a:xfrm>
            <a:off x="1278062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TextBox 258 40"/>
          <p:cNvSpPr txBox="1"/>
          <p:nvPr/>
        </p:nvSpPr>
        <p:spPr>
          <a:xfrm>
            <a:off x="1533714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TextBox 258 41"/>
          <p:cNvSpPr txBox="1"/>
          <p:nvPr/>
        </p:nvSpPr>
        <p:spPr>
          <a:xfrm>
            <a:off x="1789367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TextBox 258 42"/>
          <p:cNvSpPr txBox="1"/>
          <p:nvPr/>
        </p:nvSpPr>
        <p:spPr>
          <a:xfrm>
            <a:off x="2045020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8" name="TextBox 258 43"/>
          <p:cNvSpPr txBox="1"/>
          <p:nvPr/>
        </p:nvSpPr>
        <p:spPr>
          <a:xfrm>
            <a:off x="230067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9" name="TextBox 258 44"/>
          <p:cNvSpPr txBox="1"/>
          <p:nvPr/>
        </p:nvSpPr>
        <p:spPr>
          <a:xfrm>
            <a:off x="255632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0" name="TextBox 258 46"/>
          <p:cNvSpPr txBox="1"/>
          <p:nvPr/>
        </p:nvSpPr>
        <p:spPr>
          <a:xfrm>
            <a:off x="179512" y="57694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TextBox 258 47"/>
          <p:cNvSpPr txBox="1"/>
          <p:nvPr/>
        </p:nvSpPr>
        <p:spPr>
          <a:xfrm>
            <a:off x="179512" y="5513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TextBox 258 48"/>
          <p:cNvSpPr txBox="1"/>
          <p:nvPr/>
        </p:nvSpPr>
        <p:spPr>
          <a:xfrm>
            <a:off x="179512" y="52581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3" name="TextBox 258 49"/>
          <p:cNvSpPr txBox="1"/>
          <p:nvPr/>
        </p:nvSpPr>
        <p:spPr>
          <a:xfrm>
            <a:off x="179512" y="50024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4" name="TextBox 258 50"/>
          <p:cNvSpPr txBox="1"/>
          <p:nvPr/>
        </p:nvSpPr>
        <p:spPr>
          <a:xfrm>
            <a:off x="179512" y="4746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5" name="TextBox 258 51"/>
          <p:cNvSpPr txBox="1"/>
          <p:nvPr/>
        </p:nvSpPr>
        <p:spPr>
          <a:xfrm>
            <a:off x="179512" y="4235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TextBox 258 52"/>
          <p:cNvSpPr txBox="1"/>
          <p:nvPr/>
        </p:nvSpPr>
        <p:spPr>
          <a:xfrm>
            <a:off x="179512" y="39798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TextBox 258 53"/>
          <p:cNvSpPr txBox="1"/>
          <p:nvPr/>
        </p:nvSpPr>
        <p:spPr>
          <a:xfrm>
            <a:off x="179512" y="37242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" name="TextBox 258 55"/>
          <p:cNvSpPr txBox="1"/>
          <p:nvPr/>
        </p:nvSpPr>
        <p:spPr>
          <a:xfrm>
            <a:off x="179512" y="4491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9" name="Straight 258 79"/>
          <p:cNvCxnSpPr/>
          <p:nvPr/>
        </p:nvCxnSpPr>
        <p:spPr>
          <a:xfrm>
            <a:off x="406292" y="364751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0" name="Straight 258 80"/>
          <p:cNvCxnSpPr/>
          <p:nvPr/>
        </p:nvCxnSpPr>
        <p:spPr>
          <a:xfrm>
            <a:off x="406293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258 81"/>
          <p:cNvCxnSpPr/>
          <p:nvPr/>
        </p:nvCxnSpPr>
        <p:spPr>
          <a:xfrm>
            <a:off x="406293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2" name="Straight 258 82"/>
          <p:cNvCxnSpPr/>
          <p:nvPr/>
        </p:nvCxnSpPr>
        <p:spPr>
          <a:xfrm>
            <a:off x="406293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258 83"/>
          <p:cNvCxnSpPr/>
          <p:nvPr/>
        </p:nvCxnSpPr>
        <p:spPr>
          <a:xfrm>
            <a:off x="406293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258 84"/>
          <p:cNvCxnSpPr/>
          <p:nvPr/>
        </p:nvCxnSpPr>
        <p:spPr>
          <a:xfrm>
            <a:off x="406293" y="493149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5" name="Straight 258 85"/>
          <p:cNvCxnSpPr/>
          <p:nvPr/>
        </p:nvCxnSpPr>
        <p:spPr>
          <a:xfrm>
            <a:off x="406293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6" name="Straight 258 86"/>
          <p:cNvCxnSpPr/>
          <p:nvPr/>
        </p:nvCxnSpPr>
        <p:spPr>
          <a:xfrm>
            <a:off x="406293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7" name="Straight 258 87"/>
          <p:cNvCxnSpPr/>
          <p:nvPr/>
        </p:nvCxnSpPr>
        <p:spPr>
          <a:xfrm>
            <a:off x="406293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258 88"/>
          <p:cNvCxnSpPr/>
          <p:nvPr/>
        </p:nvCxnSpPr>
        <p:spPr>
          <a:xfrm>
            <a:off x="406293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258 89"/>
          <p:cNvCxnSpPr/>
          <p:nvPr/>
        </p:nvCxnSpPr>
        <p:spPr>
          <a:xfrm>
            <a:off x="406293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258 90"/>
          <p:cNvCxnSpPr/>
          <p:nvPr/>
        </p:nvCxnSpPr>
        <p:spPr>
          <a:xfrm>
            <a:off x="40629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1" name="Straight 258 91"/>
          <p:cNvCxnSpPr/>
          <p:nvPr/>
        </p:nvCxnSpPr>
        <p:spPr>
          <a:xfrm>
            <a:off x="66194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258 92"/>
          <p:cNvCxnSpPr/>
          <p:nvPr/>
        </p:nvCxnSpPr>
        <p:spPr>
          <a:xfrm>
            <a:off x="91759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Straight 258 93"/>
          <p:cNvCxnSpPr/>
          <p:nvPr/>
        </p:nvCxnSpPr>
        <p:spPr>
          <a:xfrm>
            <a:off x="117325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Straight 258 94"/>
          <p:cNvCxnSpPr/>
          <p:nvPr/>
        </p:nvCxnSpPr>
        <p:spPr>
          <a:xfrm>
            <a:off x="142890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258 95"/>
          <p:cNvCxnSpPr/>
          <p:nvPr/>
        </p:nvCxnSpPr>
        <p:spPr>
          <a:xfrm>
            <a:off x="168455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Straight 258 96"/>
          <p:cNvCxnSpPr/>
          <p:nvPr/>
        </p:nvCxnSpPr>
        <p:spPr>
          <a:xfrm>
            <a:off x="1940210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Straight 258 97"/>
          <p:cNvCxnSpPr/>
          <p:nvPr/>
        </p:nvCxnSpPr>
        <p:spPr>
          <a:xfrm>
            <a:off x="219586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258 98"/>
          <p:cNvCxnSpPr/>
          <p:nvPr/>
        </p:nvCxnSpPr>
        <p:spPr>
          <a:xfrm>
            <a:off x="245151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258 99"/>
          <p:cNvCxnSpPr/>
          <p:nvPr/>
        </p:nvCxnSpPr>
        <p:spPr>
          <a:xfrm>
            <a:off x="270716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0" name="Straight 258 100"/>
          <p:cNvCxnSpPr/>
          <p:nvPr/>
        </p:nvCxnSpPr>
        <p:spPr>
          <a:xfrm>
            <a:off x="296282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1" name="TextBox 258 44"/>
          <p:cNvSpPr txBox="1"/>
          <p:nvPr/>
        </p:nvSpPr>
        <p:spPr>
          <a:xfrm>
            <a:off x="2753470" y="61250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TextBox 258 53"/>
          <p:cNvSpPr txBox="1"/>
          <p:nvPr/>
        </p:nvSpPr>
        <p:spPr>
          <a:xfrm>
            <a:off x="52046" y="346856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TextBox 258 35"/>
          <p:cNvSpPr txBox="1"/>
          <p:nvPr/>
        </p:nvSpPr>
        <p:spPr>
          <a:xfrm>
            <a:off x="3307579" y="614305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4" name="TextBox 258 36"/>
          <p:cNvSpPr txBox="1"/>
          <p:nvPr/>
        </p:nvSpPr>
        <p:spPr>
          <a:xfrm>
            <a:off x="3600902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5" name="TextBox 258 37"/>
          <p:cNvSpPr txBox="1"/>
          <p:nvPr/>
        </p:nvSpPr>
        <p:spPr>
          <a:xfrm>
            <a:off x="3856555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6" name="TextBox 258 38"/>
          <p:cNvSpPr txBox="1"/>
          <p:nvPr/>
        </p:nvSpPr>
        <p:spPr>
          <a:xfrm>
            <a:off x="4113168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TextBox 258 39"/>
          <p:cNvSpPr txBox="1"/>
          <p:nvPr/>
        </p:nvSpPr>
        <p:spPr>
          <a:xfrm>
            <a:off x="4367861" y="612503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58 40"/>
          <p:cNvSpPr txBox="1"/>
          <p:nvPr/>
        </p:nvSpPr>
        <p:spPr>
          <a:xfrm>
            <a:off x="4623513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TextBox 258 41"/>
          <p:cNvSpPr txBox="1"/>
          <p:nvPr/>
        </p:nvSpPr>
        <p:spPr>
          <a:xfrm>
            <a:off x="4879166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0" name="TextBox 258 42"/>
          <p:cNvSpPr txBox="1"/>
          <p:nvPr/>
        </p:nvSpPr>
        <p:spPr>
          <a:xfrm>
            <a:off x="5134819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1" name="TextBox 258 43"/>
          <p:cNvSpPr txBox="1"/>
          <p:nvPr/>
        </p:nvSpPr>
        <p:spPr>
          <a:xfrm>
            <a:off x="5390472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2" name="TextBox 258 44"/>
          <p:cNvSpPr txBox="1"/>
          <p:nvPr/>
        </p:nvSpPr>
        <p:spPr>
          <a:xfrm>
            <a:off x="5646125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3" name="TextBox 258 46"/>
          <p:cNvSpPr txBox="1"/>
          <p:nvPr/>
        </p:nvSpPr>
        <p:spPr>
          <a:xfrm>
            <a:off x="3269311" y="57694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4" name="TextBox 258 47"/>
          <p:cNvSpPr txBox="1"/>
          <p:nvPr/>
        </p:nvSpPr>
        <p:spPr>
          <a:xfrm>
            <a:off x="3269311" y="5513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5" name="TextBox 258 48"/>
          <p:cNvSpPr txBox="1"/>
          <p:nvPr/>
        </p:nvSpPr>
        <p:spPr>
          <a:xfrm>
            <a:off x="3269311" y="52581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6" name="TextBox 258 49"/>
          <p:cNvSpPr txBox="1"/>
          <p:nvPr/>
        </p:nvSpPr>
        <p:spPr>
          <a:xfrm>
            <a:off x="3269311" y="50024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7" name="TextBox 258 50"/>
          <p:cNvSpPr txBox="1"/>
          <p:nvPr/>
        </p:nvSpPr>
        <p:spPr>
          <a:xfrm>
            <a:off x="3269311" y="4746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8" name="TextBox 258 51"/>
          <p:cNvSpPr txBox="1"/>
          <p:nvPr/>
        </p:nvSpPr>
        <p:spPr>
          <a:xfrm>
            <a:off x="3269311" y="42355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" name="TextBox 258 52"/>
          <p:cNvSpPr txBox="1"/>
          <p:nvPr/>
        </p:nvSpPr>
        <p:spPr>
          <a:xfrm>
            <a:off x="3269311" y="39798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TextBox 258 53"/>
          <p:cNvSpPr txBox="1"/>
          <p:nvPr/>
        </p:nvSpPr>
        <p:spPr>
          <a:xfrm>
            <a:off x="3269311" y="37242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1" name="TextBox 258 55"/>
          <p:cNvSpPr txBox="1"/>
          <p:nvPr/>
        </p:nvSpPr>
        <p:spPr>
          <a:xfrm>
            <a:off x="3269311" y="44911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2" name="Straight 258 79"/>
          <p:cNvCxnSpPr/>
          <p:nvPr/>
        </p:nvCxnSpPr>
        <p:spPr>
          <a:xfrm>
            <a:off x="3497680" y="364751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Straight 258 80"/>
          <p:cNvCxnSpPr/>
          <p:nvPr/>
        </p:nvCxnSpPr>
        <p:spPr>
          <a:xfrm>
            <a:off x="3496092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258 81"/>
          <p:cNvCxnSpPr/>
          <p:nvPr/>
        </p:nvCxnSpPr>
        <p:spPr>
          <a:xfrm>
            <a:off x="3496092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258 82"/>
          <p:cNvCxnSpPr/>
          <p:nvPr/>
        </p:nvCxnSpPr>
        <p:spPr>
          <a:xfrm>
            <a:off x="3496092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6" name="Straight 258 83"/>
          <p:cNvCxnSpPr/>
          <p:nvPr/>
        </p:nvCxnSpPr>
        <p:spPr>
          <a:xfrm>
            <a:off x="3496092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7" name="Straight 258 84"/>
          <p:cNvCxnSpPr/>
          <p:nvPr/>
        </p:nvCxnSpPr>
        <p:spPr>
          <a:xfrm>
            <a:off x="3496092" y="4931491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8" name="Straight 258 85"/>
          <p:cNvCxnSpPr/>
          <p:nvPr/>
        </p:nvCxnSpPr>
        <p:spPr>
          <a:xfrm>
            <a:off x="3496092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258 86"/>
          <p:cNvCxnSpPr/>
          <p:nvPr/>
        </p:nvCxnSpPr>
        <p:spPr>
          <a:xfrm>
            <a:off x="3496092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0" name="Straight 258 87"/>
          <p:cNvCxnSpPr/>
          <p:nvPr/>
        </p:nvCxnSpPr>
        <p:spPr>
          <a:xfrm>
            <a:off x="3496092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258 88"/>
          <p:cNvCxnSpPr/>
          <p:nvPr/>
        </p:nvCxnSpPr>
        <p:spPr>
          <a:xfrm>
            <a:off x="3496092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258 89"/>
          <p:cNvCxnSpPr/>
          <p:nvPr/>
        </p:nvCxnSpPr>
        <p:spPr>
          <a:xfrm>
            <a:off x="3496092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3" name="Straight 258 90"/>
          <p:cNvCxnSpPr/>
          <p:nvPr/>
        </p:nvCxnSpPr>
        <p:spPr>
          <a:xfrm>
            <a:off x="349609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258 91"/>
          <p:cNvCxnSpPr/>
          <p:nvPr/>
        </p:nvCxnSpPr>
        <p:spPr>
          <a:xfrm>
            <a:off x="375174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5" name="Straight 258 92"/>
          <p:cNvCxnSpPr/>
          <p:nvPr/>
        </p:nvCxnSpPr>
        <p:spPr>
          <a:xfrm>
            <a:off x="400739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258 93"/>
          <p:cNvCxnSpPr/>
          <p:nvPr/>
        </p:nvCxnSpPr>
        <p:spPr>
          <a:xfrm>
            <a:off x="426305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258 94"/>
          <p:cNvCxnSpPr/>
          <p:nvPr/>
        </p:nvCxnSpPr>
        <p:spPr>
          <a:xfrm>
            <a:off x="4518704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258 95"/>
          <p:cNvCxnSpPr/>
          <p:nvPr/>
        </p:nvCxnSpPr>
        <p:spPr>
          <a:xfrm>
            <a:off x="4774357" y="3653227"/>
            <a:ext cx="0" cy="2556529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Straight 258 96"/>
          <p:cNvCxnSpPr/>
          <p:nvPr/>
        </p:nvCxnSpPr>
        <p:spPr>
          <a:xfrm>
            <a:off x="503000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258 97"/>
          <p:cNvCxnSpPr/>
          <p:nvPr/>
        </p:nvCxnSpPr>
        <p:spPr>
          <a:xfrm>
            <a:off x="528566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258 98"/>
          <p:cNvCxnSpPr/>
          <p:nvPr/>
        </p:nvCxnSpPr>
        <p:spPr>
          <a:xfrm>
            <a:off x="554131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2" name="Straight 258 99"/>
          <p:cNvCxnSpPr/>
          <p:nvPr/>
        </p:nvCxnSpPr>
        <p:spPr>
          <a:xfrm>
            <a:off x="579696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3" name="Straight 258 100"/>
          <p:cNvCxnSpPr/>
          <p:nvPr/>
        </p:nvCxnSpPr>
        <p:spPr>
          <a:xfrm>
            <a:off x="605262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" name="TextBox 258 44"/>
          <p:cNvSpPr txBox="1"/>
          <p:nvPr/>
        </p:nvSpPr>
        <p:spPr>
          <a:xfrm>
            <a:off x="5843269" y="6125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TextBox 258 53"/>
          <p:cNvSpPr txBox="1"/>
          <p:nvPr/>
        </p:nvSpPr>
        <p:spPr>
          <a:xfrm>
            <a:off x="3141845" y="3468561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TextBox 258 35"/>
          <p:cNvSpPr txBox="1"/>
          <p:nvPr/>
        </p:nvSpPr>
        <p:spPr>
          <a:xfrm>
            <a:off x="6156176" y="602509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TextBox 258 36"/>
          <p:cNvSpPr txBox="1"/>
          <p:nvPr/>
        </p:nvSpPr>
        <p:spPr>
          <a:xfrm>
            <a:off x="657465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8" name="TextBox 258 37"/>
          <p:cNvSpPr txBox="1"/>
          <p:nvPr/>
        </p:nvSpPr>
        <p:spPr>
          <a:xfrm>
            <a:off x="683030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" name="TextBox 258 38"/>
          <p:cNvSpPr txBox="1"/>
          <p:nvPr/>
        </p:nvSpPr>
        <p:spPr>
          <a:xfrm>
            <a:off x="7086922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0" name="TextBox 258 39"/>
          <p:cNvSpPr txBox="1"/>
          <p:nvPr/>
        </p:nvSpPr>
        <p:spPr>
          <a:xfrm>
            <a:off x="7341615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TextBox 258 40"/>
          <p:cNvSpPr txBox="1"/>
          <p:nvPr/>
        </p:nvSpPr>
        <p:spPr>
          <a:xfrm>
            <a:off x="7597267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2" name="TextBox 258 41"/>
          <p:cNvSpPr txBox="1"/>
          <p:nvPr/>
        </p:nvSpPr>
        <p:spPr>
          <a:xfrm>
            <a:off x="7852920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3" name="TextBox 258 42"/>
          <p:cNvSpPr txBox="1"/>
          <p:nvPr/>
        </p:nvSpPr>
        <p:spPr>
          <a:xfrm>
            <a:off x="8108573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4" name="TextBox 258 43"/>
          <p:cNvSpPr txBox="1"/>
          <p:nvPr/>
        </p:nvSpPr>
        <p:spPr>
          <a:xfrm>
            <a:off x="8364226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5" name="TextBox 258 44"/>
          <p:cNvSpPr txBox="1"/>
          <p:nvPr/>
        </p:nvSpPr>
        <p:spPr>
          <a:xfrm>
            <a:off x="8619879" y="61250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6" name="TextBox 258 46"/>
          <p:cNvSpPr txBox="1"/>
          <p:nvPr/>
        </p:nvSpPr>
        <p:spPr>
          <a:xfrm>
            <a:off x="6156176" y="5769437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58 47"/>
          <p:cNvSpPr txBox="1"/>
          <p:nvPr/>
        </p:nvSpPr>
        <p:spPr>
          <a:xfrm>
            <a:off x="6156176" y="551378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8" name="TextBox 258 48"/>
          <p:cNvSpPr txBox="1"/>
          <p:nvPr/>
        </p:nvSpPr>
        <p:spPr>
          <a:xfrm>
            <a:off x="6156176" y="525813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58 49"/>
          <p:cNvSpPr txBox="1"/>
          <p:nvPr/>
        </p:nvSpPr>
        <p:spPr>
          <a:xfrm>
            <a:off x="6156176" y="500247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" name="TextBox 258 50"/>
          <p:cNvSpPr txBox="1"/>
          <p:nvPr/>
        </p:nvSpPr>
        <p:spPr>
          <a:xfrm>
            <a:off x="6243065" y="47468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258 51"/>
          <p:cNvSpPr txBox="1"/>
          <p:nvPr/>
        </p:nvSpPr>
        <p:spPr>
          <a:xfrm>
            <a:off x="6243065" y="42355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TextBox 258 52"/>
          <p:cNvSpPr txBox="1"/>
          <p:nvPr/>
        </p:nvSpPr>
        <p:spPr>
          <a:xfrm>
            <a:off x="6243065" y="39798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TextBox 258 53"/>
          <p:cNvSpPr txBox="1"/>
          <p:nvPr/>
        </p:nvSpPr>
        <p:spPr>
          <a:xfrm>
            <a:off x="6243065" y="372421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TextBox 258 55"/>
          <p:cNvSpPr txBox="1"/>
          <p:nvPr/>
        </p:nvSpPr>
        <p:spPr>
          <a:xfrm>
            <a:off x="6243065" y="449117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35" name="Straight 258 79"/>
          <p:cNvCxnSpPr/>
          <p:nvPr/>
        </p:nvCxnSpPr>
        <p:spPr>
          <a:xfrm>
            <a:off x="6469845" y="3645575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258 80"/>
          <p:cNvCxnSpPr/>
          <p:nvPr/>
        </p:nvCxnSpPr>
        <p:spPr>
          <a:xfrm>
            <a:off x="6469846" y="390888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258 81"/>
          <p:cNvCxnSpPr/>
          <p:nvPr/>
        </p:nvCxnSpPr>
        <p:spPr>
          <a:xfrm>
            <a:off x="6469846" y="416453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258 82"/>
          <p:cNvCxnSpPr/>
          <p:nvPr/>
        </p:nvCxnSpPr>
        <p:spPr>
          <a:xfrm>
            <a:off x="6469846" y="442018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258 83"/>
          <p:cNvCxnSpPr/>
          <p:nvPr/>
        </p:nvCxnSpPr>
        <p:spPr>
          <a:xfrm>
            <a:off x="6469846" y="4675839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258 84"/>
          <p:cNvCxnSpPr/>
          <p:nvPr/>
        </p:nvCxnSpPr>
        <p:spPr>
          <a:xfrm>
            <a:off x="6469846" y="4931491"/>
            <a:ext cx="255652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258 85"/>
          <p:cNvCxnSpPr/>
          <p:nvPr/>
        </p:nvCxnSpPr>
        <p:spPr>
          <a:xfrm>
            <a:off x="6469846" y="5187144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258 86"/>
          <p:cNvCxnSpPr/>
          <p:nvPr/>
        </p:nvCxnSpPr>
        <p:spPr>
          <a:xfrm>
            <a:off x="6469846" y="5442797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258 87"/>
          <p:cNvCxnSpPr/>
          <p:nvPr/>
        </p:nvCxnSpPr>
        <p:spPr>
          <a:xfrm>
            <a:off x="6469846" y="5698450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258 88"/>
          <p:cNvCxnSpPr/>
          <p:nvPr/>
        </p:nvCxnSpPr>
        <p:spPr>
          <a:xfrm>
            <a:off x="6469846" y="5954103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258 89"/>
          <p:cNvCxnSpPr/>
          <p:nvPr/>
        </p:nvCxnSpPr>
        <p:spPr>
          <a:xfrm>
            <a:off x="6469846" y="6209756"/>
            <a:ext cx="2556529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258 90"/>
          <p:cNvCxnSpPr/>
          <p:nvPr/>
        </p:nvCxnSpPr>
        <p:spPr>
          <a:xfrm>
            <a:off x="646984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258 91"/>
          <p:cNvCxnSpPr/>
          <p:nvPr/>
        </p:nvCxnSpPr>
        <p:spPr>
          <a:xfrm>
            <a:off x="672549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258 92"/>
          <p:cNvCxnSpPr/>
          <p:nvPr/>
        </p:nvCxnSpPr>
        <p:spPr>
          <a:xfrm>
            <a:off x="698115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258 93"/>
          <p:cNvCxnSpPr/>
          <p:nvPr/>
        </p:nvCxnSpPr>
        <p:spPr>
          <a:xfrm>
            <a:off x="723680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258 94"/>
          <p:cNvCxnSpPr/>
          <p:nvPr/>
        </p:nvCxnSpPr>
        <p:spPr>
          <a:xfrm>
            <a:off x="7492458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258 95"/>
          <p:cNvCxnSpPr/>
          <p:nvPr/>
        </p:nvCxnSpPr>
        <p:spPr>
          <a:xfrm>
            <a:off x="7748111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258 96"/>
          <p:cNvCxnSpPr/>
          <p:nvPr/>
        </p:nvCxnSpPr>
        <p:spPr>
          <a:xfrm>
            <a:off x="8003763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258 97"/>
          <p:cNvCxnSpPr/>
          <p:nvPr/>
        </p:nvCxnSpPr>
        <p:spPr>
          <a:xfrm>
            <a:off x="8259416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258 98"/>
          <p:cNvCxnSpPr/>
          <p:nvPr/>
        </p:nvCxnSpPr>
        <p:spPr>
          <a:xfrm>
            <a:off x="8515069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258 99"/>
          <p:cNvCxnSpPr/>
          <p:nvPr/>
        </p:nvCxnSpPr>
        <p:spPr>
          <a:xfrm>
            <a:off x="8770722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258 100"/>
          <p:cNvCxnSpPr/>
          <p:nvPr/>
        </p:nvCxnSpPr>
        <p:spPr>
          <a:xfrm>
            <a:off x="9026375" y="3653227"/>
            <a:ext cx="0" cy="2556529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TextBox 258 44"/>
          <p:cNvSpPr txBox="1"/>
          <p:nvPr/>
        </p:nvSpPr>
        <p:spPr>
          <a:xfrm>
            <a:off x="8817023" y="61250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8" name="TextBox 258 53"/>
          <p:cNvSpPr txBox="1"/>
          <p:nvPr/>
        </p:nvSpPr>
        <p:spPr>
          <a:xfrm>
            <a:off x="6243065" y="346284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9" name="文字方塊 458"/>
          <p:cNvSpPr txBox="1"/>
          <p:nvPr/>
        </p:nvSpPr>
        <p:spPr>
          <a:xfrm>
            <a:off x="-138137" y="4440209"/>
            <a:ext cx="461665" cy="719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攻 方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162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270 3"/>
          <p:cNvCxnSpPr/>
          <p:nvPr/>
        </p:nvCxnSpPr>
        <p:spPr>
          <a:xfrm>
            <a:off x="1456609" y="428667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70 7"/>
          <p:cNvCxnSpPr/>
          <p:nvPr/>
        </p:nvCxnSpPr>
        <p:spPr>
          <a:xfrm>
            <a:off x="1456609" y="724185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270 8"/>
          <p:cNvCxnSpPr/>
          <p:nvPr/>
        </p:nvCxnSpPr>
        <p:spPr>
          <a:xfrm>
            <a:off x="1456609" y="1019704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270 9"/>
          <p:cNvCxnSpPr/>
          <p:nvPr/>
        </p:nvCxnSpPr>
        <p:spPr>
          <a:xfrm>
            <a:off x="1456609" y="1315222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270 10"/>
          <p:cNvCxnSpPr/>
          <p:nvPr/>
        </p:nvCxnSpPr>
        <p:spPr>
          <a:xfrm>
            <a:off x="1456609" y="1610740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270 12"/>
          <p:cNvCxnSpPr/>
          <p:nvPr/>
        </p:nvCxnSpPr>
        <p:spPr>
          <a:xfrm>
            <a:off x="1456609" y="1906258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270 13"/>
          <p:cNvCxnSpPr/>
          <p:nvPr/>
        </p:nvCxnSpPr>
        <p:spPr>
          <a:xfrm>
            <a:off x="1456609" y="2201776"/>
            <a:ext cx="591036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270 14"/>
          <p:cNvCxnSpPr/>
          <p:nvPr/>
        </p:nvCxnSpPr>
        <p:spPr>
          <a:xfrm>
            <a:off x="1456609" y="2497295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270 15"/>
          <p:cNvCxnSpPr/>
          <p:nvPr/>
        </p:nvCxnSpPr>
        <p:spPr>
          <a:xfrm>
            <a:off x="1456609" y="2792813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270 16"/>
          <p:cNvCxnSpPr/>
          <p:nvPr/>
        </p:nvCxnSpPr>
        <p:spPr>
          <a:xfrm>
            <a:off x="1456609" y="3088331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270 17"/>
          <p:cNvCxnSpPr/>
          <p:nvPr/>
        </p:nvCxnSpPr>
        <p:spPr>
          <a:xfrm>
            <a:off x="1456609" y="3383849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270 18"/>
          <p:cNvCxnSpPr/>
          <p:nvPr/>
        </p:nvCxnSpPr>
        <p:spPr>
          <a:xfrm>
            <a:off x="1152800" y="3679367"/>
            <a:ext cx="6587552" cy="0"/>
          </a:xfrm>
          <a:prstGeom prst="line">
            <a:avLst/>
          </a:prstGeom>
          <a:ln w="28575"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270 19"/>
          <p:cNvCxnSpPr/>
          <p:nvPr/>
        </p:nvCxnSpPr>
        <p:spPr>
          <a:xfrm>
            <a:off x="1456609" y="3974886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270 20"/>
          <p:cNvCxnSpPr/>
          <p:nvPr/>
        </p:nvCxnSpPr>
        <p:spPr>
          <a:xfrm>
            <a:off x="1456609" y="4270404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270 21"/>
          <p:cNvCxnSpPr/>
          <p:nvPr/>
        </p:nvCxnSpPr>
        <p:spPr>
          <a:xfrm>
            <a:off x="1456609" y="4565923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270 22"/>
          <p:cNvCxnSpPr/>
          <p:nvPr/>
        </p:nvCxnSpPr>
        <p:spPr>
          <a:xfrm>
            <a:off x="1456609" y="4861441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270 23"/>
          <p:cNvCxnSpPr/>
          <p:nvPr/>
        </p:nvCxnSpPr>
        <p:spPr>
          <a:xfrm>
            <a:off x="1456609" y="5156958"/>
            <a:ext cx="5910365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270 24"/>
          <p:cNvCxnSpPr/>
          <p:nvPr/>
        </p:nvCxnSpPr>
        <p:spPr>
          <a:xfrm>
            <a:off x="1456609" y="5452477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270 25"/>
          <p:cNvCxnSpPr/>
          <p:nvPr/>
        </p:nvCxnSpPr>
        <p:spPr>
          <a:xfrm>
            <a:off x="1456609" y="5747995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270 26"/>
          <p:cNvCxnSpPr/>
          <p:nvPr/>
        </p:nvCxnSpPr>
        <p:spPr>
          <a:xfrm>
            <a:off x="1456609" y="6043514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270 27"/>
          <p:cNvCxnSpPr/>
          <p:nvPr/>
        </p:nvCxnSpPr>
        <p:spPr>
          <a:xfrm>
            <a:off x="1456609" y="6339032"/>
            <a:ext cx="591036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270 28"/>
          <p:cNvCxnSpPr/>
          <p:nvPr/>
        </p:nvCxnSpPr>
        <p:spPr>
          <a:xfrm>
            <a:off x="1456609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270 29"/>
          <p:cNvCxnSpPr/>
          <p:nvPr/>
        </p:nvCxnSpPr>
        <p:spPr>
          <a:xfrm>
            <a:off x="1752127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270 30"/>
          <p:cNvCxnSpPr/>
          <p:nvPr/>
        </p:nvCxnSpPr>
        <p:spPr>
          <a:xfrm>
            <a:off x="2047646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270 31"/>
          <p:cNvCxnSpPr/>
          <p:nvPr/>
        </p:nvCxnSpPr>
        <p:spPr>
          <a:xfrm>
            <a:off x="2343163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270 32"/>
          <p:cNvCxnSpPr/>
          <p:nvPr/>
        </p:nvCxnSpPr>
        <p:spPr>
          <a:xfrm>
            <a:off x="2638682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270 33"/>
          <p:cNvCxnSpPr/>
          <p:nvPr/>
        </p:nvCxnSpPr>
        <p:spPr>
          <a:xfrm>
            <a:off x="2934200" y="428667"/>
            <a:ext cx="0" cy="59103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270 34"/>
          <p:cNvCxnSpPr/>
          <p:nvPr/>
        </p:nvCxnSpPr>
        <p:spPr>
          <a:xfrm>
            <a:off x="3229718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270 45"/>
          <p:cNvCxnSpPr/>
          <p:nvPr/>
        </p:nvCxnSpPr>
        <p:spPr>
          <a:xfrm>
            <a:off x="3525237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270 54"/>
          <p:cNvCxnSpPr/>
          <p:nvPr/>
        </p:nvCxnSpPr>
        <p:spPr>
          <a:xfrm>
            <a:off x="3820755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270 56"/>
          <p:cNvCxnSpPr/>
          <p:nvPr/>
        </p:nvCxnSpPr>
        <p:spPr>
          <a:xfrm>
            <a:off x="4116274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270 57"/>
          <p:cNvCxnSpPr/>
          <p:nvPr/>
        </p:nvCxnSpPr>
        <p:spPr>
          <a:xfrm>
            <a:off x="4411791" y="188640"/>
            <a:ext cx="0" cy="6327412"/>
          </a:xfrm>
          <a:prstGeom prst="line">
            <a:avLst/>
          </a:prstGeom>
          <a:ln w="28575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270 58"/>
          <p:cNvCxnSpPr/>
          <p:nvPr/>
        </p:nvCxnSpPr>
        <p:spPr>
          <a:xfrm>
            <a:off x="4707309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270 59"/>
          <p:cNvCxnSpPr/>
          <p:nvPr/>
        </p:nvCxnSpPr>
        <p:spPr>
          <a:xfrm>
            <a:off x="5002828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270 60"/>
          <p:cNvCxnSpPr/>
          <p:nvPr/>
        </p:nvCxnSpPr>
        <p:spPr>
          <a:xfrm>
            <a:off x="5298346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270 61"/>
          <p:cNvCxnSpPr/>
          <p:nvPr/>
        </p:nvCxnSpPr>
        <p:spPr>
          <a:xfrm>
            <a:off x="5593865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270 62"/>
          <p:cNvCxnSpPr/>
          <p:nvPr/>
        </p:nvCxnSpPr>
        <p:spPr>
          <a:xfrm>
            <a:off x="5889383" y="428667"/>
            <a:ext cx="0" cy="59103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270 63"/>
          <p:cNvCxnSpPr/>
          <p:nvPr/>
        </p:nvCxnSpPr>
        <p:spPr>
          <a:xfrm>
            <a:off x="6184900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270 460"/>
          <p:cNvCxnSpPr/>
          <p:nvPr/>
        </p:nvCxnSpPr>
        <p:spPr>
          <a:xfrm>
            <a:off x="6480419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270 461"/>
          <p:cNvCxnSpPr/>
          <p:nvPr/>
        </p:nvCxnSpPr>
        <p:spPr>
          <a:xfrm>
            <a:off x="6775937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Straight 270 462"/>
          <p:cNvCxnSpPr/>
          <p:nvPr/>
        </p:nvCxnSpPr>
        <p:spPr>
          <a:xfrm>
            <a:off x="7071456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270 463"/>
          <p:cNvCxnSpPr/>
          <p:nvPr/>
        </p:nvCxnSpPr>
        <p:spPr>
          <a:xfrm>
            <a:off x="7366974" y="428667"/>
            <a:ext cx="0" cy="59103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9" name="TextBox 270 469"/>
          <p:cNvSpPr txBox="1"/>
          <p:nvPr/>
        </p:nvSpPr>
        <p:spPr>
          <a:xfrm>
            <a:off x="7668344" y="3352346"/>
            <a:ext cx="3674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zh-TW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TextBox 270 318"/>
          <p:cNvSpPr txBox="1"/>
          <p:nvPr/>
        </p:nvSpPr>
        <p:spPr>
          <a:xfrm>
            <a:off x="4480479" y="-101023"/>
            <a:ext cx="3674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zh-TW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TextBox 270 330"/>
          <p:cNvSpPr txBox="1"/>
          <p:nvPr/>
        </p:nvSpPr>
        <p:spPr>
          <a:xfrm>
            <a:off x="4357973" y="36055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3" name="TextBox 270 373"/>
          <p:cNvSpPr txBox="1"/>
          <p:nvPr/>
        </p:nvSpPr>
        <p:spPr>
          <a:xfrm>
            <a:off x="2734469" y="360475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7" name="TextBox 270 377"/>
          <p:cNvSpPr txBox="1"/>
          <p:nvPr/>
        </p:nvSpPr>
        <p:spPr>
          <a:xfrm>
            <a:off x="3933297" y="359790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9" name="TextBox 270 379"/>
          <p:cNvSpPr txBox="1"/>
          <p:nvPr/>
        </p:nvSpPr>
        <p:spPr>
          <a:xfrm>
            <a:off x="4345676" y="32048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4" name="TextBox 270 414"/>
          <p:cNvSpPr txBox="1"/>
          <p:nvPr/>
        </p:nvSpPr>
        <p:spPr>
          <a:xfrm>
            <a:off x="4341175" y="20114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TextBox 270 416"/>
          <p:cNvSpPr txBox="1"/>
          <p:nvPr/>
        </p:nvSpPr>
        <p:spPr>
          <a:xfrm>
            <a:off x="4357973" y="497634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7" name="TextBox 270 417"/>
          <p:cNvSpPr txBox="1"/>
          <p:nvPr/>
        </p:nvSpPr>
        <p:spPr>
          <a:xfrm>
            <a:off x="4555392" y="36132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1" name="TextBox 270 421"/>
          <p:cNvSpPr txBox="1"/>
          <p:nvPr/>
        </p:nvSpPr>
        <p:spPr>
          <a:xfrm>
            <a:off x="5738540" y="36132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06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00748"/>
              </p:ext>
            </p:extLst>
          </p:nvPr>
        </p:nvGraphicFramePr>
        <p:xfrm>
          <a:off x="6876256" y="1022790"/>
          <a:ext cx="2016224" cy="56465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596">
                  <a:extLst>
                    <a:ext uri="{9D8B030D-6E8A-4147-A177-3AD203B41FA5}">
                      <a16:colId xmlns:a16="http://schemas.microsoft.com/office/drawing/2014/main" val="2323053399"/>
                    </a:ext>
                  </a:extLst>
                </a:gridCol>
                <a:gridCol w="1068378">
                  <a:extLst>
                    <a:ext uri="{9D8B030D-6E8A-4147-A177-3AD203B41FA5}">
                      <a16:colId xmlns:a16="http://schemas.microsoft.com/office/drawing/2014/main" val="3614439150"/>
                    </a:ext>
                  </a:extLst>
                </a:gridCol>
                <a:gridCol w="695250">
                  <a:extLst>
                    <a:ext uri="{9D8B030D-6E8A-4147-A177-3AD203B41FA5}">
                      <a16:colId xmlns:a16="http://schemas.microsoft.com/office/drawing/2014/main" val="3697642282"/>
                    </a:ext>
                  </a:extLst>
                </a:gridCol>
              </a:tblGrid>
              <a:tr h="513325">
                <a:tc>
                  <a:txBody>
                    <a:bodyPr/>
                    <a:lstStyle/>
                    <a:p>
                      <a:pPr algn="ctr"/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9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座標</a:t>
                      </a:r>
                      <a:endParaRPr lang="zh-TW" altLang="en-US" sz="19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9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象限</a:t>
                      </a:r>
                      <a:endParaRPr lang="zh-TW" altLang="en-US" sz="19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88287" marR="88287" marT="44144" marB="44144" anchor="ctr"/>
                </a:tc>
                <a:extLst>
                  <a:ext uri="{0D108BD9-81ED-4DB2-BD59-A6C34878D82A}">
                    <a16:rowId xmlns:a16="http://schemas.microsoft.com/office/drawing/2014/main" val="3834152200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A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1371084121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B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2939818530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C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2213928904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D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3127389779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E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4006058195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F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329213407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G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1320036729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H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831393117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I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1578913189"/>
                  </a:ext>
                </a:extLst>
              </a:tr>
              <a:tr h="51332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700" b="1" dirty="0" smtClean="0"/>
                        <a:t>J</a:t>
                      </a:r>
                      <a:endParaRPr lang="zh-TW" altLang="en-US" sz="1700" b="1" dirty="0"/>
                    </a:p>
                  </a:txBody>
                  <a:tcPr marL="88287" marR="88287" marT="44144" marB="44144" anchor="ctr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tc>
                  <a:txBody>
                    <a:bodyPr/>
                    <a:lstStyle/>
                    <a:p>
                      <a:endParaRPr lang="zh-TW" altLang="en-US" sz="1700" dirty="0"/>
                    </a:p>
                  </a:txBody>
                  <a:tcPr marL="88287" marR="88287" marT="44144" marB="44144"/>
                </a:tc>
                <a:extLst>
                  <a:ext uri="{0D108BD9-81ED-4DB2-BD59-A6C34878D82A}">
                    <a16:rowId xmlns:a16="http://schemas.microsoft.com/office/drawing/2014/main" val="3686592048"/>
                  </a:ext>
                </a:extLst>
              </a:tr>
            </a:tbl>
          </a:graphicData>
        </a:graphic>
      </p:graphicFrame>
      <p:pic>
        <p:nvPicPr>
          <p:cNvPr id="4" name="圖片 3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214220" y="448945"/>
            <a:ext cx="6734044" cy="6436439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 flipH="1">
            <a:off x="539552" y="188640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班級：             姓名：                          座號：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790034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1504</TotalTime>
  <Words>676</Words>
  <Application>Microsoft Office PowerPoint</Application>
  <PresentationFormat>如螢幕大小 (4:3)</PresentationFormat>
  <Paragraphs>510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5" baseType="lpstr">
      <vt:lpstr>微軟正黑體</vt:lpstr>
      <vt:lpstr>新細明體</vt:lpstr>
      <vt:lpstr>標楷體</vt:lpstr>
      <vt:lpstr>Arial</vt:lpstr>
      <vt:lpstr>Calibri</vt:lpstr>
      <vt:lpstr>Times New Roman</vt:lpstr>
      <vt:lpstr>Office 佈景主題</vt:lpstr>
      <vt:lpstr>好好玩數學</vt:lpstr>
      <vt:lpstr>軍艦棋(1)</vt:lpstr>
      <vt:lpstr>PowerPoint 簡報</vt:lpstr>
      <vt:lpstr>PowerPoint 簡報</vt:lpstr>
      <vt:lpstr>軍艦棋(2)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asuspcad03</dc:creator>
  <cp:lastModifiedBy>謝熹鈐</cp:lastModifiedBy>
  <cp:revision>65</cp:revision>
  <cp:lastPrinted>2017-03-13T09:02:36Z</cp:lastPrinted>
  <dcterms:created xsi:type="dcterms:W3CDTF">2016-07-18T08:07:20Z</dcterms:created>
  <dcterms:modified xsi:type="dcterms:W3CDTF">2018-03-07T09:40:17Z</dcterms:modified>
</cp:coreProperties>
</file>