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24903" y="519279"/>
            <a:ext cx="7766936" cy="1646302"/>
          </a:xfrm>
        </p:spPr>
        <p:txBody>
          <a:bodyPr/>
          <a:lstStyle/>
          <a:p>
            <a:pPr algn="ctr"/>
            <a:r>
              <a:rPr lang="zh-TW" altLang="en-US" sz="8000" dirty="0" smtClean="0">
                <a:solidFill>
                  <a:srgbClr val="FF0000"/>
                </a:solidFill>
              </a:rPr>
              <a:t>「塑」</a:t>
            </a:r>
            <a:r>
              <a:rPr lang="zh-TW" altLang="en-US" sz="8000" dirty="0" smtClean="0">
                <a:solidFill>
                  <a:schemeClr val="tx1"/>
                </a:solidFill>
              </a:rPr>
              <a:t>敵大作戰</a:t>
            </a:r>
            <a:endParaRPr lang="zh-TW" altLang="en-US" sz="8000" dirty="0">
              <a:solidFill>
                <a:schemeClr val="tx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83" y="3189452"/>
            <a:ext cx="5731099" cy="32237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7250806" y="5093110"/>
            <a:ext cx="4520484" cy="1661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altLang="zh-TW" sz="4800" dirty="0" smtClean="0">
              <a:solidFill>
                <a:srgbClr val="7030A0"/>
              </a:solidFill>
            </a:endParaRPr>
          </a:p>
          <a:p>
            <a:r>
              <a:rPr lang="zh-TW" altLang="en-US" sz="4800" dirty="0" smtClean="0">
                <a:solidFill>
                  <a:srgbClr val="7030A0"/>
                </a:solidFill>
              </a:rPr>
              <a:t>教學者：張恔寧</a:t>
            </a:r>
            <a:endParaRPr lang="en-US" altLang="zh-TW" sz="4800" dirty="0" smtClean="0">
              <a:solidFill>
                <a:srgbClr val="7030A0"/>
              </a:solidFill>
            </a:endParaRPr>
          </a:p>
          <a:p>
            <a:r>
              <a:rPr lang="en-US" altLang="zh-TW" sz="4800" dirty="0" smtClean="0">
                <a:solidFill>
                  <a:srgbClr val="7030A0"/>
                </a:solidFill>
              </a:rPr>
              <a:t>112.04.10</a:t>
            </a:r>
            <a:endParaRPr lang="en-US" altLang="zh-TW" sz="4800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5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215" y="944450"/>
            <a:ext cx="8596668" cy="1320800"/>
          </a:xfrm>
        </p:spPr>
        <p:txBody>
          <a:bodyPr>
            <a:normAutofit/>
          </a:bodyPr>
          <a:lstStyle/>
          <a:p>
            <a:r>
              <a:rPr lang="zh-TW" altLang="en-US" sz="8000" dirty="0" smtClean="0">
                <a:solidFill>
                  <a:srgbClr val="00B050"/>
                </a:solidFill>
              </a:rPr>
              <a:t>活動一：早餐約會</a:t>
            </a:r>
            <a:endParaRPr lang="zh-TW" altLang="en-US" sz="8000" dirty="0">
              <a:solidFill>
                <a:srgbClr val="00B050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711" y="3076618"/>
            <a:ext cx="4514850" cy="3238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Google Shape;26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2668" y="3075924"/>
            <a:ext cx="4320881" cy="32391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169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38697" y="988611"/>
            <a:ext cx="9664401" cy="5154612"/>
          </a:xfrm>
        </p:spPr>
        <p:txBody>
          <a:bodyPr>
            <a:normAutofit/>
          </a:bodyPr>
          <a:lstStyle/>
          <a:p>
            <a:r>
              <a:rPr lang="zh-TW" altLang="en-US" sz="7200" dirty="0" smtClean="0">
                <a:solidFill>
                  <a:srgbClr val="FF0000"/>
                </a:solidFill>
              </a:rPr>
              <a:t>介紹早餐內容</a:t>
            </a:r>
            <a:endParaRPr lang="en-US" altLang="zh-TW" sz="7200" dirty="0" smtClean="0">
              <a:solidFill>
                <a:srgbClr val="FF0000"/>
              </a:solidFill>
            </a:endParaRPr>
          </a:p>
          <a:p>
            <a:endParaRPr lang="en-US" altLang="zh-TW" sz="5400" dirty="0" smtClean="0">
              <a:solidFill>
                <a:srgbClr val="FF0000"/>
              </a:solidFill>
            </a:endParaRPr>
          </a:p>
          <a:p>
            <a:r>
              <a:rPr lang="en-US" altLang="zh-TW" sz="5400" dirty="0" err="1" smtClean="0"/>
              <a:t>Q1</a:t>
            </a:r>
            <a:r>
              <a:rPr lang="zh-TW" altLang="en-US" sz="5400" dirty="0" smtClean="0"/>
              <a:t>、我的早餐是怎麼來的？</a:t>
            </a:r>
            <a:endParaRPr lang="en-US" altLang="zh-TW" sz="5400" dirty="0" smtClean="0"/>
          </a:p>
          <a:p>
            <a:endParaRPr lang="en-US" altLang="zh-TW" sz="5400" dirty="0"/>
          </a:p>
          <a:p>
            <a:r>
              <a:rPr lang="en-US" altLang="zh-TW" sz="5400" dirty="0" err="1" smtClean="0"/>
              <a:t>Q2</a:t>
            </a:r>
            <a:r>
              <a:rPr lang="zh-TW" altLang="en-US" sz="5400" dirty="0" smtClean="0"/>
              <a:t>、</a:t>
            </a:r>
            <a:r>
              <a:rPr lang="zh-TW" altLang="zh-TW" sz="5400" dirty="0" smtClean="0"/>
              <a:t>早餐</a:t>
            </a:r>
            <a:r>
              <a:rPr lang="zh-TW" altLang="zh-TW" sz="5400" dirty="0"/>
              <a:t>的主要材料有哪些</a:t>
            </a:r>
            <a:r>
              <a:rPr lang="en-US" altLang="zh-TW" sz="5400" dirty="0"/>
              <a:t>?</a:t>
            </a:r>
            <a:endParaRPr lang="zh-TW" altLang="zh-TW" sz="5400" dirty="0"/>
          </a:p>
          <a:p>
            <a:endParaRPr lang="zh-TW" altLang="en-US" dirty="0"/>
          </a:p>
        </p:txBody>
      </p:sp>
      <p:pic>
        <p:nvPicPr>
          <p:cNvPr id="4" name="Google Shape;273;p26"/>
          <p:cNvPicPr preferRelativeResize="0"/>
          <p:nvPr/>
        </p:nvPicPr>
        <p:blipFill rotWithShape="1">
          <a:blip r:embed="rId2">
            <a:alphaModFix/>
          </a:blip>
          <a:srcRect l="60460" r="10273" b="13186"/>
          <a:stretch/>
        </p:blipFill>
        <p:spPr>
          <a:xfrm>
            <a:off x="9485108" y="-135481"/>
            <a:ext cx="2613600" cy="39369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886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236112"/>
            <a:ext cx="8596668" cy="1320800"/>
          </a:xfrm>
        </p:spPr>
        <p:txBody>
          <a:bodyPr>
            <a:noAutofit/>
          </a:bodyPr>
          <a:lstStyle/>
          <a:p>
            <a:r>
              <a:rPr lang="zh-TW" altLang="zh-TW" sz="7200" dirty="0">
                <a:solidFill>
                  <a:srgbClr val="FF0000"/>
                </a:solidFill>
              </a:rPr>
              <a:t>紀錄早餐</a:t>
            </a:r>
            <a:r>
              <a:rPr lang="zh-TW" altLang="zh-TW" sz="7200" dirty="0" smtClean="0">
                <a:solidFill>
                  <a:srgbClr val="FF0000"/>
                </a:solidFill>
              </a:rPr>
              <a:t>包裝</a:t>
            </a:r>
            <a:r>
              <a:rPr lang="en-US" altLang="zh-TW" sz="7200" dirty="0" smtClean="0">
                <a:solidFill>
                  <a:srgbClr val="FF0000"/>
                </a:solidFill>
              </a:rPr>
              <a:t/>
            </a:r>
            <a:br>
              <a:rPr lang="en-US" altLang="zh-TW" sz="7200" dirty="0" smtClean="0">
                <a:solidFill>
                  <a:srgbClr val="FF0000"/>
                </a:solidFill>
              </a:rPr>
            </a:br>
            <a:endParaRPr lang="zh-TW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2636" y="1556912"/>
            <a:ext cx="9728796" cy="4227332"/>
          </a:xfrm>
        </p:spPr>
        <p:txBody>
          <a:bodyPr>
            <a:noAutofit/>
          </a:bodyPr>
          <a:lstStyle/>
          <a:p>
            <a:r>
              <a:rPr lang="en-US" altLang="zh-TW" sz="4800" dirty="0"/>
              <a:t>1.</a:t>
            </a:r>
            <a:r>
              <a:rPr lang="zh-TW" altLang="zh-TW" sz="4800" dirty="0"/>
              <a:t>紀錄我的早餐包裝、餐具、提袋用什麼材料</a:t>
            </a:r>
            <a:r>
              <a:rPr lang="en-US" altLang="zh-TW" sz="4800" dirty="0" smtClean="0"/>
              <a:t>?</a:t>
            </a:r>
          </a:p>
          <a:p>
            <a:r>
              <a:rPr lang="zh-TW" altLang="zh-TW" sz="4800" dirty="0"/>
              <a:t/>
            </a:r>
            <a:br>
              <a:rPr lang="zh-TW" altLang="zh-TW" sz="4800" dirty="0"/>
            </a:br>
            <a:r>
              <a:rPr lang="en-US" altLang="zh-TW" sz="4800" dirty="0"/>
              <a:t>2.</a:t>
            </a:r>
            <a:r>
              <a:rPr lang="zh-TW" altLang="zh-TW" sz="4800" dirty="0"/>
              <a:t>使用塑膠製品的數量有多少</a:t>
            </a:r>
            <a:r>
              <a:rPr lang="en-US" altLang="zh-TW" sz="4800" dirty="0" smtClean="0"/>
              <a:t>?</a:t>
            </a:r>
          </a:p>
          <a:p>
            <a:r>
              <a:rPr lang="zh-TW" altLang="zh-TW" sz="4800" dirty="0"/>
              <a:t/>
            </a:r>
            <a:br>
              <a:rPr lang="zh-TW" altLang="zh-TW" sz="4800" dirty="0"/>
            </a:br>
            <a:r>
              <a:rPr lang="en-US" altLang="zh-TW" sz="4800" dirty="0"/>
              <a:t>3.</a:t>
            </a:r>
            <a:r>
              <a:rPr lang="zh-TW" altLang="zh-TW" sz="4800" dirty="0"/>
              <a:t>使用一次性塑膠材料的有哪些</a:t>
            </a:r>
            <a:r>
              <a:rPr lang="en-US" altLang="zh-TW" sz="4800" dirty="0"/>
              <a:t>?</a:t>
            </a:r>
            <a:r>
              <a:rPr lang="zh-TW" altLang="zh-TW" sz="4800" dirty="0"/>
              <a:t/>
            </a:r>
            <a:br>
              <a:rPr lang="zh-TW" altLang="zh-TW" sz="4800" dirty="0"/>
            </a:br>
            <a:endParaRPr lang="zh-TW" altLang="en-US" sz="4800" dirty="0"/>
          </a:p>
        </p:txBody>
      </p:sp>
      <p:pic>
        <p:nvPicPr>
          <p:cNvPr id="4" name="Google Shape;273;p26"/>
          <p:cNvPicPr preferRelativeResize="0"/>
          <p:nvPr/>
        </p:nvPicPr>
        <p:blipFill rotWithShape="1">
          <a:blip r:embed="rId2">
            <a:alphaModFix/>
          </a:blip>
          <a:srcRect l="60460" r="10273" b="13186"/>
          <a:stretch/>
        </p:blipFill>
        <p:spPr>
          <a:xfrm>
            <a:off x="9678291" y="2921067"/>
            <a:ext cx="2613600" cy="39369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136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23" y="132853"/>
            <a:ext cx="10589907" cy="662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3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 smtClean="0">
                <a:solidFill>
                  <a:srgbClr val="FF0000"/>
                </a:solidFill>
              </a:rPr>
              <a:t>查一查</a:t>
            </a:r>
            <a:endParaRPr lang="zh-TW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3" y="2160589"/>
            <a:ext cx="9477781" cy="4389680"/>
          </a:xfrm>
        </p:spPr>
        <p:txBody>
          <a:bodyPr>
            <a:normAutofit lnSpcReduction="10000"/>
          </a:bodyPr>
          <a:lstStyle/>
          <a:p>
            <a:r>
              <a:rPr lang="en-US" altLang="zh-TW" sz="3600" dirty="0" smtClean="0"/>
              <a:t>1.</a:t>
            </a:r>
            <a:r>
              <a:rPr lang="zh-TW" altLang="en-US" sz="3600" dirty="0" smtClean="0"/>
              <a:t>台灣一個人平均每天使用多少個塑膠袋？</a:t>
            </a:r>
            <a:endParaRPr lang="en-US" altLang="zh-TW" sz="3600" dirty="0" smtClean="0"/>
          </a:p>
          <a:p>
            <a:endParaRPr lang="en-US" altLang="zh-TW" sz="3600" dirty="0" smtClean="0"/>
          </a:p>
          <a:p>
            <a:r>
              <a:rPr lang="en-US" altLang="zh-TW" sz="3600" dirty="0" smtClean="0"/>
              <a:t>2.</a:t>
            </a:r>
            <a:r>
              <a:rPr lang="zh-TW" altLang="en-US" sz="3600" dirty="0" smtClean="0"/>
              <a:t>台灣一個人平均每年使用多少個塑膠袋？</a:t>
            </a:r>
            <a:endParaRPr lang="en-US" altLang="zh-TW" sz="3600" dirty="0" smtClean="0"/>
          </a:p>
          <a:p>
            <a:endParaRPr lang="en-US" altLang="zh-TW" sz="3600" dirty="0" smtClean="0"/>
          </a:p>
          <a:p>
            <a:r>
              <a:rPr lang="en-US" altLang="zh-TW" sz="3600" dirty="0" smtClean="0"/>
              <a:t>3.</a:t>
            </a:r>
            <a:r>
              <a:rPr lang="zh-TW" altLang="en-US" sz="3600" dirty="0" smtClean="0"/>
              <a:t>台灣人一年用掉多少個垃圾袋？</a:t>
            </a:r>
            <a:endParaRPr lang="en-US" altLang="zh-TW" sz="3600" dirty="0" smtClean="0"/>
          </a:p>
          <a:p>
            <a:endParaRPr lang="en-US" altLang="zh-TW" sz="3600" dirty="0" smtClean="0"/>
          </a:p>
          <a:p>
            <a:r>
              <a:rPr lang="en-US" altLang="zh-TW" sz="3600" dirty="0" smtClean="0"/>
              <a:t>4.</a:t>
            </a:r>
            <a:r>
              <a:rPr lang="zh-TW" altLang="en-US" sz="3600" dirty="0" smtClean="0"/>
              <a:t>那其他國家呢？</a:t>
            </a:r>
            <a:r>
              <a:rPr lang="zh-TW" altLang="en-US" sz="3600" dirty="0"/>
              <a:t>一年用掉多少個垃圾袋？</a:t>
            </a:r>
            <a:endParaRPr lang="en-US" altLang="zh-TW" sz="3600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6319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</TotalTime>
  <Words>111</Words>
  <Application>Microsoft Office PowerPoint</Application>
  <PresentationFormat>寬螢幕</PresentationFormat>
  <Paragraphs>22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微軟正黑體</vt:lpstr>
      <vt:lpstr>Arial</vt:lpstr>
      <vt:lpstr>Trebuchet MS</vt:lpstr>
      <vt:lpstr>Wingdings 3</vt:lpstr>
      <vt:lpstr>多面向</vt:lpstr>
      <vt:lpstr>「塑」敵大作戰</vt:lpstr>
      <vt:lpstr>活動一：早餐約會</vt:lpstr>
      <vt:lpstr>PowerPoint 簡報</vt:lpstr>
      <vt:lpstr>紀錄早餐包裝 </vt:lpstr>
      <vt:lpstr>PowerPoint 簡報</vt:lpstr>
      <vt:lpstr>查一查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「塑」敵大作戰</dc:title>
  <dc:creator>supervisor</dc:creator>
  <cp:lastModifiedBy>Microsoft 帳戶</cp:lastModifiedBy>
  <cp:revision>10</cp:revision>
  <dcterms:created xsi:type="dcterms:W3CDTF">2023-04-12T14:56:14Z</dcterms:created>
  <dcterms:modified xsi:type="dcterms:W3CDTF">2023-05-13T15:23:05Z</dcterms:modified>
</cp:coreProperties>
</file>