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56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841D7-8086-42BC-9E90-05C089A4617C}" type="datetimeFigureOut">
              <a:rPr lang="zh-TW" altLang="en-US" smtClean="0"/>
              <a:pPr/>
              <a:t>2024/5/12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101BF-35A5-4711-A995-B762A605894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112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學年度國民中小學教師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素養導向優良教學示例評選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899592" y="33569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  <a:cs typeface="+mj-cs"/>
              </a:rPr>
              <a:t>單元名稱：我「形」我「樹」</a:t>
            </a: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112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學年度國民中小學教師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素養導向優良教學示例評選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899592" y="33569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  <a:cs typeface="+mj-cs"/>
              </a:rPr>
              <a:t>教學者：蘇鴻彬老師</a:t>
            </a: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112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學年度國民中小學教師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素養導向優良教學示例評選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899592" y="33569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4400" b="1" dirty="0" smtClean="0">
                <a:latin typeface="標楷體" pitchFamily="65" charset="-120"/>
                <a:ea typeface="標楷體" pitchFamily="65" charset="-120"/>
                <a:cs typeface="+mj-cs"/>
              </a:rPr>
              <a:t>實施年級： 六 年級</a:t>
            </a:r>
            <a:endParaRPr kumimoji="0" lang="zh-TW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780928"/>
            <a:ext cx="7772400" cy="1470025"/>
          </a:xfrm>
        </p:spPr>
        <p:txBody>
          <a:bodyPr>
            <a:normAutofit/>
          </a:bodyPr>
          <a:lstStyle/>
          <a:p>
            <a:r>
              <a:rPr lang="zh-TW" altLang="zh-TW" sz="6600" b="1" dirty="0">
                <a:latin typeface="標楷體" pitchFamily="65" charset="-120"/>
                <a:ea typeface="標楷體" pitchFamily="65" charset="-120"/>
              </a:rPr>
              <a:t>賣場購物大家談</a:t>
            </a:r>
            <a:endParaRPr lang="zh-TW" altLang="en-US" sz="66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7664" y="1412776"/>
            <a:ext cx="5976664" cy="325720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l"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有沒有與家人到賣場購物的經驗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  <a:endParaRPr lang="en-US" altLang="zh-TW" sz="3600" dirty="0"/>
          </a:p>
          <a:p>
            <a:pPr>
              <a:buFont typeface="Wingdings" pitchFamily="2" charset="2"/>
              <a:buChar char="l"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平常喜歡到哪一家賣場購物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為什麼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</a:p>
          <a:p>
            <a:pPr>
              <a:buFont typeface="Wingdings" pitchFamily="2" charset="2"/>
              <a:buChar char="l"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你喜歡去賣場買東西嗎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為什麼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到賣場購物的優缺點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23728" y="2420888"/>
            <a:ext cx="5976664" cy="3257203"/>
          </a:xfrm>
        </p:spPr>
        <p:txBody>
          <a:bodyPr/>
          <a:lstStyle/>
          <a:p>
            <a:pPr>
              <a:buFont typeface="Wingdings" pitchFamily="2" charset="2"/>
              <a:buChar char="l"/>
            </a:pP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優點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>
              <a:buNone/>
            </a:pP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乾淨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、方便、種類多、離家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近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Wingdings" pitchFamily="2" charset="2"/>
              <a:buChar char="l"/>
            </a:pP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缺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點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>
              <a:buNone/>
            </a:pP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較貴、不夠新鮮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780928"/>
            <a:ext cx="7772400" cy="1470025"/>
          </a:xfrm>
        </p:spPr>
        <p:txBody>
          <a:bodyPr>
            <a:normAutofit/>
          </a:bodyPr>
          <a:lstStyle/>
          <a:p>
            <a:r>
              <a:rPr lang="zh-TW" altLang="en-US" sz="6600" b="1" dirty="0" smtClean="0">
                <a:latin typeface="標楷體" pitchFamily="65" charset="-120"/>
                <a:ea typeface="標楷體" pitchFamily="65" charset="-120"/>
              </a:rPr>
              <a:t>網紅到底紅什麼</a:t>
            </a:r>
            <a:endParaRPr lang="zh-TW" altLang="en-US" sz="66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活動小結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63688" y="2060848"/>
            <a:ext cx="6192688" cy="36892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l"/>
            </a:pP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科技的進步讓每個人都可以使用社群軟體成為所謂的「網紅」，表達自己的聲音，吸引眾人的關注。</a:t>
            </a:r>
            <a:r>
              <a:rPr lang="zh-TW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追求關注與認同應當使用正確的方式，不可以造成自己或他人健康或權益上的損失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780928"/>
            <a:ext cx="7772400" cy="1470025"/>
          </a:xfrm>
        </p:spPr>
        <p:txBody>
          <a:bodyPr>
            <a:normAutofit/>
          </a:bodyPr>
          <a:lstStyle/>
          <a:p>
            <a:r>
              <a:rPr lang="zh-TW" altLang="en-US" sz="6600" b="1" dirty="0" smtClean="0">
                <a:latin typeface="標楷體" pitchFamily="65" charset="-120"/>
                <a:ea typeface="標楷體" pitchFamily="65" charset="-120"/>
              </a:rPr>
              <a:t>生活情境大考驗</a:t>
            </a:r>
            <a:endParaRPr lang="zh-TW" altLang="en-US" sz="66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活動小結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63688" y="1988840"/>
            <a:ext cx="6192688" cy="36892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l"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我們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會因為別人的正向讚美及肯定而開心，也會因為受到負面的批評數落而感到沮喪或焦慮。同學們也許會想趕時髦、會刻意耍寶或耍帥，很多時候都是</a:t>
            </a:r>
            <a:r>
              <a:rPr lang="zh-TW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因為希望得到別人的關注與認同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活動小結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63688" y="2060848"/>
            <a:ext cx="6192688" cy="36892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l"/>
            </a:pP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每個人都希望能得到別人的肯定、關注與認同，我們可以從這些肯定、關注與認同當中，慢慢的建立自己的自信心與價值觀，並且</a:t>
            </a:r>
            <a:r>
              <a:rPr lang="zh-TW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從不斷的調整與修正的過程，變成一個更好的自己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780928"/>
            <a:ext cx="7772400" cy="1470025"/>
          </a:xfrm>
        </p:spPr>
        <p:txBody>
          <a:bodyPr>
            <a:normAutofit/>
          </a:bodyPr>
          <a:lstStyle/>
          <a:p>
            <a:r>
              <a:rPr lang="zh-TW" altLang="en-US" sz="6600" b="1" dirty="0">
                <a:latin typeface="標楷體" pitchFamily="65" charset="-120"/>
                <a:ea typeface="標楷體" pitchFamily="65" charset="-120"/>
              </a:rPr>
              <a:t>樹立更好的自己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樹立更好的自己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35696" y="2060848"/>
            <a:ext cx="6192688" cy="368925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l"/>
            </a:pP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每個人都喜歡受到肯定與稱讚，不喜歡被批評或嘲笑，我們也知道很多自以為是的錯誤行為，其實都會造成別人的不愉快或甚至更為嚴重的不良後果，所以為了</a:t>
            </a:r>
            <a:r>
              <a:rPr lang="zh-TW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爭取別人的認同與喜愛，就應該採取合宜、正確的方式才行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樹立更好的自己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35696" y="1988840"/>
            <a:ext cx="6192688" cy="368925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l"/>
            </a:pP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在自媒體蓬勃發展的時代，人人都可以利用簡單的工具去表達自己的聲音，為了追求更多的</a:t>
            </a:r>
            <a:r>
              <a:rPr lang="zh-TW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流量與點讚數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，在這場社群媒體的人氣競賽中獲得更多的</a:t>
            </a:r>
            <a:r>
              <a:rPr lang="zh-TW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肯定與認同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，有些網紅就可能採用了</a:t>
            </a:r>
            <a:r>
              <a:rPr lang="zh-TW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誇張、造假或譁眾取寵的方式來吸引更多的關注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12474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樹立更好的自己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91680" y="2276872"/>
            <a:ext cx="6192688" cy="36892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l"/>
            </a:pP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自媒體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網紅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也是一種媒體，對於閱聽群眾都具備有一定程度的影響力，所以當然也必須</a:t>
            </a:r>
            <a:r>
              <a:rPr lang="zh-TW" altLang="zh-TW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負擔</a:t>
            </a:r>
            <a:r>
              <a:rPr lang="zh-TW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社會責任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，不該為了追求點閱率而做出違法行為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464</Words>
  <Application>Microsoft Office PowerPoint</Application>
  <PresentationFormat>如螢幕大小 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112學年度國民中小學教師 素養導向優良教學示例評選</vt:lpstr>
      <vt:lpstr>112學年度國民中小學教師 素養導向優良教學示例評選</vt:lpstr>
      <vt:lpstr>112學年度國民中小學教師 素養導向優良教學示例評選</vt:lpstr>
      <vt:lpstr>賣場購物大家談</vt:lpstr>
      <vt:lpstr>投影片 5</vt:lpstr>
      <vt:lpstr>到賣場購物的優缺點</vt:lpstr>
      <vt:lpstr>網紅到底紅什麼</vt:lpstr>
      <vt:lpstr>活動小結</vt:lpstr>
      <vt:lpstr>生活情境大考驗</vt:lpstr>
      <vt:lpstr>活動小結</vt:lpstr>
      <vt:lpstr>活動小結</vt:lpstr>
      <vt:lpstr>樹立更好的自己</vt:lpstr>
      <vt:lpstr>樹立更好的自己</vt:lpstr>
      <vt:lpstr>樹立更好的自己</vt:lpstr>
      <vt:lpstr>樹立更好的自己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賣場購物大家談</dc:title>
  <dc:creator>ADMIN</dc:creator>
  <cp:lastModifiedBy>ADMIN</cp:lastModifiedBy>
  <cp:revision>10</cp:revision>
  <dcterms:created xsi:type="dcterms:W3CDTF">2024-04-14T14:32:29Z</dcterms:created>
  <dcterms:modified xsi:type="dcterms:W3CDTF">2024-05-12T11:24:04Z</dcterms:modified>
</cp:coreProperties>
</file>