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3/28/2024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3/28/2024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3/28/2024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3/28/2024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3/28/2024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3/28/2024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3/28/2024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zh-TW" altLang="en-US" smtClean="0"/>
              <a:t>編輯母片文字樣式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3/28/2024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圖片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3/28/2024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3/28/2024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01" y="186608"/>
            <a:ext cx="5693714" cy="6010031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7644" y="186608"/>
            <a:ext cx="4639410" cy="6540280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975946" y="606669"/>
            <a:ext cx="13276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乳齒</a:t>
            </a:r>
            <a:endParaRPr lang="zh-TW" altLang="en-US" sz="32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6957644" y="314281"/>
            <a:ext cx="13276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恆</a:t>
            </a:r>
            <a:r>
              <a:rPr lang="zh-TW" altLang="en-US" sz="32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齒</a:t>
            </a:r>
            <a:endParaRPr lang="zh-TW" altLang="en-US" sz="32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70338" y="6196639"/>
            <a:ext cx="6049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圖片來源：</a:t>
            </a:r>
            <a:r>
              <a:rPr lang="en-US" altLang="zh-TW" sz="1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https://</a:t>
            </a:r>
            <a:r>
              <a:rPr lang="en-US" altLang="zh-TW" sz="1600" dirty="0">
                <a:latin typeface="標楷體" panose="03000509000000000000" pitchFamily="65" charset="-120"/>
                <a:ea typeface="標楷體" panose="03000509000000000000" pitchFamily="65" charset="-120"/>
              </a:rPr>
              <a:t>www.toothclub.gov.hk/chi/adu_01_01_03.html</a:t>
            </a:r>
            <a:endParaRPr lang="zh-TW" altLang="en-US" sz="16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5015790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離子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171</TotalTime>
  <Words>8</Words>
  <Application>Microsoft Office PowerPoint</Application>
  <PresentationFormat>寬螢幕</PresentationFormat>
  <Paragraphs>3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7" baseType="lpstr">
      <vt:lpstr>新細明體</vt:lpstr>
      <vt:lpstr>標楷體</vt:lpstr>
      <vt:lpstr>Arial</vt:lpstr>
      <vt:lpstr>Century Gothic</vt:lpstr>
      <vt:lpstr>Wingdings 3</vt:lpstr>
      <vt:lpstr>離子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3</cp:revision>
  <dcterms:created xsi:type="dcterms:W3CDTF">2024-03-28T05:45:08Z</dcterms:created>
  <dcterms:modified xsi:type="dcterms:W3CDTF">2024-03-28T08:37:01Z</dcterms:modified>
</cp:coreProperties>
</file>