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4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2" r:id="rId16"/>
    <p:sldId id="273" r:id="rId17"/>
    <p:sldId id="280" r:id="rId18"/>
    <p:sldId id="281" r:id="rId19"/>
    <p:sldId id="282" r:id="rId20"/>
    <p:sldId id="286" r:id="rId21"/>
    <p:sldId id="288" r:id="rId22"/>
    <p:sldId id="289" r:id="rId23"/>
    <p:sldId id="290" r:id="rId24"/>
    <p:sldId id="293" r:id="rId25"/>
    <p:sldId id="295" r:id="rId26"/>
    <p:sldId id="296" r:id="rId27"/>
    <p:sldId id="297" r:id="rId28"/>
    <p:sldId id="298" r:id="rId29"/>
    <p:sldId id="299" r:id="rId30"/>
    <p:sldId id="300" r:id="rId31"/>
    <p:sldId id="301" r:id="rId32"/>
    <p:sldId id="302" r:id="rId33"/>
    <p:sldId id="303" r:id="rId34"/>
    <p:sldId id="305" r:id="rId35"/>
    <p:sldId id="310" r:id="rId36"/>
    <p:sldId id="318" r:id="rId37"/>
    <p:sldId id="319" r:id="rId38"/>
    <p:sldId id="321" r:id="rId39"/>
    <p:sldId id="322" r:id="rId40"/>
    <p:sldId id="323" r:id="rId41"/>
    <p:sldId id="324" r:id="rId42"/>
    <p:sldId id="325" r:id="rId43"/>
    <p:sldId id="335" r:id="rId44"/>
    <p:sldId id="328" r:id="rId45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244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BEEA7-23D6-4EB6-84C7-258EDC809BB5}" type="datetimeFigureOut">
              <a:rPr lang="zh-TW" altLang="en-US" smtClean="0"/>
              <a:t>2021/9/29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0A2E-67C7-4422-B988-5716CEF67D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1673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BEEA7-23D6-4EB6-84C7-258EDC809BB5}" type="datetimeFigureOut">
              <a:rPr lang="zh-TW" altLang="en-US" smtClean="0"/>
              <a:t>2021/9/29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0A2E-67C7-4422-B988-5716CEF67D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80066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BEEA7-23D6-4EB6-84C7-258EDC809BB5}" type="datetimeFigureOut">
              <a:rPr lang="zh-TW" altLang="en-US" smtClean="0"/>
              <a:t>2021/9/29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0A2E-67C7-4422-B988-5716CEF67D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85029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BEEA7-23D6-4EB6-84C7-258EDC809BB5}" type="datetimeFigureOut">
              <a:rPr lang="zh-TW" altLang="en-US" smtClean="0"/>
              <a:t>2021/9/29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0A2E-67C7-4422-B988-5716CEF67D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06301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BEEA7-23D6-4EB6-84C7-258EDC809BB5}" type="datetimeFigureOut">
              <a:rPr lang="zh-TW" altLang="en-US" smtClean="0"/>
              <a:t>2021/9/29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0A2E-67C7-4422-B988-5716CEF67D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01721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BEEA7-23D6-4EB6-84C7-258EDC809BB5}" type="datetimeFigureOut">
              <a:rPr lang="zh-TW" altLang="en-US" smtClean="0"/>
              <a:t>2021/9/29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0A2E-67C7-4422-B988-5716CEF67D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816562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BEEA7-23D6-4EB6-84C7-258EDC809BB5}" type="datetimeFigureOut">
              <a:rPr lang="zh-TW" altLang="en-US" smtClean="0"/>
              <a:t>2021/9/29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0A2E-67C7-4422-B988-5716CEF67D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75242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BEEA7-23D6-4EB6-84C7-258EDC809BB5}" type="datetimeFigureOut">
              <a:rPr lang="zh-TW" altLang="en-US" smtClean="0"/>
              <a:t>2021/9/29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0A2E-67C7-4422-B988-5716CEF67D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7126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BEEA7-23D6-4EB6-84C7-258EDC809BB5}" type="datetimeFigureOut">
              <a:rPr lang="zh-TW" altLang="en-US" smtClean="0"/>
              <a:t>2021/9/29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0A2E-67C7-4422-B988-5716CEF67D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99551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BEEA7-23D6-4EB6-84C7-258EDC809BB5}" type="datetimeFigureOut">
              <a:rPr lang="zh-TW" altLang="en-US" smtClean="0"/>
              <a:t>2021/9/29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0A2E-67C7-4422-B988-5716CEF67D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85163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BEEA7-23D6-4EB6-84C7-258EDC809BB5}" type="datetimeFigureOut">
              <a:rPr lang="zh-TW" altLang="en-US" smtClean="0"/>
              <a:t>2021/9/29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0A2E-67C7-4422-B988-5716CEF67D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7533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ABEEA7-23D6-4EB6-84C7-258EDC809BB5}" type="datetimeFigureOut">
              <a:rPr lang="zh-TW" altLang="en-US" smtClean="0"/>
              <a:t>2021/9/29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500A2E-67C7-4422-B988-5716CEF67D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84201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八邊形 4"/>
          <p:cNvSpPr/>
          <p:nvPr/>
        </p:nvSpPr>
        <p:spPr>
          <a:xfrm>
            <a:off x="11353800" y="5948412"/>
            <a:ext cx="786865" cy="784459"/>
          </a:xfrm>
          <a:prstGeom prst="octagon">
            <a:avLst/>
          </a:prstGeom>
          <a:solidFill>
            <a:schemeClr val="bg1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4800" dirty="0" smtClean="0">
                <a:solidFill>
                  <a:schemeClr val="tx1"/>
                </a:solidFill>
              </a:rPr>
              <a:t>1</a:t>
            </a:r>
            <a:endParaRPr lang="zh-TW" altLang="en-US" sz="4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10541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002" cy="6858001"/>
          </a:xfrm>
        </p:spPr>
      </p:pic>
      <p:sp>
        <p:nvSpPr>
          <p:cNvPr id="5" name="八邊形 4"/>
          <p:cNvSpPr/>
          <p:nvPr/>
        </p:nvSpPr>
        <p:spPr>
          <a:xfrm>
            <a:off x="11353800" y="5948412"/>
            <a:ext cx="786865" cy="784459"/>
          </a:xfrm>
          <a:prstGeom prst="octagon">
            <a:avLst/>
          </a:prstGeom>
          <a:solidFill>
            <a:schemeClr val="bg1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4800" dirty="0" smtClean="0">
                <a:solidFill>
                  <a:schemeClr val="tx1"/>
                </a:solidFill>
              </a:rPr>
              <a:t>2</a:t>
            </a:r>
            <a:endParaRPr lang="zh-TW" altLang="en-US" sz="4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577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八邊形 4"/>
          <p:cNvSpPr/>
          <p:nvPr/>
        </p:nvSpPr>
        <p:spPr>
          <a:xfrm>
            <a:off x="11353800" y="5948412"/>
            <a:ext cx="786865" cy="784459"/>
          </a:xfrm>
          <a:prstGeom prst="octagon">
            <a:avLst/>
          </a:prstGeom>
          <a:solidFill>
            <a:schemeClr val="bg1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4800" dirty="0" smtClean="0">
                <a:solidFill>
                  <a:schemeClr val="tx1"/>
                </a:solidFill>
              </a:rPr>
              <a:t>3</a:t>
            </a:r>
            <a:endParaRPr lang="zh-TW" altLang="en-US" sz="4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85779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八邊形 4"/>
          <p:cNvSpPr/>
          <p:nvPr/>
        </p:nvSpPr>
        <p:spPr>
          <a:xfrm>
            <a:off x="11353800" y="5948412"/>
            <a:ext cx="786865" cy="784459"/>
          </a:xfrm>
          <a:prstGeom prst="octagon">
            <a:avLst/>
          </a:prstGeom>
          <a:solidFill>
            <a:schemeClr val="bg1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4800" smtClean="0">
                <a:solidFill>
                  <a:schemeClr val="tx1"/>
                </a:solidFill>
              </a:rPr>
              <a:t>4</a:t>
            </a:r>
            <a:endParaRPr lang="zh-TW" altLang="en-US" sz="4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6810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5153395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8355630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5543786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4293730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6257135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3619054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9620199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7675792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6982308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4921487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6379632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8165130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5096700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289847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6186773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6566815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4532197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25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1434242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4403912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8301486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1898947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71678198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880943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22329033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58420972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0598929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84602053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81317650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1575354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2009111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420598927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44338556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02747715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410396045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3400998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84773127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0446862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70233155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</p:spPr>
      </p:pic>
    </p:spTree>
    <p:extLst>
      <p:ext uri="{BB962C8B-B14F-4D97-AF65-F5344CB8AC3E}">
        <p14:creationId xmlns:p14="http://schemas.microsoft.com/office/powerpoint/2010/main" val="294715674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1596241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</TotalTime>
  <Words>4</Words>
  <Application>Microsoft Office PowerPoint</Application>
  <PresentationFormat>寬螢幕</PresentationFormat>
  <Paragraphs>4</Paragraphs>
  <Slides>44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44</vt:i4>
      </vt:variant>
    </vt:vector>
  </HeadingPairs>
  <TitlesOfParts>
    <vt:vector size="49" baseType="lpstr">
      <vt:lpstr>新細明體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</dc:creator>
  <cp:lastModifiedBy>admin</cp:lastModifiedBy>
  <cp:revision>10</cp:revision>
  <dcterms:created xsi:type="dcterms:W3CDTF">2021-09-09T03:02:24Z</dcterms:created>
  <dcterms:modified xsi:type="dcterms:W3CDTF">2021-09-29T03:17:51Z</dcterms:modified>
</cp:coreProperties>
</file>