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4" r:id="rId4"/>
    <p:sldId id="258" r:id="rId5"/>
    <p:sldId id="283" r:id="rId6"/>
    <p:sldId id="275" r:id="rId7"/>
    <p:sldId id="263" r:id="rId8"/>
    <p:sldId id="280" r:id="rId9"/>
    <p:sldId id="276" r:id="rId10"/>
    <p:sldId id="278" r:id="rId11"/>
    <p:sldId id="277" r:id="rId12"/>
    <p:sldId id="281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346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3E6CDD-5D44-B247-9D46-AB9F2F2587A4}" type="doc">
      <dgm:prSet loTypeId="urn:microsoft.com/office/officeart/2005/8/layout/cycle6" loCatId="" qsTypeId="urn:microsoft.com/office/officeart/2005/8/quickstyle/simple4" qsCatId="simple" csTypeId="urn:microsoft.com/office/officeart/2005/8/colors/accent2_5" csCatId="accent2" phldr="1"/>
      <dgm:spPr/>
      <dgm:t>
        <a:bodyPr/>
        <a:lstStyle/>
        <a:p>
          <a:endParaRPr lang="zh-TW" altLang="en-US"/>
        </a:p>
      </dgm:t>
    </dgm:pt>
    <dgm:pt modelId="{538D8E04-04BF-C44F-B1DB-4CB9B608A56D}">
      <dgm:prSet phldrT="[文字]"/>
      <dgm:spPr/>
      <dgm:t>
        <a:bodyPr/>
        <a:lstStyle/>
        <a:p>
          <a:pPr algn="ctr"/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合作學習	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8B58821E-D6D8-A64F-8067-290B32FA7904}" type="parTrans" cxnId="{3C90BB0E-C74B-274E-A16F-45C27F8BE210}">
      <dgm:prSet/>
      <dgm:spPr/>
      <dgm:t>
        <a:bodyPr/>
        <a:lstStyle/>
        <a:p>
          <a:endParaRPr lang="zh-TW" altLang="en-US"/>
        </a:p>
      </dgm:t>
    </dgm:pt>
    <dgm:pt modelId="{3967F256-D417-1D4E-9730-15245D2751D3}" type="sibTrans" cxnId="{3C90BB0E-C74B-274E-A16F-45C27F8BE210}">
      <dgm:prSet/>
      <dgm:spPr/>
      <dgm:t>
        <a:bodyPr/>
        <a:lstStyle/>
        <a:p>
          <a:endParaRPr lang="zh-TW" altLang="en-US" b="0"/>
        </a:p>
      </dgm:t>
    </dgm:pt>
    <dgm:pt modelId="{E96FCE58-E4EC-CD47-B096-1D245EFC9100}">
      <dgm:prSet phldrT="[文字]"/>
      <dgm:spPr/>
      <dgm:t>
        <a:bodyPr/>
        <a:lstStyle/>
        <a:p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翻轉教室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1EE151DD-81A5-8B40-97CA-C46A55952345}" type="parTrans" cxnId="{43A1633C-DBB9-164A-8681-2B8995C5F3AD}">
      <dgm:prSet/>
      <dgm:spPr/>
      <dgm:t>
        <a:bodyPr/>
        <a:lstStyle/>
        <a:p>
          <a:endParaRPr lang="zh-TW" altLang="en-US"/>
        </a:p>
      </dgm:t>
    </dgm:pt>
    <dgm:pt modelId="{20D36832-DA2D-7448-82FA-A0D2F5C21D93}" type="sibTrans" cxnId="{43A1633C-DBB9-164A-8681-2B8995C5F3AD}">
      <dgm:prSet/>
      <dgm:spPr/>
      <dgm:t>
        <a:bodyPr/>
        <a:lstStyle/>
        <a:p>
          <a:endParaRPr lang="zh-TW" altLang="en-US" b="0"/>
        </a:p>
      </dgm:t>
    </dgm:pt>
    <dgm:pt modelId="{6FC54929-EEE4-2247-B586-9FD7DCEE92A0}">
      <dgm:prSet phldrT="[文字]"/>
      <dgm:spPr/>
      <dgm:t>
        <a:bodyPr/>
        <a:lstStyle/>
        <a:p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學思達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3FAB1ADA-B7E5-B245-8BBB-4AB534A695BE}" type="parTrans" cxnId="{01FE4EC9-D391-CF42-B525-03208C4D95FD}">
      <dgm:prSet/>
      <dgm:spPr/>
      <dgm:t>
        <a:bodyPr/>
        <a:lstStyle/>
        <a:p>
          <a:endParaRPr lang="zh-TW" altLang="en-US"/>
        </a:p>
      </dgm:t>
    </dgm:pt>
    <dgm:pt modelId="{7E8FFBA6-1422-F643-8982-2A4ED8F57E31}" type="sibTrans" cxnId="{01FE4EC9-D391-CF42-B525-03208C4D95FD}">
      <dgm:prSet/>
      <dgm:spPr/>
      <dgm:t>
        <a:bodyPr/>
        <a:lstStyle/>
        <a:p>
          <a:endParaRPr lang="zh-TW" altLang="en-US" b="0"/>
        </a:p>
      </dgm:t>
    </dgm:pt>
    <dgm:pt modelId="{116C7890-45C8-1642-8E33-E80C1727921F}">
      <dgm:prSet phldrT="[文字]"/>
      <dgm:spPr/>
      <dgm:t>
        <a:bodyPr/>
        <a:lstStyle/>
        <a:p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備</a:t>
          </a:r>
          <a:r>
            <a:rPr lang="en-US" altLang="zh-TW" b="1" dirty="0" smtClean="0">
              <a:latin typeface="微軟正黑體"/>
              <a:ea typeface="微軟正黑體"/>
              <a:cs typeface="微軟正黑體"/>
            </a:rPr>
            <a:t>/</a:t>
          </a:r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議</a:t>
          </a:r>
          <a:r>
            <a:rPr lang="en-US" altLang="zh-TW" b="1" dirty="0" smtClean="0">
              <a:latin typeface="微軟正黑體"/>
              <a:ea typeface="微軟正黑體"/>
              <a:cs typeface="微軟正黑體"/>
            </a:rPr>
            <a:t>/</a:t>
          </a:r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觀課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7CD4B33B-B69B-474E-9351-0C89173819A0}" type="parTrans" cxnId="{DB1B41D2-1099-8340-994D-491B90E76126}">
      <dgm:prSet/>
      <dgm:spPr/>
      <dgm:t>
        <a:bodyPr/>
        <a:lstStyle/>
        <a:p>
          <a:endParaRPr lang="zh-TW" altLang="en-US"/>
        </a:p>
      </dgm:t>
    </dgm:pt>
    <dgm:pt modelId="{DC45D2FF-26CA-FC42-A301-570B2DEC264B}" type="sibTrans" cxnId="{DB1B41D2-1099-8340-994D-491B90E76126}">
      <dgm:prSet/>
      <dgm:spPr/>
      <dgm:t>
        <a:bodyPr/>
        <a:lstStyle/>
        <a:p>
          <a:endParaRPr lang="zh-TW" altLang="en-US" b="0"/>
        </a:p>
      </dgm:t>
    </dgm:pt>
    <dgm:pt modelId="{93626424-0B22-394E-960A-BF69E138566A}">
      <dgm:prSet phldrT="[文字]"/>
      <dgm:spPr/>
      <dgm:t>
        <a:bodyPr/>
        <a:lstStyle/>
        <a:p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學習共同體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766970C1-39CC-9247-AB29-35212AD5392C}" type="parTrans" cxnId="{15F92805-BD92-2047-A240-62ADD3608161}">
      <dgm:prSet/>
      <dgm:spPr/>
      <dgm:t>
        <a:bodyPr/>
        <a:lstStyle/>
        <a:p>
          <a:endParaRPr lang="zh-TW" altLang="en-US"/>
        </a:p>
      </dgm:t>
    </dgm:pt>
    <dgm:pt modelId="{EC6269AA-A769-8343-ACF9-398F73967B9A}" type="sibTrans" cxnId="{15F92805-BD92-2047-A240-62ADD3608161}">
      <dgm:prSet/>
      <dgm:spPr/>
      <dgm:t>
        <a:bodyPr/>
        <a:lstStyle/>
        <a:p>
          <a:endParaRPr lang="zh-TW" altLang="en-US" b="0"/>
        </a:p>
      </dgm:t>
    </dgm:pt>
    <dgm:pt modelId="{4E50C670-D66E-774B-938F-26E89CFE34C2}" type="pres">
      <dgm:prSet presAssocID="{6B3E6CDD-5D44-B247-9D46-AB9F2F2587A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077BB52-B648-9C4A-8E64-8C94BEA2B65A}" type="pres">
      <dgm:prSet presAssocID="{538D8E04-04BF-C44F-B1DB-4CB9B608A56D}" presName="node" presStyleLbl="node1" presStyleIdx="0" presStyleCnt="5" custAng="21000000" custScaleX="143976" custScaleY="80546" custRadScaleRad="102442" custRadScaleInc="367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0124E6-1CE7-D74D-A887-896C7071DDC9}" type="pres">
      <dgm:prSet presAssocID="{538D8E04-04BF-C44F-B1DB-4CB9B608A56D}" presName="spNode" presStyleCnt="0"/>
      <dgm:spPr/>
    </dgm:pt>
    <dgm:pt modelId="{37343681-058E-274A-B24A-6EEAD614DC16}" type="pres">
      <dgm:prSet presAssocID="{3967F256-D417-1D4E-9730-15245D2751D3}" presName="sibTrans" presStyleLbl="sibTrans1D1" presStyleIdx="0" presStyleCnt="5"/>
      <dgm:spPr/>
      <dgm:t>
        <a:bodyPr/>
        <a:lstStyle/>
        <a:p>
          <a:endParaRPr lang="zh-TW" altLang="en-US"/>
        </a:p>
      </dgm:t>
    </dgm:pt>
    <dgm:pt modelId="{A8986665-4E19-B742-8A67-B5CB07DEBF80}" type="pres">
      <dgm:prSet presAssocID="{E96FCE58-E4EC-CD47-B096-1D245EFC9100}" presName="node" presStyleLbl="node1" presStyleIdx="1" presStyleCnt="5" custAng="21000000" custScaleX="143976" custScaleY="80546" custRadScaleRad="107275" custRadScaleInc="415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7BBD798-4D43-C349-9FAE-2E001012F106}" type="pres">
      <dgm:prSet presAssocID="{E96FCE58-E4EC-CD47-B096-1D245EFC9100}" presName="spNode" presStyleCnt="0"/>
      <dgm:spPr/>
    </dgm:pt>
    <dgm:pt modelId="{63F1DD08-C095-0440-B71C-2534CC463753}" type="pres">
      <dgm:prSet presAssocID="{20D36832-DA2D-7448-82FA-A0D2F5C21D93}" presName="sibTrans" presStyleLbl="sibTrans1D1" presStyleIdx="1" presStyleCnt="5"/>
      <dgm:spPr/>
      <dgm:t>
        <a:bodyPr/>
        <a:lstStyle/>
        <a:p>
          <a:endParaRPr lang="zh-TW" altLang="en-US"/>
        </a:p>
      </dgm:t>
    </dgm:pt>
    <dgm:pt modelId="{77C278BF-F38E-E44E-8B10-6BFAD0DF7BD3}" type="pres">
      <dgm:prSet presAssocID="{6FC54929-EEE4-2247-B586-9FD7DCEE92A0}" presName="node" presStyleLbl="node1" presStyleIdx="2" presStyleCnt="5" custAng="21000000" custScaleX="143976" custScaleY="80546" custRadScaleRad="98939" custRadScaleInc="-5152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F225FB1-39DD-634C-91CD-1E7775F64F8F}" type="pres">
      <dgm:prSet presAssocID="{6FC54929-EEE4-2247-B586-9FD7DCEE92A0}" presName="spNode" presStyleCnt="0"/>
      <dgm:spPr/>
    </dgm:pt>
    <dgm:pt modelId="{B0DAC72C-071F-A243-B1AB-497AE980E1A5}" type="pres">
      <dgm:prSet presAssocID="{7E8FFBA6-1422-F643-8982-2A4ED8F57E31}" presName="sibTrans" presStyleLbl="sibTrans1D1" presStyleIdx="2" presStyleCnt="5"/>
      <dgm:spPr/>
      <dgm:t>
        <a:bodyPr/>
        <a:lstStyle/>
        <a:p>
          <a:endParaRPr lang="zh-TW" altLang="en-US"/>
        </a:p>
      </dgm:t>
    </dgm:pt>
    <dgm:pt modelId="{A7C2EC0B-F240-9D47-A335-194EA1DF9C8A}" type="pres">
      <dgm:prSet presAssocID="{116C7890-45C8-1642-8E33-E80C1727921F}" presName="node" presStyleLbl="node1" presStyleIdx="3" presStyleCnt="5" custAng="21000000" custScaleX="143976" custScaleY="80546" custRadScaleRad="93424" custRadScaleInc="533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C455FF-FCA6-314E-AA64-D94A4A8D86C8}" type="pres">
      <dgm:prSet presAssocID="{116C7890-45C8-1642-8E33-E80C1727921F}" presName="spNode" presStyleCnt="0"/>
      <dgm:spPr/>
    </dgm:pt>
    <dgm:pt modelId="{045F1931-7A02-8442-8727-124DBF3579F6}" type="pres">
      <dgm:prSet presAssocID="{DC45D2FF-26CA-FC42-A301-570B2DEC264B}" presName="sibTrans" presStyleLbl="sibTrans1D1" presStyleIdx="3" presStyleCnt="5"/>
      <dgm:spPr/>
      <dgm:t>
        <a:bodyPr/>
        <a:lstStyle/>
        <a:p>
          <a:endParaRPr lang="zh-TW" altLang="en-US"/>
        </a:p>
      </dgm:t>
    </dgm:pt>
    <dgm:pt modelId="{AAD8A88C-42F6-684D-B941-1B2B71D7B95A}" type="pres">
      <dgm:prSet presAssocID="{93626424-0B22-394E-960A-BF69E138566A}" presName="node" presStyleLbl="node1" presStyleIdx="4" presStyleCnt="5" custAng="21000000" custScaleX="143976" custScaleY="8054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8F5C3E-9153-024D-8C39-FE85621F61D4}" type="pres">
      <dgm:prSet presAssocID="{93626424-0B22-394E-960A-BF69E138566A}" presName="spNode" presStyleCnt="0"/>
      <dgm:spPr/>
    </dgm:pt>
    <dgm:pt modelId="{DB616F7B-0DB8-614C-8900-8C33D49659F3}" type="pres">
      <dgm:prSet presAssocID="{EC6269AA-A769-8343-ACF9-398F73967B9A}" presName="sibTrans" presStyleLbl="sibTrans1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B6E31E3C-2A59-7D49-BCD0-EE63223207A8}" type="presOf" srcId="{6B3E6CDD-5D44-B247-9D46-AB9F2F2587A4}" destId="{4E50C670-D66E-774B-938F-26E89CFE34C2}" srcOrd="0" destOrd="0" presId="urn:microsoft.com/office/officeart/2005/8/layout/cycle6"/>
    <dgm:cxn modelId="{33C51CA0-639F-514E-A203-8783C04121F8}" type="presOf" srcId="{E96FCE58-E4EC-CD47-B096-1D245EFC9100}" destId="{A8986665-4E19-B742-8A67-B5CB07DEBF80}" srcOrd="0" destOrd="0" presId="urn:microsoft.com/office/officeart/2005/8/layout/cycle6"/>
    <dgm:cxn modelId="{7BE2188B-D8B7-534D-B6A9-0115745449B6}" type="presOf" srcId="{7E8FFBA6-1422-F643-8982-2A4ED8F57E31}" destId="{B0DAC72C-071F-A243-B1AB-497AE980E1A5}" srcOrd="0" destOrd="0" presId="urn:microsoft.com/office/officeart/2005/8/layout/cycle6"/>
    <dgm:cxn modelId="{CD6025B5-F694-FF43-8E77-9ECEF636E88C}" type="presOf" srcId="{20D36832-DA2D-7448-82FA-A0D2F5C21D93}" destId="{63F1DD08-C095-0440-B71C-2534CC463753}" srcOrd="0" destOrd="0" presId="urn:microsoft.com/office/officeart/2005/8/layout/cycle6"/>
    <dgm:cxn modelId="{43A1633C-DBB9-164A-8681-2B8995C5F3AD}" srcId="{6B3E6CDD-5D44-B247-9D46-AB9F2F2587A4}" destId="{E96FCE58-E4EC-CD47-B096-1D245EFC9100}" srcOrd="1" destOrd="0" parTransId="{1EE151DD-81A5-8B40-97CA-C46A55952345}" sibTransId="{20D36832-DA2D-7448-82FA-A0D2F5C21D93}"/>
    <dgm:cxn modelId="{BD67E1BF-528C-7F41-A7AA-BFFFFABBDD5C}" type="presOf" srcId="{116C7890-45C8-1642-8E33-E80C1727921F}" destId="{A7C2EC0B-F240-9D47-A335-194EA1DF9C8A}" srcOrd="0" destOrd="0" presId="urn:microsoft.com/office/officeart/2005/8/layout/cycle6"/>
    <dgm:cxn modelId="{01FE4EC9-D391-CF42-B525-03208C4D95FD}" srcId="{6B3E6CDD-5D44-B247-9D46-AB9F2F2587A4}" destId="{6FC54929-EEE4-2247-B586-9FD7DCEE92A0}" srcOrd="2" destOrd="0" parTransId="{3FAB1ADA-B7E5-B245-8BBB-4AB534A695BE}" sibTransId="{7E8FFBA6-1422-F643-8982-2A4ED8F57E31}"/>
    <dgm:cxn modelId="{15F92805-BD92-2047-A240-62ADD3608161}" srcId="{6B3E6CDD-5D44-B247-9D46-AB9F2F2587A4}" destId="{93626424-0B22-394E-960A-BF69E138566A}" srcOrd="4" destOrd="0" parTransId="{766970C1-39CC-9247-AB29-35212AD5392C}" sibTransId="{EC6269AA-A769-8343-ACF9-398F73967B9A}"/>
    <dgm:cxn modelId="{DB1B41D2-1099-8340-994D-491B90E76126}" srcId="{6B3E6CDD-5D44-B247-9D46-AB9F2F2587A4}" destId="{116C7890-45C8-1642-8E33-E80C1727921F}" srcOrd="3" destOrd="0" parTransId="{7CD4B33B-B69B-474E-9351-0C89173819A0}" sibTransId="{DC45D2FF-26CA-FC42-A301-570B2DEC264B}"/>
    <dgm:cxn modelId="{32CBBF81-7E66-EF47-A110-03E5785BC82D}" type="presOf" srcId="{6FC54929-EEE4-2247-B586-9FD7DCEE92A0}" destId="{77C278BF-F38E-E44E-8B10-6BFAD0DF7BD3}" srcOrd="0" destOrd="0" presId="urn:microsoft.com/office/officeart/2005/8/layout/cycle6"/>
    <dgm:cxn modelId="{DB24BED4-F87C-DE48-801A-746DC04E4A44}" type="presOf" srcId="{DC45D2FF-26CA-FC42-A301-570B2DEC264B}" destId="{045F1931-7A02-8442-8727-124DBF3579F6}" srcOrd="0" destOrd="0" presId="urn:microsoft.com/office/officeart/2005/8/layout/cycle6"/>
    <dgm:cxn modelId="{0DADB493-44EB-2A46-943B-D9283FF884ED}" type="presOf" srcId="{3967F256-D417-1D4E-9730-15245D2751D3}" destId="{37343681-058E-274A-B24A-6EEAD614DC16}" srcOrd="0" destOrd="0" presId="urn:microsoft.com/office/officeart/2005/8/layout/cycle6"/>
    <dgm:cxn modelId="{E4C216DD-C1D2-7E40-8415-413986159A7D}" type="presOf" srcId="{93626424-0B22-394E-960A-BF69E138566A}" destId="{AAD8A88C-42F6-684D-B941-1B2B71D7B95A}" srcOrd="0" destOrd="0" presId="urn:microsoft.com/office/officeart/2005/8/layout/cycle6"/>
    <dgm:cxn modelId="{3C90BB0E-C74B-274E-A16F-45C27F8BE210}" srcId="{6B3E6CDD-5D44-B247-9D46-AB9F2F2587A4}" destId="{538D8E04-04BF-C44F-B1DB-4CB9B608A56D}" srcOrd="0" destOrd="0" parTransId="{8B58821E-D6D8-A64F-8067-290B32FA7904}" sibTransId="{3967F256-D417-1D4E-9730-15245D2751D3}"/>
    <dgm:cxn modelId="{A97FFA07-1469-5B4D-973B-77A58BCA2224}" type="presOf" srcId="{EC6269AA-A769-8343-ACF9-398F73967B9A}" destId="{DB616F7B-0DB8-614C-8900-8C33D49659F3}" srcOrd="0" destOrd="0" presId="urn:microsoft.com/office/officeart/2005/8/layout/cycle6"/>
    <dgm:cxn modelId="{CA4CAD17-32EC-1A49-B976-1D4B7EAD60E2}" type="presOf" srcId="{538D8E04-04BF-C44F-B1DB-4CB9B608A56D}" destId="{E077BB52-B648-9C4A-8E64-8C94BEA2B65A}" srcOrd="0" destOrd="0" presId="urn:microsoft.com/office/officeart/2005/8/layout/cycle6"/>
    <dgm:cxn modelId="{80F52ED2-2867-7E4B-AB03-7A1FE94B4F4A}" type="presParOf" srcId="{4E50C670-D66E-774B-938F-26E89CFE34C2}" destId="{E077BB52-B648-9C4A-8E64-8C94BEA2B65A}" srcOrd="0" destOrd="0" presId="urn:microsoft.com/office/officeart/2005/8/layout/cycle6"/>
    <dgm:cxn modelId="{C8EA4678-E5D1-8546-998C-390F2FF93618}" type="presParOf" srcId="{4E50C670-D66E-774B-938F-26E89CFE34C2}" destId="{B70124E6-1CE7-D74D-A887-896C7071DDC9}" srcOrd="1" destOrd="0" presId="urn:microsoft.com/office/officeart/2005/8/layout/cycle6"/>
    <dgm:cxn modelId="{EE9D7387-D223-2A48-8981-E1079E15C5D5}" type="presParOf" srcId="{4E50C670-D66E-774B-938F-26E89CFE34C2}" destId="{37343681-058E-274A-B24A-6EEAD614DC16}" srcOrd="2" destOrd="0" presId="urn:microsoft.com/office/officeart/2005/8/layout/cycle6"/>
    <dgm:cxn modelId="{A5D19BF6-1012-9645-AFB1-9DBAD093B174}" type="presParOf" srcId="{4E50C670-D66E-774B-938F-26E89CFE34C2}" destId="{A8986665-4E19-B742-8A67-B5CB07DEBF80}" srcOrd="3" destOrd="0" presId="urn:microsoft.com/office/officeart/2005/8/layout/cycle6"/>
    <dgm:cxn modelId="{1D6054F6-3F6D-5D4F-B3C6-E866C78BB0A8}" type="presParOf" srcId="{4E50C670-D66E-774B-938F-26E89CFE34C2}" destId="{77BBD798-4D43-C349-9FAE-2E001012F106}" srcOrd="4" destOrd="0" presId="urn:microsoft.com/office/officeart/2005/8/layout/cycle6"/>
    <dgm:cxn modelId="{65C45D07-2589-954F-889D-B3B852F90BA8}" type="presParOf" srcId="{4E50C670-D66E-774B-938F-26E89CFE34C2}" destId="{63F1DD08-C095-0440-B71C-2534CC463753}" srcOrd="5" destOrd="0" presId="urn:microsoft.com/office/officeart/2005/8/layout/cycle6"/>
    <dgm:cxn modelId="{8EE560C9-77D5-EE44-AB49-3A5ED3599AC6}" type="presParOf" srcId="{4E50C670-D66E-774B-938F-26E89CFE34C2}" destId="{77C278BF-F38E-E44E-8B10-6BFAD0DF7BD3}" srcOrd="6" destOrd="0" presId="urn:microsoft.com/office/officeart/2005/8/layout/cycle6"/>
    <dgm:cxn modelId="{4594C77B-8675-0D4D-8E97-AFAC18907635}" type="presParOf" srcId="{4E50C670-D66E-774B-938F-26E89CFE34C2}" destId="{BF225FB1-39DD-634C-91CD-1E7775F64F8F}" srcOrd="7" destOrd="0" presId="urn:microsoft.com/office/officeart/2005/8/layout/cycle6"/>
    <dgm:cxn modelId="{0AA05B3A-3A79-1344-A7C5-D09DC10A45CC}" type="presParOf" srcId="{4E50C670-D66E-774B-938F-26E89CFE34C2}" destId="{B0DAC72C-071F-A243-B1AB-497AE980E1A5}" srcOrd="8" destOrd="0" presId="urn:microsoft.com/office/officeart/2005/8/layout/cycle6"/>
    <dgm:cxn modelId="{F6AA39B8-0DBC-F748-A9B2-0E687658F880}" type="presParOf" srcId="{4E50C670-D66E-774B-938F-26E89CFE34C2}" destId="{A7C2EC0B-F240-9D47-A335-194EA1DF9C8A}" srcOrd="9" destOrd="0" presId="urn:microsoft.com/office/officeart/2005/8/layout/cycle6"/>
    <dgm:cxn modelId="{7E2D304D-0A46-AF4C-A77B-C1B090D40F8B}" type="presParOf" srcId="{4E50C670-D66E-774B-938F-26E89CFE34C2}" destId="{02C455FF-FCA6-314E-AA64-D94A4A8D86C8}" srcOrd="10" destOrd="0" presId="urn:microsoft.com/office/officeart/2005/8/layout/cycle6"/>
    <dgm:cxn modelId="{B908E16C-96DC-F646-A2BD-7FB9B93C0B49}" type="presParOf" srcId="{4E50C670-D66E-774B-938F-26E89CFE34C2}" destId="{045F1931-7A02-8442-8727-124DBF3579F6}" srcOrd="11" destOrd="0" presId="urn:microsoft.com/office/officeart/2005/8/layout/cycle6"/>
    <dgm:cxn modelId="{738DD0F9-CB44-FA4E-9160-377A982EA55D}" type="presParOf" srcId="{4E50C670-D66E-774B-938F-26E89CFE34C2}" destId="{AAD8A88C-42F6-684D-B941-1B2B71D7B95A}" srcOrd="12" destOrd="0" presId="urn:microsoft.com/office/officeart/2005/8/layout/cycle6"/>
    <dgm:cxn modelId="{859CBD16-5C0F-4145-8578-326857565FEF}" type="presParOf" srcId="{4E50C670-D66E-774B-938F-26E89CFE34C2}" destId="{B48F5C3E-9153-024D-8C39-FE85621F61D4}" srcOrd="13" destOrd="0" presId="urn:microsoft.com/office/officeart/2005/8/layout/cycle6"/>
    <dgm:cxn modelId="{5E30BF28-2895-9241-B032-EF6C019E2A43}" type="presParOf" srcId="{4E50C670-D66E-774B-938F-26E89CFE34C2}" destId="{DB616F7B-0DB8-614C-8900-8C33D49659F3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77BB52-B648-9C4A-8E64-8C94BEA2B65A}">
      <dsp:nvSpPr>
        <dsp:cNvPr id="0" name=""/>
        <dsp:cNvSpPr/>
      </dsp:nvSpPr>
      <dsp:spPr>
        <a:xfrm rot="21000000">
          <a:off x="2681291" y="26826"/>
          <a:ext cx="2212856" cy="804674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alpha val="90000"/>
                <a:hueOff val="0"/>
                <a:satOff val="0"/>
                <a:lumOff val="0"/>
                <a:alphaOff val="0"/>
                <a:shade val="40000"/>
                <a:satMod val="130000"/>
              </a:schemeClr>
              <a:schemeClr val="accent2">
                <a:alpha val="90000"/>
                <a:hueOff val="0"/>
                <a:satOff val="0"/>
                <a:lumOff val="0"/>
                <a:alphaOff val="0"/>
                <a:satMod val="275000"/>
              </a:schemeClr>
            </a:duotone>
          </a:blip>
          <a:stretch/>
        </a:blipFill>
        <a:ln>
          <a:noFill/>
        </a:ln>
        <a:effectLst>
          <a:outerShdw blurRad="88900" dir="4200000" sx="105000" sy="105000" algn="t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合作學習	</a:t>
          </a:r>
          <a:endParaRPr lang="zh-TW" altLang="en-US" sz="2200" b="1" kern="1200" dirty="0">
            <a:latin typeface="微軟正黑體"/>
            <a:ea typeface="微軟正黑體"/>
            <a:cs typeface="微軟正黑體"/>
          </a:endParaRPr>
        </a:p>
      </dsp:txBody>
      <dsp:txXfrm>
        <a:off x="2720572" y="66107"/>
        <a:ext cx="2134294" cy="726112"/>
      </dsp:txXfrm>
    </dsp:sp>
    <dsp:sp modelId="{37343681-058E-274A-B24A-6EEAD614DC16}">
      <dsp:nvSpPr>
        <dsp:cNvPr id="0" name=""/>
        <dsp:cNvSpPr/>
      </dsp:nvSpPr>
      <dsp:spPr>
        <a:xfrm>
          <a:off x="1706907" y="551166"/>
          <a:ext cx="3994612" cy="3994612"/>
        </a:xfrm>
        <a:custGeom>
          <a:avLst/>
          <a:gdLst/>
          <a:ahLst/>
          <a:cxnLst/>
          <a:rect l="0" t="0" r="0" b="0"/>
          <a:pathLst>
            <a:path>
              <a:moveTo>
                <a:pt x="3025127" y="284759"/>
              </a:moveTo>
              <a:arcTo wR="1997306" hR="1997306" stAng="18058258" swAng="1467387"/>
            </a:path>
          </a:pathLst>
        </a:custGeom>
        <a:noFill/>
        <a:ln w="12700" cap="flat" cmpd="sng" algn="ctr">
          <a:solidFill>
            <a:schemeClr val="accent2">
              <a:shade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986665-4E19-B742-8A67-B5CB07DEBF80}">
      <dsp:nvSpPr>
        <dsp:cNvPr id="0" name=""/>
        <dsp:cNvSpPr/>
      </dsp:nvSpPr>
      <dsp:spPr>
        <a:xfrm rot="21000000">
          <a:off x="4416810" y="1422218"/>
          <a:ext cx="2212856" cy="804674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alpha val="90000"/>
                <a:hueOff val="0"/>
                <a:satOff val="0"/>
                <a:lumOff val="0"/>
                <a:alphaOff val="-10000"/>
                <a:shade val="40000"/>
                <a:satMod val="130000"/>
              </a:schemeClr>
              <a:schemeClr val="accent2">
                <a:alpha val="90000"/>
                <a:hueOff val="0"/>
                <a:satOff val="0"/>
                <a:lumOff val="0"/>
                <a:alphaOff val="-10000"/>
                <a:satMod val="275000"/>
              </a:schemeClr>
            </a:duotone>
          </a:blip>
          <a:stretch/>
        </a:blipFill>
        <a:ln>
          <a:noFill/>
        </a:ln>
        <a:effectLst>
          <a:outerShdw blurRad="88900" dir="4200000" sx="105000" sy="105000" algn="t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翻轉教室</a:t>
          </a:r>
          <a:endParaRPr lang="zh-TW" altLang="en-US" sz="2200" b="1" kern="1200" dirty="0">
            <a:latin typeface="微軟正黑體"/>
            <a:ea typeface="微軟正黑體"/>
            <a:cs typeface="微軟正黑體"/>
          </a:endParaRPr>
        </a:p>
      </dsp:txBody>
      <dsp:txXfrm>
        <a:off x="4456091" y="1461499"/>
        <a:ext cx="2134294" cy="726112"/>
      </dsp:txXfrm>
    </dsp:sp>
    <dsp:sp modelId="{63F1DD08-C095-0440-B71C-2534CC463753}">
      <dsp:nvSpPr>
        <dsp:cNvPr id="0" name=""/>
        <dsp:cNvSpPr/>
      </dsp:nvSpPr>
      <dsp:spPr>
        <a:xfrm>
          <a:off x="1610796" y="196079"/>
          <a:ext cx="3994612" cy="3994612"/>
        </a:xfrm>
        <a:custGeom>
          <a:avLst/>
          <a:gdLst/>
          <a:ahLst/>
          <a:cxnLst/>
          <a:rect l="0" t="0" r="0" b="0"/>
          <a:pathLst>
            <a:path>
              <a:moveTo>
                <a:pt x="3994095" y="2042767"/>
              </a:moveTo>
              <a:arcTo wR="1997306" hR="1997306" stAng="78255" swAng="2048905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221215"/>
              <a:satOff val="-2444"/>
              <a:lumOff val="991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C278BF-F38E-E44E-8B10-6BFAD0DF7BD3}">
      <dsp:nvSpPr>
        <dsp:cNvPr id="0" name=""/>
        <dsp:cNvSpPr/>
      </dsp:nvSpPr>
      <dsp:spPr>
        <a:xfrm rot="21000000">
          <a:off x="3844830" y="3361603"/>
          <a:ext cx="2212856" cy="804674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alpha val="90000"/>
                <a:hueOff val="0"/>
                <a:satOff val="0"/>
                <a:lumOff val="0"/>
                <a:alphaOff val="-20000"/>
                <a:shade val="40000"/>
                <a:satMod val="130000"/>
              </a:schemeClr>
              <a:schemeClr val="accent2">
                <a:alpha val="90000"/>
                <a:hueOff val="0"/>
                <a:satOff val="0"/>
                <a:lumOff val="0"/>
                <a:alphaOff val="-20000"/>
                <a:satMod val="275000"/>
              </a:schemeClr>
            </a:duotone>
          </a:blip>
          <a:stretch/>
        </a:blipFill>
        <a:ln>
          <a:noFill/>
        </a:ln>
        <a:effectLst>
          <a:outerShdw blurRad="88900" dir="4200000" sx="105000" sy="105000" algn="t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學思達</a:t>
          </a:r>
          <a:endParaRPr lang="zh-TW" altLang="en-US" sz="2200" b="1" kern="1200" dirty="0">
            <a:latin typeface="微軟正黑體"/>
            <a:ea typeface="微軟正黑體"/>
            <a:cs typeface="微軟正黑體"/>
          </a:endParaRPr>
        </a:p>
      </dsp:txBody>
      <dsp:txXfrm>
        <a:off x="3884111" y="3400884"/>
        <a:ext cx="2134294" cy="726112"/>
      </dsp:txXfrm>
    </dsp:sp>
    <dsp:sp modelId="{B0DAC72C-071F-A243-B1AB-497AE980E1A5}">
      <dsp:nvSpPr>
        <dsp:cNvPr id="0" name=""/>
        <dsp:cNvSpPr/>
      </dsp:nvSpPr>
      <dsp:spPr>
        <a:xfrm>
          <a:off x="1592883" y="368934"/>
          <a:ext cx="3994612" cy="3994612"/>
        </a:xfrm>
        <a:custGeom>
          <a:avLst/>
          <a:gdLst/>
          <a:ahLst/>
          <a:cxnLst/>
          <a:rect l="0" t="0" r="0" b="0"/>
          <a:pathLst>
            <a:path>
              <a:moveTo>
                <a:pt x="2845752" y="3805447"/>
              </a:moveTo>
              <a:arcTo wR="1997306" hR="1997306" stAng="3891739" swAng="3320942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442429"/>
              <a:satOff val="-4888"/>
              <a:lumOff val="1983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C2EC0B-F240-9D47-A335-194EA1DF9C8A}">
      <dsp:nvSpPr>
        <dsp:cNvPr id="0" name=""/>
        <dsp:cNvSpPr/>
      </dsp:nvSpPr>
      <dsp:spPr>
        <a:xfrm rot="21000000">
          <a:off x="964014" y="3278008"/>
          <a:ext cx="2212856" cy="804674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alpha val="90000"/>
                <a:hueOff val="0"/>
                <a:satOff val="0"/>
                <a:lumOff val="0"/>
                <a:alphaOff val="-30000"/>
                <a:shade val="40000"/>
                <a:satMod val="130000"/>
              </a:schemeClr>
              <a:schemeClr val="accent2">
                <a:alpha val="90000"/>
                <a:hueOff val="0"/>
                <a:satOff val="0"/>
                <a:lumOff val="0"/>
                <a:alphaOff val="-30000"/>
                <a:satMod val="275000"/>
              </a:schemeClr>
            </a:duotone>
          </a:blip>
          <a:stretch/>
        </a:blipFill>
        <a:ln>
          <a:noFill/>
        </a:ln>
        <a:effectLst>
          <a:outerShdw blurRad="88900" dir="4200000" sx="105000" sy="105000" algn="t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備</a:t>
          </a:r>
          <a:r>
            <a:rPr lang="en-US" altLang="zh-TW" sz="2200" b="1" kern="1200" dirty="0" smtClean="0">
              <a:latin typeface="微軟正黑體"/>
              <a:ea typeface="微軟正黑體"/>
              <a:cs typeface="微軟正黑體"/>
            </a:rPr>
            <a:t>/</a:t>
          </a: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議</a:t>
          </a:r>
          <a:r>
            <a:rPr lang="en-US" altLang="zh-TW" sz="2200" b="1" kern="1200" dirty="0" smtClean="0">
              <a:latin typeface="微軟正黑體"/>
              <a:ea typeface="微軟正黑體"/>
              <a:cs typeface="微軟正黑體"/>
            </a:rPr>
            <a:t>/</a:t>
          </a: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觀課</a:t>
          </a:r>
          <a:endParaRPr lang="zh-TW" altLang="en-US" sz="2200" b="1" kern="1200" dirty="0">
            <a:latin typeface="微軟正黑體"/>
            <a:ea typeface="微軟正黑體"/>
            <a:cs typeface="微軟正黑體"/>
          </a:endParaRPr>
        </a:p>
      </dsp:txBody>
      <dsp:txXfrm>
        <a:off x="1003295" y="3317289"/>
        <a:ext cx="2134294" cy="726112"/>
      </dsp:txXfrm>
    </dsp:sp>
    <dsp:sp modelId="{045F1931-7A02-8442-8727-124DBF3579F6}">
      <dsp:nvSpPr>
        <dsp:cNvPr id="0" name=""/>
        <dsp:cNvSpPr/>
      </dsp:nvSpPr>
      <dsp:spPr>
        <a:xfrm>
          <a:off x="1488307" y="206851"/>
          <a:ext cx="3994612" cy="3994612"/>
        </a:xfrm>
        <a:custGeom>
          <a:avLst/>
          <a:gdLst/>
          <a:ahLst/>
          <a:cxnLst/>
          <a:rect l="0" t="0" r="0" b="0"/>
          <a:pathLst>
            <a:path>
              <a:moveTo>
                <a:pt x="307417" y="3061969"/>
              </a:moveTo>
              <a:arcTo wR="1997306" hR="1997306" stAng="8867296" swAng="1858775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663644"/>
              <a:satOff val="-7332"/>
              <a:lumOff val="2975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D8A88C-42F6-684D-B941-1B2B71D7B95A}">
      <dsp:nvSpPr>
        <dsp:cNvPr id="0" name=""/>
        <dsp:cNvSpPr/>
      </dsp:nvSpPr>
      <dsp:spPr>
        <a:xfrm rot="21000000">
          <a:off x="468301" y="1431555"/>
          <a:ext cx="2212856" cy="804674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alpha val="90000"/>
                <a:hueOff val="0"/>
                <a:satOff val="0"/>
                <a:lumOff val="0"/>
                <a:alphaOff val="-40000"/>
                <a:shade val="40000"/>
                <a:satMod val="130000"/>
              </a:schemeClr>
              <a:schemeClr val="accent2">
                <a:alpha val="90000"/>
                <a:hueOff val="0"/>
                <a:satOff val="0"/>
                <a:lumOff val="0"/>
                <a:alphaOff val="-40000"/>
                <a:satMod val="275000"/>
              </a:schemeClr>
            </a:duotone>
          </a:blip>
          <a:stretch/>
        </a:blipFill>
        <a:ln>
          <a:noFill/>
        </a:ln>
        <a:effectLst>
          <a:outerShdw blurRad="88900" dir="4200000" sx="105000" sy="105000" algn="t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學習共同體</a:t>
          </a:r>
          <a:endParaRPr lang="zh-TW" altLang="en-US" sz="2200" b="1" kern="1200" dirty="0">
            <a:latin typeface="微軟正黑體"/>
            <a:ea typeface="微軟正黑體"/>
            <a:cs typeface="微軟正黑體"/>
          </a:endParaRPr>
        </a:p>
      </dsp:txBody>
      <dsp:txXfrm>
        <a:off x="507582" y="1470836"/>
        <a:ext cx="2134294" cy="726112"/>
      </dsp:txXfrm>
    </dsp:sp>
    <dsp:sp modelId="{DB616F7B-0DB8-614C-8900-8C33D49659F3}">
      <dsp:nvSpPr>
        <dsp:cNvPr id="0" name=""/>
        <dsp:cNvSpPr/>
      </dsp:nvSpPr>
      <dsp:spPr>
        <a:xfrm>
          <a:off x="1517144" y="382859"/>
          <a:ext cx="3994612" cy="3994612"/>
        </a:xfrm>
        <a:custGeom>
          <a:avLst/>
          <a:gdLst/>
          <a:ahLst/>
          <a:cxnLst/>
          <a:rect l="0" t="0" r="0" b="0"/>
          <a:pathLst>
            <a:path>
              <a:moveTo>
                <a:pt x="245699" y="1037564"/>
              </a:moveTo>
              <a:arcTo wR="1997306" hR="1997306" stAng="12523156" swAng="2175779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884858"/>
              <a:satOff val="-9776"/>
              <a:lumOff val="3966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anchor="b"/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 </a:t>
            </a:r>
            <a:r>
              <a:rPr lang="zh-TW" altLang="en-US" smtClean="0"/>
              <a:t>按一下以編輯母片子標題樣式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0B228-79A1-4C63-87A2-52768BE15854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9EA5-02F6-41AE-969B-9A29592E867A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51F11-FA0B-4266-B037-D55485127B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投影片含圖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9" y="3774328"/>
            <a:ext cx="7199311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8" y="5257800"/>
            <a:ext cx="7199312" cy="990600"/>
          </a:xfrm>
        </p:spPr>
        <p:txBody>
          <a:bodyPr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 </a:t>
            </a:r>
            <a:r>
              <a:rPr lang="zh-TW" altLang="en-US" smtClean="0"/>
              <a:t>按一下以編輯母片子標題樣式</a:t>
            </a:r>
            <a:endParaRPr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>
          <a:xfrm rot="504148">
            <a:off x="4493544" y="555043"/>
            <a:ext cx="4142460" cy="308539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/>
          <a:lstStyle>
            <a:lvl1pPr>
              <a:buNone/>
              <a:defRPr sz="1800"/>
            </a:lvl1pPr>
          </a:lstStyle>
          <a:p>
            <a:pPr lvl="0"/>
            <a:r>
              <a:rPr lang="zh-TW" altLang="en-US" noProof="0" smtClean="0"/>
              <a:t>將圖片拖曳至版面配置區或按一下圖示以新增</a:t>
            </a:r>
            <a:endParaRPr noProof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4746A-3895-4880-ACEC-72A8BA309759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236694"/>
            <a:ext cx="7612063" cy="1362075"/>
          </a:xfrm>
        </p:spPr>
        <p:txBody>
          <a:bodyPr anchor="b"/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617259"/>
            <a:ext cx="7612063" cy="1500187"/>
          </a:xfrm>
        </p:spPr>
        <p:txBody>
          <a:bodyPr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78F99-C113-49BC-ADB3-4C562A272C1A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AAE58-1FD5-492F-A349-E8AE0D04F6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5175" y="2084388"/>
            <a:ext cx="3657600" cy="418306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637" y="2084388"/>
            <a:ext cx="3657600" cy="418306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88069-6660-454B-8491-219795AD2B1C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28FDE-9AF9-4EAE-9C08-083824A617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174" y="2649071"/>
            <a:ext cx="3657600" cy="360829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9637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9637" y="2649071"/>
            <a:ext cx="3657600" cy="360829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20DAE-7EAB-4980-857A-6A5C384DE02A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DDF1B-D855-43B5-AD5A-00137DFFEF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04AE3-CD28-40C4-B782-6F4D1A77606A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F4860-81DB-4A85-855A-BD3227EB57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FE3A7-8205-4C41-9A0F-F2B474E9E283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9FDE2-1F61-4C84-99D3-EBB19D058D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381000"/>
            <a:ext cx="4149725" cy="588645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1DA60939-B16D-4D7C-99A7-DF0B47A15A2D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6913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C74DD55-8D98-4F8D-9DBE-EF9C59D84D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4267200"/>
            <a:ext cx="7612063" cy="1100138"/>
          </a:xfrm>
        </p:spPr>
        <p:txBody>
          <a:bodyPr anchor="b"/>
          <a:lstStyle>
            <a:lvl1pPr algn="ctr">
              <a:defRPr sz="4400" b="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4040">
            <a:off x="1779080" y="450465"/>
            <a:ext cx="5486400" cy="3626214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/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Wingdings 2" pitchFamily="18" charset="2"/>
              <a:buNone/>
              <a:defRPr sz="1800" kern="120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將圖片拖曳至版面配置區或按一下圖示以新增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5175" y="5443538"/>
            <a:ext cx="7612063" cy="804862"/>
          </a:xfrm>
        </p:spPr>
        <p:txBody>
          <a:bodyPr/>
          <a:lstStyle>
            <a:lvl1pPr marL="0" indent="0" algn="ctr">
              <a:spcBef>
                <a:spcPts val="300"/>
              </a:spcBef>
              <a:buNone/>
              <a:defRPr sz="1800"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F69D7-C348-4340-A3A7-BB05208ADD4D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11A9A-3000-418E-B8E6-BD8922DD13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張含標題圖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4"/>
          </p:nvPr>
        </p:nvSpPr>
        <p:spPr>
          <a:xfrm rot="307655">
            <a:off x="4082874" y="3187732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72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/>
          <a:lstStyle>
            <a:lvl1pPr>
              <a:buNone/>
              <a:defRPr sz="1800"/>
            </a:lvl1pPr>
          </a:lstStyle>
          <a:p>
            <a:pPr lvl="0"/>
            <a:r>
              <a:rPr lang="zh-TW" altLang="en-US" noProof="0" smtClean="0"/>
              <a:t>將圖片拖曳至版面配置區或按一下圖示以新增</a:t>
            </a:r>
            <a:endParaRPr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414752">
            <a:off x="4623469" y="338031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/>
          <a:lstStyle>
            <a:lvl1pPr>
              <a:buNone/>
              <a:defRPr sz="1800"/>
            </a:lvl1pPr>
          </a:lstStyle>
          <a:p>
            <a:pPr lvl="0"/>
            <a:r>
              <a:rPr lang="zh-TW" altLang="en-US" noProof="0" smtClean="0"/>
              <a:t>將圖片拖曳至版面配置區或按一下圖示以新增</a:t>
            </a:r>
            <a:endParaRPr noProof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9D550C9A-2EE7-4900-B10D-C1F56B6B0E74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7"/>
          </p:nvPr>
        </p:nvSpPr>
        <p:spPr>
          <a:xfrm>
            <a:off x="1966913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1947648-5766-4254-ACE1-440BFCD951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41616-A63B-427A-B7FD-9008C714E203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1467E-3BFA-4EFD-B036-493876D988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457200"/>
            <a:ext cx="1497106" cy="581025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888" y="457200"/>
            <a:ext cx="6513511" cy="581025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78ACD-E3EF-4237-A017-15EA52B65028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988CC-59B9-4483-914D-EDE64904C9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5175" y="79375"/>
            <a:ext cx="7612063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2070100"/>
            <a:ext cx="7612063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6980FD8-47BE-41B2-89A7-682F8BDD72C8}" type="datetimeFigureOut">
              <a:rPr lang="en-US"/>
              <a:pPr>
                <a:defRPr/>
              </a:pPr>
              <a:t>7/4/2017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45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0801EBE-30EB-4951-8118-8FC1126FD8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5" r:id="rId3"/>
    <p:sldLayoutId id="2147483676" r:id="rId4"/>
    <p:sldLayoutId id="2147483672" r:id="rId5"/>
    <p:sldLayoutId id="2147483671" r:id="rId6"/>
    <p:sldLayoutId id="2147483670" r:id="rId7"/>
    <p:sldLayoutId id="2147483677" r:id="rId8"/>
    <p:sldLayoutId id="2147483678" r:id="rId9"/>
    <p:sldLayoutId id="2147483679" r:id="rId10"/>
    <p:sldLayoutId id="2147483680" r:id="rId11"/>
    <p:sldLayoutId id="2147483669" r:id="rId12"/>
    <p:sldLayoutId id="214748368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2"/>
          </a:solidFill>
          <a:effectLst>
            <a:outerShdw blurRad="50800" dist="25400" dir="2700000" algn="t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9pPr>
    </p:titleStyle>
    <p:bodyStyle>
      <a:lvl1pPr marL="342900" indent="-342900" algn="l" rtl="0" eaLnBrk="0" fontAlgn="base" hangingPunct="0">
        <a:spcBef>
          <a:spcPts val="2000"/>
        </a:spcBef>
        <a:spcAft>
          <a:spcPct val="0"/>
        </a:spcAft>
        <a:buFont typeface="Wingdings 2" pitchFamily="18" charset="2"/>
        <a:buChar char=""/>
        <a:defRPr sz="24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sz="22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sz="20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93713" y="3776663"/>
            <a:ext cx="7196137" cy="1470025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備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課</a:t>
            </a:r>
            <a:r>
              <a:rPr lang="en-US" altLang="zh-TW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觀課</a:t>
            </a:r>
            <a:r>
              <a:rPr lang="en-US" altLang="zh-TW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議課</a:t>
            </a:r>
            <a:endParaRPr kumimoji="1" lang="zh-TW" altLang="en-US" sz="4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493713" y="5279304"/>
            <a:ext cx="7196137" cy="987425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kumimoji="1"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日期：</a:t>
            </a:r>
            <a:r>
              <a:rPr kumimoji="1" lang="en-US" altLang="zh-TW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106.04.07 (</a:t>
            </a:r>
            <a:r>
              <a:rPr kumimoji="1"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五</a:t>
            </a:r>
            <a:r>
              <a:rPr kumimoji="1" lang="en-US" altLang="zh-TW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 algn="ctr">
              <a:defRPr/>
            </a:pPr>
            <a:r>
              <a:rPr kumimoji="1"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講師：大崙國中 邱映霖組長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62498">
            <a:off x="2493181" y="737746"/>
            <a:ext cx="6271833" cy="33076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kumimoji="1" lang="zh-TW" altLang="en-US" b="1" dirty="0" smtClean="0">
                <a:latin typeface="微軟正黑體"/>
                <a:ea typeface="微軟正黑體"/>
                <a:cs typeface="微軟正黑體"/>
              </a:rPr>
              <a:t>教學的改變</a:t>
            </a:r>
            <a:r>
              <a:rPr kumimoji="1" lang="en-US" altLang="zh-TW" b="1" dirty="0" smtClean="0">
                <a:latin typeface="微軟正黑體"/>
                <a:ea typeface="微軟正黑體"/>
                <a:cs typeface="微軟正黑體"/>
              </a:rPr>
              <a:t>!?</a:t>
            </a:r>
            <a:endParaRPr kumimoji="1" lang="zh-TW" altLang="en-US" b="1" dirty="0">
              <a:latin typeface="微軟正黑體"/>
              <a:ea typeface="微軟正黑體"/>
              <a:cs typeface="微軟正黑體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1129868" y="1998450"/>
          <a:ext cx="6948561" cy="4684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肘形接點 5"/>
          <p:cNvCxnSpPr/>
          <p:nvPr/>
        </p:nvCxnSpPr>
        <p:spPr>
          <a:xfrm flipV="1">
            <a:off x="7475538" y="3025775"/>
            <a:ext cx="1470025" cy="438150"/>
          </a:xfrm>
          <a:prstGeom prst="bentConnector3">
            <a:avLst>
              <a:gd name="adj1" fmla="val -202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388" name="文字方塊 13"/>
          <p:cNvSpPr txBox="1">
            <a:spLocks noChangeArrowheads="1"/>
          </p:cNvSpPr>
          <p:nvPr/>
        </p:nvSpPr>
        <p:spPr bwMode="auto">
          <a:xfrm>
            <a:off x="7475538" y="2379663"/>
            <a:ext cx="13398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b="1">
                <a:solidFill>
                  <a:schemeClr val="bg1"/>
                </a:solidFill>
                <a:latin typeface="Book Antiqua" pitchFamily="18" charset="0"/>
              </a:rPr>
              <a:t>台大電機</a:t>
            </a:r>
            <a:endParaRPr lang="en-US" altLang="zh-TW" b="1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zh-TW" altLang="en-US" b="1">
                <a:solidFill>
                  <a:schemeClr val="bg1"/>
                </a:solidFill>
                <a:latin typeface="Book Antiqua" pitchFamily="18" charset="0"/>
              </a:rPr>
              <a:t>葉丙成教授</a:t>
            </a:r>
            <a:endParaRPr lang="en-US" altLang="zh-TW" b="1">
              <a:solidFill>
                <a:schemeClr val="bg1"/>
              </a:solidFill>
              <a:latin typeface="Book Antiqua" pitchFamily="18" charset="0"/>
            </a:endParaRPr>
          </a:p>
        </p:txBody>
      </p:sp>
      <p:cxnSp>
        <p:nvCxnSpPr>
          <p:cNvPr id="15" name="肘形接點 14"/>
          <p:cNvCxnSpPr/>
          <p:nvPr/>
        </p:nvCxnSpPr>
        <p:spPr>
          <a:xfrm flipV="1">
            <a:off x="7038975" y="5027613"/>
            <a:ext cx="1468438" cy="438150"/>
          </a:xfrm>
          <a:prstGeom prst="bentConnector3">
            <a:avLst>
              <a:gd name="adj1" fmla="val -202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390" name="文字方塊 15"/>
          <p:cNvSpPr txBox="1">
            <a:spLocks noChangeArrowheads="1"/>
          </p:cNvSpPr>
          <p:nvPr/>
        </p:nvSpPr>
        <p:spPr bwMode="auto">
          <a:xfrm>
            <a:off x="7038975" y="4381500"/>
            <a:ext cx="13382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b="1">
                <a:solidFill>
                  <a:schemeClr val="bg1"/>
                </a:solidFill>
                <a:latin typeface="Book Antiqua" pitchFamily="18" charset="0"/>
              </a:rPr>
              <a:t>中山女高</a:t>
            </a:r>
            <a:endParaRPr lang="en-US" altLang="zh-TW" b="1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zh-TW" altLang="en-US" b="1">
                <a:solidFill>
                  <a:schemeClr val="bg1"/>
                </a:solidFill>
                <a:latin typeface="Book Antiqua" pitchFamily="18" charset="0"/>
              </a:rPr>
              <a:t>張輝誠老師</a:t>
            </a:r>
            <a:endParaRPr lang="en-US" altLang="zh-TW" b="1">
              <a:solidFill>
                <a:schemeClr val="bg1"/>
              </a:solidFill>
              <a:latin typeface="Book Antiqua" pitchFamily="18" charset="0"/>
            </a:endParaRPr>
          </a:p>
        </p:txBody>
      </p:sp>
      <p:cxnSp>
        <p:nvCxnSpPr>
          <p:cNvPr id="17" name="肘形接點 16"/>
          <p:cNvCxnSpPr/>
          <p:nvPr/>
        </p:nvCxnSpPr>
        <p:spPr>
          <a:xfrm rot="10800000">
            <a:off x="382588" y="3349625"/>
            <a:ext cx="1468437" cy="441325"/>
          </a:xfrm>
          <a:prstGeom prst="bentConnector3">
            <a:avLst>
              <a:gd name="adj1" fmla="val -852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392" name="文字方塊 17"/>
          <p:cNvSpPr txBox="1">
            <a:spLocks noChangeArrowheads="1"/>
          </p:cNvSpPr>
          <p:nvPr/>
        </p:nvSpPr>
        <p:spPr bwMode="auto">
          <a:xfrm>
            <a:off x="382588" y="2970213"/>
            <a:ext cx="1350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b="1">
                <a:solidFill>
                  <a:schemeClr val="bg1"/>
                </a:solidFill>
                <a:latin typeface="Book Antiqua" pitchFamily="18" charset="0"/>
              </a:rPr>
              <a:t>佐藤學教授</a:t>
            </a:r>
            <a:endParaRPr lang="en-US" altLang="zh-TW" b="1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7869238" y="5118100"/>
            <a:ext cx="660400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rgbClr val="FFFFFF"/>
                </a:solidFill>
                <a:latin typeface="+mn-lt"/>
                <a:ea typeface="+mn-ea"/>
              </a:rPr>
              <a:t>自</a:t>
            </a:r>
            <a:r>
              <a:rPr lang="zh-TW" altLang="en-US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學</a:t>
            </a:r>
            <a:endParaRPr lang="en-US" altLang="zh-TW" b="1" dirty="0">
              <a:solidFill>
                <a:schemeClr val="accent3">
                  <a:lumMod val="40000"/>
                  <a:lumOff val="60000"/>
                </a:schemeClr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思</a:t>
            </a:r>
            <a:r>
              <a:rPr lang="zh-TW" altLang="en-US" b="1" dirty="0">
                <a:solidFill>
                  <a:srgbClr val="FFFFFF"/>
                </a:solidFill>
                <a:latin typeface="+mn-lt"/>
                <a:ea typeface="+mn-ea"/>
              </a:rPr>
              <a:t>考</a:t>
            </a:r>
            <a:endParaRPr lang="en-US" altLang="zh-TW" b="1" dirty="0">
              <a:solidFill>
                <a:srgbClr val="FFFFFF"/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rgbClr val="FFFFFF"/>
                </a:solidFill>
                <a:latin typeface="+mn-lt"/>
                <a:ea typeface="+mn-ea"/>
              </a:rPr>
              <a:t>表</a:t>
            </a:r>
            <a:r>
              <a:rPr lang="zh-TW" altLang="en-US" b="1" dirty="0">
                <a:solidFill>
                  <a:srgbClr val="FFAD96"/>
                </a:solidFill>
                <a:latin typeface="+mn-lt"/>
                <a:ea typeface="+mn-ea"/>
              </a:rPr>
              <a:t>達</a:t>
            </a:r>
          </a:p>
        </p:txBody>
      </p:sp>
      <p:pic>
        <p:nvPicPr>
          <p:cNvPr id="24" name="圖片 23" descr="image006.jpg"/>
          <p:cNvPicPr>
            <a:picLocks noChangeAspect="1"/>
          </p:cNvPicPr>
          <p:nvPr/>
        </p:nvPicPr>
        <p:blipFill>
          <a:blip r:embed="rId7" cstate="email">
            <a:extLst/>
          </a:blip>
          <a:stretch>
            <a:fillRect/>
          </a:stretch>
        </p:blipFill>
        <p:spPr>
          <a:xfrm>
            <a:off x="102185" y="3464603"/>
            <a:ext cx="1325977" cy="105525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kumimoji="1" lang="zh-TW" altLang="en-US" dirty="0" smtClean="0">
                <a:latin typeface="微軟正黑體"/>
                <a:ea typeface="微軟正黑體"/>
                <a:cs typeface="微軟正黑體"/>
              </a:rPr>
              <a:t>備</a:t>
            </a:r>
            <a:r>
              <a:rPr kumimoji="1" lang="en-US" altLang="zh-TW" dirty="0" smtClean="0">
                <a:latin typeface="微軟正黑體"/>
                <a:ea typeface="微軟正黑體"/>
                <a:cs typeface="微軟正黑體"/>
              </a:rPr>
              <a:t>/</a:t>
            </a:r>
            <a:r>
              <a:rPr kumimoji="1" lang="zh-TW" altLang="en-US" dirty="0" smtClean="0">
                <a:latin typeface="微軟正黑體"/>
                <a:ea typeface="微軟正黑體"/>
                <a:cs typeface="微軟正黑體"/>
              </a:rPr>
              <a:t>觀</a:t>
            </a:r>
            <a:r>
              <a:rPr kumimoji="1" lang="en-US" altLang="zh-TW" dirty="0" smtClean="0">
                <a:latin typeface="微軟正黑體"/>
                <a:ea typeface="微軟正黑體"/>
                <a:cs typeface="微軟正黑體"/>
              </a:rPr>
              <a:t>/</a:t>
            </a:r>
            <a:r>
              <a:rPr kumimoji="1" lang="zh-TW" altLang="en-US" dirty="0" smtClean="0">
                <a:latin typeface="微軟正黑體"/>
                <a:ea typeface="微軟正黑體"/>
                <a:cs typeface="微軟正黑體"/>
              </a:rPr>
              <a:t>議課＝教學演示</a:t>
            </a:r>
            <a:r>
              <a:rPr kumimoji="1" lang="zh-TW" altLang="zh-TW" dirty="0" smtClean="0">
                <a:latin typeface="微軟正黑體"/>
                <a:ea typeface="微軟正黑體"/>
                <a:cs typeface="微軟正黑體"/>
              </a:rPr>
              <a:t>!</a:t>
            </a:r>
            <a:r>
              <a:rPr kumimoji="1" lang="zh-TW" altLang="zh-TW" dirty="0">
                <a:latin typeface="微軟正黑體"/>
                <a:ea typeface="微軟正黑體"/>
                <a:cs typeface="微軟正黑體"/>
              </a:rPr>
              <a:t>?</a:t>
            </a:r>
            <a:endParaRPr kumimoji="1" lang="zh-TW" altLang="en-US" dirty="0">
              <a:latin typeface="微軟正黑體"/>
              <a:ea typeface="微軟正黑體"/>
              <a:cs typeface="微軟正黑體"/>
            </a:endParaRPr>
          </a:p>
        </p:txBody>
      </p:sp>
      <p:grpSp>
        <p:nvGrpSpPr>
          <p:cNvPr id="17410" name="群組 7"/>
          <p:cNvGrpSpPr>
            <a:grpSpLocks/>
          </p:cNvGrpSpPr>
          <p:nvPr/>
        </p:nvGrpSpPr>
        <p:grpSpPr bwMode="auto">
          <a:xfrm>
            <a:off x="473075" y="2085975"/>
            <a:ext cx="762000" cy="777875"/>
            <a:chOff x="597096" y="2185525"/>
            <a:chExt cx="763113" cy="777789"/>
          </a:xfrm>
        </p:grpSpPr>
        <p:pic>
          <p:nvPicPr>
            <p:cNvPr id="17426" name="圖片 5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97096" y="2185525"/>
              <a:ext cx="763113" cy="7777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27" name="文字方塊 6"/>
            <p:cNvSpPr txBox="1">
              <a:spLocks noChangeArrowheads="1"/>
            </p:cNvSpPr>
            <p:nvPr/>
          </p:nvSpPr>
          <p:spPr bwMode="auto">
            <a:xfrm>
              <a:off x="681134" y="2278607"/>
              <a:ext cx="595035" cy="584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2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備</a:t>
              </a:r>
            </a:p>
          </p:txBody>
        </p:sp>
      </p:grpSp>
      <p:grpSp>
        <p:nvGrpSpPr>
          <p:cNvPr id="17411" name="群組 8"/>
          <p:cNvGrpSpPr>
            <a:grpSpLocks/>
          </p:cNvGrpSpPr>
          <p:nvPr/>
        </p:nvGrpSpPr>
        <p:grpSpPr bwMode="auto">
          <a:xfrm>
            <a:off x="3143250" y="2078038"/>
            <a:ext cx="763588" cy="777875"/>
            <a:chOff x="597096" y="2185525"/>
            <a:chExt cx="763113" cy="777789"/>
          </a:xfrm>
        </p:grpSpPr>
        <p:pic>
          <p:nvPicPr>
            <p:cNvPr id="17424" name="圖片 9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97096" y="2185525"/>
              <a:ext cx="763113" cy="7777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25" name="文字方塊 10"/>
            <p:cNvSpPr txBox="1">
              <a:spLocks noChangeArrowheads="1"/>
            </p:cNvSpPr>
            <p:nvPr/>
          </p:nvSpPr>
          <p:spPr bwMode="auto">
            <a:xfrm>
              <a:off x="681134" y="2278607"/>
              <a:ext cx="595035" cy="584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2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觀</a:t>
              </a:r>
            </a:p>
          </p:txBody>
        </p:sp>
      </p:grpSp>
      <p:grpSp>
        <p:nvGrpSpPr>
          <p:cNvPr id="17412" name="群組 11"/>
          <p:cNvGrpSpPr>
            <a:grpSpLocks/>
          </p:cNvGrpSpPr>
          <p:nvPr/>
        </p:nvGrpSpPr>
        <p:grpSpPr bwMode="auto">
          <a:xfrm>
            <a:off x="5767388" y="2078038"/>
            <a:ext cx="763587" cy="777875"/>
            <a:chOff x="597096" y="2185525"/>
            <a:chExt cx="763113" cy="777789"/>
          </a:xfrm>
        </p:grpSpPr>
        <p:pic>
          <p:nvPicPr>
            <p:cNvPr id="17422" name="圖片 12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97096" y="2185525"/>
              <a:ext cx="763113" cy="7777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23" name="文字方塊 13"/>
            <p:cNvSpPr txBox="1">
              <a:spLocks noChangeArrowheads="1"/>
            </p:cNvSpPr>
            <p:nvPr/>
          </p:nvSpPr>
          <p:spPr bwMode="auto">
            <a:xfrm>
              <a:off x="681134" y="2278607"/>
              <a:ext cx="595035" cy="584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2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議</a:t>
              </a:r>
            </a:p>
          </p:txBody>
        </p:sp>
      </p:grpSp>
      <p:sp>
        <p:nvSpPr>
          <p:cNvPr id="15" name="文字方塊 14"/>
          <p:cNvSpPr txBox="1"/>
          <p:nvPr/>
        </p:nvSpPr>
        <p:spPr>
          <a:xfrm>
            <a:off x="1392238" y="2647950"/>
            <a:ext cx="492125" cy="15700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以</a:t>
            </a:r>
            <a:endParaRPr lang="en-US" altLang="zh-TW" sz="2400" dirty="0">
              <a:solidFill>
                <a:schemeClr val="accent3">
                  <a:lumMod val="40000"/>
                  <a:lumOff val="60000"/>
                </a:schemeClr>
              </a:solidFill>
              <a:latin typeface="微軟正黑體"/>
              <a:ea typeface="微軟正黑體"/>
              <a:cs typeface="微軟正黑體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終</a:t>
            </a:r>
            <a:endParaRPr lang="en-US" altLang="zh-TW" sz="2400" dirty="0">
              <a:solidFill>
                <a:schemeClr val="accent3">
                  <a:lumMod val="40000"/>
                  <a:lumOff val="60000"/>
                </a:schemeClr>
              </a:solidFill>
              <a:latin typeface="微軟正黑體"/>
              <a:ea typeface="微軟正黑體"/>
              <a:cs typeface="微軟正黑體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為</a:t>
            </a:r>
            <a:endParaRPr lang="en-US" altLang="zh-TW" sz="2400" dirty="0">
              <a:solidFill>
                <a:schemeClr val="accent3">
                  <a:lumMod val="40000"/>
                  <a:lumOff val="60000"/>
                </a:schemeClr>
              </a:solidFill>
              <a:latin typeface="微軟正黑體"/>
              <a:ea typeface="微軟正黑體"/>
              <a:cs typeface="微軟正黑體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始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649288" y="4575175"/>
            <a:ext cx="2135187" cy="19081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u="sng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合作。分享。探究</a:t>
            </a:r>
            <a:endParaRPr lang="en-US" altLang="zh-TW" b="1" u="sng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TW" sz="1000" b="1" u="sng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共同哲學觀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安全與信任氛圍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責任與義務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共同時間安排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進行方式的討論</a:t>
            </a:r>
          </a:p>
        </p:txBody>
      </p:sp>
      <p:pic>
        <p:nvPicPr>
          <p:cNvPr id="17415" name="圖片 1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32175" y="3186113"/>
            <a:ext cx="2027238" cy="27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文字方塊 17"/>
          <p:cNvSpPr txBox="1"/>
          <p:nvPr/>
        </p:nvSpPr>
        <p:spPr>
          <a:xfrm>
            <a:off x="3509963" y="6115050"/>
            <a:ext cx="226218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注意學生的細緻訊息</a:t>
            </a:r>
          </a:p>
        </p:txBody>
      </p:sp>
      <p:grpSp>
        <p:nvGrpSpPr>
          <p:cNvPr id="17417" name="群組 23"/>
          <p:cNvGrpSpPr>
            <a:grpSpLocks/>
          </p:cNvGrpSpPr>
          <p:nvPr/>
        </p:nvGrpSpPr>
        <p:grpSpPr bwMode="auto">
          <a:xfrm>
            <a:off x="6530975" y="3224213"/>
            <a:ext cx="1976438" cy="2703512"/>
            <a:chOff x="6857043" y="2647534"/>
            <a:chExt cx="1977162" cy="2702303"/>
          </a:xfrm>
        </p:grpSpPr>
        <p:pic>
          <p:nvPicPr>
            <p:cNvPr id="17418" name="圖片 19" descr="螢幕快照 2015-05-28 下午9.16.15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857043" y="2647534"/>
              <a:ext cx="1977162" cy="2702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文字方塊 20"/>
            <p:cNvSpPr txBox="1"/>
            <p:nvPr/>
          </p:nvSpPr>
          <p:spPr>
            <a:xfrm>
              <a:off x="7087315" y="3602782"/>
              <a:ext cx="1569025" cy="36972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b="1" dirty="0">
                  <a:solidFill>
                    <a:schemeClr val="accent3"/>
                  </a:solidFill>
                  <a:latin typeface="微軟正黑體"/>
                  <a:ea typeface="微軟正黑體"/>
                  <a:cs typeface="微軟正黑體"/>
                </a:rPr>
                <a:t>學生學習情形</a:t>
              </a:r>
            </a:p>
          </p:txBody>
        </p:sp>
        <p:sp>
          <p:nvSpPr>
            <p:cNvPr id="17420" name="文字方塊 21"/>
            <p:cNvSpPr txBox="1">
              <a:spLocks noChangeArrowheads="1"/>
            </p:cNvSpPr>
            <p:nvPr/>
          </p:nvSpPr>
          <p:spPr bwMode="auto">
            <a:xfrm>
              <a:off x="6857043" y="4791682"/>
              <a:ext cx="110799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b="1">
                  <a:latin typeface="微軟正黑體" pitchFamily="34" charset="-120"/>
                  <a:ea typeface="微軟正黑體" pitchFamily="34" charset="-120"/>
                </a:rPr>
                <a:t>值得學習</a:t>
              </a:r>
            </a:p>
          </p:txBody>
        </p:sp>
        <p:sp>
          <p:nvSpPr>
            <p:cNvPr id="17421" name="文字方塊 22"/>
            <p:cNvSpPr txBox="1">
              <a:spLocks noChangeArrowheads="1"/>
            </p:cNvSpPr>
            <p:nvPr/>
          </p:nvSpPr>
          <p:spPr bwMode="auto">
            <a:xfrm>
              <a:off x="8010688" y="4838152"/>
              <a:ext cx="6463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b="1">
                  <a:latin typeface="微軟正黑體" pitchFamily="34" charset="-120"/>
                  <a:ea typeface="微軟正黑體" pitchFamily="34" charset="-120"/>
                </a:rPr>
                <a:t>感想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kumimoji="1" lang="zh-TW" altLang="en-US" b="1" dirty="0">
                <a:latin typeface="微軟正黑體"/>
                <a:ea typeface="微軟正黑體"/>
                <a:cs typeface="微軟正黑體"/>
              </a:rPr>
              <a:t>學習的主權</a:t>
            </a:r>
            <a:r>
              <a:rPr kumimoji="1" lang="en-US" altLang="zh-TW" b="1" dirty="0">
                <a:latin typeface="微軟正黑體"/>
                <a:ea typeface="微軟正黑體"/>
                <a:cs typeface="微軟正黑體"/>
              </a:rPr>
              <a:t>!?</a:t>
            </a:r>
            <a:endParaRPr kumimoji="1" lang="zh-TW" altLang="en-US" dirty="0"/>
          </a:p>
        </p:txBody>
      </p:sp>
      <p:pic>
        <p:nvPicPr>
          <p:cNvPr id="6" name="圖片 5" descr="728048775_m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04095" y="2035806"/>
            <a:ext cx="5286643" cy="3964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435" name="矩形 6"/>
          <p:cNvSpPr>
            <a:spLocks noChangeArrowheads="1"/>
          </p:cNvSpPr>
          <p:nvPr/>
        </p:nvSpPr>
        <p:spPr bwMode="auto">
          <a:xfrm>
            <a:off x="233363" y="5721350"/>
            <a:ext cx="8356600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zh-TW" sz="2800" b="1" dirty="0">
                <a:solidFill>
                  <a:srgbClr val="FFAD96"/>
                </a:solidFill>
                <a:latin typeface="微軟正黑體" pitchFamily="34" charset="-120"/>
                <a:ea typeface="微軟正黑體" pitchFamily="34" charset="-120"/>
              </a:rPr>
              <a:t>BTS </a:t>
            </a:r>
            <a:r>
              <a:rPr kumimoji="0" lang="zh-TW" altLang="en-US" sz="28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新教學思維：</a:t>
            </a:r>
            <a:r>
              <a:rPr kumimoji="0" lang="en-US" altLang="zh-TW" sz="28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kumimoji="0" lang="en-US" altLang="zh-TW" sz="28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kumimoji="0" lang="zh-TW" altLang="en-US" sz="24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「</a:t>
            </a:r>
            <a:r>
              <a:rPr kumimoji="0" lang="en-US" altLang="zh-TW" sz="24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For the student, </a:t>
            </a:r>
            <a:r>
              <a:rPr kumimoji="0" lang="en-US" altLang="zh-TW" sz="2400" b="1" dirty="0">
                <a:solidFill>
                  <a:srgbClr val="FFAD96"/>
                </a:solidFill>
                <a:latin typeface="微軟正黑體" pitchFamily="34" charset="-120"/>
                <a:ea typeface="微軟正黑體" pitchFamily="34" charset="-120"/>
              </a:rPr>
              <a:t>By the Student</a:t>
            </a:r>
            <a:r>
              <a:rPr kumimoji="0" lang="en-US" altLang="zh-TW" sz="24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, Of the student</a:t>
            </a:r>
            <a:r>
              <a:rPr kumimoji="0" lang="zh-TW" altLang="en-US" sz="24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93713" y="3210605"/>
            <a:ext cx="7196137" cy="1470025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那麼我應該要做些</a:t>
            </a:r>
            <a:r>
              <a:rPr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什麼？</a:t>
            </a:r>
            <a:endParaRPr kumimoji="1" lang="zh-TW" altLang="en-US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493713" y="4562430"/>
            <a:ext cx="7196137" cy="1237479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 01 * 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以終為始</a:t>
            </a:r>
            <a:endParaRPr kumimoji="1" lang="en-US" altLang="zh-TW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02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* 五校共備</a:t>
            </a:r>
            <a:endParaRPr kumimoji="1" lang="en-US" altLang="zh-TW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03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* 公開觀課</a:t>
            </a:r>
            <a:endParaRPr kumimoji="1" lang="en-US" altLang="zh-TW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04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* 原來我的學生是這樣</a:t>
            </a: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endParaRPr kumimoji="1" lang="zh-TW" altLang="en-US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3679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 bwMode="auto">
          <a:xfrm>
            <a:off x="139337" y="79375"/>
            <a:ext cx="8237901" cy="1417638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l" eaLnBrk="1" hangingPunct="1">
              <a:defRPr/>
            </a:pP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STEP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01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* 以</a:t>
            </a:r>
            <a:r>
              <a:rPr kumimoji="1"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終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為始</a:t>
            </a:r>
          </a:p>
        </p:txBody>
      </p:sp>
      <p:pic>
        <p:nvPicPr>
          <p:cNvPr id="2048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2366" y="3038066"/>
            <a:ext cx="5939246" cy="2180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矢量儿童思考图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1612" y="3038066"/>
            <a:ext cx="2874011" cy="404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166688" y="106363"/>
            <a:ext cx="7196137" cy="1470025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altLang="zh-TW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STEP</a:t>
            </a:r>
            <a:r>
              <a:rPr lang="zh-TW" altLang="en-US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 </a:t>
            </a:r>
            <a:r>
              <a:rPr lang="en-US" altLang="zh-TW" sz="4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02</a:t>
            </a:r>
            <a:r>
              <a:rPr lang="zh-TW" altLang="en-US" sz="4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 </a:t>
            </a:r>
            <a:r>
              <a:rPr lang="zh-TW" altLang="en-US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* 五校共備</a:t>
            </a:r>
          </a:p>
        </p:txBody>
      </p:sp>
      <p:sp>
        <p:nvSpPr>
          <p:cNvPr id="5" name="子標題 2"/>
          <p:cNvSpPr txBox="1">
            <a:spLocks/>
          </p:cNvSpPr>
          <p:nvPr/>
        </p:nvSpPr>
        <p:spPr>
          <a:xfrm>
            <a:off x="418486" y="5860064"/>
            <a:ext cx="7196138" cy="989012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0"/>
              </a:spcBef>
              <a:buFont typeface="Wingdings 2" pitchFamily="18" charset="2"/>
              <a:buNone/>
            </a:pPr>
            <a:r>
              <a:rPr kumimoji="0" lang="zh-TW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安全</a:t>
            </a:r>
            <a:r>
              <a:rPr kumimoji="0" lang="en-US" altLang="zh-TW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kumimoji="0" lang="zh-TW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信任</a:t>
            </a:r>
            <a:endParaRPr kumimoji="0" lang="zh-TW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26" name="Picture 2" descr="D:\教學組舊資料\104學年度教學\教學演示\映霖教學演示影片檔\104-10-16五校共備照片\DSC_01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63330" y="2700445"/>
            <a:ext cx="5711147" cy="38074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6755" y="79375"/>
            <a:ext cx="8220484" cy="1417638"/>
          </a:xfrm>
        </p:spPr>
        <p:txBody>
          <a:bodyPr/>
          <a:lstStyle/>
          <a:p>
            <a:pPr algn="l"/>
            <a:r>
              <a:rPr lang="en-US" altLang="zh-TW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STEP</a:t>
            </a:r>
            <a:r>
              <a:rPr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03</a:t>
            </a:r>
            <a:r>
              <a:rPr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* </a:t>
            </a:r>
            <a:r>
              <a:rPr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公開觀課</a:t>
            </a:r>
            <a:endParaRPr lang="zh-TW" altLang="en-US" dirty="0"/>
          </a:p>
        </p:txBody>
      </p:sp>
      <p:pic>
        <p:nvPicPr>
          <p:cNvPr id="3074" name="Picture 2" descr="D:\教學組舊資料\104學年度教學\教學演示\映霖教學演示影片檔\104-11-20大崙國中到校輔導照片\DSC_01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0804" y="2746552"/>
            <a:ext cx="5443265" cy="36288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1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5838" y="2323964"/>
            <a:ext cx="2027238" cy="27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字方塊 5"/>
          <p:cNvSpPr txBox="1"/>
          <p:nvPr/>
        </p:nvSpPr>
        <p:spPr>
          <a:xfrm>
            <a:off x="739210" y="5418365"/>
            <a:ext cx="180049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不影響學生學習</a:t>
            </a:r>
            <a:endParaRPr lang="zh-TW" altLang="en-US" b="1" dirty="0">
              <a:solidFill>
                <a:schemeClr val="accent3">
                  <a:lumMod val="40000"/>
                  <a:lumOff val="60000"/>
                </a:schemeClr>
              </a:solidFill>
              <a:latin typeface="微軟正黑體"/>
              <a:ea typeface="微軟正黑體"/>
              <a:cs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2311449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教學組舊資料\104學年度教學\教學演示\映霖教學演示影片檔\104-11-20大崙國中到校輔導照片\DSC_02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82834" y="2660031"/>
            <a:ext cx="5637279" cy="37581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765174" y="5749360"/>
            <a:ext cx="203132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學生才是課程主體</a:t>
            </a:r>
            <a:endParaRPr lang="zh-TW" altLang="en-US" b="1" dirty="0">
              <a:solidFill>
                <a:schemeClr val="accent3">
                  <a:lumMod val="40000"/>
                  <a:lumOff val="60000"/>
                </a:schemeClr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156755" y="79375"/>
            <a:ext cx="8220484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9pPr>
          </a:lstStyle>
          <a:p>
            <a:pPr algn="l"/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STEP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03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* 公開觀課</a:t>
            </a:r>
            <a:endParaRPr kumimoji="0" lang="zh-TW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教學組舊資料\104學年度教學\教學演示\映霖教學演示影片檔\104-11-20大崙國中到校輔導照片\DSC_03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634" y="1908021"/>
            <a:ext cx="4339506" cy="2893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教學組舊資料\104學年度教學\教學演示\映霖教學演示影片檔\104-11-20大崙國中到校輔導照片\DSC_03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9782" y="3505752"/>
            <a:ext cx="4643462" cy="3095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標題 1"/>
          <p:cNvSpPr txBox="1">
            <a:spLocks/>
          </p:cNvSpPr>
          <p:nvPr/>
        </p:nvSpPr>
        <p:spPr>
          <a:xfrm>
            <a:off x="156755" y="79375"/>
            <a:ext cx="8220484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9pPr>
          </a:lstStyle>
          <a:p>
            <a:pPr algn="l"/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STEP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04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* 原來我的學生是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…</a:t>
            </a:r>
            <a:endParaRPr kumimoji="0" lang="zh-TW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174" y="1880845"/>
            <a:ext cx="3684905" cy="477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8093" y="1880845"/>
            <a:ext cx="3770812" cy="4774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標題 1"/>
          <p:cNvSpPr txBox="1">
            <a:spLocks/>
          </p:cNvSpPr>
          <p:nvPr/>
        </p:nvSpPr>
        <p:spPr>
          <a:xfrm>
            <a:off x="156755" y="79375"/>
            <a:ext cx="8220484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9pPr>
          </a:lstStyle>
          <a:p>
            <a:pPr algn="l"/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STEP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04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* 原來我的學生是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…</a:t>
            </a:r>
            <a:endParaRPr kumimoji="0" lang="zh-TW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群組 5"/>
          <p:cNvGrpSpPr/>
          <p:nvPr/>
        </p:nvGrpSpPr>
        <p:grpSpPr>
          <a:xfrm>
            <a:off x="1820091" y="5707022"/>
            <a:ext cx="7323909" cy="1200329"/>
            <a:chOff x="3661952" y="5780622"/>
            <a:chExt cx="5212081" cy="1200329"/>
          </a:xfrm>
        </p:grpSpPr>
        <p:sp>
          <p:nvSpPr>
            <p:cNvPr id="4" name="文字方塊 3"/>
            <p:cNvSpPr txBox="1"/>
            <p:nvPr/>
          </p:nvSpPr>
          <p:spPr>
            <a:xfrm>
              <a:off x="3661952" y="5780622"/>
              <a:ext cx="2220364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/>
                  <a:ea typeface="微軟正黑體"/>
                  <a:cs typeface="微軟正黑體"/>
                </a:rPr>
                <a:t>備課</a:t>
              </a:r>
              <a:r>
                <a:rPr lang="en-US" altLang="zh-TW" sz="24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/>
                  <a:ea typeface="微軟正黑體"/>
                  <a:cs typeface="微軟正黑體"/>
                </a:rPr>
                <a:t>/</a:t>
              </a:r>
              <a:r>
                <a:rPr lang="zh-TW" altLang="en-US" sz="24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/>
                  <a:ea typeface="微軟正黑體"/>
                  <a:cs typeface="微軟正黑體"/>
                </a:rPr>
                <a:t>觀課</a:t>
              </a:r>
              <a:r>
                <a:rPr lang="en-US" altLang="zh-TW" sz="24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/>
                  <a:ea typeface="微軟正黑體"/>
                  <a:cs typeface="微軟正黑體"/>
                </a:rPr>
                <a:t>/</a:t>
              </a:r>
              <a:r>
                <a:rPr lang="zh-TW" altLang="en-US" sz="24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/>
                  <a:ea typeface="微軟正黑體"/>
                  <a:cs typeface="微軟正黑體"/>
                </a:rPr>
                <a:t>議課</a:t>
              </a:r>
              <a:endParaRPr lang="zh-TW" altLang="en-US" sz="24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3661952" y="6149954"/>
              <a:ext cx="521208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kumimoji="0" lang="en-US" altLang="zh-TW" sz="24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For the student, </a:t>
              </a:r>
              <a:r>
                <a:rPr kumimoji="0" lang="en-US" altLang="zh-TW" sz="2400" b="1" dirty="0">
                  <a:solidFill>
                    <a:srgbClr val="FFAD96"/>
                  </a:solidFill>
                  <a:latin typeface="微軟正黑體" pitchFamily="34" charset="-120"/>
                  <a:ea typeface="微軟正黑體" pitchFamily="34" charset="-120"/>
                </a:rPr>
                <a:t>By the Student</a:t>
              </a:r>
              <a:r>
                <a:rPr kumimoji="0" lang="en-US" altLang="zh-TW" sz="24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, Of the student</a:t>
              </a:r>
              <a:endParaRPr lang="zh-TW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3996190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棲息地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Habitat">
      <a:maj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Habita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0000"/>
              </a:schemeClr>
              <a:schemeClr val="phClr">
                <a:satMod val="275000"/>
              </a:schemeClr>
            </a:duotone>
          </a:blip>
          <a:tile tx="0" ty="0" sx="40000" sy="4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30000"/>
              </a:schemeClr>
              <a:schemeClr val="phClr">
                <a:satMod val="275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0000"/>
              <a:satMod val="105000"/>
            </a:schemeClr>
          </a:solidFill>
          <a:prstDash val="solid"/>
        </a:ln>
        <a:ln w="25400" cap="flat" cmpd="sng" algn="ctr">
          <a:solidFill>
            <a:schemeClr val="phClr">
              <a:shade val="80000"/>
            </a:schemeClr>
          </a:solidFill>
          <a:prstDash val="solid"/>
        </a:ln>
        <a:ln w="25400" cap="flat" cmpd="sng" algn="ctr">
          <a:solidFill>
            <a:schemeClr val="phClr">
              <a:shade val="7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r="4200000" sx="105000" sy="105000" algn="t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76200" dist="25400" dir="13200000">
              <a:srgbClr val="000000">
                <a:alpha val="8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19800000"/>
            </a:lightRig>
          </a:scene3d>
          <a:sp3d prstMaterial="softEdge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棲息地.thmx</Template>
  <TotalTime>613</TotalTime>
  <Words>219</Words>
  <Application>Microsoft Office PowerPoint</Application>
  <PresentationFormat>如螢幕大小 (4:3)</PresentationFormat>
  <Paragraphs>54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8" baseType="lpstr">
      <vt:lpstr>微軟正黑體</vt:lpstr>
      <vt:lpstr>新細明體</vt:lpstr>
      <vt:lpstr>Arial</vt:lpstr>
      <vt:lpstr>Book Antiqua</vt:lpstr>
      <vt:lpstr>Wingdings 2</vt:lpstr>
      <vt:lpstr>棲息地</vt:lpstr>
      <vt:lpstr>備課/觀課/議課</vt:lpstr>
      <vt:lpstr>教學的改變!?</vt:lpstr>
      <vt:lpstr>備/觀/議課＝教學演示!?</vt:lpstr>
      <vt:lpstr>學習的主權!?</vt:lpstr>
      <vt:lpstr>那麼我應該要做些什麼？</vt:lpstr>
      <vt:lpstr>STEP 01 * 以終為始</vt:lpstr>
      <vt:lpstr>PowerPoint 簡報</vt:lpstr>
      <vt:lpstr>STEP 03 * 公開觀課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運用合作學習進行實作評量</dc:title>
  <dc:creator>映霖 邱</dc:creator>
  <cp:lastModifiedBy>User</cp:lastModifiedBy>
  <cp:revision>68</cp:revision>
  <dcterms:created xsi:type="dcterms:W3CDTF">2015-04-26T02:00:25Z</dcterms:created>
  <dcterms:modified xsi:type="dcterms:W3CDTF">2017-07-04T08:37:14Z</dcterms:modified>
</cp:coreProperties>
</file>