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60" r:id="rId4"/>
    <p:sldId id="258" r:id="rId5"/>
    <p:sldId id="259" r:id="rId6"/>
    <p:sldId id="262" r:id="rId7"/>
    <p:sldId id="267" r:id="rId8"/>
    <p:sldId id="265" r:id="rId9"/>
    <p:sldId id="263" r:id="rId10"/>
    <p:sldId id="266" r:id="rId11"/>
    <p:sldId id="477" r:id="rId12"/>
    <p:sldId id="480" r:id="rId13"/>
    <p:sldId id="481" r:id="rId14"/>
    <p:sldId id="268" r:id="rId15"/>
    <p:sldId id="478" r:id="rId16"/>
    <p:sldId id="482" r:id="rId17"/>
    <p:sldId id="483" r:id="rId18"/>
    <p:sldId id="47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64" d="100"/>
          <a:sy n="64" d="100"/>
        </p:scale>
        <p:origin x="6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雅婷 楊" userId="f44e7fb8ef96dd5d" providerId="LiveId" clId="{F76B1A23-7C1F-439E-904A-AF3DADCCAE72}"/>
    <pc:docChg chg="undo custSel addSld delSld modSld sldOrd">
      <pc:chgData name="雅婷 楊" userId="f44e7fb8ef96dd5d" providerId="LiveId" clId="{F76B1A23-7C1F-439E-904A-AF3DADCCAE72}" dt="2020-10-20T13:11:11.084" v="1816" actId="14100"/>
      <pc:docMkLst>
        <pc:docMk/>
      </pc:docMkLst>
      <pc:sldChg chg="addSp delSp modSp">
        <pc:chgData name="雅婷 楊" userId="f44e7fb8ef96dd5d" providerId="LiveId" clId="{F76B1A23-7C1F-439E-904A-AF3DADCCAE72}" dt="2020-10-20T11:24:58.420" v="320" actId="1076"/>
        <pc:sldMkLst>
          <pc:docMk/>
          <pc:sldMk cId="2981382549" sldId="258"/>
        </pc:sldMkLst>
        <pc:spChg chg="mod">
          <ac:chgData name="雅婷 楊" userId="f44e7fb8ef96dd5d" providerId="LiveId" clId="{F76B1A23-7C1F-439E-904A-AF3DADCCAE72}" dt="2020-10-20T11:00:42.001" v="41"/>
          <ac:spMkLst>
            <pc:docMk/>
            <pc:sldMk cId="2981382549" sldId="258"/>
            <ac:spMk id="2" creationId="{00000000-0000-0000-0000-000000000000}"/>
          </ac:spMkLst>
        </pc:spChg>
        <pc:spChg chg="add del mod">
          <ac:chgData name="雅婷 楊" userId="f44e7fb8ef96dd5d" providerId="LiveId" clId="{F76B1A23-7C1F-439E-904A-AF3DADCCAE72}" dt="2020-10-20T11:03:22.565" v="136"/>
          <ac:spMkLst>
            <pc:docMk/>
            <pc:sldMk cId="2981382549" sldId="258"/>
            <ac:spMk id="5" creationId="{00000000-0000-0000-0000-000000000000}"/>
          </ac:spMkLst>
        </pc:spChg>
        <pc:spChg chg="add del mod">
          <ac:chgData name="雅婷 楊" userId="f44e7fb8ef96dd5d" providerId="LiveId" clId="{F76B1A23-7C1F-439E-904A-AF3DADCCAE72}" dt="2020-10-20T11:02:10.489" v="80" actId="478"/>
          <ac:spMkLst>
            <pc:docMk/>
            <pc:sldMk cId="2981382549" sldId="258"/>
            <ac:spMk id="6" creationId="{00000000-0000-0000-0000-000000000000}"/>
          </ac:spMkLst>
        </pc:spChg>
        <pc:spChg chg="add del mod">
          <ac:chgData name="雅婷 楊" userId="f44e7fb8ef96dd5d" providerId="LiveId" clId="{F76B1A23-7C1F-439E-904A-AF3DADCCAE72}" dt="2020-10-20T11:02:10.489" v="80" actId="478"/>
          <ac:spMkLst>
            <pc:docMk/>
            <pc:sldMk cId="2981382549" sldId="258"/>
            <ac:spMk id="7" creationId="{00000000-0000-0000-0000-000000000000}"/>
          </ac:spMkLst>
        </pc:spChg>
        <pc:spChg chg="mod">
          <ac:chgData name="雅婷 楊" userId="f44e7fb8ef96dd5d" providerId="LiveId" clId="{F76B1A23-7C1F-439E-904A-AF3DADCCAE72}" dt="2020-10-20T11:11:22.813" v="173" actId="14100"/>
          <ac:spMkLst>
            <pc:docMk/>
            <pc:sldMk cId="2981382549" sldId="258"/>
            <ac:spMk id="8" creationId="{00000000-0000-0000-0000-000000000000}"/>
          </ac:spMkLst>
        </pc:spChg>
        <pc:spChg chg="mod">
          <ac:chgData name="雅婷 楊" userId="f44e7fb8ef96dd5d" providerId="LiveId" clId="{F76B1A23-7C1F-439E-904A-AF3DADCCAE72}" dt="2020-10-20T11:01:39.130" v="75" actId="1076"/>
          <ac:spMkLst>
            <pc:docMk/>
            <pc:sldMk cId="2981382549" sldId="258"/>
            <ac:spMk id="9" creationId="{00000000-0000-0000-0000-000000000000}"/>
          </ac:spMkLst>
        </pc:spChg>
        <pc:spChg chg="mod">
          <ac:chgData name="雅婷 楊" userId="f44e7fb8ef96dd5d" providerId="LiveId" clId="{F76B1A23-7C1F-439E-904A-AF3DADCCAE72}" dt="2020-10-20T11:24:58.420" v="320" actId="1076"/>
          <ac:spMkLst>
            <pc:docMk/>
            <pc:sldMk cId="2981382549" sldId="258"/>
            <ac:spMk id="10" creationId="{00000000-0000-0000-0000-000000000000}"/>
          </ac:spMkLst>
        </pc:spChg>
      </pc:sldChg>
      <pc:sldChg chg="modSp modAnim">
        <pc:chgData name="雅婷 楊" userId="f44e7fb8ef96dd5d" providerId="LiveId" clId="{F76B1A23-7C1F-439E-904A-AF3DADCCAE72}" dt="2020-10-20T11:07:31.714" v="168"/>
        <pc:sldMkLst>
          <pc:docMk/>
          <pc:sldMk cId="1120693132" sldId="259"/>
        </pc:sldMkLst>
        <pc:spChg chg="mod">
          <ac:chgData name="雅婷 楊" userId="f44e7fb8ef96dd5d" providerId="LiveId" clId="{F76B1A23-7C1F-439E-904A-AF3DADCCAE72}" dt="2020-10-20T11:07:11.758" v="166"/>
          <ac:spMkLst>
            <pc:docMk/>
            <pc:sldMk cId="1120693132" sldId="259"/>
            <ac:spMk id="5" creationId="{00000000-0000-0000-0000-000000000000}"/>
          </ac:spMkLst>
        </pc:spChg>
      </pc:sldChg>
      <pc:sldChg chg="ord">
        <pc:chgData name="雅婷 楊" userId="f44e7fb8ef96dd5d" providerId="LiveId" clId="{F76B1A23-7C1F-439E-904A-AF3DADCCAE72}" dt="2020-10-20T11:06:53.039" v="137"/>
        <pc:sldMkLst>
          <pc:docMk/>
          <pc:sldMk cId="242493725" sldId="260"/>
        </pc:sldMkLst>
      </pc:sldChg>
      <pc:sldChg chg="addSp delSp add del">
        <pc:chgData name="雅婷 楊" userId="f44e7fb8ef96dd5d" providerId="LiveId" clId="{F76B1A23-7C1F-439E-904A-AF3DADCCAE72}" dt="2020-10-20T11:36:08.717" v="567" actId="2696"/>
        <pc:sldMkLst>
          <pc:docMk/>
          <pc:sldMk cId="2958275427" sldId="261"/>
        </pc:sldMkLst>
        <pc:spChg chg="del">
          <ac:chgData name="雅婷 楊" userId="f44e7fb8ef96dd5d" providerId="LiveId" clId="{F76B1A23-7C1F-439E-904A-AF3DADCCAE72}" dt="2020-10-20T11:10:16.731" v="170"/>
          <ac:spMkLst>
            <pc:docMk/>
            <pc:sldMk cId="2958275427" sldId="261"/>
            <ac:spMk id="2" creationId="{7653A913-3BB5-4051-B807-9CC6C077FDA9}"/>
          </ac:spMkLst>
        </pc:spChg>
        <pc:spChg chg="del">
          <ac:chgData name="雅婷 楊" userId="f44e7fb8ef96dd5d" providerId="LiveId" clId="{F76B1A23-7C1F-439E-904A-AF3DADCCAE72}" dt="2020-10-20T11:10:16.731" v="170"/>
          <ac:spMkLst>
            <pc:docMk/>
            <pc:sldMk cId="2958275427" sldId="261"/>
            <ac:spMk id="3" creationId="{7DF031B5-1913-420B-A985-260EC78EEBC0}"/>
          </ac:spMkLst>
        </pc:spChg>
        <pc:spChg chg="add">
          <ac:chgData name="雅婷 楊" userId="f44e7fb8ef96dd5d" providerId="LiveId" clId="{F76B1A23-7C1F-439E-904A-AF3DADCCAE72}" dt="2020-10-20T11:10:17.153" v="171"/>
          <ac:spMkLst>
            <pc:docMk/>
            <pc:sldMk cId="2958275427" sldId="261"/>
            <ac:spMk id="4" creationId="{D36AC22D-3842-481C-9005-09AB01AD104A}"/>
          </ac:spMkLst>
        </pc:spChg>
        <pc:spChg chg="add">
          <ac:chgData name="雅婷 楊" userId="f44e7fb8ef96dd5d" providerId="LiveId" clId="{F76B1A23-7C1F-439E-904A-AF3DADCCAE72}" dt="2020-10-20T11:10:17.153" v="171"/>
          <ac:spMkLst>
            <pc:docMk/>
            <pc:sldMk cId="2958275427" sldId="261"/>
            <ac:spMk id="5" creationId="{48661247-A1EC-46F3-919D-3811BCF456AF}"/>
          </ac:spMkLst>
        </pc:spChg>
        <pc:spChg chg="add">
          <ac:chgData name="雅婷 楊" userId="f44e7fb8ef96dd5d" providerId="LiveId" clId="{F76B1A23-7C1F-439E-904A-AF3DADCCAE72}" dt="2020-10-20T11:10:17.153" v="171"/>
          <ac:spMkLst>
            <pc:docMk/>
            <pc:sldMk cId="2958275427" sldId="261"/>
            <ac:spMk id="6" creationId="{43FDABE1-FF1F-45DF-83CC-69E8240C38AA}"/>
          </ac:spMkLst>
        </pc:spChg>
        <pc:spChg chg="add">
          <ac:chgData name="雅婷 楊" userId="f44e7fb8ef96dd5d" providerId="LiveId" clId="{F76B1A23-7C1F-439E-904A-AF3DADCCAE72}" dt="2020-10-20T11:10:17.153" v="171"/>
          <ac:spMkLst>
            <pc:docMk/>
            <pc:sldMk cId="2958275427" sldId="261"/>
            <ac:spMk id="7" creationId="{0913269D-0671-4DDC-8D73-26FC64C32667}"/>
          </ac:spMkLst>
        </pc:spChg>
        <pc:spChg chg="add">
          <ac:chgData name="雅婷 楊" userId="f44e7fb8ef96dd5d" providerId="LiveId" clId="{F76B1A23-7C1F-439E-904A-AF3DADCCAE72}" dt="2020-10-20T11:10:17.153" v="171"/>
          <ac:spMkLst>
            <pc:docMk/>
            <pc:sldMk cId="2958275427" sldId="261"/>
            <ac:spMk id="8" creationId="{08AFB6E6-5E4F-4357-8096-EE13B3880459}"/>
          </ac:spMkLst>
        </pc:spChg>
        <pc:spChg chg="add">
          <ac:chgData name="雅婷 楊" userId="f44e7fb8ef96dd5d" providerId="LiveId" clId="{F76B1A23-7C1F-439E-904A-AF3DADCCAE72}" dt="2020-10-20T11:10:17.153" v="171"/>
          <ac:spMkLst>
            <pc:docMk/>
            <pc:sldMk cId="2958275427" sldId="261"/>
            <ac:spMk id="9" creationId="{FDAEF36A-8A00-4531-917E-EF224C21FDD0}"/>
          </ac:spMkLst>
        </pc:spChg>
      </pc:sldChg>
      <pc:sldChg chg="addSp delSp modSp add modAnim">
        <pc:chgData name="雅婷 楊" userId="f44e7fb8ef96dd5d" providerId="LiveId" clId="{F76B1A23-7C1F-439E-904A-AF3DADCCAE72}" dt="2020-10-20T12:20:25.025" v="806"/>
        <pc:sldMkLst>
          <pc:docMk/>
          <pc:sldMk cId="4204452961" sldId="262"/>
        </pc:sldMkLst>
        <pc:spChg chg="add del mod">
          <ac:chgData name="雅婷 楊" userId="f44e7fb8ef96dd5d" providerId="LiveId" clId="{F76B1A23-7C1F-439E-904A-AF3DADCCAE72}" dt="2020-10-20T11:58:09.227" v="593"/>
          <ac:spMkLst>
            <pc:docMk/>
            <pc:sldMk cId="4204452961" sldId="262"/>
            <ac:spMk id="2" creationId="{152706F0-562D-4FC4-A9B5-2CC599068405}"/>
          </ac:spMkLst>
        </pc:spChg>
        <pc:spChg chg="add mod">
          <ac:chgData name="雅婷 楊" userId="f44e7fb8ef96dd5d" providerId="LiveId" clId="{F76B1A23-7C1F-439E-904A-AF3DADCCAE72}" dt="2020-10-20T12:20:09.100" v="797" actId="1076"/>
          <ac:spMkLst>
            <pc:docMk/>
            <pc:sldMk cId="4204452961" sldId="262"/>
            <ac:spMk id="3" creationId="{0D610054-3A07-4F34-AB79-D01DA2C7E741}"/>
          </ac:spMkLst>
        </pc:spChg>
        <pc:spChg chg="mod">
          <ac:chgData name="雅婷 楊" userId="f44e7fb8ef96dd5d" providerId="LiveId" clId="{F76B1A23-7C1F-439E-904A-AF3DADCCAE72}" dt="2020-10-20T12:19:56.494" v="772" actId="1076"/>
          <ac:spMkLst>
            <pc:docMk/>
            <pc:sldMk cId="4204452961" sldId="262"/>
            <ac:spMk id="4" creationId="{D36AC22D-3842-481C-9005-09AB01AD104A}"/>
          </ac:spMkLst>
        </pc:spChg>
        <pc:spChg chg="mod">
          <ac:chgData name="雅婷 楊" userId="f44e7fb8ef96dd5d" providerId="LiveId" clId="{F76B1A23-7C1F-439E-904A-AF3DADCCAE72}" dt="2020-10-20T12:19:56.494" v="772" actId="1076"/>
          <ac:spMkLst>
            <pc:docMk/>
            <pc:sldMk cId="4204452961" sldId="262"/>
            <ac:spMk id="5" creationId="{48661247-A1EC-46F3-919D-3811BCF456AF}"/>
          </ac:spMkLst>
        </pc:spChg>
        <pc:spChg chg="del">
          <ac:chgData name="雅婷 楊" userId="f44e7fb8ef96dd5d" providerId="LiveId" clId="{F76B1A23-7C1F-439E-904A-AF3DADCCAE72}" dt="2020-10-20T11:19:01.109" v="218" actId="478"/>
          <ac:spMkLst>
            <pc:docMk/>
            <pc:sldMk cId="4204452961" sldId="262"/>
            <ac:spMk id="6" creationId="{43FDABE1-FF1F-45DF-83CC-69E8240C38AA}"/>
          </ac:spMkLst>
        </pc:spChg>
        <pc:spChg chg="mod">
          <ac:chgData name="雅婷 楊" userId="f44e7fb8ef96dd5d" providerId="LiveId" clId="{F76B1A23-7C1F-439E-904A-AF3DADCCAE72}" dt="2020-10-20T12:19:56.494" v="772" actId="1076"/>
          <ac:spMkLst>
            <pc:docMk/>
            <pc:sldMk cId="4204452961" sldId="262"/>
            <ac:spMk id="7" creationId="{0913269D-0671-4DDC-8D73-26FC64C32667}"/>
          </ac:spMkLst>
        </pc:spChg>
        <pc:spChg chg="mod">
          <ac:chgData name="雅婷 楊" userId="f44e7fb8ef96dd5d" providerId="LiveId" clId="{F76B1A23-7C1F-439E-904A-AF3DADCCAE72}" dt="2020-10-20T12:19:56.494" v="772" actId="1076"/>
          <ac:spMkLst>
            <pc:docMk/>
            <pc:sldMk cId="4204452961" sldId="262"/>
            <ac:spMk id="8" creationId="{08AFB6E6-5E4F-4357-8096-EE13B3880459}"/>
          </ac:spMkLst>
        </pc:spChg>
        <pc:spChg chg="del">
          <ac:chgData name="雅婷 楊" userId="f44e7fb8ef96dd5d" providerId="LiveId" clId="{F76B1A23-7C1F-439E-904A-AF3DADCCAE72}" dt="2020-10-20T11:19:01.688" v="219" actId="478"/>
          <ac:spMkLst>
            <pc:docMk/>
            <pc:sldMk cId="4204452961" sldId="262"/>
            <ac:spMk id="9" creationId="{FDAEF36A-8A00-4531-917E-EF224C21FDD0}"/>
          </ac:spMkLst>
        </pc:spChg>
        <pc:spChg chg="add mod">
          <ac:chgData name="雅婷 楊" userId="f44e7fb8ef96dd5d" providerId="LiveId" clId="{F76B1A23-7C1F-439E-904A-AF3DADCCAE72}" dt="2020-10-20T12:20:20.569" v="805" actId="1076"/>
          <ac:spMkLst>
            <pc:docMk/>
            <pc:sldMk cId="4204452961" sldId="262"/>
            <ac:spMk id="10" creationId="{08C78DDD-A5A9-448B-AE7F-51EF05066512}"/>
          </ac:spMkLst>
        </pc:spChg>
        <pc:spChg chg="add del mod">
          <ac:chgData name="雅婷 楊" userId="f44e7fb8ef96dd5d" providerId="LiveId" clId="{F76B1A23-7C1F-439E-904A-AF3DADCCAE72}" dt="2020-10-20T11:32:23.073" v="426" actId="478"/>
          <ac:spMkLst>
            <pc:docMk/>
            <pc:sldMk cId="4204452961" sldId="262"/>
            <ac:spMk id="11" creationId="{2659D889-ECE3-410C-95E9-395D9E88EE23}"/>
          </ac:spMkLst>
        </pc:spChg>
        <pc:spChg chg="add mod">
          <ac:chgData name="雅婷 楊" userId="f44e7fb8ef96dd5d" providerId="LiveId" clId="{F76B1A23-7C1F-439E-904A-AF3DADCCAE72}" dt="2020-10-20T12:20:12.171" v="798" actId="11529"/>
          <ac:spMkLst>
            <pc:docMk/>
            <pc:sldMk cId="4204452961" sldId="262"/>
            <ac:spMk id="12" creationId="{F7CEC297-FC53-4088-9BC9-3D32C959C102}"/>
          </ac:spMkLst>
        </pc:spChg>
        <pc:spChg chg="add mod">
          <ac:chgData name="雅婷 楊" userId="f44e7fb8ef96dd5d" providerId="LiveId" clId="{F76B1A23-7C1F-439E-904A-AF3DADCCAE72}" dt="2020-10-20T12:20:17.365" v="804"/>
          <ac:spMkLst>
            <pc:docMk/>
            <pc:sldMk cId="4204452961" sldId="262"/>
            <ac:spMk id="13" creationId="{4BF2E243-113D-4A0A-9310-526C04A5E8C8}"/>
          </ac:spMkLst>
        </pc:spChg>
      </pc:sldChg>
      <pc:sldChg chg="addSp delSp modSp add delAnim modAnim">
        <pc:chgData name="雅婷 楊" userId="f44e7fb8ef96dd5d" providerId="LiveId" clId="{F76B1A23-7C1F-439E-904A-AF3DADCCAE72}" dt="2020-10-20T12:37:32.235" v="912" actId="1076"/>
        <pc:sldMkLst>
          <pc:docMk/>
          <pc:sldMk cId="1216871588" sldId="263"/>
        </pc:sldMkLst>
        <pc:spChg chg="mod">
          <ac:chgData name="雅婷 楊" userId="f44e7fb8ef96dd5d" providerId="LiveId" clId="{F76B1A23-7C1F-439E-904A-AF3DADCCAE72}" dt="2020-10-20T12:21:15.505" v="832" actId="1076"/>
          <ac:spMkLst>
            <pc:docMk/>
            <pc:sldMk cId="1216871588" sldId="263"/>
            <ac:spMk id="4" creationId="{D36AC22D-3842-481C-9005-09AB01AD104A}"/>
          </ac:spMkLst>
        </pc:spChg>
        <pc:spChg chg="del mod">
          <ac:chgData name="雅婷 楊" userId="f44e7fb8ef96dd5d" providerId="LiveId" clId="{F76B1A23-7C1F-439E-904A-AF3DADCCAE72}" dt="2020-10-20T11:23:11.360" v="234" actId="478"/>
          <ac:spMkLst>
            <pc:docMk/>
            <pc:sldMk cId="1216871588" sldId="263"/>
            <ac:spMk id="5" creationId="{48661247-A1EC-46F3-919D-3811BCF456AF}"/>
          </ac:spMkLst>
        </pc:spChg>
        <pc:spChg chg="mod">
          <ac:chgData name="雅婷 楊" userId="f44e7fb8ef96dd5d" providerId="LiveId" clId="{F76B1A23-7C1F-439E-904A-AF3DADCCAE72}" dt="2020-10-20T12:21:15.505" v="832" actId="1076"/>
          <ac:spMkLst>
            <pc:docMk/>
            <pc:sldMk cId="1216871588" sldId="263"/>
            <ac:spMk id="6" creationId="{43FDABE1-FF1F-45DF-83CC-69E8240C38AA}"/>
          </ac:spMkLst>
        </pc:spChg>
        <pc:spChg chg="mod">
          <ac:chgData name="雅婷 楊" userId="f44e7fb8ef96dd5d" providerId="LiveId" clId="{F76B1A23-7C1F-439E-904A-AF3DADCCAE72}" dt="2020-10-20T12:21:15.505" v="832" actId="1076"/>
          <ac:spMkLst>
            <pc:docMk/>
            <pc:sldMk cId="1216871588" sldId="263"/>
            <ac:spMk id="7" creationId="{0913269D-0671-4DDC-8D73-26FC64C32667}"/>
          </ac:spMkLst>
        </pc:spChg>
        <pc:spChg chg="del mod">
          <ac:chgData name="雅婷 楊" userId="f44e7fb8ef96dd5d" providerId="LiveId" clId="{F76B1A23-7C1F-439E-904A-AF3DADCCAE72}" dt="2020-10-20T11:23:21.539" v="239" actId="478"/>
          <ac:spMkLst>
            <pc:docMk/>
            <pc:sldMk cId="1216871588" sldId="263"/>
            <ac:spMk id="8" creationId="{08AFB6E6-5E4F-4357-8096-EE13B3880459}"/>
          </ac:spMkLst>
        </pc:spChg>
        <pc:spChg chg="mod">
          <ac:chgData name="雅婷 楊" userId="f44e7fb8ef96dd5d" providerId="LiveId" clId="{F76B1A23-7C1F-439E-904A-AF3DADCCAE72}" dt="2020-10-20T12:21:15.505" v="832" actId="1076"/>
          <ac:spMkLst>
            <pc:docMk/>
            <pc:sldMk cId="1216871588" sldId="263"/>
            <ac:spMk id="9" creationId="{FDAEF36A-8A00-4531-917E-EF224C21FDD0}"/>
          </ac:spMkLst>
        </pc:spChg>
        <pc:spChg chg="mod">
          <ac:chgData name="雅婷 楊" userId="f44e7fb8ef96dd5d" providerId="LiveId" clId="{F76B1A23-7C1F-439E-904A-AF3DADCCAE72}" dt="2020-10-20T12:20:33.924" v="807" actId="1076"/>
          <ac:spMkLst>
            <pc:docMk/>
            <pc:sldMk cId="1216871588" sldId="263"/>
            <ac:spMk id="10" creationId="{08C78DDD-A5A9-448B-AE7F-51EF05066512}"/>
          </ac:spMkLst>
        </pc:spChg>
        <pc:spChg chg="add del mod">
          <ac:chgData name="雅婷 楊" userId="f44e7fb8ef96dd5d" providerId="LiveId" clId="{F76B1A23-7C1F-439E-904A-AF3DADCCAE72}" dt="2020-10-20T12:18:45.352" v="757" actId="478"/>
          <ac:spMkLst>
            <pc:docMk/>
            <pc:sldMk cId="1216871588" sldId="263"/>
            <ac:spMk id="11" creationId="{7D7664B6-A20B-461C-AAA8-98157CC93B39}"/>
          </ac:spMkLst>
        </pc:spChg>
        <pc:spChg chg="add mod">
          <ac:chgData name="雅婷 楊" userId="f44e7fb8ef96dd5d" providerId="LiveId" clId="{F76B1A23-7C1F-439E-904A-AF3DADCCAE72}" dt="2020-10-20T12:37:32.235" v="912" actId="1076"/>
          <ac:spMkLst>
            <pc:docMk/>
            <pc:sldMk cId="1216871588" sldId="263"/>
            <ac:spMk id="12" creationId="{70AA3EB9-54D2-405D-B713-6840F28352E1}"/>
          </ac:spMkLst>
        </pc:spChg>
        <pc:spChg chg="add mod">
          <ac:chgData name="雅婷 楊" userId="f44e7fb8ef96dd5d" providerId="LiveId" clId="{F76B1A23-7C1F-439E-904A-AF3DADCCAE72}" dt="2020-10-20T12:21:36.961" v="854" actId="1076"/>
          <ac:spMkLst>
            <pc:docMk/>
            <pc:sldMk cId="1216871588" sldId="263"/>
            <ac:spMk id="13" creationId="{4904B94B-C572-4F5B-B97E-675C8909EBF3}"/>
          </ac:spMkLst>
        </pc:spChg>
        <pc:spChg chg="add mod">
          <ac:chgData name="雅婷 楊" userId="f44e7fb8ef96dd5d" providerId="LiveId" clId="{F76B1A23-7C1F-439E-904A-AF3DADCCAE72}" dt="2020-10-20T12:21:35.408" v="853" actId="1076"/>
          <ac:spMkLst>
            <pc:docMk/>
            <pc:sldMk cId="1216871588" sldId="263"/>
            <ac:spMk id="14" creationId="{4D5BB92B-FB04-4CAF-8731-C3D93F571681}"/>
          </ac:spMkLst>
        </pc:spChg>
      </pc:sldChg>
      <pc:sldChg chg="addSp delSp modSp add del">
        <pc:chgData name="雅婷 楊" userId="f44e7fb8ef96dd5d" providerId="LiveId" clId="{F76B1A23-7C1F-439E-904A-AF3DADCCAE72}" dt="2020-10-20T11:36:07.194" v="566" actId="2696"/>
        <pc:sldMkLst>
          <pc:docMk/>
          <pc:sldMk cId="2361186572" sldId="264"/>
        </pc:sldMkLst>
        <pc:spChg chg="del mod">
          <ac:chgData name="雅婷 楊" userId="f44e7fb8ef96dd5d" providerId="LiveId" clId="{F76B1A23-7C1F-439E-904A-AF3DADCCAE72}" dt="2020-10-20T11:23:51.466" v="250" actId="478"/>
          <ac:spMkLst>
            <pc:docMk/>
            <pc:sldMk cId="2361186572" sldId="264"/>
            <ac:spMk id="4" creationId="{D36AC22D-3842-481C-9005-09AB01AD104A}"/>
          </ac:spMkLst>
        </pc:spChg>
        <pc:spChg chg="del mod">
          <ac:chgData name="雅婷 楊" userId="f44e7fb8ef96dd5d" providerId="LiveId" clId="{F76B1A23-7C1F-439E-904A-AF3DADCCAE72}" dt="2020-10-20T11:23:51.466" v="250" actId="478"/>
          <ac:spMkLst>
            <pc:docMk/>
            <pc:sldMk cId="2361186572" sldId="264"/>
            <ac:spMk id="5" creationId="{48661247-A1EC-46F3-919D-3811BCF456AF}"/>
          </ac:spMkLst>
        </pc:spChg>
        <pc:spChg chg="del mod">
          <ac:chgData name="雅婷 楊" userId="f44e7fb8ef96dd5d" providerId="LiveId" clId="{F76B1A23-7C1F-439E-904A-AF3DADCCAE72}" dt="2020-10-20T11:23:51.466" v="250" actId="478"/>
          <ac:spMkLst>
            <pc:docMk/>
            <pc:sldMk cId="2361186572" sldId="264"/>
            <ac:spMk id="6" creationId="{43FDABE1-FF1F-45DF-83CC-69E8240C38AA}"/>
          </ac:spMkLst>
        </pc:spChg>
        <pc:spChg chg="del">
          <ac:chgData name="雅婷 楊" userId="f44e7fb8ef96dd5d" providerId="LiveId" clId="{F76B1A23-7C1F-439E-904A-AF3DADCCAE72}" dt="2020-10-20T11:23:51.466" v="250" actId="478"/>
          <ac:spMkLst>
            <pc:docMk/>
            <pc:sldMk cId="2361186572" sldId="264"/>
            <ac:spMk id="7" creationId="{0913269D-0671-4DDC-8D73-26FC64C32667}"/>
          </ac:spMkLst>
        </pc:spChg>
        <pc:spChg chg="del">
          <ac:chgData name="雅婷 楊" userId="f44e7fb8ef96dd5d" providerId="LiveId" clId="{F76B1A23-7C1F-439E-904A-AF3DADCCAE72}" dt="2020-10-20T11:23:51.466" v="250" actId="478"/>
          <ac:spMkLst>
            <pc:docMk/>
            <pc:sldMk cId="2361186572" sldId="264"/>
            <ac:spMk id="8" creationId="{08AFB6E6-5E4F-4357-8096-EE13B3880459}"/>
          </ac:spMkLst>
        </pc:spChg>
        <pc:spChg chg="del mod">
          <ac:chgData name="雅婷 楊" userId="f44e7fb8ef96dd5d" providerId="LiveId" clId="{F76B1A23-7C1F-439E-904A-AF3DADCCAE72}" dt="2020-10-20T11:23:51.466" v="250" actId="478"/>
          <ac:spMkLst>
            <pc:docMk/>
            <pc:sldMk cId="2361186572" sldId="264"/>
            <ac:spMk id="9" creationId="{FDAEF36A-8A00-4531-917E-EF224C21FDD0}"/>
          </ac:spMkLst>
        </pc:spChg>
        <pc:spChg chg="mod">
          <ac:chgData name="雅婷 楊" userId="f44e7fb8ef96dd5d" providerId="LiveId" clId="{F76B1A23-7C1F-439E-904A-AF3DADCCAE72}" dt="2020-10-20T11:24:47.360" v="317" actId="14100"/>
          <ac:spMkLst>
            <pc:docMk/>
            <pc:sldMk cId="2361186572" sldId="264"/>
            <ac:spMk id="10" creationId="{08C78DDD-A5A9-448B-AE7F-51EF05066512}"/>
          </ac:spMkLst>
        </pc:spChg>
        <pc:spChg chg="add mod">
          <ac:chgData name="雅婷 楊" userId="f44e7fb8ef96dd5d" providerId="LiveId" clId="{F76B1A23-7C1F-439E-904A-AF3DADCCAE72}" dt="2020-10-20T11:25:11.692" v="322" actId="1076"/>
          <ac:spMkLst>
            <pc:docMk/>
            <pc:sldMk cId="2361186572" sldId="264"/>
            <ac:spMk id="11" creationId="{84E48731-0A9D-4F27-9097-F2C3D56DC147}"/>
          </ac:spMkLst>
        </pc:spChg>
        <pc:spChg chg="add mod">
          <ac:chgData name="雅婷 楊" userId="f44e7fb8ef96dd5d" providerId="LiveId" clId="{F76B1A23-7C1F-439E-904A-AF3DADCCAE72}" dt="2020-10-20T11:25:11.692" v="322" actId="1076"/>
          <ac:spMkLst>
            <pc:docMk/>
            <pc:sldMk cId="2361186572" sldId="264"/>
            <ac:spMk id="12" creationId="{28D7E1FB-6DE3-4E67-BC69-5D99A3EF2CEB}"/>
          </ac:spMkLst>
        </pc:spChg>
        <pc:spChg chg="add mod">
          <ac:chgData name="雅婷 楊" userId="f44e7fb8ef96dd5d" providerId="LiveId" clId="{F76B1A23-7C1F-439E-904A-AF3DADCCAE72}" dt="2020-10-20T11:25:11.692" v="322" actId="1076"/>
          <ac:spMkLst>
            <pc:docMk/>
            <pc:sldMk cId="2361186572" sldId="264"/>
            <ac:spMk id="13" creationId="{C2B598D7-2FDA-4BA7-B315-8FAB0A4C836F}"/>
          </ac:spMkLst>
        </pc:spChg>
        <pc:spChg chg="add mod">
          <ac:chgData name="雅婷 楊" userId="f44e7fb8ef96dd5d" providerId="LiveId" clId="{F76B1A23-7C1F-439E-904A-AF3DADCCAE72}" dt="2020-10-20T11:25:11.692" v="322" actId="1076"/>
          <ac:spMkLst>
            <pc:docMk/>
            <pc:sldMk cId="2361186572" sldId="264"/>
            <ac:spMk id="14" creationId="{DC8FABCE-4AA1-41F8-8C2E-D9B9BE4B3806}"/>
          </ac:spMkLst>
        </pc:spChg>
      </pc:sldChg>
      <pc:sldChg chg="addSp delSp modSp add">
        <pc:chgData name="雅婷 楊" userId="f44e7fb8ef96dd5d" providerId="LiveId" clId="{F76B1A23-7C1F-439E-904A-AF3DADCCAE72}" dt="2020-10-20T11:32:02.283" v="425" actId="1582"/>
        <pc:sldMkLst>
          <pc:docMk/>
          <pc:sldMk cId="3541114474" sldId="265"/>
        </pc:sldMkLst>
        <pc:spChg chg="add del">
          <ac:chgData name="雅婷 楊" userId="f44e7fb8ef96dd5d" providerId="LiveId" clId="{F76B1A23-7C1F-439E-904A-AF3DADCCAE72}" dt="2020-10-20T11:31:18.663" v="413" actId="478"/>
          <ac:spMkLst>
            <pc:docMk/>
            <pc:sldMk cId="3541114474" sldId="265"/>
            <ac:spMk id="2" creationId="{40833D8D-7AE9-4708-B74D-41D2F7A688AB}"/>
          </ac:spMkLst>
        </pc:spChg>
        <pc:spChg chg="add mod">
          <ac:chgData name="雅婷 楊" userId="f44e7fb8ef96dd5d" providerId="LiveId" clId="{F76B1A23-7C1F-439E-904A-AF3DADCCAE72}" dt="2020-10-20T11:32:02.283" v="425" actId="1582"/>
          <ac:spMkLst>
            <pc:docMk/>
            <pc:sldMk cId="3541114474" sldId="265"/>
            <ac:spMk id="4" creationId="{CB89555A-F85E-421A-BDF0-A9AFA51E4C3F}"/>
          </ac:spMkLst>
        </pc:spChg>
        <pc:picChg chg="add mod">
          <ac:chgData name="雅婷 楊" userId="f44e7fb8ef96dd5d" providerId="LiveId" clId="{F76B1A23-7C1F-439E-904A-AF3DADCCAE72}" dt="2020-10-20T11:31:41.743" v="420" actId="1076"/>
          <ac:picMkLst>
            <pc:docMk/>
            <pc:sldMk cId="3541114474" sldId="265"/>
            <ac:picMk id="3" creationId="{03376053-E317-4A11-8925-D97C55BEFBB6}"/>
          </ac:picMkLst>
        </pc:picChg>
      </pc:sldChg>
      <pc:sldChg chg="addSp modSp add ord">
        <pc:chgData name="雅婷 楊" userId="f44e7fb8ef96dd5d" providerId="LiveId" clId="{F76B1A23-7C1F-439E-904A-AF3DADCCAE72}" dt="2020-10-20T12:21:47.358" v="856"/>
        <pc:sldMkLst>
          <pc:docMk/>
          <pc:sldMk cId="314547403" sldId="266"/>
        </pc:sldMkLst>
        <pc:picChg chg="add mod modCrop">
          <ac:chgData name="雅婷 楊" userId="f44e7fb8ef96dd5d" providerId="LiveId" clId="{F76B1A23-7C1F-439E-904A-AF3DADCCAE72}" dt="2020-10-20T11:34:29.094" v="475" actId="1076"/>
          <ac:picMkLst>
            <pc:docMk/>
            <pc:sldMk cId="314547403" sldId="266"/>
            <ac:picMk id="3" creationId="{F0B397F4-A145-4321-884D-1A7CA87575BD}"/>
          </ac:picMkLst>
        </pc:picChg>
      </pc:sldChg>
      <pc:sldChg chg="addSp delSp modSp add modAnim">
        <pc:chgData name="雅婷 楊" userId="f44e7fb8ef96dd5d" providerId="LiveId" clId="{F76B1A23-7C1F-439E-904A-AF3DADCCAE72}" dt="2020-10-20T12:18:21.607" v="753"/>
        <pc:sldMkLst>
          <pc:docMk/>
          <pc:sldMk cId="1320835219" sldId="267"/>
        </pc:sldMkLst>
        <pc:spChg chg="add mod">
          <ac:chgData name="雅婷 楊" userId="f44e7fb8ef96dd5d" providerId="LiveId" clId="{F76B1A23-7C1F-439E-904A-AF3DADCCAE72}" dt="2020-10-20T12:15:55.534" v="660" actId="1076"/>
          <ac:spMkLst>
            <pc:docMk/>
            <pc:sldMk cId="1320835219" sldId="267"/>
            <ac:spMk id="2" creationId="{D3425BCD-9D04-44E4-BEB8-78D26E801CF8}"/>
          </ac:spMkLst>
        </pc:spChg>
        <pc:spChg chg="add mod">
          <ac:chgData name="雅婷 楊" userId="f44e7fb8ef96dd5d" providerId="LiveId" clId="{F76B1A23-7C1F-439E-904A-AF3DADCCAE72}" dt="2020-10-20T12:18:21.607" v="753"/>
          <ac:spMkLst>
            <pc:docMk/>
            <pc:sldMk cId="1320835219" sldId="267"/>
            <ac:spMk id="3" creationId="{34077EE8-E2B3-4CE4-AE51-1915985BC6F2}"/>
          </ac:spMkLst>
        </pc:spChg>
        <pc:picChg chg="add mod">
          <ac:chgData name="雅婷 楊" userId="f44e7fb8ef96dd5d" providerId="LiveId" clId="{F76B1A23-7C1F-439E-904A-AF3DADCCAE72}" dt="2020-10-20T12:13:54.359" v="639" actId="1076"/>
          <ac:picMkLst>
            <pc:docMk/>
            <pc:sldMk cId="1320835219" sldId="267"/>
            <ac:picMk id="4" creationId="{69CB5CDD-49DF-4B39-A029-C73B8DAE1FD8}"/>
          </ac:picMkLst>
        </pc:picChg>
        <pc:picChg chg="add del mod">
          <ac:chgData name="雅婷 楊" userId="f44e7fb8ef96dd5d" providerId="LiveId" clId="{F76B1A23-7C1F-439E-904A-AF3DADCCAE72}" dt="2020-10-20T12:15:39.498" v="659" actId="478"/>
          <ac:picMkLst>
            <pc:docMk/>
            <pc:sldMk cId="1320835219" sldId="267"/>
            <ac:picMk id="5" creationId="{FA1A9F86-96EC-4BBA-8524-364CC8F43995}"/>
          </ac:picMkLst>
        </pc:picChg>
        <pc:picChg chg="add mod">
          <ac:chgData name="雅婷 楊" userId="f44e7fb8ef96dd5d" providerId="LiveId" clId="{F76B1A23-7C1F-439E-904A-AF3DADCCAE72}" dt="2020-10-20T12:17:33.099" v="666" actId="14100"/>
          <ac:picMkLst>
            <pc:docMk/>
            <pc:sldMk cId="1320835219" sldId="267"/>
            <ac:picMk id="6" creationId="{A0AE2A07-415D-4695-B154-61FFF4220E7C}"/>
          </ac:picMkLst>
        </pc:picChg>
      </pc:sldChg>
      <pc:sldChg chg="add del">
        <pc:chgData name="雅婷 楊" userId="f44e7fb8ef96dd5d" providerId="LiveId" clId="{F76B1A23-7C1F-439E-904A-AF3DADCCAE72}" dt="2020-10-20T12:18:38.297" v="755"/>
        <pc:sldMkLst>
          <pc:docMk/>
          <pc:sldMk cId="1054523577" sldId="268"/>
        </pc:sldMkLst>
      </pc:sldChg>
      <pc:sldChg chg="addSp modSp add modAnim">
        <pc:chgData name="雅婷 楊" userId="f44e7fb8ef96dd5d" providerId="LiveId" clId="{F76B1A23-7C1F-439E-904A-AF3DADCCAE72}" dt="2020-10-20T12:45:27.756" v="1344"/>
        <pc:sldMkLst>
          <pc:docMk/>
          <pc:sldMk cId="1468837242" sldId="268"/>
        </pc:sldMkLst>
        <pc:spChg chg="add mod">
          <ac:chgData name="雅婷 楊" userId="f44e7fb8ef96dd5d" providerId="LiveId" clId="{F76B1A23-7C1F-439E-904A-AF3DADCCAE72}" dt="2020-10-20T12:22:24.115" v="910" actId="1076"/>
          <ac:spMkLst>
            <pc:docMk/>
            <pc:sldMk cId="1468837242" sldId="268"/>
            <ac:spMk id="2" creationId="{BE219D69-3DA3-497E-9AB1-9DDA7B31453E}"/>
          </ac:spMkLst>
        </pc:spChg>
        <pc:spChg chg="add mod">
          <ac:chgData name="雅婷 楊" userId="f44e7fb8ef96dd5d" providerId="LiveId" clId="{F76B1A23-7C1F-439E-904A-AF3DADCCAE72}" dt="2020-10-20T12:44:39.627" v="1333" actId="1076"/>
          <ac:spMkLst>
            <pc:docMk/>
            <pc:sldMk cId="1468837242" sldId="268"/>
            <ac:spMk id="3" creationId="{26E41EA5-AEB9-4201-9DD2-88EAA7D58769}"/>
          </ac:spMkLst>
        </pc:spChg>
        <pc:spChg chg="add mod">
          <ac:chgData name="雅婷 楊" userId="f44e7fb8ef96dd5d" providerId="LiveId" clId="{F76B1A23-7C1F-439E-904A-AF3DADCCAE72}" dt="2020-10-20T12:41:26.814" v="1172" actId="14100"/>
          <ac:spMkLst>
            <pc:docMk/>
            <pc:sldMk cId="1468837242" sldId="268"/>
            <ac:spMk id="4" creationId="{5DB76BC6-AC0C-4A95-A43C-C1647F7B151C}"/>
          </ac:spMkLst>
        </pc:spChg>
        <pc:spChg chg="add mod">
          <ac:chgData name="雅婷 楊" userId="f44e7fb8ef96dd5d" providerId="LiveId" clId="{F76B1A23-7C1F-439E-904A-AF3DADCCAE72}" dt="2020-10-20T12:41:28.771" v="1173" actId="1076"/>
          <ac:spMkLst>
            <pc:docMk/>
            <pc:sldMk cId="1468837242" sldId="268"/>
            <ac:spMk id="5" creationId="{6DEDDB20-8CCA-4587-9825-ADC7F7C2E515}"/>
          </ac:spMkLst>
        </pc:spChg>
        <pc:spChg chg="add mod">
          <ac:chgData name="雅婷 楊" userId="f44e7fb8ef96dd5d" providerId="LiveId" clId="{F76B1A23-7C1F-439E-904A-AF3DADCCAE72}" dt="2020-10-20T12:41:31.695" v="1174" actId="1076"/>
          <ac:spMkLst>
            <pc:docMk/>
            <pc:sldMk cId="1468837242" sldId="268"/>
            <ac:spMk id="6" creationId="{F8423741-5F5B-44CA-9CA8-402E51E420D4}"/>
          </ac:spMkLst>
        </pc:spChg>
        <pc:spChg chg="add mod">
          <ac:chgData name="雅婷 楊" userId="f44e7fb8ef96dd5d" providerId="LiveId" clId="{F76B1A23-7C1F-439E-904A-AF3DADCCAE72}" dt="2020-10-20T12:44:01.756" v="1332" actId="20577"/>
          <ac:spMkLst>
            <pc:docMk/>
            <pc:sldMk cId="1468837242" sldId="268"/>
            <ac:spMk id="7" creationId="{27523B0F-56D1-4333-B781-F4D486FA1EE7}"/>
          </ac:spMkLst>
        </pc:spChg>
        <pc:spChg chg="add mod">
          <ac:chgData name="雅婷 楊" userId="f44e7fb8ef96dd5d" providerId="LiveId" clId="{F76B1A23-7C1F-439E-904A-AF3DADCCAE72}" dt="2020-10-20T12:44:59.774" v="1340" actId="14100"/>
          <ac:spMkLst>
            <pc:docMk/>
            <pc:sldMk cId="1468837242" sldId="268"/>
            <ac:spMk id="8" creationId="{9EDEF73C-716E-4956-9CAF-03305075F185}"/>
          </ac:spMkLst>
        </pc:spChg>
        <pc:spChg chg="add mod">
          <ac:chgData name="雅婷 楊" userId="f44e7fb8ef96dd5d" providerId="LiveId" clId="{F76B1A23-7C1F-439E-904A-AF3DADCCAE72}" dt="2020-10-20T12:45:01.791" v="1341" actId="571"/>
          <ac:spMkLst>
            <pc:docMk/>
            <pc:sldMk cId="1468837242" sldId="268"/>
            <ac:spMk id="9" creationId="{1E566689-FC45-4174-8831-75C461DC04F2}"/>
          </ac:spMkLst>
        </pc:spChg>
      </pc:sldChg>
      <pc:sldChg chg="modSp add">
        <pc:chgData name="雅婷 楊" userId="f44e7fb8ef96dd5d" providerId="LiveId" clId="{F76B1A23-7C1F-439E-904A-AF3DADCCAE72}" dt="2020-10-20T12:19:20.948" v="766" actId="20577"/>
        <pc:sldMkLst>
          <pc:docMk/>
          <pc:sldMk cId="4104751415" sldId="477"/>
        </pc:sldMkLst>
        <pc:spChg chg="mod">
          <ac:chgData name="雅婷 楊" userId="f44e7fb8ef96dd5d" providerId="LiveId" clId="{F76B1A23-7C1F-439E-904A-AF3DADCCAE72}" dt="2020-10-20T12:19:20.948" v="766" actId="20577"/>
          <ac:spMkLst>
            <pc:docMk/>
            <pc:sldMk cId="4104751415" sldId="477"/>
            <ac:spMk id="4" creationId="{00000000-0000-0000-0000-000000000000}"/>
          </ac:spMkLst>
        </pc:spChg>
      </pc:sldChg>
      <pc:sldChg chg="add del">
        <pc:chgData name="雅婷 楊" userId="f44e7fb8ef96dd5d" providerId="LiveId" clId="{F76B1A23-7C1F-439E-904A-AF3DADCCAE72}" dt="2020-10-20T12:19:50.595" v="771" actId="2696"/>
        <pc:sldMkLst>
          <pc:docMk/>
          <pc:sldMk cId="507440195" sldId="478"/>
        </pc:sldMkLst>
      </pc:sldChg>
      <pc:sldChg chg="addSp modSp add modAnim">
        <pc:chgData name="雅婷 楊" userId="f44e7fb8ef96dd5d" providerId="LiveId" clId="{F76B1A23-7C1F-439E-904A-AF3DADCCAE72}" dt="2020-10-20T12:49:56.443" v="1679"/>
        <pc:sldMkLst>
          <pc:docMk/>
          <pc:sldMk cId="1233853398" sldId="478"/>
        </pc:sldMkLst>
        <pc:spChg chg="add mod">
          <ac:chgData name="雅婷 楊" userId="f44e7fb8ef96dd5d" providerId="LiveId" clId="{F76B1A23-7C1F-439E-904A-AF3DADCCAE72}" dt="2020-10-20T12:45:59.517" v="1359" actId="403"/>
          <ac:spMkLst>
            <pc:docMk/>
            <pc:sldMk cId="1233853398" sldId="478"/>
            <ac:spMk id="2" creationId="{72681168-EE84-4404-873A-12D86235BA92}"/>
          </ac:spMkLst>
        </pc:spChg>
        <pc:spChg chg="add mod">
          <ac:chgData name="雅婷 楊" userId="f44e7fb8ef96dd5d" providerId="LiveId" clId="{F76B1A23-7C1F-439E-904A-AF3DADCCAE72}" dt="2020-10-20T12:47:32.614" v="1433" actId="12"/>
          <ac:spMkLst>
            <pc:docMk/>
            <pc:sldMk cId="1233853398" sldId="478"/>
            <ac:spMk id="3" creationId="{6A3BE4EF-106F-48D3-AC11-C67D6223A3F9}"/>
          </ac:spMkLst>
        </pc:spChg>
        <pc:spChg chg="add mod">
          <ac:chgData name="雅婷 楊" userId="f44e7fb8ef96dd5d" providerId="LiveId" clId="{F76B1A23-7C1F-439E-904A-AF3DADCCAE72}" dt="2020-10-20T12:49:42.514" v="1677" actId="20577"/>
          <ac:spMkLst>
            <pc:docMk/>
            <pc:sldMk cId="1233853398" sldId="478"/>
            <ac:spMk id="4" creationId="{4CFF33AC-98B5-4BC5-B20E-CD2F72D703CB}"/>
          </ac:spMkLst>
        </pc:spChg>
      </pc:sldChg>
      <pc:sldChg chg="add del ord">
        <pc:chgData name="雅婷 楊" userId="f44e7fb8ef96dd5d" providerId="LiveId" clId="{F76B1A23-7C1F-439E-904A-AF3DADCCAE72}" dt="2020-10-20T12:19:39.178" v="769" actId="2696"/>
        <pc:sldMkLst>
          <pc:docMk/>
          <pc:sldMk cId="3427441561" sldId="478"/>
        </pc:sldMkLst>
      </pc:sldChg>
      <pc:sldChg chg="addSp modSp add modAnim">
        <pc:chgData name="雅婷 楊" userId="f44e7fb8ef96dd5d" providerId="LiveId" clId="{F76B1A23-7C1F-439E-904A-AF3DADCCAE72}" dt="2020-10-20T13:11:11.084" v="1816" actId="14100"/>
        <pc:sldMkLst>
          <pc:docMk/>
          <pc:sldMk cId="1521359978" sldId="479"/>
        </pc:sldMkLst>
        <pc:spChg chg="add mod">
          <ac:chgData name="雅婷 楊" userId="f44e7fb8ef96dd5d" providerId="LiveId" clId="{F76B1A23-7C1F-439E-904A-AF3DADCCAE72}" dt="2020-10-20T13:11:11.084" v="1816" actId="14100"/>
          <ac:spMkLst>
            <pc:docMk/>
            <pc:sldMk cId="1521359978" sldId="479"/>
            <ac:spMk id="3" creationId="{D1673AF8-1371-449B-860E-4858B80F8E22}"/>
          </ac:spMkLst>
        </pc:spChg>
        <pc:picChg chg="add mod">
          <ac:chgData name="雅婷 楊" userId="f44e7fb8ef96dd5d" providerId="LiveId" clId="{F76B1A23-7C1F-439E-904A-AF3DADCCAE72}" dt="2020-10-20T13:10:16.274" v="1684" actId="14100"/>
          <ac:picMkLst>
            <pc:docMk/>
            <pc:sldMk cId="1521359978" sldId="479"/>
            <ac:picMk id="1026" creationId="{BFCF743E-C79B-4698-A002-5E9CF0E3671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110546" y="525422"/>
            <a:ext cx="10014135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0546" y="1983621"/>
            <a:ext cx="9942936" cy="38434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10/22/2020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3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3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3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3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3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zh-TW" altLang="en-US" sz="6600" b="1" dirty="0"/>
              <a:t>閱讀策略與國中社會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TW" altLang="en-US" sz="4000" dirty="0"/>
              <a:t>大有國中  楊雅婷</a:t>
            </a:r>
          </a:p>
        </p:txBody>
      </p:sp>
    </p:spTree>
    <p:extLst>
      <p:ext uri="{BB962C8B-B14F-4D97-AF65-F5344CB8AC3E}">
        <p14:creationId xmlns:p14="http://schemas.microsoft.com/office/powerpoint/2010/main" val="3594491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1113764" y="525618"/>
            <a:ext cx="10124211" cy="1188720"/>
          </a:xfrm>
        </p:spPr>
        <p:txBody>
          <a:bodyPr>
            <a:normAutofit/>
          </a:bodyPr>
          <a:lstStyle/>
          <a:p>
            <a:r>
              <a:rPr lang="zh-TW" altLang="en-US" sz="4800" b="1" dirty="0"/>
              <a:t>閱讀素養定義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1113765" y="2162557"/>
            <a:ext cx="7729728" cy="1367286"/>
          </a:xfrm>
        </p:spPr>
        <p:txBody>
          <a:bodyPr>
            <a:noAutofit/>
          </a:bodyPr>
          <a:lstStyle/>
          <a:p>
            <a:r>
              <a:rPr lang="zh-TW" altLang="en-US" sz="4000" b="1" dirty="0"/>
              <a:t>理解、運用及省思文本內容</a:t>
            </a:r>
            <a:endParaRPr lang="en-US" altLang="zh-TW" sz="4000" b="1" dirty="0"/>
          </a:p>
          <a:p>
            <a:r>
              <a:rPr lang="zh-TW" altLang="en-US" sz="4000" b="1" dirty="0"/>
              <a:t>不只是文字解析和詞彙理解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9328125" y="5870870"/>
            <a:ext cx="33485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/>
              <a:t>台灣</a:t>
            </a:r>
            <a:r>
              <a:rPr lang="en-US" altLang="zh-TW" dirty="0"/>
              <a:t>PISA</a:t>
            </a:r>
            <a:r>
              <a:rPr lang="zh-TW" altLang="en-US" dirty="0"/>
              <a:t>國家研究中心</a:t>
            </a:r>
            <a:endParaRPr lang="en-US" altLang="zh-TW" dirty="0"/>
          </a:p>
          <a:p>
            <a:r>
              <a:rPr lang="en-US" altLang="zh-TW" dirty="0"/>
              <a:t>2011</a:t>
            </a:r>
            <a:r>
              <a:rPr lang="zh-TW" altLang="en-US" dirty="0"/>
              <a:t>年閱讀應試指南</a:t>
            </a:r>
          </a:p>
        </p:txBody>
      </p:sp>
    </p:spTree>
    <p:extLst>
      <p:ext uri="{BB962C8B-B14F-4D97-AF65-F5344CB8AC3E}">
        <p14:creationId xmlns:p14="http://schemas.microsoft.com/office/powerpoint/2010/main" val="1883652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閱讀文本</a:t>
            </a:r>
          </a:p>
        </p:txBody>
      </p:sp>
      <p:sp>
        <p:nvSpPr>
          <p:cNvPr id="4" name="矩形 3"/>
          <p:cNvSpPr/>
          <p:nvPr/>
        </p:nvSpPr>
        <p:spPr>
          <a:xfrm>
            <a:off x="1110546" y="2009104"/>
            <a:ext cx="3052293" cy="121061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/>
              <a:t>連續文本</a:t>
            </a:r>
          </a:p>
        </p:txBody>
      </p:sp>
      <p:sp>
        <p:nvSpPr>
          <p:cNvPr id="5" name="矩形 4"/>
          <p:cNvSpPr/>
          <p:nvPr/>
        </p:nvSpPr>
        <p:spPr>
          <a:xfrm>
            <a:off x="6757198" y="2009104"/>
            <a:ext cx="3052293" cy="121061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/>
              <a:t>非連續文本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1037394" y="3605230"/>
            <a:ext cx="436748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b="1" dirty="0"/>
              <a:t>由文字句子所組成</a:t>
            </a:r>
            <a:endParaRPr lang="en-US" altLang="zh-TW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3200" b="1" dirty="0"/>
          </a:p>
        </p:txBody>
      </p:sp>
      <p:sp>
        <p:nvSpPr>
          <p:cNvPr id="7" name="文字方塊 6"/>
          <p:cNvSpPr txBox="1"/>
          <p:nvPr/>
        </p:nvSpPr>
        <p:spPr>
          <a:xfrm>
            <a:off x="6757198" y="3514680"/>
            <a:ext cx="436748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b="1" dirty="0"/>
              <a:t>圖表、表單、圖形</a:t>
            </a:r>
            <a:endParaRPr lang="en-US" altLang="zh-TW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b="1" dirty="0"/>
              <a:t>地圖</a:t>
            </a:r>
            <a:endParaRPr lang="en-US" altLang="zh-TW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zh-TW" altLang="en-US" sz="3200" b="1"/>
              <a:t>訊息、廣告</a:t>
            </a:r>
            <a:endParaRPr lang="en-US" altLang="zh-TW" sz="32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zh-TW" sz="3200" b="1" dirty="0"/>
          </a:p>
        </p:txBody>
      </p:sp>
    </p:spTree>
    <p:extLst>
      <p:ext uri="{BB962C8B-B14F-4D97-AF65-F5344CB8AC3E}">
        <p14:creationId xmlns:p14="http://schemas.microsoft.com/office/powerpoint/2010/main" val="2424937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258681" y="4605129"/>
            <a:ext cx="10014135" cy="1210614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4400" b="1" dirty="0">
                <a:latin typeface="+mj-ea"/>
                <a:ea typeface="+mj-ea"/>
              </a:rPr>
              <a:t>容易   ⮕</a:t>
            </a:r>
            <a:r>
              <a:rPr lang="zh-TW" altLang="en-US" sz="4400" b="1" dirty="0">
                <a:latin typeface="+mj-ea"/>
              </a:rPr>
              <a:t> ⮕ ⮕ ⮕ ⮕</a:t>
            </a:r>
            <a:r>
              <a:rPr lang="zh-TW" altLang="en-US" sz="4400" b="1" dirty="0">
                <a:latin typeface="+mj-ea"/>
                <a:ea typeface="+mj-ea"/>
              </a:rPr>
              <a:t>    難</a:t>
            </a:r>
            <a:endParaRPr lang="en-US" altLang="zh-TW" sz="4400" b="1" dirty="0">
              <a:latin typeface="+mj-ea"/>
              <a:ea typeface="+mj-ea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003226" y="2232083"/>
            <a:ext cx="21872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>
              <a:buFont typeface="Arial" panose="020B0604020202020204" pitchFamily="34" charset="0"/>
              <a:buChar char="•"/>
            </a:pPr>
            <a:r>
              <a:rPr lang="zh-TW" altLang="en-US" sz="3200" b="1" dirty="0"/>
              <a:t>背熟課文</a:t>
            </a:r>
            <a:endParaRPr lang="en-US" altLang="zh-TW" sz="3200" b="1" dirty="0"/>
          </a:p>
          <a:p>
            <a:pPr marL="268288" indent="-268288">
              <a:buFont typeface="Arial" panose="020B0604020202020204" pitchFamily="34" charset="0"/>
              <a:buChar char="•"/>
            </a:pPr>
            <a:r>
              <a:rPr lang="zh-TW" altLang="en-US" sz="3200" b="1" dirty="0"/>
              <a:t>記憶細節</a:t>
            </a:r>
            <a:endParaRPr lang="en-US" altLang="zh-TW" sz="3200" b="1" dirty="0"/>
          </a:p>
          <a:p>
            <a:pPr marL="268288" indent="-268288">
              <a:buFont typeface="Arial" panose="020B0604020202020204" pitchFamily="34" charset="0"/>
              <a:buChar char="•"/>
            </a:pPr>
            <a:r>
              <a:rPr lang="zh-TW" altLang="en-US" sz="3200" b="1" dirty="0"/>
              <a:t>反覆閱讀</a:t>
            </a:r>
            <a:endParaRPr lang="en-US" altLang="zh-TW" sz="3200" b="1" dirty="0"/>
          </a:p>
        </p:txBody>
      </p:sp>
      <p:sp>
        <p:nvSpPr>
          <p:cNvPr id="9" name="文字方塊 8"/>
          <p:cNvSpPr txBox="1"/>
          <p:nvPr/>
        </p:nvSpPr>
        <p:spPr>
          <a:xfrm>
            <a:off x="3785202" y="2249533"/>
            <a:ext cx="334850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>
              <a:buFont typeface="Arial" panose="020B0604020202020204" pitchFamily="34" charset="0"/>
              <a:buChar char="•"/>
            </a:pPr>
            <a:r>
              <a:rPr lang="zh-TW" altLang="en-US" sz="3200" b="1" dirty="0"/>
              <a:t>連結新舊知識</a:t>
            </a:r>
            <a:endParaRPr lang="en-US" altLang="zh-TW" sz="3200" b="1" dirty="0"/>
          </a:p>
          <a:p>
            <a:pPr marL="268288" indent="-268288">
              <a:buFont typeface="Arial" panose="020B0604020202020204" pitchFamily="34" charset="0"/>
              <a:buChar char="•"/>
            </a:pPr>
            <a:r>
              <a:rPr lang="zh-TW" altLang="en-US" sz="3200" b="1" dirty="0"/>
              <a:t>弄清楚如何用</a:t>
            </a:r>
            <a:endParaRPr lang="en-US" altLang="zh-TW" sz="3200" b="1" dirty="0"/>
          </a:p>
          <a:p>
            <a:pPr marL="268288" indent="-268288">
              <a:buFont typeface="Arial" panose="020B0604020202020204" pitchFamily="34" charset="0"/>
              <a:buChar char="•"/>
            </a:pPr>
            <a:r>
              <a:rPr lang="zh-TW" altLang="en-US" sz="3200" b="1" dirty="0"/>
              <a:t>連結個人經驗</a:t>
            </a:r>
            <a:endParaRPr lang="en-US" altLang="zh-TW" sz="3200" b="1" dirty="0"/>
          </a:p>
        </p:txBody>
      </p:sp>
      <p:sp>
        <p:nvSpPr>
          <p:cNvPr id="10" name="文字方塊 9"/>
          <p:cNvSpPr txBox="1"/>
          <p:nvPr/>
        </p:nvSpPr>
        <p:spPr>
          <a:xfrm>
            <a:off x="7133709" y="2232083"/>
            <a:ext cx="47182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7188" indent="-357188">
              <a:buFont typeface="Arial" panose="020B0604020202020204" pitchFamily="34" charset="0"/>
              <a:buChar char="•"/>
            </a:pPr>
            <a:r>
              <a:rPr lang="zh-TW" altLang="en-US" sz="3200" b="1" dirty="0"/>
              <a:t>弄清楚要學的是什麼</a:t>
            </a:r>
            <a:endParaRPr lang="en-US" altLang="zh-TW" sz="3200" b="1" dirty="0"/>
          </a:p>
          <a:p>
            <a:pPr marL="357188" indent="-357188">
              <a:buFont typeface="Arial" panose="020B0604020202020204" pitchFamily="34" charset="0"/>
              <a:buChar char="•"/>
            </a:pPr>
            <a:r>
              <a:rPr lang="zh-TW" altLang="en-US" sz="3200" b="1" dirty="0"/>
              <a:t>確認是否理解</a:t>
            </a:r>
            <a:endParaRPr lang="en-US" altLang="zh-TW" sz="3200" b="1" dirty="0"/>
          </a:p>
          <a:p>
            <a:pPr marL="357188" indent="-357188">
              <a:buFont typeface="Arial" panose="020B0604020202020204" pitchFamily="34" charset="0"/>
              <a:buChar char="•"/>
            </a:pPr>
            <a:r>
              <a:rPr lang="zh-TW" altLang="en-US" sz="3200" b="1" dirty="0"/>
              <a:t>弄清楚還沒理解的概念</a:t>
            </a: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學習策略</a:t>
            </a:r>
          </a:p>
        </p:txBody>
      </p:sp>
    </p:spTree>
    <p:extLst>
      <p:ext uri="{BB962C8B-B14F-4D97-AF65-F5344CB8AC3E}">
        <p14:creationId xmlns:p14="http://schemas.microsoft.com/office/powerpoint/2010/main" val="2981382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b="1" dirty="0"/>
              <a:t>哪</a:t>
            </a:r>
            <a:r>
              <a:rPr lang="zh-TW" altLang="en-US" dirty="0"/>
              <a:t>個學習策略</a:t>
            </a:r>
            <a:r>
              <a:rPr lang="zh-TW" altLang="en-US" b="1" dirty="0"/>
              <a:t>比較有效？</a:t>
            </a:r>
            <a:endParaRPr lang="zh-TW" altLang="en-US" dirty="0"/>
          </a:p>
        </p:txBody>
      </p:sp>
      <p:sp>
        <p:nvSpPr>
          <p:cNvPr id="8" name="矩形 7"/>
          <p:cNvSpPr/>
          <p:nvPr/>
        </p:nvSpPr>
        <p:spPr>
          <a:xfrm>
            <a:off x="1110546" y="2295144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和別人討論</a:t>
            </a:r>
          </a:p>
        </p:txBody>
      </p:sp>
      <p:sp>
        <p:nvSpPr>
          <p:cNvPr id="9" name="矩形 8"/>
          <p:cNvSpPr/>
          <p:nvPr/>
        </p:nvSpPr>
        <p:spPr>
          <a:xfrm>
            <a:off x="4786434" y="2295144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畫線標記</a:t>
            </a:r>
          </a:p>
        </p:txBody>
      </p:sp>
      <p:sp>
        <p:nvSpPr>
          <p:cNvPr id="10" name="矩形 9"/>
          <p:cNvSpPr/>
          <p:nvPr/>
        </p:nvSpPr>
        <p:spPr>
          <a:xfrm>
            <a:off x="8462322" y="2295144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做摘要</a:t>
            </a:r>
          </a:p>
        </p:txBody>
      </p:sp>
      <p:sp>
        <p:nvSpPr>
          <p:cNvPr id="11" name="矩形 10"/>
          <p:cNvSpPr/>
          <p:nvPr/>
        </p:nvSpPr>
        <p:spPr>
          <a:xfrm>
            <a:off x="1110546" y="3547872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念課文</a:t>
            </a:r>
          </a:p>
        </p:txBody>
      </p:sp>
      <p:sp>
        <p:nvSpPr>
          <p:cNvPr id="12" name="矩形 11"/>
          <p:cNvSpPr/>
          <p:nvPr/>
        </p:nvSpPr>
        <p:spPr>
          <a:xfrm>
            <a:off x="4786434" y="3547872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念給別人聽</a:t>
            </a:r>
          </a:p>
        </p:txBody>
      </p:sp>
      <p:sp>
        <p:nvSpPr>
          <p:cNvPr id="13" name="矩形 12"/>
          <p:cNvSpPr/>
          <p:nvPr/>
        </p:nvSpPr>
        <p:spPr>
          <a:xfrm>
            <a:off x="1110546" y="4818888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自問自答</a:t>
            </a:r>
          </a:p>
        </p:txBody>
      </p:sp>
      <p:sp>
        <p:nvSpPr>
          <p:cNvPr id="14" name="矩形 13"/>
          <p:cNvSpPr/>
          <p:nvPr/>
        </p:nvSpPr>
        <p:spPr>
          <a:xfrm>
            <a:off x="4786434" y="4818888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預測標題</a:t>
            </a:r>
          </a:p>
        </p:txBody>
      </p:sp>
      <p:sp>
        <p:nvSpPr>
          <p:cNvPr id="15" name="矩形 14"/>
          <p:cNvSpPr/>
          <p:nvPr/>
        </p:nvSpPr>
        <p:spPr>
          <a:xfrm>
            <a:off x="8462322" y="3566160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檢查摘要是否呈現重點</a:t>
            </a:r>
          </a:p>
        </p:txBody>
      </p:sp>
      <p:sp>
        <p:nvSpPr>
          <p:cNvPr id="16" name="矩形 15"/>
          <p:cNvSpPr/>
          <p:nvPr/>
        </p:nvSpPr>
        <p:spPr>
          <a:xfrm>
            <a:off x="8462322" y="4791456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抄寫句子</a:t>
            </a:r>
          </a:p>
        </p:txBody>
      </p:sp>
    </p:spTree>
    <p:extLst>
      <p:ext uri="{BB962C8B-B14F-4D97-AF65-F5344CB8AC3E}">
        <p14:creationId xmlns:p14="http://schemas.microsoft.com/office/powerpoint/2010/main" val="1120693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36AC22D-3842-481C-9005-09AB01AD104A}"/>
              </a:ext>
            </a:extLst>
          </p:cNvPr>
          <p:cNvSpPr/>
          <p:nvPr/>
        </p:nvSpPr>
        <p:spPr>
          <a:xfrm>
            <a:off x="7934138" y="655173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和別人討論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8661247-A1EC-46F3-919D-3811BCF456AF}"/>
              </a:ext>
            </a:extLst>
          </p:cNvPr>
          <p:cNvSpPr/>
          <p:nvPr/>
        </p:nvSpPr>
        <p:spPr>
          <a:xfrm>
            <a:off x="7954136" y="1998026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畫線標記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913269D-0671-4DDC-8D73-26FC64C32667}"/>
              </a:ext>
            </a:extLst>
          </p:cNvPr>
          <p:cNvSpPr/>
          <p:nvPr/>
        </p:nvSpPr>
        <p:spPr>
          <a:xfrm>
            <a:off x="7934138" y="3340879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自問自答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8AFB6E6-5E4F-4357-8096-EE13B3880459}"/>
              </a:ext>
            </a:extLst>
          </p:cNvPr>
          <p:cNvSpPr/>
          <p:nvPr/>
        </p:nvSpPr>
        <p:spPr>
          <a:xfrm>
            <a:off x="7934138" y="4683732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預測標題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08C78DDD-A5A9-448B-AE7F-51EF05066512}"/>
              </a:ext>
            </a:extLst>
          </p:cNvPr>
          <p:cNvSpPr txBox="1"/>
          <p:nvPr/>
        </p:nvSpPr>
        <p:spPr>
          <a:xfrm>
            <a:off x="1971663" y="850829"/>
            <a:ext cx="43056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/>
              <a:t>背熟課文</a:t>
            </a:r>
            <a:endParaRPr lang="en-US" altLang="zh-TW" sz="6000" b="1" dirty="0"/>
          </a:p>
          <a:p>
            <a:pPr algn="ctr"/>
            <a:r>
              <a:rPr lang="zh-TW" altLang="en-US" sz="6000" b="1" dirty="0"/>
              <a:t>記憶細節</a:t>
            </a:r>
            <a:endParaRPr lang="en-US" altLang="zh-TW" sz="6000" b="1" dirty="0"/>
          </a:p>
          <a:p>
            <a:pPr algn="ctr"/>
            <a:r>
              <a:rPr lang="zh-TW" altLang="en-US" sz="6000" b="1" dirty="0"/>
              <a:t>反覆閱讀</a:t>
            </a:r>
            <a:endParaRPr lang="en-US" altLang="zh-TW" sz="6000" b="1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0D610054-3A07-4F34-AB79-D01DA2C7E741}"/>
              </a:ext>
            </a:extLst>
          </p:cNvPr>
          <p:cNvSpPr txBox="1"/>
          <p:nvPr/>
        </p:nvSpPr>
        <p:spPr>
          <a:xfrm>
            <a:off x="1376412" y="4683732"/>
            <a:ext cx="16844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/>
              <a:t>短期記憶</a:t>
            </a:r>
          </a:p>
        </p:txBody>
      </p:sp>
      <p:sp>
        <p:nvSpPr>
          <p:cNvPr id="12" name="箭號: 向右 11">
            <a:extLst>
              <a:ext uri="{FF2B5EF4-FFF2-40B4-BE49-F238E27FC236}">
                <a16:creationId xmlns:a16="http://schemas.microsoft.com/office/drawing/2014/main" id="{F7CEC297-FC53-4088-9BC9-3D32C959C102}"/>
              </a:ext>
            </a:extLst>
          </p:cNvPr>
          <p:cNvSpPr/>
          <p:nvPr/>
        </p:nvSpPr>
        <p:spPr>
          <a:xfrm>
            <a:off x="3542097" y="5043638"/>
            <a:ext cx="1511166" cy="7200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4BF2E243-113D-4A0A-9310-526C04A5E8C8}"/>
              </a:ext>
            </a:extLst>
          </p:cNvPr>
          <p:cNvSpPr txBox="1"/>
          <p:nvPr/>
        </p:nvSpPr>
        <p:spPr>
          <a:xfrm>
            <a:off x="5454318" y="4683732"/>
            <a:ext cx="168442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/>
              <a:t>長期記憶</a:t>
            </a:r>
          </a:p>
        </p:txBody>
      </p:sp>
    </p:spTree>
    <p:extLst>
      <p:ext uri="{BB962C8B-B14F-4D97-AF65-F5344CB8AC3E}">
        <p14:creationId xmlns:p14="http://schemas.microsoft.com/office/powerpoint/2010/main" val="4204452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D3425BCD-9D04-44E4-BEB8-78D26E801CF8}"/>
              </a:ext>
            </a:extLst>
          </p:cNvPr>
          <p:cNvSpPr txBox="1"/>
          <p:nvPr/>
        </p:nvSpPr>
        <p:spPr>
          <a:xfrm>
            <a:off x="1694045" y="972203"/>
            <a:ext cx="551848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/>
              <a:t>關於這一課，</a:t>
            </a:r>
            <a:endParaRPr lang="en-US" altLang="zh-TW" sz="4400" b="1" dirty="0"/>
          </a:p>
          <a:p>
            <a:r>
              <a:rPr lang="zh-TW" altLang="en-US" sz="4400" b="1" dirty="0"/>
              <a:t>你記得什麼？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34077EE8-E2B3-4CE4-AE51-1915985BC6F2}"/>
              </a:ext>
            </a:extLst>
          </p:cNvPr>
          <p:cNvSpPr txBox="1"/>
          <p:nvPr/>
        </p:nvSpPr>
        <p:spPr>
          <a:xfrm>
            <a:off x="548641" y="3939298"/>
            <a:ext cx="589386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400" b="1" dirty="0"/>
              <a:t>關於日耳曼民族遷徙與建國圖，你讀到了什麼？</a:t>
            </a:r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69CB5CDD-49DF-4B39-A029-C73B8DAE1F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2509" y="346677"/>
            <a:ext cx="4789001" cy="2697602"/>
          </a:xfrm>
          <a:prstGeom prst="rect">
            <a:avLst/>
          </a:prstGeom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A0AE2A07-415D-4695-B154-61FFF4220E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2508" y="3303525"/>
            <a:ext cx="4789002" cy="3018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835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03376053-E317-4A11-8925-D97C55BEFB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191" y="110404"/>
            <a:ext cx="10435735" cy="6637192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CB89555A-F85E-421A-BDF0-A9AFA51E4C3F}"/>
              </a:ext>
            </a:extLst>
          </p:cNvPr>
          <p:cNvSpPr/>
          <p:nvPr/>
        </p:nvSpPr>
        <p:spPr>
          <a:xfrm>
            <a:off x="279133" y="3503596"/>
            <a:ext cx="11040176" cy="203093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1114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D36AC22D-3842-481C-9005-09AB01AD104A}"/>
              </a:ext>
            </a:extLst>
          </p:cNvPr>
          <p:cNvSpPr/>
          <p:nvPr/>
        </p:nvSpPr>
        <p:spPr>
          <a:xfrm>
            <a:off x="8021836" y="1932746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和別人討論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3FDABE1-FF1F-45DF-83CC-69E8240C38AA}"/>
              </a:ext>
            </a:extLst>
          </p:cNvPr>
          <p:cNvSpPr/>
          <p:nvPr/>
        </p:nvSpPr>
        <p:spPr>
          <a:xfrm>
            <a:off x="8021836" y="3359672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做摘要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0913269D-0671-4DDC-8D73-26FC64C32667}"/>
              </a:ext>
            </a:extLst>
          </p:cNvPr>
          <p:cNvSpPr/>
          <p:nvPr/>
        </p:nvSpPr>
        <p:spPr>
          <a:xfrm>
            <a:off x="8021836" y="500640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自問自答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DAEF36A-8A00-4531-917E-EF224C21FDD0}"/>
              </a:ext>
            </a:extLst>
          </p:cNvPr>
          <p:cNvSpPr/>
          <p:nvPr/>
        </p:nvSpPr>
        <p:spPr>
          <a:xfrm>
            <a:off x="8021836" y="4786598"/>
            <a:ext cx="2505456" cy="1080000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</a:rPr>
              <a:t>檢查摘要是否呈現重點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08C78DDD-A5A9-448B-AE7F-51EF05066512}"/>
              </a:ext>
            </a:extLst>
          </p:cNvPr>
          <p:cNvSpPr txBox="1"/>
          <p:nvPr/>
        </p:nvSpPr>
        <p:spPr>
          <a:xfrm>
            <a:off x="727945" y="670115"/>
            <a:ext cx="700114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400" b="1" dirty="0"/>
              <a:t>連結新舊知識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400" b="1" dirty="0"/>
              <a:t>弄清楚如何用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400" b="1" dirty="0"/>
              <a:t>連結個人經驗</a:t>
            </a:r>
            <a:endParaRPr lang="en-US" altLang="zh-TW" sz="4400" b="1" dirty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400" b="1" dirty="0"/>
              <a:t>弄清楚要學的是什麼</a:t>
            </a:r>
            <a:endParaRPr lang="en-US" altLang="zh-TW" sz="4400" b="1" dirty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400" b="1" dirty="0"/>
              <a:t>確認是否理解</a:t>
            </a:r>
            <a:endParaRPr lang="en-US" altLang="zh-TW" sz="4400" b="1" dirty="0"/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zh-TW" altLang="en-US" sz="4400" b="1" dirty="0"/>
              <a:t>弄清楚還沒理解的概念</a:t>
            </a:r>
            <a:endParaRPr lang="en-US" altLang="zh-TW" sz="4400" b="1" dirty="0"/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70AA3EB9-54D2-405D-B713-6840F28352E1}"/>
              </a:ext>
            </a:extLst>
          </p:cNvPr>
          <p:cNvSpPr txBox="1"/>
          <p:nvPr/>
        </p:nvSpPr>
        <p:spPr>
          <a:xfrm>
            <a:off x="1369214" y="5307999"/>
            <a:ext cx="16844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/>
              <a:t>零碎</a:t>
            </a:r>
          </a:p>
        </p:txBody>
      </p:sp>
      <p:sp>
        <p:nvSpPr>
          <p:cNvPr id="13" name="箭號: 向右 12">
            <a:extLst>
              <a:ext uri="{FF2B5EF4-FFF2-40B4-BE49-F238E27FC236}">
                <a16:creationId xmlns:a16="http://schemas.microsoft.com/office/drawing/2014/main" id="{4904B94B-C572-4F5B-B97E-675C8909EBF3}"/>
              </a:ext>
            </a:extLst>
          </p:cNvPr>
          <p:cNvSpPr/>
          <p:nvPr/>
        </p:nvSpPr>
        <p:spPr>
          <a:xfrm>
            <a:off x="3305280" y="5283286"/>
            <a:ext cx="1511166" cy="7200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4D5BB92B-FB04-4CAF-8731-C3D93F571681}"/>
              </a:ext>
            </a:extLst>
          </p:cNvPr>
          <p:cNvSpPr txBox="1"/>
          <p:nvPr/>
        </p:nvSpPr>
        <p:spPr>
          <a:xfrm>
            <a:off x="5034012" y="5105217"/>
            <a:ext cx="25526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/>
              <a:t>全面</a:t>
            </a:r>
            <a:endParaRPr lang="en-US" altLang="zh-TW" sz="4000" dirty="0"/>
          </a:p>
          <a:p>
            <a:pPr algn="ctr"/>
            <a:r>
              <a:rPr lang="en-US" altLang="zh-TW" sz="4000" dirty="0"/>
              <a:t>(</a:t>
            </a:r>
            <a:r>
              <a:rPr lang="zh-TW" altLang="en-US" sz="4000" dirty="0"/>
              <a:t>提出證據</a:t>
            </a:r>
            <a:r>
              <a:rPr lang="en-US" altLang="zh-TW" sz="4000" dirty="0"/>
              <a:t>)</a:t>
            </a:r>
            <a:endParaRPr lang="zh-TW" altLang="en-US" sz="4000" dirty="0"/>
          </a:p>
        </p:txBody>
      </p:sp>
    </p:spTree>
    <p:extLst>
      <p:ext uri="{BB962C8B-B14F-4D97-AF65-F5344CB8AC3E}">
        <p14:creationId xmlns:p14="http://schemas.microsoft.com/office/powerpoint/2010/main" val="1216871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F0B397F4-A145-4321-884D-1A7CA87575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3614"/>
          <a:stretch/>
        </p:blipFill>
        <p:spPr>
          <a:xfrm>
            <a:off x="632265" y="519764"/>
            <a:ext cx="10927469" cy="5438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474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>
            <a:extLst>
              <a:ext uri="{FF2B5EF4-FFF2-40B4-BE49-F238E27FC236}">
                <a16:creationId xmlns:a16="http://schemas.microsoft.com/office/drawing/2014/main" id="{95BE5737-9336-4DE0-8D72-F7A30C342C8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algn="r"/>
            <a:fld id="{00000000-1234-1234-1234-123412341234}" type="slidenum">
              <a:rPr lang="en" smtClean="0"/>
              <a:pPr algn="r"/>
              <a:t>11</a:t>
            </a:fld>
            <a:endParaRPr lang="en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2AB518B5-79DE-4B7D-86CF-1C45DAACFA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567" y="239519"/>
            <a:ext cx="11722879" cy="4583508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669378" y="5137431"/>
            <a:ext cx="10902268" cy="140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267" b="1" dirty="0"/>
              <a:t>你覺得西歐是</a:t>
            </a:r>
            <a:r>
              <a:rPr lang="zh-TW" altLang="en-US" sz="4267" b="1" u="sng" dirty="0"/>
              <a:t>歐洲邊緣人</a:t>
            </a:r>
            <a:r>
              <a:rPr lang="zh-TW" altLang="en-US" sz="4267" b="1" dirty="0"/>
              <a:t>嗎？</a:t>
            </a:r>
            <a:endParaRPr lang="en-US" altLang="zh-TW" sz="4267" b="1" dirty="0"/>
          </a:p>
          <a:p>
            <a:pPr algn="ctr"/>
            <a:r>
              <a:rPr lang="zh-TW" altLang="en-US" sz="4267" b="1" dirty="0"/>
              <a:t>寫出你的論點</a:t>
            </a:r>
          </a:p>
        </p:txBody>
      </p:sp>
    </p:spTree>
    <p:extLst>
      <p:ext uri="{BB962C8B-B14F-4D97-AF65-F5344CB8AC3E}">
        <p14:creationId xmlns:p14="http://schemas.microsoft.com/office/powerpoint/2010/main" val="41047514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9" t="2121" r="199" b="11006"/>
          <a:stretch/>
        </p:blipFill>
        <p:spPr>
          <a:xfrm>
            <a:off x="850392" y="0"/>
            <a:ext cx="10530654" cy="68580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4389120" y="82296"/>
            <a:ext cx="1938528" cy="32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其他國家方便去</a:t>
            </a:r>
          </a:p>
        </p:txBody>
      </p:sp>
      <p:sp>
        <p:nvSpPr>
          <p:cNvPr id="6" name="矩形 5"/>
          <p:cNvSpPr/>
          <p:nvPr/>
        </p:nvSpPr>
        <p:spPr>
          <a:xfrm>
            <a:off x="2350008" y="2487168"/>
            <a:ext cx="1618488" cy="32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靠海航運方便</a:t>
            </a:r>
          </a:p>
        </p:txBody>
      </p:sp>
      <p:sp>
        <p:nvSpPr>
          <p:cNvPr id="7" name="矩形 6"/>
          <p:cNvSpPr/>
          <p:nvPr/>
        </p:nvSpPr>
        <p:spPr>
          <a:xfrm>
            <a:off x="4709160" y="3108960"/>
            <a:ext cx="1883664" cy="32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旁邊又是大西洋</a:t>
            </a:r>
          </a:p>
        </p:txBody>
      </p:sp>
      <p:sp>
        <p:nvSpPr>
          <p:cNvPr id="8" name="矩形 7"/>
          <p:cNvSpPr/>
          <p:nvPr/>
        </p:nvSpPr>
        <p:spPr>
          <a:xfrm>
            <a:off x="3479292" y="4604004"/>
            <a:ext cx="978408" cy="32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有鄰國</a:t>
            </a:r>
          </a:p>
        </p:txBody>
      </p:sp>
      <p:sp>
        <p:nvSpPr>
          <p:cNvPr id="9" name="矩形 8"/>
          <p:cNvSpPr/>
          <p:nvPr/>
        </p:nvSpPr>
        <p:spPr>
          <a:xfrm>
            <a:off x="7895844" y="1248156"/>
            <a:ext cx="978408" cy="32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靠海</a:t>
            </a:r>
          </a:p>
        </p:txBody>
      </p:sp>
      <p:sp>
        <p:nvSpPr>
          <p:cNvPr id="10" name="矩形 9"/>
          <p:cNvSpPr/>
          <p:nvPr/>
        </p:nvSpPr>
        <p:spPr>
          <a:xfrm>
            <a:off x="9779508" y="1248156"/>
            <a:ext cx="978408" cy="32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貿易</a:t>
            </a:r>
          </a:p>
        </p:txBody>
      </p:sp>
      <p:sp>
        <p:nvSpPr>
          <p:cNvPr id="11" name="矩形 10"/>
          <p:cNvSpPr/>
          <p:nvPr/>
        </p:nvSpPr>
        <p:spPr>
          <a:xfrm>
            <a:off x="7136892" y="5591556"/>
            <a:ext cx="978408" cy="32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愛爾蘭</a:t>
            </a:r>
          </a:p>
        </p:txBody>
      </p:sp>
      <p:sp>
        <p:nvSpPr>
          <p:cNvPr id="12" name="矩形 11"/>
          <p:cNvSpPr/>
          <p:nvPr/>
        </p:nvSpPr>
        <p:spPr>
          <a:xfrm>
            <a:off x="8453628" y="5984748"/>
            <a:ext cx="1325880" cy="3200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>
                <a:solidFill>
                  <a:schemeClr val="tx1"/>
                </a:solidFill>
              </a:rPr>
              <a:t>四面環海</a:t>
            </a:r>
          </a:p>
        </p:txBody>
      </p:sp>
    </p:spTree>
    <p:extLst>
      <p:ext uri="{BB962C8B-B14F-4D97-AF65-F5344CB8AC3E}">
        <p14:creationId xmlns:p14="http://schemas.microsoft.com/office/powerpoint/2010/main" val="41674140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58" t="4666" r="11239" b="58000"/>
          <a:stretch/>
        </p:blipFill>
        <p:spPr>
          <a:xfrm>
            <a:off x="265176" y="594360"/>
            <a:ext cx="4512172" cy="2770632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23" t="42533" r="4881" b="11201"/>
          <a:stretch/>
        </p:blipFill>
        <p:spPr>
          <a:xfrm>
            <a:off x="4901183" y="594360"/>
            <a:ext cx="6934815" cy="4672584"/>
          </a:xfrm>
          <a:prstGeom prst="rect">
            <a:avLst/>
          </a:prstGeom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70AA3EB9-54D2-405D-B713-6840F28352E1}"/>
              </a:ext>
            </a:extLst>
          </p:cNvPr>
          <p:cNvSpPr txBox="1"/>
          <p:nvPr/>
        </p:nvSpPr>
        <p:spPr>
          <a:xfrm>
            <a:off x="265176" y="4913001"/>
            <a:ext cx="16844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/>
              <a:t>零碎</a:t>
            </a:r>
          </a:p>
        </p:txBody>
      </p:sp>
      <p:sp>
        <p:nvSpPr>
          <p:cNvPr id="8" name="箭號: 向右 12">
            <a:extLst>
              <a:ext uri="{FF2B5EF4-FFF2-40B4-BE49-F238E27FC236}">
                <a16:creationId xmlns:a16="http://schemas.microsoft.com/office/drawing/2014/main" id="{4904B94B-C572-4F5B-B97E-675C8909EBF3}"/>
              </a:ext>
            </a:extLst>
          </p:cNvPr>
          <p:cNvSpPr/>
          <p:nvPr/>
        </p:nvSpPr>
        <p:spPr>
          <a:xfrm>
            <a:off x="2002053" y="4900793"/>
            <a:ext cx="687615" cy="7200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4D5BB92B-FB04-4CAF-8731-C3D93F571681}"/>
              </a:ext>
            </a:extLst>
          </p:cNvPr>
          <p:cNvSpPr txBox="1"/>
          <p:nvPr/>
        </p:nvSpPr>
        <p:spPr>
          <a:xfrm>
            <a:off x="2689668" y="4719363"/>
            <a:ext cx="25526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b="1" dirty="0"/>
              <a:t>全面</a:t>
            </a:r>
            <a:endParaRPr lang="en-US" altLang="zh-TW" sz="4000" b="1" dirty="0"/>
          </a:p>
          <a:p>
            <a:pPr algn="ctr"/>
            <a:r>
              <a:rPr lang="en-US" altLang="zh-TW" sz="4000" b="1" dirty="0"/>
              <a:t>(</a:t>
            </a:r>
            <a:r>
              <a:rPr lang="zh-TW" altLang="en-US" sz="4000" b="1" dirty="0"/>
              <a:t>提出證據</a:t>
            </a:r>
            <a:r>
              <a:rPr lang="en-US" altLang="zh-TW" sz="4000" b="1" dirty="0"/>
              <a:t>)</a:t>
            </a:r>
            <a:endParaRPr lang="zh-TW" alt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532367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BE219D69-3DA3-497E-9AB1-9DDA7B31453E}"/>
              </a:ext>
            </a:extLst>
          </p:cNvPr>
          <p:cNvSpPr txBox="1"/>
          <p:nvPr/>
        </p:nvSpPr>
        <p:spPr>
          <a:xfrm>
            <a:off x="1254492" y="770021"/>
            <a:ext cx="968301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9600" b="1" dirty="0"/>
              <a:t>備課可以這樣做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26E41EA5-AEB9-4201-9DD2-88EAA7D58769}"/>
              </a:ext>
            </a:extLst>
          </p:cNvPr>
          <p:cNvSpPr txBox="1"/>
          <p:nvPr/>
        </p:nvSpPr>
        <p:spPr>
          <a:xfrm>
            <a:off x="580567" y="2816264"/>
            <a:ext cx="256689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/>
              <a:t>以學生角度，慢讀</a:t>
            </a:r>
            <a:r>
              <a:rPr lang="zh-TW" altLang="en-US" sz="3200" b="1" u="sng" dirty="0"/>
              <a:t>課本</a:t>
            </a:r>
            <a:endParaRPr lang="en-US" altLang="zh-TW" sz="3200" b="1" u="sng" dirty="0"/>
          </a:p>
          <a:p>
            <a:pPr algn="ctr"/>
            <a:endParaRPr lang="en-US" altLang="zh-TW" sz="3200" b="1" u="sng" dirty="0"/>
          </a:p>
          <a:p>
            <a:pPr algn="ctr"/>
            <a:r>
              <a:rPr lang="zh-TW" altLang="en-US" sz="3200" dirty="0"/>
              <a:t>讀大小標、圖片、表格</a:t>
            </a:r>
          </a:p>
        </p:txBody>
      </p:sp>
      <p:sp>
        <p:nvSpPr>
          <p:cNvPr id="4" name="箭號: 向右 3">
            <a:extLst>
              <a:ext uri="{FF2B5EF4-FFF2-40B4-BE49-F238E27FC236}">
                <a16:creationId xmlns:a16="http://schemas.microsoft.com/office/drawing/2014/main" id="{5DB76BC6-AC0C-4A95-A43C-C1647F7B151C}"/>
              </a:ext>
            </a:extLst>
          </p:cNvPr>
          <p:cNvSpPr/>
          <p:nvPr/>
        </p:nvSpPr>
        <p:spPr>
          <a:xfrm>
            <a:off x="2929895" y="3619664"/>
            <a:ext cx="1143489" cy="7200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6DEDDB20-8CCA-4587-9825-ADC7F7C2E515}"/>
              </a:ext>
            </a:extLst>
          </p:cNvPr>
          <p:cNvSpPr txBox="1"/>
          <p:nvPr/>
        </p:nvSpPr>
        <p:spPr>
          <a:xfrm>
            <a:off x="4364742" y="2816264"/>
            <a:ext cx="276949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/>
              <a:t>合起課本</a:t>
            </a:r>
            <a:endParaRPr lang="en-US" altLang="zh-TW" sz="3200" dirty="0"/>
          </a:p>
          <a:p>
            <a:pPr algn="ctr"/>
            <a:endParaRPr lang="en-US" altLang="zh-TW" sz="3200" dirty="0"/>
          </a:p>
          <a:p>
            <a:pPr algn="ctr"/>
            <a:r>
              <a:rPr lang="zh-TW" altLang="en-US" sz="3200" dirty="0"/>
              <a:t>回想課本內容、圖表重點、</a:t>
            </a:r>
            <a:endParaRPr lang="en-US" altLang="zh-TW" sz="3200" dirty="0"/>
          </a:p>
          <a:p>
            <a:pPr algn="ctr"/>
            <a:r>
              <a:rPr lang="zh-TW" altLang="en-US" sz="3200" dirty="0"/>
              <a:t>標題之間關係</a:t>
            </a:r>
            <a:endParaRPr lang="en-US" altLang="zh-TW" sz="3200" dirty="0"/>
          </a:p>
          <a:p>
            <a:pPr algn="ctr"/>
            <a:endParaRPr lang="zh-TW" altLang="en-US" sz="3200" dirty="0"/>
          </a:p>
        </p:txBody>
      </p:sp>
      <p:sp>
        <p:nvSpPr>
          <p:cNvPr id="6" name="箭號: 向右 5">
            <a:extLst>
              <a:ext uri="{FF2B5EF4-FFF2-40B4-BE49-F238E27FC236}">
                <a16:creationId xmlns:a16="http://schemas.microsoft.com/office/drawing/2014/main" id="{F8423741-5F5B-44CA-9CA8-402E51E420D4}"/>
              </a:ext>
            </a:extLst>
          </p:cNvPr>
          <p:cNvSpPr/>
          <p:nvPr/>
        </p:nvSpPr>
        <p:spPr>
          <a:xfrm>
            <a:off x="7326742" y="3619664"/>
            <a:ext cx="1143489" cy="7200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27523B0F-56D1-4333-B781-F4D486FA1EE7}"/>
              </a:ext>
            </a:extLst>
          </p:cNvPr>
          <p:cNvSpPr txBox="1"/>
          <p:nvPr/>
        </p:nvSpPr>
        <p:spPr>
          <a:xfrm>
            <a:off x="8662736" y="2537131"/>
            <a:ext cx="30993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3200" dirty="0"/>
              <a:t>區分</a:t>
            </a:r>
            <a:endParaRPr lang="en-US" altLang="zh-TW" sz="3200" dirty="0"/>
          </a:p>
          <a:p>
            <a:pPr algn="ctr"/>
            <a:r>
              <a:rPr lang="en-US" altLang="zh-TW" sz="3200" dirty="0"/>
              <a:t>1.</a:t>
            </a:r>
            <a:r>
              <a:rPr lang="zh-TW" altLang="en-US" sz="3200" dirty="0"/>
              <a:t>事實性理解</a:t>
            </a:r>
            <a:endParaRPr lang="en-US" altLang="zh-TW" sz="3200" dirty="0"/>
          </a:p>
          <a:p>
            <a:pPr algn="ctr"/>
            <a:r>
              <a:rPr lang="en-US" altLang="zh-TW" sz="3200" dirty="0"/>
              <a:t>what</a:t>
            </a:r>
            <a:r>
              <a:rPr lang="zh-TW" altLang="en-US" sz="3200" dirty="0"/>
              <a:t>、</a:t>
            </a:r>
            <a:r>
              <a:rPr lang="en-US" altLang="zh-TW" sz="3200" dirty="0"/>
              <a:t>who</a:t>
            </a:r>
            <a:r>
              <a:rPr lang="zh-TW" altLang="en-US" sz="3200" dirty="0"/>
              <a:t>、</a:t>
            </a:r>
            <a:r>
              <a:rPr lang="en-US" altLang="zh-TW" sz="3200" dirty="0"/>
              <a:t>when</a:t>
            </a:r>
            <a:r>
              <a:rPr lang="zh-TW" altLang="en-US" sz="3200" dirty="0"/>
              <a:t>、</a:t>
            </a:r>
            <a:r>
              <a:rPr lang="en-US" altLang="zh-TW" sz="3200" dirty="0"/>
              <a:t>where</a:t>
            </a:r>
          </a:p>
          <a:p>
            <a:pPr algn="ctr"/>
            <a:endParaRPr lang="en-US" altLang="zh-TW" sz="3200" dirty="0"/>
          </a:p>
          <a:p>
            <a:pPr algn="ctr"/>
            <a:r>
              <a:rPr lang="en-US" altLang="zh-TW" sz="3200" dirty="0"/>
              <a:t>2.</a:t>
            </a:r>
            <a:r>
              <a:rPr lang="zh-TW" altLang="en-US" sz="3200" dirty="0"/>
              <a:t>詮釋性理解</a:t>
            </a:r>
            <a:endParaRPr lang="en-US" altLang="zh-TW" sz="3200" dirty="0"/>
          </a:p>
          <a:p>
            <a:pPr algn="ctr"/>
            <a:r>
              <a:rPr lang="en-US" altLang="zh-TW" sz="3200" dirty="0"/>
              <a:t>why</a:t>
            </a:r>
            <a:r>
              <a:rPr lang="zh-TW" altLang="en-US" sz="3200" dirty="0"/>
              <a:t>、</a:t>
            </a:r>
            <a:r>
              <a:rPr lang="en-US" altLang="zh-TW" sz="3200" dirty="0"/>
              <a:t>how</a:t>
            </a:r>
            <a:endParaRPr lang="zh-TW" altLang="en-US" sz="3200" dirty="0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EDEF73C-716E-4956-9CAF-03305075F185}"/>
              </a:ext>
            </a:extLst>
          </p:cNvPr>
          <p:cNvSpPr/>
          <p:nvPr/>
        </p:nvSpPr>
        <p:spPr>
          <a:xfrm>
            <a:off x="8749364" y="3041583"/>
            <a:ext cx="2862070" cy="14767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E566689-FC45-4174-8831-75C461DC04F2}"/>
              </a:ext>
            </a:extLst>
          </p:cNvPr>
          <p:cNvSpPr/>
          <p:nvPr/>
        </p:nvSpPr>
        <p:spPr>
          <a:xfrm>
            <a:off x="8749363" y="4797274"/>
            <a:ext cx="2862070" cy="147673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68837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  <p:bldP spid="6" grpId="0" animBg="1"/>
      <p:bldP spid="7" grpId="0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>
            <a:extLst>
              <a:ext uri="{FF2B5EF4-FFF2-40B4-BE49-F238E27FC236}">
                <a16:creationId xmlns:a16="http://schemas.microsoft.com/office/drawing/2014/main" id="{72681168-EE84-4404-873A-12D86235BA92}"/>
              </a:ext>
            </a:extLst>
          </p:cNvPr>
          <p:cNvSpPr txBox="1"/>
          <p:nvPr/>
        </p:nvSpPr>
        <p:spPr>
          <a:xfrm>
            <a:off x="490887" y="1659285"/>
            <a:ext cx="309933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4000" dirty="0">
                <a:highlight>
                  <a:srgbClr val="FFFF00"/>
                </a:highlight>
              </a:rPr>
              <a:t>事實性理解</a:t>
            </a:r>
            <a:endParaRPr lang="en-US" altLang="zh-TW" sz="4000" dirty="0">
              <a:highlight>
                <a:srgbClr val="FFFF00"/>
              </a:highlight>
            </a:endParaRPr>
          </a:p>
          <a:p>
            <a:pPr algn="ctr"/>
            <a:r>
              <a:rPr lang="en-US" altLang="zh-TW" sz="3200" dirty="0"/>
              <a:t>what</a:t>
            </a:r>
            <a:r>
              <a:rPr lang="zh-TW" altLang="en-US" sz="3200" dirty="0"/>
              <a:t>、</a:t>
            </a:r>
            <a:r>
              <a:rPr lang="en-US" altLang="zh-TW" sz="3200" dirty="0"/>
              <a:t>who</a:t>
            </a:r>
            <a:r>
              <a:rPr lang="zh-TW" altLang="en-US" sz="3200" dirty="0"/>
              <a:t>、</a:t>
            </a:r>
            <a:r>
              <a:rPr lang="en-US" altLang="zh-TW" sz="3200" dirty="0"/>
              <a:t>when</a:t>
            </a:r>
            <a:r>
              <a:rPr lang="zh-TW" altLang="en-US" sz="3200" dirty="0"/>
              <a:t>、</a:t>
            </a:r>
            <a:r>
              <a:rPr lang="en-US" altLang="zh-TW" sz="3200" dirty="0"/>
              <a:t>where</a:t>
            </a:r>
          </a:p>
          <a:p>
            <a:pPr algn="ctr"/>
            <a:endParaRPr lang="en-US" altLang="zh-TW" sz="3200" dirty="0"/>
          </a:p>
          <a:p>
            <a:pPr algn="ctr"/>
            <a:r>
              <a:rPr lang="zh-TW" altLang="en-US" sz="4000" dirty="0">
                <a:highlight>
                  <a:srgbClr val="FFFF00"/>
                </a:highlight>
              </a:rPr>
              <a:t>詮釋性理解</a:t>
            </a:r>
            <a:endParaRPr lang="en-US" altLang="zh-TW" sz="4000" dirty="0">
              <a:highlight>
                <a:srgbClr val="FFFF00"/>
              </a:highlight>
            </a:endParaRPr>
          </a:p>
          <a:p>
            <a:pPr algn="ctr"/>
            <a:r>
              <a:rPr lang="en-US" altLang="zh-TW" sz="3200" dirty="0"/>
              <a:t>why</a:t>
            </a:r>
            <a:r>
              <a:rPr lang="zh-TW" altLang="en-US" sz="3200" dirty="0"/>
              <a:t>、</a:t>
            </a:r>
            <a:r>
              <a:rPr lang="en-US" altLang="zh-TW" sz="3200" dirty="0"/>
              <a:t>how</a:t>
            </a:r>
            <a:endParaRPr lang="zh-TW" altLang="en-US" sz="3200" dirty="0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6A3BE4EF-106F-48D3-AC11-C67D6223A3F9}"/>
              </a:ext>
            </a:extLst>
          </p:cNvPr>
          <p:cNvSpPr txBox="1"/>
          <p:nvPr/>
        </p:nvSpPr>
        <p:spPr>
          <a:xfrm>
            <a:off x="3801976" y="936010"/>
            <a:ext cx="71611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zh-TW" altLang="en-US" sz="4400" b="1" dirty="0"/>
              <a:t>關於這一課，你記得什麼？</a:t>
            </a:r>
            <a:endParaRPr lang="en-US" altLang="zh-TW" sz="4400" b="1" dirty="0"/>
          </a:p>
          <a:p>
            <a:pPr marL="742950" indent="-742950">
              <a:buFont typeface="+mj-lt"/>
              <a:buAutoNum type="arabicPeriod"/>
            </a:pPr>
            <a:r>
              <a:rPr lang="zh-TW" altLang="en-US" sz="4400" b="1" dirty="0"/>
              <a:t>寫出你記得的台灣地形區。</a:t>
            </a:r>
          </a:p>
        </p:txBody>
      </p:sp>
      <p:sp>
        <p:nvSpPr>
          <p:cNvPr id="4" name="文字方塊 3">
            <a:extLst>
              <a:ext uri="{FF2B5EF4-FFF2-40B4-BE49-F238E27FC236}">
                <a16:creationId xmlns:a16="http://schemas.microsoft.com/office/drawing/2014/main" id="{4CFF33AC-98B5-4BC5-B20E-CD2F72D703CB}"/>
              </a:ext>
            </a:extLst>
          </p:cNvPr>
          <p:cNvSpPr txBox="1"/>
          <p:nvPr/>
        </p:nvSpPr>
        <p:spPr>
          <a:xfrm>
            <a:off x="3801976" y="2856243"/>
            <a:ext cx="7634913" cy="37038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>
              <a:buFont typeface="+mj-lt"/>
              <a:buAutoNum type="arabicPeriod"/>
            </a:pPr>
            <a:r>
              <a:rPr lang="zh-TW" altLang="en-US" sz="4267" b="1" dirty="0"/>
              <a:t>你覺得西歐是</a:t>
            </a:r>
            <a:r>
              <a:rPr lang="zh-TW" altLang="en-US" sz="4267" b="1" u="sng" dirty="0"/>
              <a:t>歐洲邊緣人</a:t>
            </a:r>
            <a:r>
              <a:rPr lang="zh-TW" altLang="en-US" sz="4267" b="1" dirty="0"/>
              <a:t>嗎？寫出你的論點</a:t>
            </a:r>
            <a:endParaRPr lang="en-US" altLang="zh-TW" sz="4267" b="1" dirty="0"/>
          </a:p>
          <a:p>
            <a:pPr marL="742950" indent="-742950">
              <a:buFont typeface="+mj-lt"/>
              <a:buAutoNum type="arabicPeriod"/>
            </a:pPr>
            <a:r>
              <a:rPr lang="zh-TW" altLang="en-US" sz="4267" b="1" dirty="0"/>
              <a:t>從下列關鍵詞中挑選</a:t>
            </a:r>
            <a:r>
              <a:rPr lang="en-US" altLang="zh-TW" sz="4267" b="1" dirty="0"/>
              <a:t>3</a:t>
            </a:r>
            <a:r>
              <a:rPr lang="zh-TW" altLang="en-US" sz="4267" b="1" dirty="0"/>
              <a:t>個，寫出他們的關係。</a:t>
            </a:r>
            <a:endParaRPr lang="en-US" altLang="zh-TW" sz="4267" b="1" dirty="0"/>
          </a:p>
          <a:p>
            <a:pPr algn="ctr"/>
            <a:r>
              <a:rPr lang="zh-TW" altLang="en-US" sz="3200" b="1" dirty="0">
                <a:solidFill>
                  <a:srgbClr val="0070C0"/>
                </a:solidFill>
              </a:rPr>
              <a:t>內營力、外營力、火山爆發、</a:t>
            </a:r>
            <a:endParaRPr lang="en-US" altLang="zh-TW" sz="3200" b="1" dirty="0">
              <a:solidFill>
                <a:srgbClr val="0070C0"/>
              </a:solidFill>
            </a:endParaRPr>
          </a:p>
          <a:p>
            <a:pPr algn="ctr"/>
            <a:r>
              <a:rPr lang="zh-TW" altLang="en-US" sz="3200" b="1" dirty="0">
                <a:solidFill>
                  <a:srgbClr val="0070C0"/>
                </a:solidFill>
              </a:rPr>
              <a:t>板塊交接帶、河流堆積、嘉南平原</a:t>
            </a:r>
            <a:endParaRPr lang="en-US" altLang="zh-TW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385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90912F1D-B2C1-43D4-AE67-7BEA864714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768"/>
          <a:stretch/>
        </p:blipFill>
        <p:spPr>
          <a:xfrm>
            <a:off x="1521937" y="258416"/>
            <a:ext cx="9148126" cy="659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0204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11765209-B25A-4947-BED0-50CE49FCF4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116"/>
          <a:stretch/>
        </p:blipFill>
        <p:spPr>
          <a:xfrm>
            <a:off x="1283398" y="166062"/>
            <a:ext cx="9440924" cy="6503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2731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04.calm9.com/qrcode/2020-10/WNJ845BH4X.png">
            <a:extLst>
              <a:ext uri="{FF2B5EF4-FFF2-40B4-BE49-F238E27FC236}">
                <a16:creationId xmlns:a16="http://schemas.microsoft.com/office/drawing/2014/main" id="{BFCF743E-C79B-4698-A002-5E9CF0E36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692" y="1251284"/>
            <a:ext cx="4370323" cy="4370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D1673AF8-1371-449B-860E-4858B80F8E22}"/>
              </a:ext>
            </a:extLst>
          </p:cNvPr>
          <p:cNvSpPr txBox="1"/>
          <p:nvPr/>
        </p:nvSpPr>
        <p:spPr>
          <a:xfrm>
            <a:off x="5837407" y="3970282"/>
            <a:ext cx="59054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dirty="0"/>
              <a:t>資料來源：</a:t>
            </a:r>
            <a:endParaRPr lang="en-US" altLang="zh-TW" sz="3200" dirty="0"/>
          </a:p>
          <a:p>
            <a:r>
              <a:rPr lang="zh-TW" altLang="en-US" sz="3200" dirty="0"/>
              <a:t>閱讀策略融入國民中學社會領域</a:t>
            </a:r>
            <a:r>
              <a:rPr lang="en-US" altLang="zh-TW" sz="3200" dirty="0"/>
              <a:t>-</a:t>
            </a:r>
            <a:r>
              <a:rPr lang="zh-TW" altLang="en-US" sz="3200" dirty="0"/>
              <a:t>教學實例</a:t>
            </a:r>
          </a:p>
        </p:txBody>
      </p:sp>
    </p:spTree>
    <p:extLst>
      <p:ext uri="{BB962C8B-B14F-4D97-AF65-F5344CB8AC3E}">
        <p14:creationId xmlns:p14="http://schemas.microsoft.com/office/powerpoint/2010/main" val="152135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包裹</Template>
  <TotalTime>253</TotalTime>
  <Words>398</Words>
  <Application>Microsoft Office PowerPoint</Application>
  <PresentationFormat>寬螢幕</PresentationFormat>
  <Paragraphs>101</Paragraphs>
  <Slides>18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2" baseType="lpstr">
      <vt:lpstr>微軟正黑體</vt:lpstr>
      <vt:lpstr>Arial</vt:lpstr>
      <vt:lpstr>Gill Sans MT</vt:lpstr>
      <vt:lpstr>Parcel</vt:lpstr>
      <vt:lpstr>閱讀策略與國中社會</vt:lpstr>
      <vt:lpstr>閱讀素養定義</vt:lpstr>
      <vt:lpstr>閱讀文本</vt:lpstr>
      <vt:lpstr>學習策略</vt:lpstr>
      <vt:lpstr>哪個學習策略比較有效？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閱讀策略與國中社會</dc:title>
  <dc:creator>YYT</dc:creator>
  <cp:lastModifiedBy>雅婷 楊</cp:lastModifiedBy>
  <cp:revision>29</cp:revision>
  <dcterms:created xsi:type="dcterms:W3CDTF">2020-10-19T07:25:34Z</dcterms:created>
  <dcterms:modified xsi:type="dcterms:W3CDTF">2020-10-22T04:47:09Z</dcterms:modified>
</cp:coreProperties>
</file>