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</p:sldIdLst>
  <p:sldSz cx="9144000" cy="6858000" type="screen4x3"/>
  <p:notesSz cx="6797675" cy="9926638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7B953"/>
    <a:srgbClr val="4F81BD"/>
    <a:srgbClr val="FFFFFF"/>
    <a:srgbClr val="CCCC00"/>
    <a:srgbClr val="009900"/>
    <a:srgbClr val="9900FF"/>
    <a:srgbClr val="99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4" autoAdjust="0"/>
    <p:restoredTop sz="94610" autoAdjust="0"/>
  </p:normalViewPr>
  <p:slideViewPr>
    <p:cSldViewPr>
      <p:cViewPr varScale="1">
        <p:scale>
          <a:sx n="76" d="100"/>
          <a:sy n="76" d="100"/>
        </p:scale>
        <p:origin x="432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2017/6/21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800"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400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>
              <a:defRPr sz="3600">
                <a:solidFill>
                  <a:srgbClr val="0099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2017/6/21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2017/6/21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2017/6/21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2017/6/21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2017/6/21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2017/6/21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2017/6/21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2017/6/21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2017/6/21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2017/6/21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BEAD13-0566-4C6C-97E7-55F17F24B09F}" type="datetimeFigureOut">
              <a:rPr lang="zh-TW" altLang="en-US" smtClean="0"/>
              <a:t>2017/6/21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57 8"/>
          <p:cNvSpPr/>
          <p:nvPr/>
        </p:nvSpPr>
        <p:spPr>
          <a:xfrm>
            <a:off x="-180528" y="3320606"/>
            <a:ext cx="9433048" cy="72008"/>
          </a:xfrm>
          <a:prstGeom prst="rect">
            <a:avLst/>
          </a:prstGeom>
          <a:noFill/>
          <a:ln w="9525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10" name="Straight 257 10"/>
          <p:cNvCxnSpPr/>
          <p:nvPr/>
        </p:nvCxnSpPr>
        <p:spPr>
          <a:xfrm>
            <a:off x="3131840" y="-72390"/>
            <a:ext cx="0" cy="6858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257 16"/>
          <p:cNvCxnSpPr/>
          <p:nvPr/>
        </p:nvCxnSpPr>
        <p:spPr>
          <a:xfrm>
            <a:off x="6228184" y="-36386"/>
            <a:ext cx="0" cy="6858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257 17"/>
          <p:cNvSpPr/>
          <p:nvPr/>
        </p:nvSpPr>
        <p:spPr>
          <a:xfrm>
            <a:off x="323528" y="45460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Rectangle 257 18"/>
          <p:cNvSpPr/>
          <p:nvPr/>
        </p:nvSpPr>
        <p:spPr>
          <a:xfrm>
            <a:off x="589958" y="454604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Rectangle 257 19"/>
          <p:cNvSpPr/>
          <p:nvPr/>
        </p:nvSpPr>
        <p:spPr>
          <a:xfrm>
            <a:off x="856387" y="45460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ctangle 257 20"/>
          <p:cNvSpPr/>
          <p:nvPr/>
        </p:nvSpPr>
        <p:spPr>
          <a:xfrm>
            <a:off x="1122817" y="45460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Rectangle 257 21"/>
          <p:cNvSpPr/>
          <p:nvPr/>
        </p:nvSpPr>
        <p:spPr>
          <a:xfrm>
            <a:off x="1389247" y="454604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Rectangle 257 22"/>
          <p:cNvSpPr/>
          <p:nvPr/>
        </p:nvSpPr>
        <p:spPr>
          <a:xfrm>
            <a:off x="1655676" y="45460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Rectangle 257 23"/>
          <p:cNvSpPr/>
          <p:nvPr/>
        </p:nvSpPr>
        <p:spPr>
          <a:xfrm>
            <a:off x="1922106" y="454604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Rectangle 257 24"/>
          <p:cNvSpPr/>
          <p:nvPr/>
        </p:nvSpPr>
        <p:spPr>
          <a:xfrm>
            <a:off x="2188535" y="45460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Rectangle 257 25"/>
          <p:cNvSpPr/>
          <p:nvPr/>
        </p:nvSpPr>
        <p:spPr>
          <a:xfrm>
            <a:off x="2454965" y="45460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Rectangle 257 26"/>
          <p:cNvSpPr/>
          <p:nvPr/>
        </p:nvSpPr>
        <p:spPr>
          <a:xfrm>
            <a:off x="2721395" y="454604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Rectangle 257 27"/>
          <p:cNvSpPr/>
          <p:nvPr/>
        </p:nvSpPr>
        <p:spPr>
          <a:xfrm>
            <a:off x="323528" y="72103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57 28"/>
          <p:cNvSpPr/>
          <p:nvPr/>
        </p:nvSpPr>
        <p:spPr>
          <a:xfrm>
            <a:off x="589958" y="721034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57 29"/>
          <p:cNvSpPr/>
          <p:nvPr/>
        </p:nvSpPr>
        <p:spPr>
          <a:xfrm>
            <a:off x="856387" y="72103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Rectangle 257 30"/>
          <p:cNvSpPr/>
          <p:nvPr/>
        </p:nvSpPr>
        <p:spPr>
          <a:xfrm>
            <a:off x="1122817" y="72103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Rectangle 257 31"/>
          <p:cNvSpPr/>
          <p:nvPr/>
        </p:nvSpPr>
        <p:spPr>
          <a:xfrm>
            <a:off x="1389247" y="721034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257 32"/>
          <p:cNvSpPr/>
          <p:nvPr/>
        </p:nvSpPr>
        <p:spPr>
          <a:xfrm>
            <a:off x="1655676" y="72103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Rectangle 257 33"/>
          <p:cNvSpPr/>
          <p:nvPr/>
        </p:nvSpPr>
        <p:spPr>
          <a:xfrm>
            <a:off x="1922106" y="721034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 257 34"/>
          <p:cNvSpPr/>
          <p:nvPr/>
        </p:nvSpPr>
        <p:spPr>
          <a:xfrm>
            <a:off x="2188535" y="72103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" name="Rectangle 257 35"/>
          <p:cNvSpPr/>
          <p:nvPr/>
        </p:nvSpPr>
        <p:spPr>
          <a:xfrm>
            <a:off x="2454965" y="72103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" name="Rectangle 257 36"/>
          <p:cNvSpPr/>
          <p:nvPr/>
        </p:nvSpPr>
        <p:spPr>
          <a:xfrm>
            <a:off x="2721395" y="721034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" name="Rectangle 257 37"/>
          <p:cNvSpPr/>
          <p:nvPr/>
        </p:nvSpPr>
        <p:spPr>
          <a:xfrm>
            <a:off x="323528" y="98746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" name="Rectangle 257 38"/>
          <p:cNvSpPr/>
          <p:nvPr/>
        </p:nvSpPr>
        <p:spPr>
          <a:xfrm>
            <a:off x="589958" y="98746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" name="Rectangle 257 39"/>
          <p:cNvSpPr/>
          <p:nvPr/>
        </p:nvSpPr>
        <p:spPr>
          <a:xfrm>
            <a:off x="856387" y="98746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" name="Rectangle 257 40"/>
          <p:cNvSpPr/>
          <p:nvPr/>
        </p:nvSpPr>
        <p:spPr>
          <a:xfrm>
            <a:off x="1122817" y="98746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Rectangle 257 41"/>
          <p:cNvSpPr/>
          <p:nvPr/>
        </p:nvSpPr>
        <p:spPr>
          <a:xfrm>
            <a:off x="1389247" y="98746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" name="Rectangle 257 42"/>
          <p:cNvSpPr/>
          <p:nvPr/>
        </p:nvSpPr>
        <p:spPr>
          <a:xfrm>
            <a:off x="1655676" y="98746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" name="Rectangle 257 43"/>
          <p:cNvSpPr/>
          <p:nvPr/>
        </p:nvSpPr>
        <p:spPr>
          <a:xfrm>
            <a:off x="1922106" y="98746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" name="Rectangle 257 44"/>
          <p:cNvSpPr/>
          <p:nvPr/>
        </p:nvSpPr>
        <p:spPr>
          <a:xfrm>
            <a:off x="2188535" y="98746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5" name="Rectangle 257 45"/>
          <p:cNvSpPr/>
          <p:nvPr/>
        </p:nvSpPr>
        <p:spPr>
          <a:xfrm>
            <a:off x="2454965" y="98746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Rectangle 257 46"/>
          <p:cNvSpPr/>
          <p:nvPr/>
        </p:nvSpPr>
        <p:spPr>
          <a:xfrm>
            <a:off x="2721395" y="98746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7" name="Rectangle 257 47"/>
          <p:cNvSpPr/>
          <p:nvPr/>
        </p:nvSpPr>
        <p:spPr>
          <a:xfrm>
            <a:off x="323528" y="12538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Rectangle 257 48"/>
          <p:cNvSpPr/>
          <p:nvPr/>
        </p:nvSpPr>
        <p:spPr>
          <a:xfrm>
            <a:off x="589958" y="125389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9" name="Rectangle 257 49"/>
          <p:cNvSpPr/>
          <p:nvPr/>
        </p:nvSpPr>
        <p:spPr>
          <a:xfrm>
            <a:off x="856387" y="12538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" name="Rectangle 257 50"/>
          <p:cNvSpPr/>
          <p:nvPr/>
        </p:nvSpPr>
        <p:spPr>
          <a:xfrm>
            <a:off x="1122817" y="12538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" name="Rectangle 257 51"/>
          <p:cNvSpPr/>
          <p:nvPr/>
        </p:nvSpPr>
        <p:spPr>
          <a:xfrm>
            <a:off x="1389247" y="125389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2" name="Rectangle 257 52"/>
          <p:cNvSpPr/>
          <p:nvPr/>
        </p:nvSpPr>
        <p:spPr>
          <a:xfrm>
            <a:off x="1655676" y="12538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3" name="Rectangle 257 53"/>
          <p:cNvSpPr/>
          <p:nvPr/>
        </p:nvSpPr>
        <p:spPr>
          <a:xfrm>
            <a:off x="1922106" y="125389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4" name="Rectangle 257 54"/>
          <p:cNvSpPr/>
          <p:nvPr/>
        </p:nvSpPr>
        <p:spPr>
          <a:xfrm>
            <a:off x="2188535" y="12538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5" name="Rectangle 257 55"/>
          <p:cNvSpPr/>
          <p:nvPr/>
        </p:nvSpPr>
        <p:spPr>
          <a:xfrm>
            <a:off x="2454965" y="12538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" name="Rectangle 257 56"/>
          <p:cNvSpPr/>
          <p:nvPr/>
        </p:nvSpPr>
        <p:spPr>
          <a:xfrm>
            <a:off x="2721395" y="125389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7" name="Rectangle 257 57"/>
          <p:cNvSpPr/>
          <p:nvPr/>
        </p:nvSpPr>
        <p:spPr>
          <a:xfrm>
            <a:off x="323528" y="152032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" name="Rectangle 257 58"/>
          <p:cNvSpPr/>
          <p:nvPr/>
        </p:nvSpPr>
        <p:spPr>
          <a:xfrm>
            <a:off x="589958" y="1520323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9" name="Rectangle 257 59"/>
          <p:cNvSpPr/>
          <p:nvPr/>
        </p:nvSpPr>
        <p:spPr>
          <a:xfrm>
            <a:off x="856387" y="152032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0" name="Rectangle 257 60"/>
          <p:cNvSpPr/>
          <p:nvPr/>
        </p:nvSpPr>
        <p:spPr>
          <a:xfrm>
            <a:off x="1122817" y="152032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" name="Rectangle 257 61"/>
          <p:cNvSpPr/>
          <p:nvPr/>
        </p:nvSpPr>
        <p:spPr>
          <a:xfrm>
            <a:off x="1389247" y="1520323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" name="Rectangle 257 62"/>
          <p:cNvSpPr/>
          <p:nvPr/>
        </p:nvSpPr>
        <p:spPr>
          <a:xfrm>
            <a:off x="1655676" y="152032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3" name="Rectangle 257 63"/>
          <p:cNvSpPr/>
          <p:nvPr/>
        </p:nvSpPr>
        <p:spPr>
          <a:xfrm>
            <a:off x="1922106" y="1520323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4" name="Rectangle 257 64"/>
          <p:cNvSpPr/>
          <p:nvPr/>
        </p:nvSpPr>
        <p:spPr>
          <a:xfrm>
            <a:off x="2188535" y="152032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5" name="Rectangle 257 65"/>
          <p:cNvSpPr/>
          <p:nvPr/>
        </p:nvSpPr>
        <p:spPr>
          <a:xfrm>
            <a:off x="2454965" y="152032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6" name="Rectangle 257 66"/>
          <p:cNvSpPr/>
          <p:nvPr/>
        </p:nvSpPr>
        <p:spPr>
          <a:xfrm>
            <a:off x="2721395" y="1520323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7" name="Rectangle 257 67"/>
          <p:cNvSpPr/>
          <p:nvPr/>
        </p:nvSpPr>
        <p:spPr>
          <a:xfrm>
            <a:off x="323528" y="178675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8" name="Rectangle 257 68"/>
          <p:cNvSpPr/>
          <p:nvPr/>
        </p:nvSpPr>
        <p:spPr>
          <a:xfrm>
            <a:off x="589958" y="1786752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9" name="Rectangle 257 69"/>
          <p:cNvSpPr/>
          <p:nvPr/>
        </p:nvSpPr>
        <p:spPr>
          <a:xfrm>
            <a:off x="856387" y="178675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0" name="Rectangle 257 70"/>
          <p:cNvSpPr/>
          <p:nvPr/>
        </p:nvSpPr>
        <p:spPr>
          <a:xfrm>
            <a:off x="1122817" y="178675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1" name="Rectangle 257 71"/>
          <p:cNvSpPr/>
          <p:nvPr/>
        </p:nvSpPr>
        <p:spPr>
          <a:xfrm>
            <a:off x="1389247" y="1786752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2" name="Rectangle 257 72"/>
          <p:cNvSpPr/>
          <p:nvPr/>
        </p:nvSpPr>
        <p:spPr>
          <a:xfrm>
            <a:off x="1655676" y="178675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3" name="Rectangle 257 73"/>
          <p:cNvSpPr/>
          <p:nvPr/>
        </p:nvSpPr>
        <p:spPr>
          <a:xfrm>
            <a:off x="1922106" y="1786752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4" name="Rectangle 257 74"/>
          <p:cNvSpPr/>
          <p:nvPr/>
        </p:nvSpPr>
        <p:spPr>
          <a:xfrm>
            <a:off x="2188535" y="178675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5" name="Rectangle 257 75"/>
          <p:cNvSpPr/>
          <p:nvPr/>
        </p:nvSpPr>
        <p:spPr>
          <a:xfrm>
            <a:off x="2454965" y="178675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6" name="Rectangle 257 76"/>
          <p:cNvSpPr/>
          <p:nvPr/>
        </p:nvSpPr>
        <p:spPr>
          <a:xfrm>
            <a:off x="2721395" y="1786752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7" name="Rectangle 257 77"/>
          <p:cNvSpPr/>
          <p:nvPr/>
        </p:nvSpPr>
        <p:spPr>
          <a:xfrm>
            <a:off x="323528" y="205318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8" name="Rectangle 257 78"/>
          <p:cNvSpPr/>
          <p:nvPr/>
        </p:nvSpPr>
        <p:spPr>
          <a:xfrm>
            <a:off x="589958" y="2053182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9" name="Rectangle 257 79"/>
          <p:cNvSpPr/>
          <p:nvPr/>
        </p:nvSpPr>
        <p:spPr>
          <a:xfrm>
            <a:off x="856387" y="205318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0" name="Rectangle 257 80"/>
          <p:cNvSpPr/>
          <p:nvPr/>
        </p:nvSpPr>
        <p:spPr>
          <a:xfrm>
            <a:off x="1122817" y="205318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1" name="Rectangle 257 81"/>
          <p:cNvSpPr/>
          <p:nvPr/>
        </p:nvSpPr>
        <p:spPr>
          <a:xfrm>
            <a:off x="1389247" y="2053182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2" name="Rectangle 257 82"/>
          <p:cNvSpPr/>
          <p:nvPr/>
        </p:nvSpPr>
        <p:spPr>
          <a:xfrm>
            <a:off x="1655676" y="205318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3" name="Rectangle 257 83"/>
          <p:cNvSpPr/>
          <p:nvPr/>
        </p:nvSpPr>
        <p:spPr>
          <a:xfrm>
            <a:off x="1922106" y="2053182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4" name="Rectangle 257 84"/>
          <p:cNvSpPr/>
          <p:nvPr/>
        </p:nvSpPr>
        <p:spPr>
          <a:xfrm>
            <a:off x="2188535" y="205318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5" name="Rectangle 257 85"/>
          <p:cNvSpPr/>
          <p:nvPr/>
        </p:nvSpPr>
        <p:spPr>
          <a:xfrm>
            <a:off x="2454965" y="205318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6" name="Rectangle 257 86"/>
          <p:cNvSpPr/>
          <p:nvPr/>
        </p:nvSpPr>
        <p:spPr>
          <a:xfrm>
            <a:off x="2721395" y="2053182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7" name="Rectangle 257 87"/>
          <p:cNvSpPr/>
          <p:nvPr/>
        </p:nvSpPr>
        <p:spPr>
          <a:xfrm>
            <a:off x="323528" y="231961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8" name="Rectangle 257 88"/>
          <p:cNvSpPr/>
          <p:nvPr/>
        </p:nvSpPr>
        <p:spPr>
          <a:xfrm>
            <a:off x="589958" y="231961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9" name="Rectangle 257 89"/>
          <p:cNvSpPr/>
          <p:nvPr/>
        </p:nvSpPr>
        <p:spPr>
          <a:xfrm>
            <a:off x="856387" y="231961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0" name="Rectangle 257 90"/>
          <p:cNvSpPr/>
          <p:nvPr/>
        </p:nvSpPr>
        <p:spPr>
          <a:xfrm>
            <a:off x="1122817" y="231961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1" name="Rectangle 257 91"/>
          <p:cNvSpPr/>
          <p:nvPr/>
        </p:nvSpPr>
        <p:spPr>
          <a:xfrm>
            <a:off x="1389247" y="231961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2" name="Rectangle 257 92"/>
          <p:cNvSpPr/>
          <p:nvPr/>
        </p:nvSpPr>
        <p:spPr>
          <a:xfrm>
            <a:off x="1655676" y="231961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3" name="Rectangle 257 93"/>
          <p:cNvSpPr/>
          <p:nvPr/>
        </p:nvSpPr>
        <p:spPr>
          <a:xfrm>
            <a:off x="1922106" y="231961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4" name="Rectangle 257 94"/>
          <p:cNvSpPr/>
          <p:nvPr/>
        </p:nvSpPr>
        <p:spPr>
          <a:xfrm>
            <a:off x="2188535" y="231961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5" name="Rectangle 257 95"/>
          <p:cNvSpPr/>
          <p:nvPr/>
        </p:nvSpPr>
        <p:spPr>
          <a:xfrm>
            <a:off x="2454965" y="231961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6" name="Rectangle 257 96"/>
          <p:cNvSpPr/>
          <p:nvPr/>
        </p:nvSpPr>
        <p:spPr>
          <a:xfrm>
            <a:off x="2721395" y="231961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7" name="Rectangle 257 97"/>
          <p:cNvSpPr/>
          <p:nvPr/>
        </p:nvSpPr>
        <p:spPr>
          <a:xfrm>
            <a:off x="323528" y="25860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8" name="Rectangle 257 98"/>
          <p:cNvSpPr/>
          <p:nvPr/>
        </p:nvSpPr>
        <p:spPr>
          <a:xfrm>
            <a:off x="589958" y="258604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9" name="Rectangle 257 99"/>
          <p:cNvSpPr/>
          <p:nvPr/>
        </p:nvSpPr>
        <p:spPr>
          <a:xfrm>
            <a:off x="856387" y="25860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0" name="Rectangle 257 100"/>
          <p:cNvSpPr/>
          <p:nvPr/>
        </p:nvSpPr>
        <p:spPr>
          <a:xfrm>
            <a:off x="1122817" y="25860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1" name="Rectangle 257 101"/>
          <p:cNvSpPr/>
          <p:nvPr/>
        </p:nvSpPr>
        <p:spPr>
          <a:xfrm>
            <a:off x="1389247" y="258604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2" name="Rectangle 257 102"/>
          <p:cNvSpPr/>
          <p:nvPr/>
        </p:nvSpPr>
        <p:spPr>
          <a:xfrm>
            <a:off x="1655676" y="25860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3" name="Rectangle 257 103"/>
          <p:cNvSpPr/>
          <p:nvPr/>
        </p:nvSpPr>
        <p:spPr>
          <a:xfrm>
            <a:off x="1922106" y="258604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" name="Rectangle 257 104"/>
          <p:cNvSpPr/>
          <p:nvPr/>
        </p:nvSpPr>
        <p:spPr>
          <a:xfrm>
            <a:off x="2188535" y="25860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5" name="Rectangle 257 105"/>
          <p:cNvSpPr/>
          <p:nvPr/>
        </p:nvSpPr>
        <p:spPr>
          <a:xfrm>
            <a:off x="2454965" y="25860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6" name="Rectangle 257 106"/>
          <p:cNvSpPr/>
          <p:nvPr/>
        </p:nvSpPr>
        <p:spPr>
          <a:xfrm>
            <a:off x="2721395" y="258604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7" name="Rectangle 257 107"/>
          <p:cNvSpPr/>
          <p:nvPr/>
        </p:nvSpPr>
        <p:spPr>
          <a:xfrm>
            <a:off x="323528" y="285247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8" name="Rectangle 257 108"/>
          <p:cNvSpPr/>
          <p:nvPr/>
        </p:nvSpPr>
        <p:spPr>
          <a:xfrm>
            <a:off x="589958" y="2852470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9" name="Rectangle 257 109"/>
          <p:cNvSpPr/>
          <p:nvPr/>
        </p:nvSpPr>
        <p:spPr>
          <a:xfrm>
            <a:off x="856387" y="285247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0" name="Rectangle 257 110"/>
          <p:cNvSpPr/>
          <p:nvPr/>
        </p:nvSpPr>
        <p:spPr>
          <a:xfrm>
            <a:off x="1122817" y="285247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1" name="Rectangle 257 111"/>
          <p:cNvSpPr/>
          <p:nvPr/>
        </p:nvSpPr>
        <p:spPr>
          <a:xfrm>
            <a:off x="1389247" y="2852470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2" name="Rectangle 257 112"/>
          <p:cNvSpPr/>
          <p:nvPr/>
        </p:nvSpPr>
        <p:spPr>
          <a:xfrm>
            <a:off x="1655676" y="285247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3" name="Rectangle 257 113"/>
          <p:cNvSpPr/>
          <p:nvPr/>
        </p:nvSpPr>
        <p:spPr>
          <a:xfrm>
            <a:off x="1922106" y="2852470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4" name="Rectangle 257 114"/>
          <p:cNvSpPr/>
          <p:nvPr/>
        </p:nvSpPr>
        <p:spPr>
          <a:xfrm>
            <a:off x="2188535" y="285247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5" name="Rectangle 257 115"/>
          <p:cNvSpPr/>
          <p:nvPr/>
        </p:nvSpPr>
        <p:spPr>
          <a:xfrm>
            <a:off x="2454965" y="285247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6" name="Rectangle 257 116"/>
          <p:cNvSpPr/>
          <p:nvPr/>
        </p:nvSpPr>
        <p:spPr>
          <a:xfrm>
            <a:off x="2721395" y="2852470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8" name="TextBox 257 118"/>
          <p:cNvSpPr txBox="1"/>
          <p:nvPr/>
        </p:nvSpPr>
        <p:spPr>
          <a:xfrm>
            <a:off x="-74176" y="721034"/>
            <a:ext cx="461665" cy="2397866"/>
          </a:xfrm>
          <a:prstGeom prst="rect">
            <a:avLst/>
          </a:prstGeom>
          <a:noFill/>
          <a:ln>
            <a:noFill/>
          </a:ln>
        </p:spPr>
        <p:txBody>
          <a:bodyPr vert="eaVert" wrap="square" rtlCol="0">
            <a:spAutoFit/>
          </a:bodyPr>
          <a:lstStyle/>
          <a:p>
            <a:r>
              <a:rPr lang="zh-TW" altLang="en-US" b="1" dirty="0">
                <a:latin typeface="標楷體" panose="03000509000000000000" pitchFamily="65" charset="-120"/>
                <a:ea typeface="標楷體" panose="03000509000000000000" pitchFamily="65" charset="-120"/>
              </a:rPr>
              <a:t>守</a:t>
            </a: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方：</a:t>
            </a: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軍艦</a:t>
            </a:r>
            <a:r>
              <a:rPr lang="zh-TW" altLang="en-US" b="1" dirty="0">
                <a:latin typeface="標楷體" panose="03000509000000000000" pitchFamily="65" charset="-120"/>
                <a:ea typeface="標楷體" panose="03000509000000000000" pitchFamily="65" charset="-120"/>
              </a:rPr>
              <a:t>佈署</a:t>
            </a: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區</a:t>
            </a:r>
            <a:endParaRPr lang="zh-TW" altLang="en-US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19" name="TextBox 257 119"/>
          <p:cNvSpPr txBox="1"/>
          <p:nvPr/>
        </p:nvSpPr>
        <p:spPr>
          <a:xfrm>
            <a:off x="838984" y="44624"/>
            <a:ext cx="17317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b="1" dirty="0"/>
              <a:t>練習</a:t>
            </a:r>
          </a:p>
        </p:txBody>
      </p:sp>
      <p:sp>
        <p:nvSpPr>
          <p:cNvPr id="121" name="Rectangle 257 121"/>
          <p:cNvSpPr/>
          <p:nvPr/>
        </p:nvSpPr>
        <p:spPr>
          <a:xfrm>
            <a:off x="3419872" y="45460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2" name="Rectangle 257 122"/>
          <p:cNvSpPr/>
          <p:nvPr/>
        </p:nvSpPr>
        <p:spPr>
          <a:xfrm>
            <a:off x="3686302" y="454604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3" name="Rectangle 257 123"/>
          <p:cNvSpPr/>
          <p:nvPr/>
        </p:nvSpPr>
        <p:spPr>
          <a:xfrm>
            <a:off x="3952731" y="45460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4" name="Rectangle 257 124"/>
          <p:cNvSpPr/>
          <p:nvPr/>
        </p:nvSpPr>
        <p:spPr>
          <a:xfrm>
            <a:off x="4219161" y="45460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5" name="Rectangle 257 125"/>
          <p:cNvSpPr/>
          <p:nvPr/>
        </p:nvSpPr>
        <p:spPr>
          <a:xfrm>
            <a:off x="4485591" y="454604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6" name="Rectangle 257 126"/>
          <p:cNvSpPr/>
          <p:nvPr/>
        </p:nvSpPr>
        <p:spPr>
          <a:xfrm>
            <a:off x="4752020" y="45460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7" name="Rectangle 257 127"/>
          <p:cNvSpPr/>
          <p:nvPr/>
        </p:nvSpPr>
        <p:spPr>
          <a:xfrm>
            <a:off x="5018450" y="454604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8" name="Rectangle 257 128"/>
          <p:cNvSpPr/>
          <p:nvPr/>
        </p:nvSpPr>
        <p:spPr>
          <a:xfrm>
            <a:off x="5284879" y="45460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9" name="Rectangle 257 129"/>
          <p:cNvSpPr/>
          <p:nvPr/>
        </p:nvSpPr>
        <p:spPr>
          <a:xfrm>
            <a:off x="5551309" y="45460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0" name="Rectangle 257 130"/>
          <p:cNvSpPr/>
          <p:nvPr/>
        </p:nvSpPr>
        <p:spPr>
          <a:xfrm>
            <a:off x="5817739" y="454604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1" name="Rectangle 257 131"/>
          <p:cNvSpPr/>
          <p:nvPr/>
        </p:nvSpPr>
        <p:spPr>
          <a:xfrm>
            <a:off x="3419872" y="72103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2" name="Rectangle 257 132"/>
          <p:cNvSpPr/>
          <p:nvPr/>
        </p:nvSpPr>
        <p:spPr>
          <a:xfrm>
            <a:off x="3686302" y="721034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3" name="Rectangle 257 133"/>
          <p:cNvSpPr/>
          <p:nvPr/>
        </p:nvSpPr>
        <p:spPr>
          <a:xfrm>
            <a:off x="3952731" y="72103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4" name="Rectangle 257 134"/>
          <p:cNvSpPr/>
          <p:nvPr/>
        </p:nvSpPr>
        <p:spPr>
          <a:xfrm>
            <a:off x="4219161" y="72103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5" name="Rectangle 257 135"/>
          <p:cNvSpPr/>
          <p:nvPr/>
        </p:nvSpPr>
        <p:spPr>
          <a:xfrm>
            <a:off x="4485591" y="721034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6" name="Rectangle 257 136"/>
          <p:cNvSpPr/>
          <p:nvPr/>
        </p:nvSpPr>
        <p:spPr>
          <a:xfrm>
            <a:off x="4752020" y="72103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7" name="Rectangle 257 137"/>
          <p:cNvSpPr/>
          <p:nvPr/>
        </p:nvSpPr>
        <p:spPr>
          <a:xfrm>
            <a:off x="5018450" y="721034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8" name="Rectangle 257 138"/>
          <p:cNvSpPr/>
          <p:nvPr/>
        </p:nvSpPr>
        <p:spPr>
          <a:xfrm>
            <a:off x="5284879" y="72103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9" name="Rectangle 257 139"/>
          <p:cNvSpPr/>
          <p:nvPr/>
        </p:nvSpPr>
        <p:spPr>
          <a:xfrm>
            <a:off x="5551309" y="72103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0" name="Rectangle 257 140"/>
          <p:cNvSpPr/>
          <p:nvPr/>
        </p:nvSpPr>
        <p:spPr>
          <a:xfrm>
            <a:off x="5817739" y="721034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1" name="Rectangle 257 141"/>
          <p:cNvSpPr/>
          <p:nvPr/>
        </p:nvSpPr>
        <p:spPr>
          <a:xfrm>
            <a:off x="3419872" y="98746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2" name="Rectangle 257 142"/>
          <p:cNvSpPr/>
          <p:nvPr/>
        </p:nvSpPr>
        <p:spPr>
          <a:xfrm>
            <a:off x="3686302" y="98746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3" name="Rectangle 257 143"/>
          <p:cNvSpPr/>
          <p:nvPr/>
        </p:nvSpPr>
        <p:spPr>
          <a:xfrm>
            <a:off x="3952731" y="98746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4" name="Rectangle 257 144"/>
          <p:cNvSpPr/>
          <p:nvPr/>
        </p:nvSpPr>
        <p:spPr>
          <a:xfrm>
            <a:off x="4219161" y="98746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5" name="Rectangle 257 145"/>
          <p:cNvSpPr/>
          <p:nvPr/>
        </p:nvSpPr>
        <p:spPr>
          <a:xfrm>
            <a:off x="4485591" y="98746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6" name="Rectangle 257 146"/>
          <p:cNvSpPr/>
          <p:nvPr/>
        </p:nvSpPr>
        <p:spPr>
          <a:xfrm>
            <a:off x="4752020" y="98746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7" name="Rectangle 257 147"/>
          <p:cNvSpPr/>
          <p:nvPr/>
        </p:nvSpPr>
        <p:spPr>
          <a:xfrm>
            <a:off x="5018450" y="98746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8" name="Rectangle 257 148"/>
          <p:cNvSpPr/>
          <p:nvPr/>
        </p:nvSpPr>
        <p:spPr>
          <a:xfrm>
            <a:off x="5284879" y="98746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9" name="Rectangle 257 149"/>
          <p:cNvSpPr/>
          <p:nvPr/>
        </p:nvSpPr>
        <p:spPr>
          <a:xfrm>
            <a:off x="5551309" y="98746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0" name="Rectangle 257 150"/>
          <p:cNvSpPr/>
          <p:nvPr/>
        </p:nvSpPr>
        <p:spPr>
          <a:xfrm>
            <a:off x="5817739" y="98746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1" name="Rectangle 257 151"/>
          <p:cNvSpPr/>
          <p:nvPr/>
        </p:nvSpPr>
        <p:spPr>
          <a:xfrm>
            <a:off x="3419872" y="12538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2" name="Rectangle 257 152"/>
          <p:cNvSpPr/>
          <p:nvPr/>
        </p:nvSpPr>
        <p:spPr>
          <a:xfrm>
            <a:off x="3686302" y="125389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3" name="Rectangle 257 153"/>
          <p:cNvSpPr/>
          <p:nvPr/>
        </p:nvSpPr>
        <p:spPr>
          <a:xfrm>
            <a:off x="3952731" y="12538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4" name="Rectangle 257 154"/>
          <p:cNvSpPr/>
          <p:nvPr/>
        </p:nvSpPr>
        <p:spPr>
          <a:xfrm>
            <a:off x="4219161" y="12538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5" name="Rectangle 257 155"/>
          <p:cNvSpPr/>
          <p:nvPr/>
        </p:nvSpPr>
        <p:spPr>
          <a:xfrm>
            <a:off x="4485591" y="125389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6" name="Rectangle 257 156"/>
          <p:cNvSpPr/>
          <p:nvPr/>
        </p:nvSpPr>
        <p:spPr>
          <a:xfrm>
            <a:off x="4752020" y="12538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7" name="Rectangle 257 157"/>
          <p:cNvSpPr/>
          <p:nvPr/>
        </p:nvSpPr>
        <p:spPr>
          <a:xfrm>
            <a:off x="5018450" y="125389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8" name="Rectangle 257 158"/>
          <p:cNvSpPr/>
          <p:nvPr/>
        </p:nvSpPr>
        <p:spPr>
          <a:xfrm>
            <a:off x="5284879" y="12538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9" name="Rectangle 257 159"/>
          <p:cNvSpPr/>
          <p:nvPr/>
        </p:nvSpPr>
        <p:spPr>
          <a:xfrm>
            <a:off x="5551309" y="12538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0" name="Rectangle 257 160"/>
          <p:cNvSpPr/>
          <p:nvPr/>
        </p:nvSpPr>
        <p:spPr>
          <a:xfrm>
            <a:off x="5817739" y="125389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1" name="Rectangle 257 161"/>
          <p:cNvSpPr/>
          <p:nvPr/>
        </p:nvSpPr>
        <p:spPr>
          <a:xfrm>
            <a:off x="3419872" y="152032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2" name="Rectangle 257 162"/>
          <p:cNvSpPr/>
          <p:nvPr/>
        </p:nvSpPr>
        <p:spPr>
          <a:xfrm>
            <a:off x="3686302" y="1520323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3" name="Rectangle 257 163"/>
          <p:cNvSpPr/>
          <p:nvPr/>
        </p:nvSpPr>
        <p:spPr>
          <a:xfrm>
            <a:off x="3952731" y="152032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4" name="Rectangle 257 164"/>
          <p:cNvSpPr/>
          <p:nvPr/>
        </p:nvSpPr>
        <p:spPr>
          <a:xfrm>
            <a:off x="4219161" y="152032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5" name="Rectangle 257 165"/>
          <p:cNvSpPr/>
          <p:nvPr/>
        </p:nvSpPr>
        <p:spPr>
          <a:xfrm>
            <a:off x="4485591" y="1520323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6" name="Rectangle 257 166"/>
          <p:cNvSpPr/>
          <p:nvPr/>
        </p:nvSpPr>
        <p:spPr>
          <a:xfrm>
            <a:off x="4752020" y="152032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7" name="Rectangle 257 167"/>
          <p:cNvSpPr/>
          <p:nvPr/>
        </p:nvSpPr>
        <p:spPr>
          <a:xfrm>
            <a:off x="5018450" y="1520323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8" name="Rectangle 257 168"/>
          <p:cNvSpPr/>
          <p:nvPr/>
        </p:nvSpPr>
        <p:spPr>
          <a:xfrm>
            <a:off x="5284879" y="152032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9" name="Rectangle 257 169"/>
          <p:cNvSpPr/>
          <p:nvPr/>
        </p:nvSpPr>
        <p:spPr>
          <a:xfrm>
            <a:off x="5551309" y="152032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0" name="Rectangle 257 170"/>
          <p:cNvSpPr/>
          <p:nvPr/>
        </p:nvSpPr>
        <p:spPr>
          <a:xfrm>
            <a:off x="5817739" y="1520323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1" name="Rectangle 257 171"/>
          <p:cNvSpPr/>
          <p:nvPr/>
        </p:nvSpPr>
        <p:spPr>
          <a:xfrm>
            <a:off x="3419872" y="178675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2" name="Rectangle 257 172"/>
          <p:cNvSpPr/>
          <p:nvPr/>
        </p:nvSpPr>
        <p:spPr>
          <a:xfrm>
            <a:off x="3686302" y="1786752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3" name="Rectangle 257 173"/>
          <p:cNvSpPr/>
          <p:nvPr/>
        </p:nvSpPr>
        <p:spPr>
          <a:xfrm>
            <a:off x="3952731" y="178675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4" name="Rectangle 257 174"/>
          <p:cNvSpPr/>
          <p:nvPr/>
        </p:nvSpPr>
        <p:spPr>
          <a:xfrm>
            <a:off x="4219161" y="178675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5" name="Rectangle 257 175"/>
          <p:cNvSpPr/>
          <p:nvPr/>
        </p:nvSpPr>
        <p:spPr>
          <a:xfrm>
            <a:off x="4485591" y="1786752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6" name="Rectangle 257 176"/>
          <p:cNvSpPr/>
          <p:nvPr/>
        </p:nvSpPr>
        <p:spPr>
          <a:xfrm>
            <a:off x="4752020" y="178675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7" name="Rectangle 257 177"/>
          <p:cNvSpPr/>
          <p:nvPr/>
        </p:nvSpPr>
        <p:spPr>
          <a:xfrm>
            <a:off x="5018450" y="1786752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8" name="Rectangle 257 178"/>
          <p:cNvSpPr/>
          <p:nvPr/>
        </p:nvSpPr>
        <p:spPr>
          <a:xfrm>
            <a:off x="5284879" y="178675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9" name="Rectangle 257 179"/>
          <p:cNvSpPr/>
          <p:nvPr/>
        </p:nvSpPr>
        <p:spPr>
          <a:xfrm>
            <a:off x="5551309" y="178675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0" name="Rectangle 257 180"/>
          <p:cNvSpPr/>
          <p:nvPr/>
        </p:nvSpPr>
        <p:spPr>
          <a:xfrm>
            <a:off x="5817739" y="1786752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1" name="Rectangle 257 181"/>
          <p:cNvSpPr/>
          <p:nvPr/>
        </p:nvSpPr>
        <p:spPr>
          <a:xfrm>
            <a:off x="3419872" y="205318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2" name="Rectangle 257 182"/>
          <p:cNvSpPr/>
          <p:nvPr/>
        </p:nvSpPr>
        <p:spPr>
          <a:xfrm>
            <a:off x="3686302" y="2053182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3" name="Rectangle 257 183"/>
          <p:cNvSpPr/>
          <p:nvPr/>
        </p:nvSpPr>
        <p:spPr>
          <a:xfrm>
            <a:off x="3952731" y="205318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4" name="Rectangle 257 184"/>
          <p:cNvSpPr/>
          <p:nvPr/>
        </p:nvSpPr>
        <p:spPr>
          <a:xfrm>
            <a:off x="4219161" y="205318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5" name="Rectangle 257 185"/>
          <p:cNvSpPr/>
          <p:nvPr/>
        </p:nvSpPr>
        <p:spPr>
          <a:xfrm>
            <a:off x="4485591" y="2053182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6" name="Rectangle 257 186"/>
          <p:cNvSpPr/>
          <p:nvPr/>
        </p:nvSpPr>
        <p:spPr>
          <a:xfrm>
            <a:off x="4752020" y="205318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7" name="Rectangle 257 187"/>
          <p:cNvSpPr/>
          <p:nvPr/>
        </p:nvSpPr>
        <p:spPr>
          <a:xfrm>
            <a:off x="5018450" y="2053182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8" name="Rectangle 257 188"/>
          <p:cNvSpPr/>
          <p:nvPr/>
        </p:nvSpPr>
        <p:spPr>
          <a:xfrm>
            <a:off x="5284879" y="205318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9" name="Rectangle 257 189"/>
          <p:cNvSpPr/>
          <p:nvPr/>
        </p:nvSpPr>
        <p:spPr>
          <a:xfrm>
            <a:off x="5551309" y="205318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0" name="Rectangle 257 190"/>
          <p:cNvSpPr/>
          <p:nvPr/>
        </p:nvSpPr>
        <p:spPr>
          <a:xfrm>
            <a:off x="5817739" y="2053182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1" name="Rectangle 257 191"/>
          <p:cNvSpPr/>
          <p:nvPr/>
        </p:nvSpPr>
        <p:spPr>
          <a:xfrm>
            <a:off x="3419872" y="231961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2" name="Rectangle 257 192"/>
          <p:cNvSpPr/>
          <p:nvPr/>
        </p:nvSpPr>
        <p:spPr>
          <a:xfrm>
            <a:off x="3686302" y="231961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3" name="Rectangle 257 193"/>
          <p:cNvSpPr/>
          <p:nvPr/>
        </p:nvSpPr>
        <p:spPr>
          <a:xfrm>
            <a:off x="3952731" y="231961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4" name="Rectangle 257 194"/>
          <p:cNvSpPr/>
          <p:nvPr/>
        </p:nvSpPr>
        <p:spPr>
          <a:xfrm>
            <a:off x="4219161" y="231961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5" name="Rectangle 257 195"/>
          <p:cNvSpPr/>
          <p:nvPr/>
        </p:nvSpPr>
        <p:spPr>
          <a:xfrm>
            <a:off x="4485591" y="231961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6" name="Rectangle 257 196"/>
          <p:cNvSpPr/>
          <p:nvPr/>
        </p:nvSpPr>
        <p:spPr>
          <a:xfrm>
            <a:off x="4752020" y="231961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7" name="Rectangle 257 197"/>
          <p:cNvSpPr/>
          <p:nvPr/>
        </p:nvSpPr>
        <p:spPr>
          <a:xfrm>
            <a:off x="5018450" y="231961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8" name="Rectangle 257 198"/>
          <p:cNvSpPr/>
          <p:nvPr/>
        </p:nvSpPr>
        <p:spPr>
          <a:xfrm>
            <a:off x="5284879" y="231961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9" name="Rectangle 257 199"/>
          <p:cNvSpPr/>
          <p:nvPr/>
        </p:nvSpPr>
        <p:spPr>
          <a:xfrm>
            <a:off x="5551309" y="231961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0" name="Rectangle 257 200"/>
          <p:cNvSpPr/>
          <p:nvPr/>
        </p:nvSpPr>
        <p:spPr>
          <a:xfrm>
            <a:off x="5817739" y="231961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1" name="Rectangle 257 201"/>
          <p:cNvSpPr/>
          <p:nvPr/>
        </p:nvSpPr>
        <p:spPr>
          <a:xfrm>
            <a:off x="3419872" y="25860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2" name="Rectangle 257 202"/>
          <p:cNvSpPr/>
          <p:nvPr/>
        </p:nvSpPr>
        <p:spPr>
          <a:xfrm>
            <a:off x="3686302" y="258604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3" name="Rectangle 257 203"/>
          <p:cNvSpPr/>
          <p:nvPr/>
        </p:nvSpPr>
        <p:spPr>
          <a:xfrm>
            <a:off x="3952731" y="25860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4" name="Rectangle 257 204"/>
          <p:cNvSpPr/>
          <p:nvPr/>
        </p:nvSpPr>
        <p:spPr>
          <a:xfrm>
            <a:off x="4219161" y="25860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5" name="Rectangle 257 205"/>
          <p:cNvSpPr/>
          <p:nvPr/>
        </p:nvSpPr>
        <p:spPr>
          <a:xfrm>
            <a:off x="4485591" y="258604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6" name="Rectangle 257 206"/>
          <p:cNvSpPr/>
          <p:nvPr/>
        </p:nvSpPr>
        <p:spPr>
          <a:xfrm>
            <a:off x="4752020" y="25860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7" name="Rectangle 257 207"/>
          <p:cNvSpPr/>
          <p:nvPr/>
        </p:nvSpPr>
        <p:spPr>
          <a:xfrm>
            <a:off x="5018450" y="258604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8" name="Rectangle 257 208"/>
          <p:cNvSpPr/>
          <p:nvPr/>
        </p:nvSpPr>
        <p:spPr>
          <a:xfrm>
            <a:off x="5284879" y="25860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9" name="Rectangle 257 209"/>
          <p:cNvSpPr/>
          <p:nvPr/>
        </p:nvSpPr>
        <p:spPr>
          <a:xfrm>
            <a:off x="5551309" y="25860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0" name="Rectangle 257 210"/>
          <p:cNvSpPr/>
          <p:nvPr/>
        </p:nvSpPr>
        <p:spPr>
          <a:xfrm>
            <a:off x="5817739" y="258604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1" name="Rectangle 257 211"/>
          <p:cNvSpPr/>
          <p:nvPr/>
        </p:nvSpPr>
        <p:spPr>
          <a:xfrm>
            <a:off x="3419872" y="285247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2" name="Rectangle 257 212"/>
          <p:cNvSpPr/>
          <p:nvPr/>
        </p:nvSpPr>
        <p:spPr>
          <a:xfrm>
            <a:off x="3686302" y="2852470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3" name="Rectangle 257 213"/>
          <p:cNvSpPr/>
          <p:nvPr/>
        </p:nvSpPr>
        <p:spPr>
          <a:xfrm>
            <a:off x="3952731" y="285247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4" name="Rectangle 257 214"/>
          <p:cNvSpPr/>
          <p:nvPr/>
        </p:nvSpPr>
        <p:spPr>
          <a:xfrm>
            <a:off x="4219161" y="285247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5" name="Rectangle 257 215"/>
          <p:cNvSpPr/>
          <p:nvPr/>
        </p:nvSpPr>
        <p:spPr>
          <a:xfrm>
            <a:off x="4485591" y="2852470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6" name="Rectangle 257 216"/>
          <p:cNvSpPr/>
          <p:nvPr/>
        </p:nvSpPr>
        <p:spPr>
          <a:xfrm>
            <a:off x="4752020" y="285247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7" name="Rectangle 257 217"/>
          <p:cNvSpPr/>
          <p:nvPr/>
        </p:nvSpPr>
        <p:spPr>
          <a:xfrm>
            <a:off x="5018450" y="2852470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8" name="Rectangle 257 218"/>
          <p:cNvSpPr/>
          <p:nvPr/>
        </p:nvSpPr>
        <p:spPr>
          <a:xfrm>
            <a:off x="5284879" y="285247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9" name="Rectangle 257 219"/>
          <p:cNvSpPr/>
          <p:nvPr/>
        </p:nvSpPr>
        <p:spPr>
          <a:xfrm>
            <a:off x="5551309" y="285247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0" name="Rectangle 257 220"/>
          <p:cNvSpPr/>
          <p:nvPr/>
        </p:nvSpPr>
        <p:spPr>
          <a:xfrm>
            <a:off x="5817739" y="2852470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1" name="TextBox 257 221"/>
          <p:cNvSpPr txBox="1"/>
          <p:nvPr/>
        </p:nvSpPr>
        <p:spPr>
          <a:xfrm>
            <a:off x="3819516" y="44624"/>
            <a:ext cx="17317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b="1" dirty="0" smtClean="0"/>
              <a:t>第一場</a:t>
            </a:r>
            <a:endParaRPr lang="zh-TW" altLang="en-US" b="1" dirty="0"/>
          </a:p>
        </p:txBody>
      </p:sp>
      <p:sp>
        <p:nvSpPr>
          <p:cNvPr id="222" name="Rectangle 257 222"/>
          <p:cNvSpPr/>
          <p:nvPr/>
        </p:nvSpPr>
        <p:spPr>
          <a:xfrm>
            <a:off x="6372200" y="45460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3" name="Rectangle 257 223"/>
          <p:cNvSpPr/>
          <p:nvPr/>
        </p:nvSpPr>
        <p:spPr>
          <a:xfrm>
            <a:off x="6638630" y="454604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4" name="Rectangle 257 224"/>
          <p:cNvSpPr/>
          <p:nvPr/>
        </p:nvSpPr>
        <p:spPr>
          <a:xfrm>
            <a:off x="6905059" y="45460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5" name="Rectangle 257 225"/>
          <p:cNvSpPr/>
          <p:nvPr/>
        </p:nvSpPr>
        <p:spPr>
          <a:xfrm>
            <a:off x="7171489" y="45460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6" name="Rectangle 257 226"/>
          <p:cNvSpPr/>
          <p:nvPr/>
        </p:nvSpPr>
        <p:spPr>
          <a:xfrm>
            <a:off x="7437919" y="454604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7" name="Rectangle 257 227"/>
          <p:cNvSpPr/>
          <p:nvPr/>
        </p:nvSpPr>
        <p:spPr>
          <a:xfrm>
            <a:off x="7704348" y="45460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8" name="Rectangle 257 228"/>
          <p:cNvSpPr/>
          <p:nvPr/>
        </p:nvSpPr>
        <p:spPr>
          <a:xfrm>
            <a:off x="7970778" y="454604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9" name="Rectangle 257 229"/>
          <p:cNvSpPr/>
          <p:nvPr/>
        </p:nvSpPr>
        <p:spPr>
          <a:xfrm>
            <a:off x="8237207" y="45460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0" name="Rectangle 257 230"/>
          <p:cNvSpPr/>
          <p:nvPr/>
        </p:nvSpPr>
        <p:spPr>
          <a:xfrm>
            <a:off x="8503637" y="45460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1" name="Rectangle 257 231"/>
          <p:cNvSpPr/>
          <p:nvPr/>
        </p:nvSpPr>
        <p:spPr>
          <a:xfrm>
            <a:off x="8770067" y="454604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2" name="Rectangle 257 232"/>
          <p:cNvSpPr/>
          <p:nvPr/>
        </p:nvSpPr>
        <p:spPr>
          <a:xfrm>
            <a:off x="6372200" y="72103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3" name="Rectangle 257 233"/>
          <p:cNvSpPr/>
          <p:nvPr/>
        </p:nvSpPr>
        <p:spPr>
          <a:xfrm>
            <a:off x="6638630" y="721034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4" name="Rectangle 257 234"/>
          <p:cNvSpPr/>
          <p:nvPr/>
        </p:nvSpPr>
        <p:spPr>
          <a:xfrm>
            <a:off x="6905059" y="72103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5" name="Rectangle 257 235"/>
          <p:cNvSpPr/>
          <p:nvPr/>
        </p:nvSpPr>
        <p:spPr>
          <a:xfrm>
            <a:off x="7171489" y="72103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6" name="Rectangle 257 236"/>
          <p:cNvSpPr/>
          <p:nvPr/>
        </p:nvSpPr>
        <p:spPr>
          <a:xfrm>
            <a:off x="7437919" y="721034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7" name="Rectangle 257 237"/>
          <p:cNvSpPr/>
          <p:nvPr/>
        </p:nvSpPr>
        <p:spPr>
          <a:xfrm>
            <a:off x="7704348" y="72103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8" name="Rectangle 257 238"/>
          <p:cNvSpPr/>
          <p:nvPr/>
        </p:nvSpPr>
        <p:spPr>
          <a:xfrm>
            <a:off x="7970778" y="721034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9" name="Rectangle 257 239"/>
          <p:cNvSpPr/>
          <p:nvPr/>
        </p:nvSpPr>
        <p:spPr>
          <a:xfrm>
            <a:off x="8237207" y="72103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0" name="Rectangle 257 240"/>
          <p:cNvSpPr/>
          <p:nvPr/>
        </p:nvSpPr>
        <p:spPr>
          <a:xfrm>
            <a:off x="8503637" y="72103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1" name="Rectangle 257 241"/>
          <p:cNvSpPr/>
          <p:nvPr/>
        </p:nvSpPr>
        <p:spPr>
          <a:xfrm>
            <a:off x="8770067" y="721034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2" name="Rectangle 257 242"/>
          <p:cNvSpPr/>
          <p:nvPr/>
        </p:nvSpPr>
        <p:spPr>
          <a:xfrm>
            <a:off x="6372200" y="98746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3" name="Rectangle 257 243"/>
          <p:cNvSpPr/>
          <p:nvPr/>
        </p:nvSpPr>
        <p:spPr>
          <a:xfrm>
            <a:off x="6638630" y="98746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4" name="Rectangle 257 244"/>
          <p:cNvSpPr/>
          <p:nvPr/>
        </p:nvSpPr>
        <p:spPr>
          <a:xfrm>
            <a:off x="6905059" y="98746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5" name="Rectangle 257 245"/>
          <p:cNvSpPr/>
          <p:nvPr/>
        </p:nvSpPr>
        <p:spPr>
          <a:xfrm>
            <a:off x="7171489" y="98746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6" name="Rectangle 257 246"/>
          <p:cNvSpPr/>
          <p:nvPr/>
        </p:nvSpPr>
        <p:spPr>
          <a:xfrm>
            <a:off x="7437919" y="98746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7" name="Rectangle 257 247"/>
          <p:cNvSpPr/>
          <p:nvPr/>
        </p:nvSpPr>
        <p:spPr>
          <a:xfrm>
            <a:off x="7704348" y="98746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8" name="Rectangle 257 248"/>
          <p:cNvSpPr/>
          <p:nvPr/>
        </p:nvSpPr>
        <p:spPr>
          <a:xfrm>
            <a:off x="7970778" y="98746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9" name="Rectangle 257 249"/>
          <p:cNvSpPr/>
          <p:nvPr/>
        </p:nvSpPr>
        <p:spPr>
          <a:xfrm>
            <a:off x="8237207" y="98746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0" name="Rectangle 257 250"/>
          <p:cNvSpPr/>
          <p:nvPr/>
        </p:nvSpPr>
        <p:spPr>
          <a:xfrm>
            <a:off x="8503637" y="98746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1" name="Rectangle 257 251"/>
          <p:cNvSpPr/>
          <p:nvPr/>
        </p:nvSpPr>
        <p:spPr>
          <a:xfrm>
            <a:off x="8770067" y="98746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2" name="Rectangle 257 252"/>
          <p:cNvSpPr/>
          <p:nvPr/>
        </p:nvSpPr>
        <p:spPr>
          <a:xfrm>
            <a:off x="6372200" y="12538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3" name="Rectangle 257 253"/>
          <p:cNvSpPr/>
          <p:nvPr/>
        </p:nvSpPr>
        <p:spPr>
          <a:xfrm>
            <a:off x="6638630" y="125389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4" name="Rectangle 257 254"/>
          <p:cNvSpPr/>
          <p:nvPr/>
        </p:nvSpPr>
        <p:spPr>
          <a:xfrm>
            <a:off x="6905059" y="12538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5" name="Rectangle 257 255"/>
          <p:cNvSpPr/>
          <p:nvPr/>
        </p:nvSpPr>
        <p:spPr>
          <a:xfrm>
            <a:off x="7171489" y="12538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6" name="Rectangle 257 256"/>
          <p:cNvSpPr/>
          <p:nvPr/>
        </p:nvSpPr>
        <p:spPr>
          <a:xfrm>
            <a:off x="7437919" y="125389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7" name="Rectangle 257 257"/>
          <p:cNvSpPr/>
          <p:nvPr/>
        </p:nvSpPr>
        <p:spPr>
          <a:xfrm>
            <a:off x="7704348" y="12538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8" name="Rectangle 257 258"/>
          <p:cNvSpPr/>
          <p:nvPr/>
        </p:nvSpPr>
        <p:spPr>
          <a:xfrm>
            <a:off x="7970778" y="125389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9" name="Rectangle 257 259"/>
          <p:cNvSpPr/>
          <p:nvPr/>
        </p:nvSpPr>
        <p:spPr>
          <a:xfrm>
            <a:off x="8237207" y="12538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0" name="Rectangle 257 260"/>
          <p:cNvSpPr/>
          <p:nvPr/>
        </p:nvSpPr>
        <p:spPr>
          <a:xfrm>
            <a:off x="8503637" y="12538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1" name="Rectangle 257 261"/>
          <p:cNvSpPr/>
          <p:nvPr/>
        </p:nvSpPr>
        <p:spPr>
          <a:xfrm>
            <a:off x="8770067" y="125389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2" name="Rectangle 257 262"/>
          <p:cNvSpPr/>
          <p:nvPr/>
        </p:nvSpPr>
        <p:spPr>
          <a:xfrm>
            <a:off x="6372200" y="152032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3" name="Rectangle 257 263"/>
          <p:cNvSpPr/>
          <p:nvPr/>
        </p:nvSpPr>
        <p:spPr>
          <a:xfrm>
            <a:off x="6638630" y="1520323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4" name="Rectangle 257 264"/>
          <p:cNvSpPr/>
          <p:nvPr/>
        </p:nvSpPr>
        <p:spPr>
          <a:xfrm>
            <a:off x="6905059" y="152032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5" name="Rectangle 257 265"/>
          <p:cNvSpPr/>
          <p:nvPr/>
        </p:nvSpPr>
        <p:spPr>
          <a:xfrm>
            <a:off x="7171489" y="152032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6" name="Rectangle 257 266"/>
          <p:cNvSpPr/>
          <p:nvPr/>
        </p:nvSpPr>
        <p:spPr>
          <a:xfrm>
            <a:off x="7437919" y="1520323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7" name="Rectangle 257 267"/>
          <p:cNvSpPr/>
          <p:nvPr/>
        </p:nvSpPr>
        <p:spPr>
          <a:xfrm>
            <a:off x="7704348" y="152032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8" name="Rectangle 257 268"/>
          <p:cNvSpPr/>
          <p:nvPr/>
        </p:nvSpPr>
        <p:spPr>
          <a:xfrm>
            <a:off x="7970778" y="1520323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9" name="Rectangle 257 269"/>
          <p:cNvSpPr/>
          <p:nvPr/>
        </p:nvSpPr>
        <p:spPr>
          <a:xfrm>
            <a:off x="8237207" y="152032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0" name="Rectangle 257 270"/>
          <p:cNvSpPr/>
          <p:nvPr/>
        </p:nvSpPr>
        <p:spPr>
          <a:xfrm>
            <a:off x="8503637" y="152032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1" name="Rectangle 257 271"/>
          <p:cNvSpPr/>
          <p:nvPr/>
        </p:nvSpPr>
        <p:spPr>
          <a:xfrm>
            <a:off x="8770067" y="1520323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2" name="Rectangle 257 272"/>
          <p:cNvSpPr/>
          <p:nvPr/>
        </p:nvSpPr>
        <p:spPr>
          <a:xfrm>
            <a:off x="6372200" y="178675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3" name="Rectangle 257 273"/>
          <p:cNvSpPr/>
          <p:nvPr/>
        </p:nvSpPr>
        <p:spPr>
          <a:xfrm>
            <a:off x="6638630" y="1786752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4" name="Rectangle 257 274"/>
          <p:cNvSpPr/>
          <p:nvPr/>
        </p:nvSpPr>
        <p:spPr>
          <a:xfrm>
            <a:off x="6905059" y="178675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5" name="Rectangle 257 275"/>
          <p:cNvSpPr/>
          <p:nvPr/>
        </p:nvSpPr>
        <p:spPr>
          <a:xfrm>
            <a:off x="7171489" y="178675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6" name="Rectangle 257 276"/>
          <p:cNvSpPr/>
          <p:nvPr/>
        </p:nvSpPr>
        <p:spPr>
          <a:xfrm>
            <a:off x="7437919" y="1786752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7" name="Rectangle 257 277"/>
          <p:cNvSpPr/>
          <p:nvPr/>
        </p:nvSpPr>
        <p:spPr>
          <a:xfrm>
            <a:off x="7704348" y="178675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8" name="Rectangle 257 278"/>
          <p:cNvSpPr/>
          <p:nvPr/>
        </p:nvSpPr>
        <p:spPr>
          <a:xfrm>
            <a:off x="7970778" y="1786752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9" name="Rectangle 257 279"/>
          <p:cNvSpPr/>
          <p:nvPr/>
        </p:nvSpPr>
        <p:spPr>
          <a:xfrm>
            <a:off x="8237207" y="178675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0" name="Rectangle 257 280"/>
          <p:cNvSpPr/>
          <p:nvPr/>
        </p:nvSpPr>
        <p:spPr>
          <a:xfrm>
            <a:off x="8503637" y="178675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1" name="Rectangle 257 281"/>
          <p:cNvSpPr/>
          <p:nvPr/>
        </p:nvSpPr>
        <p:spPr>
          <a:xfrm>
            <a:off x="8770067" y="1786752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2" name="Rectangle 257 282"/>
          <p:cNvSpPr/>
          <p:nvPr/>
        </p:nvSpPr>
        <p:spPr>
          <a:xfrm>
            <a:off x="6372200" y="205318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3" name="Rectangle 257 283"/>
          <p:cNvSpPr/>
          <p:nvPr/>
        </p:nvSpPr>
        <p:spPr>
          <a:xfrm>
            <a:off x="6638630" y="2053182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4" name="Rectangle 257 284"/>
          <p:cNvSpPr/>
          <p:nvPr/>
        </p:nvSpPr>
        <p:spPr>
          <a:xfrm>
            <a:off x="6905059" y="205318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5" name="Rectangle 257 285"/>
          <p:cNvSpPr/>
          <p:nvPr/>
        </p:nvSpPr>
        <p:spPr>
          <a:xfrm>
            <a:off x="7171489" y="205318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6" name="Rectangle 257 286"/>
          <p:cNvSpPr/>
          <p:nvPr/>
        </p:nvSpPr>
        <p:spPr>
          <a:xfrm>
            <a:off x="7437919" y="2053182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7" name="Rectangle 257 287"/>
          <p:cNvSpPr/>
          <p:nvPr/>
        </p:nvSpPr>
        <p:spPr>
          <a:xfrm>
            <a:off x="7704348" y="205318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8" name="Rectangle 257 288"/>
          <p:cNvSpPr/>
          <p:nvPr/>
        </p:nvSpPr>
        <p:spPr>
          <a:xfrm>
            <a:off x="7970778" y="2053182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9" name="Rectangle 257 289"/>
          <p:cNvSpPr/>
          <p:nvPr/>
        </p:nvSpPr>
        <p:spPr>
          <a:xfrm>
            <a:off x="8237207" y="205318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0" name="Rectangle 257 290"/>
          <p:cNvSpPr/>
          <p:nvPr/>
        </p:nvSpPr>
        <p:spPr>
          <a:xfrm>
            <a:off x="8503637" y="205318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1" name="Rectangle 257 291"/>
          <p:cNvSpPr/>
          <p:nvPr/>
        </p:nvSpPr>
        <p:spPr>
          <a:xfrm>
            <a:off x="8770067" y="2053182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2" name="Rectangle 257 292"/>
          <p:cNvSpPr/>
          <p:nvPr/>
        </p:nvSpPr>
        <p:spPr>
          <a:xfrm>
            <a:off x="6372200" y="231961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3" name="Rectangle 257 293"/>
          <p:cNvSpPr/>
          <p:nvPr/>
        </p:nvSpPr>
        <p:spPr>
          <a:xfrm>
            <a:off x="6638630" y="231961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4" name="Rectangle 257 294"/>
          <p:cNvSpPr/>
          <p:nvPr/>
        </p:nvSpPr>
        <p:spPr>
          <a:xfrm>
            <a:off x="6905059" y="231961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5" name="Rectangle 257 295"/>
          <p:cNvSpPr/>
          <p:nvPr/>
        </p:nvSpPr>
        <p:spPr>
          <a:xfrm>
            <a:off x="7171489" y="231961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6" name="Rectangle 257 296"/>
          <p:cNvSpPr/>
          <p:nvPr/>
        </p:nvSpPr>
        <p:spPr>
          <a:xfrm>
            <a:off x="7437919" y="231961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7" name="Rectangle 257 297"/>
          <p:cNvSpPr/>
          <p:nvPr/>
        </p:nvSpPr>
        <p:spPr>
          <a:xfrm>
            <a:off x="7704348" y="231961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8" name="Rectangle 257 298"/>
          <p:cNvSpPr/>
          <p:nvPr/>
        </p:nvSpPr>
        <p:spPr>
          <a:xfrm>
            <a:off x="7970778" y="231961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9" name="Rectangle 257 299"/>
          <p:cNvSpPr/>
          <p:nvPr/>
        </p:nvSpPr>
        <p:spPr>
          <a:xfrm>
            <a:off x="8237207" y="231961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0" name="Rectangle 257 300"/>
          <p:cNvSpPr/>
          <p:nvPr/>
        </p:nvSpPr>
        <p:spPr>
          <a:xfrm>
            <a:off x="8503637" y="231961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1" name="Rectangle 257 301"/>
          <p:cNvSpPr/>
          <p:nvPr/>
        </p:nvSpPr>
        <p:spPr>
          <a:xfrm>
            <a:off x="8770067" y="231961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2" name="Rectangle 257 302"/>
          <p:cNvSpPr/>
          <p:nvPr/>
        </p:nvSpPr>
        <p:spPr>
          <a:xfrm>
            <a:off x="6372200" y="25860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3" name="Rectangle 257 303"/>
          <p:cNvSpPr/>
          <p:nvPr/>
        </p:nvSpPr>
        <p:spPr>
          <a:xfrm>
            <a:off x="6638630" y="258604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4" name="Rectangle 257 304"/>
          <p:cNvSpPr/>
          <p:nvPr/>
        </p:nvSpPr>
        <p:spPr>
          <a:xfrm>
            <a:off x="6905059" y="25860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5" name="Rectangle 257 305"/>
          <p:cNvSpPr/>
          <p:nvPr/>
        </p:nvSpPr>
        <p:spPr>
          <a:xfrm>
            <a:off x="7171489" y="25860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6" name="Rectangle 257 306"/>
          <p:cNvSpPr/>
          <p:nvPr/>
        </p:nvSpPr>
        <p:spPr>
          <a:xfrm>
            <a:off x="7437919" y="258604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7" name="Rectangle 257 307"/>
          <p:cNvSpPr/>
          <p:nvPr/>
        </p:nvSpPr>
        <p:spPr>
          <a:xfrm>
            <a:off x="7704348" y="25860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8" name="Rectangle 257 308"/>
          <p:cNvSpPr/>
          <p:nvPr/>
        </p:nvSpPr>
        <p:spPr>
          <a:xfrm>
            <a:off x="7970778" y="258604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9" name="Rectangle 257 309"/>
          <p:cNvSpPr/>
          <p:nvPr/>
        </p:nvSpPr>
        <p:spPr>
          <a:xfrm>
            <a:off x="8237207" y="25860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0" name="Rectangle 257 310"/>
          <p:cNvSpPr/>
          <p:nvPr/>
        </p:nvSpPr>
        <p:spPr>
          <a:xfrm>
            <a:off x="8503637" y="25860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1" name="Rectangle 257 311"/>
          <p:cNvSpPr/>
          <p:nvPr/>
        </p:nvSpPr>
        <p:spPr>
          <a:xfrm>
            <a:off x="8770067" y="258604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2" name="Rectangle 257 312"/>
          <p:cNvSpPr/>
          <p:nvPr/>
        </p:nvSpPr>
        <p:spPr>
          <a:xfrm>
            <a:off x="6372200" y="285247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3" name="Rectangle 257 313"/>
          <p:cNvSpPr/>
          <p:nvPr/>
        </p:nvSpPr>
        <p:spPr>
          <a:xfrm>
            <a:off x="6638630" y="2852470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4" name="Rectangle 257 314"/>
          <p:cNvSpPr/>
          <p:nvPr/>
        </p:nvSpPr>
        <p:spPr>
          <a:xfrm>
            <a:off x="6905059" y="285247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5" name="Rectangle 257 315"/>
          <p:cNvSpPr/>
          <p:nvPr/>
        </p:nvSpPr>
        <p:spPr>
          <a:xfrm>
            <a:off x="7171489" y="285247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6" name="Rectangle 257 316"/>
          <p:cNvSpPr/>
          <p:nvPr/>
        </p:nvSpPr>
        <p:spPr>
          <a:xfrm>
            <a:off x="7437919" y="2852470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7" name="Rectangle 257 317"/>
          <p:cNvSpPr/>
          <p:nvPr/>
        </p:nvSpPr>
        <p:spPr>
          <a:xfrm>
            <a:off x="7704348" y="285247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8" name="Rectangle 257 318"/>
          <p:cNvSpPr/>
          <p:nvPr/>
        </p:nvSpPr>
        <p:spPr>
          <a:xfrm>
            <a:off x="7970778" y="2852470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9" name="Rectangle 257 319"/>
          <p:cNvSpPr/>
          <p:nvPr/>
        </p:nvSpPr>
        <p:spPr>
          <a:xfrm>
            <a:off x="8237207" y="285247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0" name="Rectangle 257 320"/>
          <p:cNvSpPr/>
          <p:nvPr/>
        </p:nvSpPr>
        <p:spPr>
          <a:xfrm>
            <a:off x="8503637" y="285247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1" name="Rectangle 257 321"/>
          <p:cNvSpPr/>
          <p:nvPr/>
        </p:nvSpPr>
        <p:spPr>
          <a:xfrm>
            <a:off x="8770067" y="2852470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2" name="TextBox 257 322"/>
          <p:cNvSpPr txBox="1"/>
          <p:nvPr/>
        </p:nvSpPr>
        <p:spPr>
          <a:xfrm>
            <a:off x="6771844" y="44624"/>
            <a:ext cx="17317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b="1" dirty="0" smtClean="0"/>
              <a:t>第二場</a:t>
            </a:r>
            <a:endParaRPr lang="zh-TW" altLang="en-US" b="1" dirty="0"/>
          </a:p>
        </p:txBody>
      </p:sp>
      <p:sp>
        <p:nvSpPr>
          <p:cNvPr id="324" name="Rectangle 257 324"/>
          <p:cNvSpPr/>
          <p:nvPr/>
        </p:nvSpPr>
        <p:spPr>
          <a:xfrm>
            <a:off x="323528" y="358733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5" name="Rectangle 257 325"/>
          <p:cNvSpPr/>
          <p:nvPr/>
        </p:nvSpPr>
        <p:spPr>
          <a:xfrm>
            <a:off x="589958" y="3587334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6" name="Rectangle 257 326"/>
          <p:cNvSpPr/>
          <p:nvPr/>
        </p:nvSpPr>
        <p:spPr>
          <a:xfrm>
            <a:off x="856387" y="358733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7" name="Rectangle 257 327"/>
          <p:cNvSpPr/>
          <p:nvPr/>
        </p:nvSpPr>
        <p:spPr>
          <a:xfrm>
            <a:off x="1122817" y="358733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8" name="Rectangle 257 328"/>
          <p:cNvSpPr/>
          <p:nvPr/>
        </p:nvSpPr>
        <p:spPr>
          <a:xfrm>
            <a:off x="1389247" y="3587334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9" name="Rectangle 257 329"/>
          <p:cNvSpPr/>
          <p:nvPr/>
        </p:nvSpPr>
        <p:spPr>
          <a:xfrm>
            <a:off x="1655676" y="358733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0" name="Rectangle 257 330"/>
          <p:cNvSpPr/>
          <p:nvPr/>
        </p:nvSpPr>
        <p:spPr>
          <a:xfrm>
            <a:off x="1922106" y="3587334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1" name="Rectangle 257 331"/>
          <p:cNvSpPr/>
          <p:nvPr/>
        </p:nvSpPr>
        <p:spPr>
          <a:xfrm>
            <a:off x="2188535" y="358733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2" name="Rectangle 257 332"/>
          <p:cNvSpPr/>
          <p:nvPr/>
        </p:nvSpPr>
        <p:spPr>
          <a:xfrm>
            <a:off x="2454965" y="358733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3" name="Rectangle 257 333"/>
          <p:cNvSpPr/>
          <p:nvPr/>
        </p:nvSpPr>
        <p:spPr>
          <a:xfrm>
            <a:off x="2721395" y="3587334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4" name="Rectangle 257 334"/>
          <p:cNvSpPr/>
          <p:nvPr/>
        </p:nvSpPr>
        <p:spPr>
          <a:xfrm>
            <a:off x="323528" y="385376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5" name="Rectangle 257 335"/>
          <p:cNvSpPr/>
          <p:nvPr/>
        </p:nvSpPr>
        <p:spPr>
          <a:xfrm>
            <a:off x="589958" y="3853764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6" name="Rectangle 257 336"/>
          <p:cNvSpPr/>
          <p:nvPr/>
        </p:nvSpPr>
        <p:spPr>
          <a:xfrm>
            <a:off x="856387" y="385376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7" name="Rectangle 257 337"/>
          <p:cNvSpPr/>
          <p:nvPr/>
        </p:nvSpPr>
        <p:spPr>
          <a:xfrm>
            <a:off x="1122817" y="385376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8" name="Rectangle 257 338"/>
          <p:cNvSpPr/>
          <p:nvPr/>
        </p:nvSpPr>
        <p:spPr>
          <a:xfrm>
            <a:off x="1389247" y="3853764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9" name="Rectangle 257 339"/>
          <p:cNvSpPr/>
          <p:nvPr/>
        </p:nvSpPr>
        <p:spPr>
          <a:xfrm>
            <a:off x="1655676" y="385376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0" name="Rectangle 257 340"/>
          <p:cNvSpPr/>
          <p:nvPr/>
        </p:nvSpPr>
        <p:spPr>
          <a:xfrm>
            <a:off x="1922106" y="3853764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1" name="Rectangle 257 341"/>
          <p:cNvSpPr/>
          <p:nvPr/>
        </p:nvSpPr>
        <p:spPr>
          <a:xfrm>
            <a:off x="2188535" y="385376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2" name="Rectangle 257 342"/>
          <p:cNvSpPr/>
          <p:nvPr/>
        </p:nvSpPr>
        <p:spPr>
          <a:xfrm>
            <a:off x="2454965" y="385376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3" name="Rectangle 257 343"/>
          <p:cNvSpPr/>
          <p:nvPr/>
        </p:nvSpPr>
        <p:spPr>
          <a:xfrm>
            <a:off x="2721395" y="3853764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4" name="Rectangle 257 344"/>
          <p:cNvSpPr/>
          <p:nvPr/>
        </p:nvSpPr>
        <p:spPr>
          <a:xfrm>
            <a:off x="323528" y="41201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5" name="Rectangle 257 345"/>
          <p:cNvSpPr/>
          <p:nvPr/>
        </p:nvSpPr>
        <p:spPr>
          <a:xfrm>
            <a:off x="589958" y="412019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6" name="Rectangle 257 346"/>
          <p:cNvSpPr/>
          <p:nvPr/>
        </p:nvSpPr>
        <p:spPr>
          <a:xfrm>
            <a:off x="856387" y="41201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7" name="Rectangle 257 347"/>
          <p:cNvSpPr/>
          <p:nvPr/>
        </p:nvSpPr>
        <p:spPr>
          <a:xfrm>
            <a:off x="1122817" y="41201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8" name="Rectangle 257 348"/>
          <p:cNvSpPr/>
          <p:nvPr/>
        </p:nvSpPr>
        <p:spPr>
          <a:xfrm>
            <a:off x="1389247" y="412019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9" name="Rectangle 257 349"/>
          <p:cNvSpPr/>
          <p:nvPr/>
        </p:nvSpPr>
        <p:spPr>
          <a:xfrm>
            <a:off x="1655676" y="41201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0" name="Rectangle 257 350"/>
          <p:cNvSpPr/>
          <p:nvPr/>
        </p:nvSpPr>
        <p:spPr>
          <a:xfrm>
            <a:off x="1922106" y="412019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1" name="Rectangle 257 351"/>
          <p:cNvSpPr/>
          <p:nvPr/>
        </p:nvSpPr>
        <p:spPr>
          <a:xfrm>
            <a:off x="2188535" y="41201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2" name="Rectangle 257 352"/>
          <p:cNvSpPr/>
          <p:nvPr/>
        </p:nvSpPr>
        <p:spPr>
          <a:xfrm>
            <a:off x="2454965" y="41201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3" name="Rectangle 257 353"/>
          <p:cNvSpPr/>
          <p:nvPr/>
        </p:nvSpPr>
        <p:spPr>
          <a:xfrm>
            <a:off x="2721395" y="412019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4" name="Rectangle 257 354"/>
          <p:cNvSpPr/>
          <p:nvPr/>
        </p:nvSpPr>
        <p:spPr>
          <a:xfrm>
            <a:off x="323528" y="438662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5" name="Rectangle 257 355"/>
          <p:cNvSpPr/>
          <p:nvPr/>
        </p:nvSpPr>
        <p:spPr>
          <a:xfrm>
            <a:off x="589958" y="438662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6" name="Rectangle 257 356"/>
          <p:cNvSpPr/>
          <p:nvPr/>
        </p:nvSpPr>
        <p:spPr>
          <a:xfrm>
            <a:off x="856387" y="438662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7" name="Rectangle 257 357"/>
          <p:cNvSpPr/>
          <p:nvPr/>
        </p:nvSpPr>
        <p:spPr>
          <a:xfrm>
            <a:off x="1122817" y="438662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8" name="Rectangle 257 358"/>
          <p:cNvSpPr/>
          <p:nvPr/>
        </p:nvSpPr>
        <p:spPr>
          <a:xfrm>
            <a:off x="1389247" y="438662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9" name="Rectangle 257 359"/>
          <p:cNvSpPr/>
          <p:nvPr/>
        </p:nvSpPr>
        <p:spPr>
          <a:xfrm>
            <a:off x="1655676" y="438662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0" name="Rectangle 257 360"/>
          <p:cNvSpPr/>
          <p:nvPr/>
        </p:nvSpPr>
        <p:spPr>
          <a:xfrm>
            <a:off x="1922106" y="438662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1" name="Rectangle 257 361"/>
          <p:cNvSpPr/>
          <p:nvPr/>
        </p:nvSpPr>
        <p:spPr>
          <a:xfrm>
            <a:off x="2188535" y="438662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2" name="Rectangle 257 362"/>
          <p:cNvSpPr/>
          <p:nvPr/>
        </p:nvSpPr>
        <p:spPr>
          <a:xfrm>
            <a:off x="2454965" y="438662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3" name="Rectangle 257 363"/>
          <p:cNvSpPr/>
          <p:nvPr/>
        </p:nvSpPr>
        <p:spPr>
          <a:xfrm>
            <a:off x="2721395" y="438662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4" name="Rectangle 257 364"/>
          <p:cNvSpPr/>
          <p:nvPr/>
        </p:nvSpPr>
        <p:spPr>
          <a:xfrm>
            <a:off x="323528" y="465305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5" name="Rectangle 257 365"/>
          <p:cNvSpPr/>
          <p:nvPr/>
        </p:nvSpPr>
        <p:spPr>
          <a:xfrm>
            <a:off x="589958" y="4653053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6" name="Rectangle 257 366"/>
          <p:cNvSpPr/>
          <p:nvPr/>
        </p:nvSpPr>
        <p:spPr>
          <a:xfrm>
            <a:off x="856387" y="465305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7" name="Rectangle 257 367"/>
          <p:cNvSpPr/>
          <p:nvPr/>
        </p:nvSpPr>
        <p:spPr>
          <a:xfrm>
            <a:off x="1122817" y="465305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8" name="Rectangle 257 368"/>
          <p:cNvSpPr/>
          <p:nvPr/>
        </p:nvSpPr>
        <p:spPr>
          <a:xfrm>
            <a:off x="1389247" y="4653053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9" name="Rectangle 257 369"/>
          <p:cNvSpPr/>
          <p:nvPr/>
        </p:nvSpPr>
        <p:spPr>
          <a:xfrm>
            <a:off x="1655676" y="465305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0" name="Rectangle 257 370"/>
          <p:cNvSpPr/>
          <p:nvPr/>
        </p:nvSpPr>
        <p:spPr>
          <a:xfrm>
            <a:off x="1922106" y="4653053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1" name="Rectangle 257 371"/>
          <p:cNvSpPr/>
          <p:nvPr/>
        </p:nvSpPr>
        <p:spPr>
          <a:xfrm>
            <a:off x="2188535" y="465305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2" name="Rectangle 257 372"/>
          <p:cNvSpPr/>
          <p:nvPr/>
        </p:nvSpPr>
        <p:spPr>
          <a:xfrm>
            <a:off x="2454965" y="465305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3" name="Rectangle 257 373"/>
          <p:cNvSpPr/>
          <p:nvPr/>
        </p:nvSpPr>
        <p:spPr>
          <a:xfrm>
            <a:off x="2721395" y="4653053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4" name="Rectangle 257 374"/>
          <p:cNvSpPr/>
          <p:nvPr/>
        </p:nvSpPr>
        <p:spPr>
          <a:xfrm>
            <a:off x="323528" y="491948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5" name="Rectangle 257 375"/>
          <p:cNvSpPr/>
          <p:nvPr/>
        </p:nvSpPr>
        <p:spPr>
          <a:xfrm>
            <a:off x="589958" y="4919482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6" name="Rectangle 257 376"/>
          <p:cNvSpPr/>
          <p:nvPr/>
        </p:nvSpPr>
        <p:spPr>
          <a:xfrm>
            <a:off x="856387" y="491948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7" name="Rectangle 257 377"/>
          <p:cNvSpPr/>
          <p:nvPr/>
        </p:nvSpPr>
        <p:spPr>
          <a:xfrm>
            <a:off x="1122817" y="491948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8" name="Rectangle 257 378"/>
          <p:cNvSpPr/>
          <p:nvPr/>
        </p:nvSpPr>
        <p:spPr>
          <a:xfrm>
            <a:off x="1389247" y="4919482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9" name="Rectangle 257 379"/>
          <p:cNvSpPr/>
          <p:nvPr/>
        </p:nvSpPr>
        <p:spPr>
          <a:xfrm>
            <a:off x="1655676" y="491948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0" name="Rectangle 257 380"/>
          <p:cNvSpPr/>
          <p:nvPr/>
        </p:nvSpPr>
        <p:spPr>
          <a:xfrm>
            <a:off x="1922106" y="4919482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1" name="Rectangle 257 381"/>
          <p:cNvSpPr/>
          <p:nvPr/>
        </p:nvSpPr>
        <p:spPr>
          <a:xfrm>
            <a:off x="2188535" y="491948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2" name="Rectangle 257 382"/>
          <p:cNvSpPr/>
          <p:nvPr/>
        </p:nvSpPr>
        <p:spPr>
          <a:xfrm>
            <a:off x="2454965" y="491948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3" name="Rectangle 257 383"/>
          <p:cNvSpPr/>
          <p:nvPr/>
        </p:nvSpPr>
        <p:spPr>
          <a:xfrm>
            <a:off x="2721395" y="4919482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4" name="Rectangle 257 384"/>
          <p:cNvSpPr/>
          <p:nvPr/>
        </p:nvSpPr>
        <p:spPr>
          <a:xfrm>
            <a:off x="323528" y="518591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5" name="Rectangle 257 385"/>
          <p:cNvSpPr/>
          <p:nvPr/>
        </p:nvSpPr>
        <p:spPr>
          <a:xfrm>
            <a:off x="589958" y="5185912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6" name="Rectangle 257 386"/>
          <p:cNvSpPr/>
          <p:nvPr/>
        </p:nvSpPr>
        <p:spPr>
          <a:xfrm>
            <a:off x="856387" y="518591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7" name="Rectangle 257 387"/>
          <p:cNvSpPr/>
          <p:nvPr/>
        </p:nvSpPr>
        <p:spPr>
          <a:xfrm>
            <a:off x="1122817" y="518591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8" name="Rectangle 257 388"/>
          <p:cNvSpPr/>
          <p:nvPr/>
        </p:nvSpPr>
        <p:spPr>
          <a:xfrm>
            <a:off x="1389247" y="5185912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9" name="Rectangle 257 389"/>
          <p:cNvSpPr/>
          <p:nvPr/>
        </p:nvSpPr>
        <p:spPr>
          <a:xfrm>
            <a:off x="1655676" y="518591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0" name="Rectangle 257 390"/>
          <p:cNvSpPr/>
          <p:nvPr/>
        </p:nvSpPr>
        <p:spPr>
          <a:xfrm>
            <a:off x="1922106" y="5185912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1" name="Rectangle 257 391"/>
          <p:cNvSpPr/>
          <p:nvPr/>
        </p:nvSpPr>
        <p:spPr>
          <a:xfrm>
            <a:off x="2188535" y="518591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2" name="Rectangle 257 392"/>
          <p:cNvSpPr/>
          <p:nvPr/>
        </p:nvSpPr>
        <p:spPr>
          <a:xfrm>
            <a:off x="2454965" y="518591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3" name="Rectangle 257 393"/>
          <p:cNvSpPr/>
          <p:nvPr/>
        </p:nvSpPr>
        <p:spPr>
          <a:xfrm>
            <a:off x="2721395" y="5185912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4" name="Rectangle 257 394"/>
          <p:cNvSpPr/>
          <p:nvPr/>
        </p:nvSpPr>
        <p:spPr>
          <a:xfrm>
            <a:off x="323528" y="54523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5" name="Rectangle 257 395"/>
          <p:cNvSpPr/>
          <p:nvPr/>
        </p:nvSpPr>
        <p:spPr>
          <a:xfrm>
            <a:off x="589958" y="545234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6" name="Rectangle 257 396"/>
          <p:cNvSpPr/>
          <p:nvPr/>
        </p:nvSpPr>
        <p:spPr>
          <a:xfrm>
            <a:off x="856387" y="54523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7" name="Rectangle 257 397"/>
          <p:cNvSpPr/>
          <p:nvPr/>
        </p:nvSpPr>
        <p:spPr>
          <a:xfrm>
            <a:off x="1122817" y="54523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8" name="Rectangle 257 398"/>
          <p:cNvSpPr/>
          <p:nvPr/>
        </p:nvSpPr>
        <p:spPr>
          <a:xfrm>
            <a:off x="1389247" y="545234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9" name="Rectangle 257 399"/>
          <p:cNvSpPr/>
          <p:nvPr/>
        </p:nvSpPr>
        <p:spPr>
          <a:xfrm>
            <a:off x="1655676" y="54523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0" name="Rectangle 257 400"/>
          <p:cNvSpPr/>
          <p:nvPr/>
        </p:nvSpPr>
        <p:spPr>
          <a:xfrm>
            <a:off x="1922106" y="545234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1" name="Rectangle 257 401"/>
          <p:cNvSpPr/>
          <p:nvPr/>
        </p:nvSpPr>
        <p:spPr>
          <a:xfrm>
            <a:off x="2188535" y="54523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2" name="Rectangle 257 402"/>
          <p:cNvSpPr/>
          <p:nvPr/>
        </p:nvSpPr>
        <p:spPr>
          <a:xfrm>
            <a:off x="2454965" y="54523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3" name="Rectangle 257 403"/>
          <p:cNvSpPr/>
          <p:nvPr/>
        </p:nvSpPr>
        <p:spPr>
          <a:xfrm>
            <a:off x="2721395" y="545234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4" name="Rectangle 257 404"/>
          <p:cNvSpPr/>
          <p:nvPr/>
        </p:nvSpPr>
        <p:spPr>
          <a:xfrm>
            <a:off x="323528" y="571877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5" name="Rectangle 257 405"/>
          <p:cNvSpPr/>
          <p:nvPr/>
        </p:nvSpPr>
        <p:spPr>
          <a:xfrm>
            <a:off x="589958" y="571877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6" name="Rectangle 257 406"/>
          <p:cNvSpPr/>
          <p:nvPr/>
        </p:nvSpPr>
        <p:spPr>
          <a:xfrm>
            <a:off x="856387" y="571877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7" name="Rectangle 257 407"/>
          <p:cNvSpPr/>
          <p:nvPr/>
        </p:nvSpPr>
        <p:spPr>
          <a:xfrm>
            <a:off x="1122817" y="571877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8" name="Rectangle 257 408"/>
          <p:cNvSpPr/>
          <p:nvPr/>
        </p:nvSpPr>
        <p:spPr>
          <a:xfrm>
            <a:off x="1389247" y="571877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9" name="Rectangle 257 409"/>
          <p:cNvSpPr/>
          <p:nvPr/>
        </p:nvSpPr>
        <p:spPr>
          <a:xfrm>
            <a:off x="1655676" y="571877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0" name="Rectangle 257 410"/>
          <p:cNvSpPr/>
          <p:nvPr/>
        </p:nvSpPr>
        <p:spPr>
          <a:xfrm>
            <a:off x="1922106" y="571877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1" name="Rectangle 257 411"/>
          <p:cNvSpPr/>
          <p:nvPr/>
        </p:nvSpPr>
        <p:spPr>
          <a:xfrm>
            <a:off x="2188535" y="571877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2" name="Rectangle 257 412"/>
          <p:cNvSpPr/>
          <p:nvPr/>
        </p:nvSpPr>
        <p:spPr>
          <a:xfrm>
            <a:off x="2454965" y="571877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3" name="Rectangle 257 413"/>
          <p:cNvSpPr/>
          <p:nvPr/>
        </p:nvSpPr>
        <p:spPr>
          <a:xfrm>
            <a:off x="2721395" y="571877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4" name="Rectangle 257 414"/>
          <p:cNvSpPr/>
          <p:nvPr/>
        </p:nvSpPr>
        <p:spPr>
          <a:xfrm>
            <a:off x="323528" y="598520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5" name="Rectangle 257 415"/>
          <p:cNvSpPr/>
          <p:nvPr/>
        </p:nvSpPr>
        <p:spPr>
          <a:xfrm>
            <a:off x="589958" y="5985200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6" name="Rectangle 257 416"/>
          <p:cNvSpPr/>
          <p:nvPr/>
        </p:nvSpPr>
        <p:spPr>
          <a:xfrm>
            <a:off x="856387" y="598520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7" name="Rectangle 257 417"/>
          <p:cNvSpPr/>
          <p:nvPr/>
        </p:nvSpPr>
        <p:spPr>
          <a:xfrm>
            <a:off x="1122817" y="598520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8" name="Rectangle 257 418"/>
          <p:cNvSpPr/>
          <p:nvPr/>
        </p:nvSpPr>
        <p:spPr>
          <a:xfrm>
            <a:off x="1389247" y="5985200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9" name="Rectangle 257 419"/>
          <p:cNvSpPr/>
          <p:nvPr/>
        </p:nvSpPr>
        <p:spPr>
          <a:xfrm>
            <a:off x="1655676" y="598520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0" name="Rectangle 257 420"/>
          <p:cNvSpPr/>
          <p:nvPr/>
        </p:nvSpPr>
        <p:spPr>
          <a:xfrm>
            <a:off x="1922106" y="5985200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1" name="Rectangle 257 421"/>
          <p:cNvSpPr/>
          <p:nvPr/>
        </p:nvSpPr>
        <p:spPr>
          <a:xfrm>
            <a:off x="2188535" y="598520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2" name="Rectangle 257 422"/>
          <p:cNvSpPr/>
          <p:nvPr/>
        </p:nvSpPr>
        <p:spPr>
          <a:xfrm>
            <a:off x="2454965" y="598520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3" name="Rectangle 257 423"/>
          <p:cNvSpPr/>
          <p:nvPr/>
        </p:nvSpPr>
        <p:spPr>
          <a:xfrm>
            <a:off x="2721395" y="5985200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4" name="TextBox 257 424"/>
          <p:cNvSpPr txBox="1"/>
          <p:nvPr/>
        </p:nvSpPr>
        <p:spPr>
          <a:xfrm>
            <a:off x="-74176" y="3853764"/>
            <a:ext cx="461665" cy="1998222"/>
          </a:xfrm>
          <a:prstGeom prst="rect">
            <a:avLst/>
          </a:prstGeom>
          <a:noFill/>
          <a:ln>
            <a:noFill/>
          </a:ln>
        </p:spPr>
        <p:txBody>
          <a:bodyPr vert="eaVert" wrap="square" rtlCol="0">
            <a:spAutoFit/>
          </a:bodyPr>
          <a:lstStyle/>
          <a:p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攻 方：作戰指揮區</a:t>
            </a:r>
            <a:endParaRPr lang="zh-TW" altLang="en-US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25" name="Rectangle 257 425"/>
          <p:cNvSpPr/>
          <p:nvPr/>
        </p:nvSpPr>
        <p:spPr>
          <a:xfrm>
            <a:off x="3419872" y="358733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6" name="Rectangle 257 426"/>
          <p:cNvSpPr/>
          <p:nvPr/>
        </p:nvSpPr>
        <p:spPr>
          <a:xfrm>
            <a:off x="3686302" y="3587334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7" name="Rectangle 257 427"/>
          <p:cNvSpPr/>
          <p:nvPr/>
        </p:nvSpPr>
        <p:spPr>
          <a:xfrm>
            <a:off x="3952731" y="358733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8" name="Rectangle 257 428"/>
          <p:cNvSpPr/>
          <p:nvPr/>
        </p:nvSpPr>
        <p:spPr>
          <a:xfrm>
            <a:off x="4219161" y="358733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9" name="Rectangle 257 429"/>
          <p:cNvSpPr/>
          <p:nvPr/>
        </p:nvSpPr>
        <p:spPr>
          <a:xfrm>
            <a:off x="4485591" y="3587334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0" name="Rectangle 257 430"/>
          <p:cNvSpPr/>
          <p:nvPr/>
        </p:nvSpPr>
        <p:spPr>
          <a:xfrm>
            <a:off x="4752020" y="358733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1" name="Rectangle 257 431"/>
          <p:cNvSpPr/>
          <p:nvPr/>
        </p:nvSpPr>
        <p:spPr>
          <a:xfrm>
            <a:off x="5018450" y="3587334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2" name="Rectangle 257 432"/>
          <p:cNvSpPr/>
          <p:nvPr/>
        </p:nvSpPr>
        <p:spPr>
          <a:xfrm>
            <a:off x="5284879" y="358733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3" name="Rectangle 257 433"/>
          <p:cNvSpPr/>
          <p:nvPr/>
        </p:nvSpPr>
        <p:spPr>
          <a:xfrm>
            <a:off x="5551309" y="358733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4" name="Rectangle 257 434"/>
          <p:cNvSpPr/>
          <p:nvPr/>
        </p:nvSpPr>
        <p:spPr>
          <a:xfrm>
            <a:off x="5817739" y="3587334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5" name="Rectangle 257 435"/>
          <p:cNvSpPr/>
          <p:nvPr/>
        </p:nvSpPr>
        <p:spPr>
          <a:xfrm>
            <a:off x="3419872" y="385376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6" name="Rectangle 257 436"/>
          <p:cNvSpPr/>
          <p:nvPr/>
        </p:nvSpPr>
        <p:spPr>
          <a:xfrm>
            <a:off x="3686302" y="3853764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7" name="Rectangle 257 437"/>
          <p:cNvSpPr/>
          <p:nvPr/>
        </p:nvSpPr>
        <p:spPr>
          <a:xfrm>
            <a:off x="3952731" y="385376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8" name="Rectangle 257 438"/>
          <p:cNvSpPr/>
          <p:nvPr/>
        </p:nvSpPr>
        <p:spPr>
          <a:xfrm>
            <a:off x="4219161" y="385376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9" name="Rectangle 257 439"/>
          <p:cNvSpPr/>
          <p:nvPr/>
        </p:nvSpPr>
        <p:spPr>
          <a:xfrm>
            <a:off x="4485591" y="3853764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0" name="Rectangle 257 440"/>
          <p:cNvSpPr/>
          <p:nvPr/>
        </p:nvSpPr>
        <p:spPr>
          <a:xfrm>
            <a:off x="4752020" y="385376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1" name="Rectangle 257 441"/>
          <p:cNvSpPr/>
          <p:nvPr/>
        </p:nvSpPr>
        <p:spPr>
          <a:xfrm>
            <a:off x="5018450" y="3853764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2" name="Rectangle 257 442"/>
          <p:cNvSpPr/>
          <p:nvPr/>
        </p:nvSpPr>
        <p:spPr>
          <a:xfrm>
            <a:off x="5284879" y="385376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3" name="Rectangle 257 443"/>
          <p:cNvSpPr/>
          <p:nvPr/>
        </p:nvSpPr>
        <p:spPr>
          <a:xfrm>
            <a:off x="5551309" y="385376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4" name="Rectangle 257 444"/>
          <p:cNvSpPr/>
          <p:nvPr/>
        </p:nvSpPr>
        <p:spPr>
          <a:xfrm>
            <a:off x="5817739" y="3853764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5" name="Rectangle 257 445"/>
          <p:cNvSpPr/>
          <p:nvPr/>
        </p:nvSpPr>
        <p:spPr>
          <a:xfrm>
            <a:off x="3419872" y="41201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6" name="Rectangle 257 446"/>
          <p:cNvSpPr/>
          <p:nvPr/>
        </p:nvSpPr>
        <p:spPr>
          <a:xfrm>
            <a:off x="3686302" y="412019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7" name="Rectangle 257 447"/>
          <p:cNvSpPr/>
          <p:nvPr/>
        </p:nvSpPr>
        <p:spPr>
          <a:xfrm>
            <a:off x="3952731" y="41201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8" name="Rectangle 257 448"/>
          <p:cNvSpPr/>
          <p:nvPr/>
        </p:nvSpPr>
        <p:spPr>
          <a:xfrm>
            <a:off x="4219161" y="41201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9" name="Rectangle 257 449"/>
          <p:cNvSpPr/>
          <p:nvPr/>
        </p:nvSpPr>
        <p:spPr>
          <a:xfrm>
            <a:off x="4485591" y="412019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50" name="Rectangle 257 450"/>
          <p:cNvSpPr/>
          <p:nvPr/>
        </p:nvSpPr>
        <p:spPr>
          <a:xfrm>
            <a:off x="4752020" y="41201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51" name="Rectangle 257 451"/>
          <p:cNvSpPr/>
          <p:nvPr/>
        </p:nvSpPr>
        <p:spPr>
          <a:xfrm>
            <a:off x="5018450" y="412019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52" name="Rectangle 257 452"/>
          <p:cNvSpPr/>
          <p:nvPr/>
        </p:nvSpPr>
        <p:spPr>
          <a:xfrm>
            <a:off x="5284879" y="41201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53" name="Rectangle 257 453"/>
          <p:cNvSpPr/>
          <p:nvPr/>
        </p:nvSpPr>
        <p:spPr>
          <a:xfrm>
            <a:off x="5551309" y="41201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54" name="Rectangle 257 454"/>
          <p:cNvSpPr/>
          <p:nvPr/>
        </p:nvSpPr>
        <p:spPr>
          <a:xfrm>
            <a:off x="5817739" y="412019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55" name="Rectangle 257 455"/>
          <p:cNvSpPr/>
          <p:nvPr/>
        </p:nvSpPr>
        <p:spPr>
          <a:xfrm>
            <a:off x="3419872" y="438662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56" name="Rectangle 257 456"/>
          <p:cNvSpPr/>
          <p:nvPr/>
        </p:nvSpPr>
        <p:spPr>
          <a:xfrm>
            <a:off x="3686302" y="438662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57" name="Rectangle 257 457"/>
          <p:cNvSpPr/>
          <p:nvPr/>
        </p:nvSpPr>
        <p:spPr>
          <a:xfrm>
            <a:off x="3952731" y="438662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58" name="Rectangle 257 458"/>
          <p:cNvSpPr/>
          <p:nvPr/>
        </p:nvSpPr>
        <p:spPr>
          <a:xfrm>
            <a:off x="4219161" y="438662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59" name="Rectangle 257 459"/>
          <p:cNvSpPr/>
          <p:nvPr/>
        </p:nvSpPr>
        <p:spPr>
          <a:xfrm>
            <a:off x="4485591" y="438662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0" name="Rectangle 257 460"/>
          <p:cNvSpPr/>
          <p:nvPr/>
        </p:nvSpPr>
        <p:spPr>
          <a:xfrm>
            <a:off x="4752020" y="438662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1" name="Rectangle 257 461"/>
          <p:cNvSpPr/>
          <p:nvPr/>
        </p:nvSpPr>
        <p:spPr>
          <a:xfrm>
            <a:off x="5018450" y="438662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2" name="Rectangle 257 462"/>
          <p:cNvSpPr/>
          <p:nvPr/>
        </p:nvSpPr>
        <p:spPr>
          <a:xfrm>
            <a:off x="5284879" y="438662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3" name="Rectangle 257 463"/>
          <p:cNvSpPr/>
          <p:nvPr/>
        </p:nvSpPr>
        <p:spPr>
          <a:xfrm>
            <a:off x="5551309" y="438662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4" name="Rectangle 257 464"/>
          <p:cNvSpPr/>
          <p:nvPr/>
        </p:nvSpPr>
        <p:spPr>
          <a:xfrm>
            <a:off x="5817739" y="438662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5" name="Rectangle 257 465"/>
          <p:cNvSpPr/>
          <p:nvPr/>
        </p:nvSpPr>
        <p:spPr>
          <a:xfrm>
            <a:off x="3419872" y="465305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6" name="Rectangle 257 466"/>
          <p:cNvSpPr/>
          <p:nvPr/>
        </p:nvSpPr>
        <p:spPr>
          <a:xfrm>
            <a:off x="3686302" y="4653053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7" name="Rectangle 257 467"/>
          <p:cNvSpPr/>
          <p:nvPr/>
        </p:nvSpPr>
        <p:spPr>
          <a:xfrm>
            <a:off x="3952731" y="465305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8" name="Rectangle 257 468"/>
          <p:cNvSpPr/>
          <p:nvPr/>
        </p:nvSpPr>
        <p:spPr>
          <a:xfrm>
            <a:off x="4219161" y="465305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9" name="Rectangle 257 469"/>
          <p:cNvSpPr/>
          <p:nvPr/>
        </p:nvSpPr>
        <p:spPr>
          <a:xfrm>
            <a:off x="4485591" y="4653053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70" name="Rectangle 257 470"/>
          <p:cNvSpPr/>
          <p:nvPr/>
        </p:nvSpPr>
        <p:spPr>
          <a:xfrm>
            <a:off x="4752020" y="465305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71" name="Rectangle 257 471"/>
          <p:cNvSpPr/>
          <p:nvPr/>
        </p:nvSpPr>
        <p:spPr>
          <a:xfrm>
            <a:off x="5018450" y="4653053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72" name="Rectangle 257 472"/>
          <p:cNvSpPr/>
          <p:nvPr/>
        </p:nvSpPr>
        <p:spPr>
          <a:xfrm>
            <a:off x="5284879" y="465305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73" name="Rectangle 257 473"/>
          <p:cNvSpPr/>
          <p:nvPr/>
        </p:nvSpPr>
        <p:spPr>
          <a:xfrm>
            <a:off x="5551309" y="465305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74" name="Rectangle 257 474"/>
          <p:cNvSpPr/>
          <p:nvPr/>
        </p:nvSpPr>
        <p:spPr>
          <a:xfrm>
            <a:off x="5817739" y="4653053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75" name="Rectangle 257 475"/>
          <p:cNvSpPr/>
          <p:nvPr/>
        </p:nvSpPr>
        <p:spPr>
          <a:xfrm>
            <a:off x="3419872" y="491948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76" name="Rectangle 257 476"/>
          <p:cNvSpPr/>
          <p:nvPr/>
        </p:nvSpPr>
        <p:spPr>
          <a:xfrm>
            <a:off x="3686302" y="4919482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77" name="Rectangle 257 477"/>
          <p:cNvSpPr/>
          <p:nvPr/>
        </p:nvSpPr>
        <p:spPr>
          <a:xfrm>
            <a:off x="3952731" y="491948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78" name="Rectangle 257 478"/>
          <p:cNvSpPr/>
          <p:nvPr/>
        </p:nvSpPr>
        <p:spPr>
          <a:xfrm>
            <a:off x="4219161" y="491948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79" name="Rectangle 257 479"/>
          <p:cNvSpPr/>
          <p:nvPr/>
        </p:nvSpPr>
        <p:spPr>
          <a:xfrm>
            <a:off x="4485591" y="4919482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0" name="Rectangle 257 480"/>
          <p:cNvSpPr/>
          <p:nvPr/>
        </p:nvSpPr>
        <p:spPr>
          <a:xfrm>
            <a:off x="4752020" y="491948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1" name="Rectangle 257 481"/>
          <p:cNvSpPr/>
          <p:nvPr/>
        </p:nvSpPr>
        <p:spPr>
          <a:xfrm>
            <a:off x="5018450" y="4919482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2" name="Rectangle 257 482"/>
          <p:cNvSpPr/>
          <p:nvPr/>
        </p:nvSpPr>
        <p:spPr>
          <a:xfrm>
            <a:off x="5284879" y="491948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3" name="Rectangle 257 483"/>
          <p:cNvSpPr/>
          <p:nvPr/>
        </p:nvSpPr>
        <p:spPr>
          <a:xfrm>
            <a:off x="5551309" y="491948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4" name="Rectangle 257 484"/>
          <p:cNvSpPr/>
          <p:nvPr/>
        </p:nvSpPr>
        <p:spPr>
          <a:xfrm>
            <a:off x="5817739" y="4919482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5" name="Rectangle 257 485"/>
          <p:cNvSpPr/>
          <p:nvPr/>
        </p:nvSpPr>
        <p:spPr>
          <a:xfrm>
            <a:off x="3419872" y="518591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6" name="Rectangle 257 486"/>
          <p:cNvSpPr/>
          <p:nvPr/>
        </p:nvSpPr>
        <p:spPr>
          <a:xfrm>
            <a:off x="3686302" y="5185912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7" name="Rectangle 257 487"/>
          <p:cNvSpPr/>
          <p:nvPr/>
        </p:nvSpPr>
        <p:spPr>
          <a:xfrm>
            <a:off x="3952731" y="518591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8" name="Rectangle 257 488"/>
          <p:cNvSpPr/>
          <p:nvPr/>
        </p:nvSpPr>
        <p:spPr>
          <a:xfrm>
            <a:off x="4219161" y="518591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9" name="Rectangle 257 489"/>
          <p:cNvSpPr/>
          <p:nvPr/>
        </p:nvSpPr>
        <p:spPr>
          <a:xfrm>
            <a:off x="4485591" y="5185912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90" name="Rectangle 257 490"/>
          <p:cNvSpPr/>
          <p:nvPr/>
        </p:nvSpPr>
        <p:spPr>
          <a:xfrm>
            <a:off x="4752020" y="518591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91" name="Rectangle 257 491"/>
          <p:cNvSpPr/>
          <p:nvPr/>
        </p:nvSpPr>
        <p:spPr>
          <a:xfrm>
            <a:off x="5018450" y="5185912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92" name="Rectangle 257 492"/>
          <p:cNvSpPr/>
          <p:nvPr/>
        </p:nvSpPr>
        <p:spPr>
          <a:xfrm>
            <a:off x="5284879" y="518591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93" name="Rectangle 257 493"/>
          <p:cNvSpPr/>
          <p:nvPr/>
        </p:nvSpPr>
        <p:spPr>
          <a:xfrm>
            <a:off x="5551309" y="518591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94" name="Rectangle 257 494"/>
          <p:cNvSpPr/>
          <p:nvPr/>
        </p:nvSpPr>
        <p:spPr>
          <a:xfrm>
            <a:off x="5817739" y="5185912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95" name="Rectangle 257 495"/>
          <p:cNvSpPr/>
          <p:nvPr/>
        </p:nvSpPr>
        <p:spPr>
          <a:xfrm>
            <a:off x="3419872" y="54523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96" name="Rectangle 257 496"/>
          <p:cNvSpPr/>
          <p:nvPr/>
        </p:nvSpPr>
        <p:spPr>
          <a:xfrm>
            <a:off x="3686302" y="545234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97" name="Rectangle 257 497"/>
          <p:cNvSpPr/>
          <p:nvPr/>
        </p:nvSpPr>
        <p:spPr>
          <a:xfrm>
            <a:off x="3952731" y="54523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98" name="Rectangle 257 498"/>
          <p:cNvSpPr/>
          <p:nvPr/>
        </p:nvSpPr>
        <p:spPr>
          <a:xfrm>
            <a:off x="4219161" y="54523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99" name="Rectangle 257 499"/>
          <p:cNvSpPr/>
          <p:nvPr/>
        </p:nvSpPr>
        <p:spPr>
          <a:xfrm>
            <a:off x="4485591" y="545234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0" name="Rectangle 257 500"/>
          <p:cNvSpPr/>
          <p:nvPr/>
        </p:nvSpPr>
        <p:spPr>
          <a:xfrm>
            <a:off x="4752020" y="54523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1" name="Rectangle 257 501"/>
          <p:cNvSpPr/>
          <p:nvPr/>
        </p:nvSpPr>
        <p:spPr>
          <a:xfrm>
            <a:off x="5018450" y="545234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2" name="Rectangle 257 502"/>
          <p:cNvSpPr/>
          <p:nvPr/>
        </p:nvSpPr>
        <p:spPr>
          <a:xfrm>
            <a:off x="5284879" y="54523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3" name="Rectangle 257 503"/>
          <p:cNvSpPr/>
          <p:nvPr/>
        </p:nvSpPr>
        <p:spPr>
          <a:xfrm>
            <a:off x="5551309" y="54523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4" name="Rectangle 257 504"/>
          <p:cNvSpPr/>
          <p:nvPr/>
        </p:nvSpPr>
        <p:spPr>
          <a:xfrm>
            <a:off x="5817739" y="545234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5" name="Rectangle 257 505"/>
          <p:cNvSpPr/>
          <p:nvPr/>
        </p:nvSpPr>
        <p:spPr>
          <a:xfrm>
            <a:off x="3419872" y="571877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6" name="Rectangle 257 506"/>
          <p:cNvSpPr/>
          <p:nvPr/>
        </p:nvSpPr>
        <p:spPr>
          <a:xfrm>
            <a:off x="3686302" y="571877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7" name="Rectangle 257 507"/>
          <p:cNvSpPr/>
          <p:nvPr/>
        </p:nvSpPr>
        <p:spPr>
          <a:xfrm>
            <a:off x="3952731" y="571877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8" name="Rectangle 257 508"/>
          <p:cNvSpPr/>
          <p:nvPr/>
        </p:nvSpPr>
        <p:spPr>
          <a:xfrm>
            <a:off x="4219161" y="571877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9" name="Rectangle 257 509"/>
          <p:cNvSpPr/>
          <p:nvPr/>
        </p:nvSpPr>
        <p:spPr>
          <a:xfrm>
            <a:off x="4485591" y="571877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0" name="Rectangle 257 510"/>
          <p:cNvSpPr/>
          <p:nvPr/>
        </p:nvSpPr>
        <p:spPr>
          <a:xfrm>
            <a:off x="4752020" y="571877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1" name="Rectangle 257 511"/>
          <p:cNvSpPr/>
          <p:nvPr/>
        </p:nvSpPr>
        <p:spPr>
          <a:xfrm>
            <a:off x="5018450" y="571877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2" name="Rectangle 257 512"/>
          <p:cNvSpPr/>
          <p:nvPr/>
        </p:nvSpPr>
        <p:spPr>
          <a:xfrm>
            <a:off x="5284879" y="571877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3" name="Rectangle 257 513"/>
          <p:cNvSpPr/>
          <p:nvPr/>
        </p:nvSpPr>
        <p:spPr>
          <a:xfrm>
            <a:off x="5551309" y="571877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4" name="Rectangle 257 514"/>
          <p:cNvSpPr/>
          <p:nvPr/>
        </p:nvSpPr>
        <p:spPr>
          <a:xfrm>
            <a:off x="5817739" y="571877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5" name="Rectangle 257 515"/>
          <p:cNvSpPr/>
          <p:nvPr/>
        </p:nvSpPr>
        <p:spPr>
          <a:xfrm>
            <a:off x="3419872" y="598520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6" name="Rectangle 257 516"/>
          <p:cNvSpPr/>
          <p:nvPr/>
        </p:nvSpPr>
        <p:spPr>
          <a:xfrm>
            <a:off x="3686302" y="5985200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7" name="Rectangle 257 517"/>
          <p:cNvSpPr/>
          <p:nvPr/>
        </p:nvSpPr>
        <p:spPr>
          <a:xfrm>
            <a:off x="3952731" y="598520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8" name="Rectangle 257 518"/>
          <p:cNvSpPr/>
          <p:nvPr/>
        </p:nvSpPr>
        <p:spPr>
          <a:xfrm>
            <a:off x="4219161" y="598520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9" name="Rectangle 257 519"/>
          <p:cNvSpPr/>
          <p:nvPr/>
        </p:nvSpPr>
        <p:spPr>
          <a:xfrm>
            <a:off x="4485591" y="5985200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20" name="Rectangle 257 520"/>
          <p:cNvSpPr/>
          <p:nvPr/>
        </p:nvSpPr>
        <p:spPr>
          <a:xfrm>
            <a:off x="4752020" y="598520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21" name="Rectangle 257 521"/>
          <p:cNvSpPr/>
          <p:nvPr/>
        </p:nvSpPr>
        <p:spPr>
          <a:xfrm>
            <a:off x="5018450" y="5985200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22" name="Rectangle 257 522"/>
          <p:cNvSpPr/>
          <p:nvPr/>
        </p:nvSpPr>
        <p:spPr>
          <a:xfrm>
            <a:off x="5284879" y="598520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23" name="Rectangle 257 523"/>
          <p:cNvSpPr/>
          <p:nvPr/>
        </p:nvSpPr>
        <p:spPr>
          <a:xfrm>
            <a:off x="5551309" y="598520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24" name="Rectangle 257 524"/>
          <p:cNvSpPr/>
          <p:nvPr/>
        </p:nvSpPr>
        <p:spPr>
          <a:xfrm>
            <a:off x="5817739" y="5985200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25" name="Rectangle 257 525"/>
          <p:cNvSpPr/>
          <p:nvPr/>
        </p:nvSpPr>
        <p:spPr>
          <a:xfrm>
            <a:off x="6372200" y="358733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26" name="Rectangle 257 526"/>
          <p:cNvSpPr/>
          <p:nvPr/>
        </p:nvSpPr>
        <p:spPr>
          <a:xfrm>
            <a:off x="6638630" y="3587334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27" name="Rectangle 257 527"/>
          <p:cNvSpPr/>
          <p:nvPr/>
        </p:nvSpPr>
        <p:spPr>
          <a:xfrm>
            <a:off x="6905059" y="358733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28" name="Rectangle 257 528"/>
          <p:cNvSpPr/>
          <p:nvPr/>
        </p:nvSpPr>
        <p:spPr>
          <a:xfrm>
            <a:off x="7171489" y="358733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29" name="Rectangle 257 529"/>
          <p:cNvSpPr/>
          <p:nvPr/>
        </p:nvSpPr>
        <p:spPr>
          <a:xfrm>
            <a:off x="7437919" y="3587334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30" name="Rectangle 257 530"/>
          <p:cNvSpPr/>
          <p:nvPr/>
        </p:nvSpPr>
        <p:spPr>
          <a:xfrm>
            <a:off x="7704348" y="358733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31" name="Rectangle 257 531"/>
          <p:cNvSpPr/>
          <p:nvPr/>
        </p:nvSpPr>
        <p:spPr>
          <a:xfrm>
            <a:off x="7970778" y="3587334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32" name="Rectangle 257 532"/>
          <p:cNvSpPr/>
          <p:nvPr/>
        </p:nvSpPr>
        <p:spPr>
          <a:xfrm>
            <a:off x="8237207" y="358733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33" name="Rectangle 257 533"/>
          <p:cNvSpPr/>
          <p:nvPr/>
        </p:nvSpPr>
        <p:spPr>
          <a:xfrm>
            <a:off x="8503637" y="358733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34" name="Rectangle 257 534"/>
          <p:cNvSpPr/>
          <p:nvPr/>
        </p:nvSpPr>
        <p:spPr>
          <a:xfrm>
            <a:off x="8770067" y="3587334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35" name="Rectangle 257 535"/>
          <p:cNvSpPr/>
          <p:nvPr/>
        </p:nvSpPr>
        <p:spPr>
          <a:xfrm>
            <a:off x="6372200" y="385376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36" name="Rectangle 257 536"/>
          <p:cNvSpPr/>
          <p:nvPr/>
        </p:nvSpPr>
        <p:spPr>
          <a:xfrm>
            <a:off x="6638630" y="3853764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37" name="Rectangle 257 537"/>
          <p:cNvSpPr/>
          <p:nvPr/>
        </p:nvSpPr>
        <p:spPr>
          <a:xfrm>
            <a:off x="6905059" y="385376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38" name="Rectangle 257 538"/>
          <p:cNvSpPr/>
          <p:nvPr/>
        </p:nvSpPr>
        <p:spPr>
          <a:xfrm>
            <a:off x="7171489" y="385376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39" name="Rectangle 257 539"/>
          <p:cNvSpPr/>
          <p:nvPr/>
        </p:nvSpPr>
        <p:spPr>
          <a:xfrm>
            <a:off x="7437919" y="3853764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40" name="Rectangle 257 540"/>
          <p:cNvSpPr/>
          <p:nvPr/>
        </p:nvSpPr>
        <p:spPr>
          <a:xfrm>
            <a:off x="7704348" y="385376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41" name="Rectangle 257 541"/>
          <p:cNvSpPr/>
          <p:nvPr/>
        </p:nvSpPr>
        <p:spPr>
          <a:xfrm>
            <a:off x="7970778" y="3853764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42" name="Rectangle 257 542"/>
          <p:cNvSpPr/>
          <p:nvPr/>
        </p:nvSpPr>
        <p:spPr>
          <a:xfrm>
            <a:off x="8237207" y="385376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43" name="Rectangle 257 543"/>
          <p:cNvSpPr/>
          <p:nvPr/>
        </p:nvSpPr>
        <p:spPr>
          <a:xfrm>
            <a:off x="8503637" y="385376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44" name="Rectangle 257 544"/>
          <p:cNvSpPr/>
          <p:nvPr/>
        </p:nvSpPr>
        <p:spPr>
          <a:xfrm>
            <a:off x="8770067" y="3853764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45" name="Rectangle 257 545"/>
          <p:cNvSpPr/>
          <p:nvPr/>
        </p:nvSpPr>
        <p:spPr>
          <a:xfrm>
            <a:off x="6372200" y="41201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46" name="Rectangle 257 546"/>
          <p:cNvSpPr/>
          <p:nvPr/>
        </p:nvSpPr>
        <p:spPr>
          <a:xfrm>
            <a:off x="6638630" y="412019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47" name="Rectangle 257 547"/>
          <p:cNvSpPr/>
          <p:nvPr/>
        </p:nvSpPr>
        <p:spPr>
          <a:xfrm>
            <a:off x="6905059" y="41201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48" name="Rectangle 257 548"/>
          <p:cNvSpPr/>
          <p:nvPr/>
        </p:nvSpPr>
        <p:spPr>
          <a:xfrm>
            <a:off x="7171489" y="41201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49" name="Rectangle 257 549"/>
          <p:cNvSpPr/>
          <p:nvPr/>
        </p:nvSpPr>
        <p:spPr>
          <a:xfrm>
            <a:off x="7437919" y="412019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50" name="Rectangle 257 550"/>
          <p:cNvSpPr/>
          <p:nvPr/>
        </p:nvSpPr>
        <p:spPr>
          <a:xfrm>
            <a:off x="7704348" y="41201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51" name="Rectangle 257 551"/>
          <p:cNvSpPr/>
          <p:nvPr/>
        </p:nvSpPr>
        <p:spPr>
          <a:xfrm>
            <a:off x="7970778" y="412019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52" name="Rectangle 257 552"/>
          <p:cNvSpPr/>
          <p:nvPr/>
        </p:nvSpPr>
        <p:spPr>
          <a:xfrm>
            <a:off x="8237207" y="41201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53" name="Rectangle 257 553"/>
          <p:cNvSpPr/>
          <p:nvPr/>
        </p:nvSpPr>
        <p:spPr>
          <a:xfrm>
            <a:off x="8503637" y="41201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54" name="Rectangle 257 554"/>
          <p:cNvSpPr/>
          <p:nvPr/>
        </p:nvSpPr>
        <p:spPr>
          <a:xfrm>
            <a:off x="8770067" y="412019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55" name="Rectangle 257 555"/>
          <p:cNvSpPr/>
          <p:nvPr/>
        </p:nvSpPr>
        <p:spPr>
          <a:xfrm>
            <a:off x="6372200" y="438662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56" name="Rectangle 257 556"/>
          <p:cNvSpPr/>
          <p:nvPr/>
        </p:nvSpPr>
        <p:spPr>
          <a:xfrm>
            <a:off x="6638630" y="438662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57" name="Rectangle 257 557"/>
          <p:cNvSpPr/>
          <p:nvPr/>
        </p:nvSpPr>
        <p:spPr>
          <a:xfrm>
            <a:off x="6905059" y="438662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58" name="Rectangle 257 558"/>
          <p:cNvSpPr/>
          <p:nvPr/>
        </p:nvSpPr>
        <p:spPr>
          <a:xfrm>
            <a:off x="7171489" y="438662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59" name="Rectangle 257 559"/>
          <p:cNvSpPr/>
          <p:nvPr/>
        </p:nvSpPr>
        <p:spPr>
          <a:xfrm>
            <a:off x="7437919" y="438662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0" name="Rectangle 257 560"/>
          <p:cNvSpPr/>
          <p:nvPr/>
        </p:nvSpPr>
        <p:spPr>
          <a:xfrm>
            <a:off x="7704348" y="438662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1" name="Rectangle 257 561"/>
          <p:cNvSpPr/>
          <p:nvPr/>
        </p:nvSpPr>
        <p:spPr>
          <a:xfrm>
            <a:off x="7970778" y="438662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2" name="Rectangle 257 562"/>
          <p:cNvSpPr/>
          <p:nvPr/>
        </p:nvSpPr>
        <p:spPr>
          <a:xfrm>
            <a:off x="8237207" y="438662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3" name="Rectangle 257 563"/>
          <p:cNvSpPr/>
          <p:nvPr/>
        </p:nvSpPr>
        <p:spPr>
          <a:xfrm>
            <a:off x="8503637" y="438662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4" name="Rectangle 257 564"/>
          <p:cNvSpPr/>
          <p:nvPr/>
        </p:nvSpPr>
        <p:spPr>
          <a:xfrm>
            <a:off x="8770067" y="438662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5" name="Rectangle 257 565"/>
          <p:cNvSpPr/>
          <p:nvPr/>
        </p:nvSpPr>
        <p:spPr>
          <a:xfrm>
            <a:off x="6372200" y="465305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6" name="Rectangle 257 566"/>
          <p:cNvSpPr/>
          <p:nvPr/>
        </p:nvSpPr>
        <p:spPr>
          <a:xfrm>
            <a:off x="6638630" y="4653053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7" name="Rectangle 257 567"/>
          <p:cNvSpPr/>
          <p:nvPr/>
        </p:nvSpPr>
        <p:spPr>
          <a:xfrm>
            <a:off x="6905059" y="465305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8" name="Rectangle 257 568"/>
          <p:cNvSpPr/>
          <p:nvPr/>
        </p:nvSpPr>
        <p:spPr>
          <a:xfrm>
            <a:off x="7171489" y="465305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9" name="Rectangle 257 569"/>
          <p:cNvSpPr/>
          <p:nvPr/>
        </p:nvSpPr>
        <p:spPr>
          <a:xfrm>
            <a:off x="7437919" y="4653053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70" name="Rectangle 257 570"/>
          <p:cNvSpPr/>
          <p:nvPr/>
        </p:nvSpPr>
        <p:spPr>
          <a:xfrm>
            <a:off x="7704348" y="465305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71" name="Rectangle 257 571"/>
          <p:cNvSpPr/>
          <p:nvPr/>
        </p:nvSpPr>
        <p:spPr>
          <a:xfrm>
            <a:off x="7970778" y="4653053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72" name="Rectangle 257 572"/>
          <p:cNvSpPr/>
          <p:nvPr/>
        </p:nvSpPr>
        <p:spPr>
          <a:xfrm>
            <a:off x="8237207" y="465305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73" name="Rectangle 257 573"/>
          <p:cNvSpPr/>
          <p:nvPr/>
        </p:nvSpPr>
        <p:spPr>
          <a:xfrm>
            <a:off x="8503637" y="465305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74" name="Rectangle 257 574"/>
          <p:cNvSpPr/>
          <p:nvPr/>
        </p:nvSpPr>
        <p:spPr>
          <a:xfrm>
            <a:off x="8770067" y="4653053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75" name="Rectangle 257 575"/>
          <p:cNvSpPr/>
          <p:nvPr/>
        </p:nvSpPr>
        <p:spPr>
          <a:xfrm>
            <a:off x="6372200" y="491948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76" name="Rectangle 257 576"/>
          <p:cNvSpPr/>
          <p:nvPr/>
        </p:nvSpPr>
        <p:spPr>
          <a:xfrm>
            <a:off x="6638630" y="4919482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77" name="Rectangle 257 577"/>
          <p:cNvSpPr/>
          <p:nvPr/>
        </p:nvSpPr>
        <p:spPr>
          <a:xfrm>
            <a:off x="6905059" y="491948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78" name="Rectangle 257 578"/>
          <p:cNvSpPr/>
          <p:nvPr/>
        </p:nvSpPr>
        <p:spPr>
          <a:xfrm>
            <a:off x="7171489" y="491948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79" name="Rectangle 257 579"/>
          <p:cNvSpPr/>
          <p:nvPr/>
        </p:nvSpPr>
        <p:spPr>
          <a:xfrm>
            <a:off x="7437919" y="4919482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0" name="Rectangle 257 580"/>
          <p:cNvSpPr/>
          <p:nvPr/>
        </p:nvSpPr>
        <p:spPr>
          <a:xfrm>
            <a:off x="7704348" y="491948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1" name="Rectangle 257 581"/>
          <p:cNvSpPr/>
          <p:nvPr/>
        </p:nvSpPr>
        <p:spPr>
          <a:xfrm>
            <a:off x="7970778" y="4919482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2" name="Rectangle 257 582"/>
          <p:cNvSpPr/>
          <p:nvPr/>
        </p:nvSpPr>
        <p:spPr>
          <a:xfrm>
            <a:off x="8237207" y="491948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3" name="Rectangle 257 583"/>
          <p:cNvSpPr/>
          <p:nvPr/>
        </p:nvSpPr>
        <p:spPr>
          <a:xfrm>
            <a:off x="8503637" y="491948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4" name="Rectangle 257 584"/>
          <p:cNvSpPr/>
          <p:nvPr/>
        </p:nvSpPr>
        <p:spPr>
          <a:xfrm>
            <a:off x="8770067" y="4919482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5" name="Rectangle 257 585"/>
          <p:cNvSpPr/>
          <p:nvPr/>
        </p:nvSpPr>
        <p:spPr>
          <a:xfrm>
            <a:off x="6372200" y="518591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6" name="Rectangle 257 586"/>
          <p:cNvSpPr/>
          <p:nvPr/>
        </p:nvSpPr>
        <p:spPr>
          <a:xfrm>
            <a:off x="6638630" y="5185912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7" name="Rectangle 257 587"/>
          <p:cNvSpPr/>
          <p:nvPr/>
        </p:nvSpPr>
        <p:spPr>
          <a:xfrm>
            <a:off x="6905059" y="518591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8" name="Rectangle 257 588"/>
          <p:cNvSpPr/>
          <p:nvPr/>
        </p:nvSpPr>
        <p:spPr>
          <a:xfrm>
            <a:off x="7171489" y="518591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9" name="Rectangle 257 589"/>
          <p:cNvSpPr/>
          <p:nvPr/>
        </p:nvSpPr>
        <p:spPr>
          <a:xfrm>
            <a:off x="7437919" y="5185912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90" name="Rectangle 257 590"/>
          <p:cNvSpPr/>
          <p:nvPr/>
        </p:nvSpPr>
        <p:spPr>
          <a:xfrm>
            <a:off x="7704348" y="518591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91" name="Rectangle 257 591"/>
          <p:cNvSpPr/>
          <p:nvPr/>
        </p:nvSpPr>
        <p:spPr>
          <a:xfrm>
            <a:off x="7970778" y="5185912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92" name="Rectangle 257 592"/>
          <p:cNvSpPr/>
          <p:nvPr/>
        </p:nvSpPr>
        <p:spPr>
          <a:xfrm>
            <a:off x="8237207" y="518591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93" name="Rectangle 257 593"/>
          <p:cNvSpPr/>
          <p:nvPr/>
        </p:nvSpPr>
        <p:spPr>
          <a:xfrm>
            <a:off x="8503637" y="518591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94" name="Rectangle 257 594"/>
          <p:cNvSpPr/>
          <p:nvPr/>
        </p:nvSpPr>
        <p:spPr>
          <a:xfrm>
            <a:off x="8770067" y="5185912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95" name="Rectangle 257 595"/>
          <p:cNvSpPr/>
          <p:nvPr/>
        </p:nvSpPr>
        <p:spPr>
          <a:xfrm>
            <a:off x="6372200" y="54523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96" name="Rectangle 257 596"/>
          <p:cNvSpPr/>
          <p:nvPr/>
        </p:nvSpPr>
        <p:spPr>
          <a:xfrm>
            <a:off x="6638630" y="545234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97" name="Rectangle 257 597"/>
          <p:cNvSpPr/>
          <p:nvPr/>
        </p:nvSpPr>
        <p:spPr>
          <a:xfrm>
            <a:off x="6905059" y="54523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98" name="Rectangle 257 598"/>
          <p:cNvSpPr/>
          <p:nvPr/>
        </p:nvSpPr>
        <p:spPr>
          <a:xfrm>
            <a:off x="7171489" y="54523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99" name="Rectangle 257 599"/>
          <p:cNvSpPr/>
          <p:nvPr/>
        </p:nvSpPr>
        <p:spPr>
          <a:xfrm>
            <a:off x="7437919" y="545234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00" name="Rectangle 257 600"/>
          <p:cNvSpPr/>
          <p:nvPr/>
        </p:nvSpPr>
        <p:spPr>
          <a:xfrm>
            <a:off x="7704348" y="54523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01" name="Rectangle 257 601"/>
          <p:cNvSpPr/>
          <p:nvPr/>
        </p:nvSpPr>
        <p:spPr>
          <a:xfrm>
            <a:off x="7970778" y="545234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02" name="Rectangle 257 602"/>
          <p:cNvSpPr/>
          <p:nvPr/>
        </p:nvSpPr>
        <p:spPr>
          <a:xfrm>
            <a:off x="8237207" y="54523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03" name="Rectangle 257 603"/>
          <p:cNvSpPr/>
          <p:nvPr/>
        </p:nvSpPr>
        <p:spPr>
          <a:xfrm>
            <a:off x="8503637" y="54523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04" name="Rectangle 257 604"/>
          <p:cNvSpPr/>
          <p:nvPr/>
        </p:nvSpPr>
        <p:spPr>
          <a:xfrm>
            <a:off x="8770067" y="545234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05" name="Rectangle 257 605"/>
          <p:cNvSpPr/>
          <p:nvPr/>
        </p:nvSpPr>
        <p:spPr>
          <a:xfrm>
            <a:off x="6372200" y="571877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06" name="Rectangle 257 606"/>
          <p:cNvSpPr/>
          <p:nvPr/>
        </p:nvSpPr>
        <p:spPr>
          <a:xfrm>
            <a:off x="6638630" y="571877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07" name="Rectangle 257 607"/>
          <p:cNvSpPr/>
          <p:nvPr/>
        </p:nvSpPr>
        <p:spPr>
          <a:xfrm>
            <a:off x="6905059" y="571877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08" name="Rectangle 257 608"/>
          <p:cNvSpPr/>
          <p:nvPr/>
        </p:nvSpPr>
        <p:spPr>
          <a:xfrm>
            <a:off x="7171489" y="571877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09" name="Rectangle 257 609"/>
          <p:cNvSpPr/>
          <p:nvPr/>
        </p:nvSpPr>
        <p:spPr>
          <a:xfrm>
            <a:off x="7437919" y="571877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0" name="Rectangle 257 610"/>
          <p:cNvSpPr/>
          <p:nvPr/>
        </p:nvSpPr>
        <p:spPr>
          <a:xfrm>
            <a:off x="7704348" y="571877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1" name="Rectangle 257 611"/>
          <p:cNvSpPr/>
          <p:nvPr/>
        </p:nvSpPr>
        <p:spPr>
          <a:xfrm>
            <a:off x="7970778" y="571877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2" name="Rectangle 257 612"/>
          <p:cNvSpPr/>
          <p:nvPr/>
        </p:nvSpPr>
        <p:spPr>
          <a:xfrm>
            <a:off x="8237207" y="571877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3" name="Rectangle 257 613"/>
          <p:cNvSpPr/>
          <p:nvPr/>
        </p:nvSpPr>
        <p:spPr>
          <a:xfrm>
            <a:off x="8503637" y="571877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4" name="Rectangle 257 614"/>
          <p:cNvSpPr/>
          <p:nvPr/>
        </p:nvSpPr>
        <p:spPr>
          <a:xfrm>
            <a:off x="8770067" y="571877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5" name="Rectangle 257 615"/>
          <p:cNvSpPr/>
          <p:nvPr/>
        </p:nvSpPr>
        <p:spPr>
          <a:xfrm>
            <a:off x="6372200" y="598520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6" name="Rectangle 257 616"/>
          <p:cNvSpPr/>
          <p:nvPr/>
        </p:nvSpPr>
        <p:spPr>
          <a:xfrm>
            <a:off x="6638630" y="5985200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7" name="Rectangle 257 617"/>
          <p:cNvSpPr/>
          <p:nvPr/>
        </p:nvSpPr>
        <p:spPr>
          <a:xfrm>
            <a:off x="6905059" y="598520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8" name="Rectangle 257 618"/>
          <p:cNvSpPr/>
          <p:nvPr/>
        </p:nvSpPr>
        <p:spPr>
          <a:xfrm>
            <a:off x="7171489" y="598520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9" name="Rectangle 257 619"/>
          <p:cNvSpPr/>
          <p:nvPr/>
        </p:nvSpPr>
        <p:spPr>
          <a:xfrm>
            <a:off x="7437919" y="5985200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0" name="Rectangle 257 620"/>
          <p:cNvSpPr/>
          <p:nvPr/>
        </p:nvSpPr>
        <p:spPr>
          <a:xfrm>
            <a:off x="7704348" y="598520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1" name="Rectangle 257 621"/>
          <p:cNvSpPr/>
          <p:nvPr/>
        </p:nvSpPr>
        <p:spPr>
          <a:xfrm>
            <a:off x="7970778" y="5985200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2" name="Rectangle 257 622"/>
          <p:cNvSpPr/>
          <p:nvPr/>
        </p:nvSpPr>
        <p:spPr>
          <a:xfrm>
            <a:off x="8237207" y="598520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3" name="Rectangle 257 623"/>
          <p:cNvSpPr/>
          <p:nvPr/>
        </p:nvSpPr>
        <p:spPr>
          <a:xfrm>
            <a:off x="8503637" y="598520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4" name="Rectangle 257 624"/>
          <p:cNvSpPr/>
          <p:nvPr/>
        </p:nvSpPr>
        <p:spPr>
          <a:xfrm>
            <a:off x="8770067" y="5985200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5" name="TextBox 257 625"/>
          <p:cNvSpPr txBox="1"/>
          <p:nvPr/>
        </p:nvSpPr>
        <p:spPr>
          <a:xfrm>
            <a:off x="133895" y="6505599"/>
            <a:ext cx="8892480" cy="30777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zh-TW" altLang="en-US" sz="1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請分享你的攻擊策略：</a:t>
            </a:r>
            <a:endParaRPr lang="zh-TW" altLang="en-US" sz="1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583916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58 4"/>
          <p:cNvSpPr/>
          <p:nvPr/>
        </p:nvSpPr>
        <p:spPr>
          <a:xfrm>
            <a:off x="-180528" y="3320606"/>
            <a:ext cx="9433048" cy="72008"/>
          </a:xfrm>
          <a:prstGeom prst="rect">
            <a:avLst/>
          </a:prstGeom>
          <a:noFill/>
          <a:ln w="9525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5" name="Straight 258 5"/>
          <p:cNvCxnSpPr/>
          <p:nvPr/>
        </p:nvCxnSpPr>
        <p:spPr>
          <a:xfrm>
            <a:off x="3131840" y="-72390"/>
            <a:ext cx="0" cy="652572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258 6"/>
          <p:cNvCxnSpPr/>
          <p:nvPr/>
        </p:nvCxnSpPr>
        <p:spPr>
          <a:xfrm>
            <a:off x="6228184" y="-36386"/>
            <a:ext cx="0" cy="648972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258 11"/>
          <p:cNvSpPr txBox="1"/>
          <p:nvPr/>
        </p:nvSpPr>
        <p:spPr>
          <a:xfrm>
            <a:off x="133895" y="6505599"/>
            <a:ext cx="8892480" cy="30777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zh-TW" altLang="en-US" sz="1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請分享你的攻擊策略：</a:t>
            </a:r>
            <a:endParaRPr lang="zh-TW" altLang="en-US" sz="1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5" name="TextBox 258 35"/>
          <p:cNvSpPr txBox="1"/>
          <p:nvPr/>
        </p:nvSpPr>
        <p:spPr>
          <a:xfrm>
            <a:off x="179512" y="291565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" name="TextBox 258 36"/>
          <p:cNvSpPr txBox="1"/>
          <p:nvPr/>
        </p:nvSpPr>
        <p:spPr>
          <a:xfrm>
            <a:off x="511103" y="295556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" name="TextBox 258 37"/>
          <p:cNvSpPr txBox="1"/>
          <p:nvPr/>
        </p:nvSpPr>
        <p:spPr>
          <a:xfrm>
            <a:off x="766756" y="295556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" name="TextBox 258 38"/>
          <p:cNvSpPr txBox="1"/>
          <p:nvPr/>
        </p:nvSpPr>
        <p:spPr>
          <a:xfrm>
            <a:off x="1023369" y="295556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" name="TextBox 258 39"/>
          <p:cNvSpPr txBox="1"/>
          <p:nvPr/>
        </p:nvSpPr>
        <p:spPr>
          <a:xfrm>
            <a:off x="1278062" y="295556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" name="TextBox 258 40"/>
          <p:cNvSpPr txBox="1"/>
          <p:nvPr/>
        </p:nvSpPr>
        <p:spPr>
          <a:xfrm>
            <a:off x="1533714" y="295556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258 41"/>
          <p:cNvSpPr txBox="1"/>
          <p:nvPr/>
        </p:nvSpPr>
        <p:spPr>
          <a:xfrm>
            <a:off x="1789367" y="295556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" name="TextBox 258 42"/>
          <p:cNvSpPr txBox="1"/>
          <p:nvPr/>
        </p:nvSpPr>
        <p:spPr>
          <a:xfrm>
            <a:off x="2045020" y="295556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" name="TextBox 258 43"/>
          <p:cNvSpPr txBox="1"/>
          <p:nvPr/>
        </p:nvSpPr>
        <p:spPr>
          <a:xfrm>
            <a:off x="2300673" y="295556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" name="TextBox 258 44"/>
          <p:cNvSpPr txBox="1"/>
          <p:nvPr/>
        </p:nvSpPr>
        <p:spPr>
          <a:xfrm>
            <a:off x="2556326" y="295556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TextBox 258 46"/>
          <p:cNvSpPr txBox="1"/>
          <p:nvPr/>
        </p:nvSpPr>
        <p:spPr>
          <a:xfrm>
            <a:off x="179512" y="259996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7" name="TextBox 258 47"/>
          <p:cNvSpPr txBox="1"/>
          <p:nvPr/>
        </p:nvSpPr>
        <p:spPr>
          <a:xfrm>
            <a:off x="179512" y="2344309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258 48"/>
          <p:cNvSpPr txBox="1"/>
          <p:nvPr/>
        </p:nvSpPr>
        <p:spPr>
          <a:xfrm>
            <a:off x="179512" y="208865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9" name="TextBox 258 49"/>
          <p:cNvSpPr txBox="1"/>
          <p:nvPr/>
        </p:nvSpPr>
        <p:spPr>
          <a:xfrm>
            <a:off x="179512" y="1833003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" name="TextBox 258 50"/>
          <p:cNvSpPr txBox="1"/>
          <p:nvPr/>
        </p:nvSpPr>
        <p:spPr>
          <a:xfrm>
            <a:off x="179512" y="157735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" name="TextBox 258 51"/>
          <p:cNvSpPr txBox="1"/>
          <p:nvPr/>
        </p:nvSpPr>
        <p:spPr>
          <a:xfrm>
            <a:off x="179512" y="1066045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2" name="TextBox 258 52"/>
          <p:cNvSpPr txBox="1"/>
          <p:nvPr/>
        </p:nvSpPr>
        <p:spPr>
          <a:xfrm>
            <a:off x="179512" y="81039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3" name="TextBox 258 53"/>
          <p:cNvSpPr txBox="1"/>
          <p:nvPr/>
        </p:nvSpPr>
        <p:spPr>
          <a:xfrm>
            <a:off x="179512" y="554739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5" name="TextBox 258 55"/>
          <p:cNvSpPr txBox="1"/>
          <p:nvPr/>
        </p:nvSpPr>
        <p:spPr>
          <a:xfrm>
            <a:off x="179512" y="132169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79" name="Straight 258 79"/>
          <p:cNvCxnSpPr/>
          <p:nvPr/>
        </p:nvCxnSpPr>
        <p:spPr>
          <a:xfrm>
            <a:off x="406292" y="478038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Straight 258 80"/>
          <p:cNvCxnSpPr/>
          <p:nvPr/>
        </p:nvCxnSpPr>
        <p:spPr>
          <a:xfrm>
            <a:off x="406293" y="739405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Straight 258 81"/>
          <p:cNvCxnSpPr/>
          <p:nvPr/>
        </p:nvCxnSpPr>
        <p:spPr>
          <a:xfrm>
            <a:off x="406293" y="995058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258 82"/>
          <p:cNvCxnSpPr/>
          <p:nvPr/>
        </p:nvCxnSpPr>
        <p:spPr>
          <a:xfrm>
            <a:off x="406293" y="1250711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258 83"/>
          <p:cNvCxnSpPr/>
          <p:nvPr/>
        </p:nvCxnSpPr>
        <p:spPr>
          <a:xfrm>
            <a:off x="406293" y="1506364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258 84"/>
          <p:cNvCxnSpPr/>
          <p:nvPr/>
        </p:nvCxnSpPr>
        <p:spPr>
          <a:xfrm>
            <a:off x="406293" y="1762016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258 85"/>
          <p:cNvCxnSpPr/>
          <p:nvPr/>
        </p:nvCxnSpPr>
        <p:spPr>
          <a:xfrm>
            <a:off x="406293" y="2017669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Straight 258 86"/>
          <p:cNvCxnSpPr/>
          <p:nvPr/>
        </p:nvCxnSpPr>
        <p:spPr>
          <a:xfrm>
            <a:off x="406293" y="2273322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Straight 258 87"/>
          <p:cNvCxnSpPr/>
          <p:nvPr/>
        </p:nvCxnSpPr>
        <p:spPr>
          <a:xfrm>
            <a:off x="406293" y="2528975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Straight 258 88"/>
          <p:cNvCxnSpPr/>
          <p:nvPr/>
        </p:nvCxnSpPr>
        <p:spPr>
          <a:xfrm>
            <a:off x="406293" y="2784628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Straight 258 89"/>
          <p:cNvCxnSpPr/>
          <p:nvPr/>
        </p:nvCxnSpPr>
        <p:spPr>
          <a:xfrm>
            <a:off x="406293" y="3040281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Straight 258 90"/>
          <p:cNvCxnSpPr/>
          <p:nvPr/>
        </p:nvCxnSpPr>
        <p:spPr>
          <a:xfrm>
            <a:off x="406293" y="483752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Straight 258 91"/>
          <p:cNvCxnSpPr/>
          <p:nvPr/>
        </p:nvCxnSpPr>
        <p:spPr>
          <a:xfrm>
            <a:off x="661946" y="483752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Straight 258 92"/>
          <p:cNvCxnSpPr/>
          <p:nvPr/>
        </p:nvCxnSpPr>
        <p:spPr>
          <a:xfrm>
            <a:off x="917599" y="483752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Straight 258 93"/>
          <p:cNvCxnSpPr/>
          <p:nvPr/>
        </p:nvCxnSpPr>
        <p:spPr>
          <a:xfrm>
            <a:off x="1173252" y="483752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Straight 258 94"/>
          <p:cNvCxnSpPr/>
          <p:nvPr/>
        </p:nvCxnSpPr>
        <p:spPr>
          <a:xfrm>
            <a:off x="1428905" y="483752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Straight 258 95"/>
          <p:cNvCxnSpPr/>
          <p:nvPr/>
        </p:nvCxnSpPr>
        <p:spPr>
          <a:xfrm>
            <a:off x="1684558" y="483752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Straight 258 96"/>
          <p:cNvCxnSpPr/>
          <p:nvPr/>
        </p:nvCxnSpPr>
        <p:spPr>
          <a:xfrm>
            <a:off x="1940210" y="483752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258 97"/>
          <p:cNvCxnSpPr/>
          <p:nvPr/>
        </p:nvCxnSpPr>
        <p:spPr>
          <a:xfrm>
            <a:off x="2195863" y="483752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Straight 258 98"/>
          <p:cNvCxnSpPr/>
          <p:nvPr/>
        </p:nvCxnSpPr>
        <p:spPr>
          <a:xfrm>
            <a:off x="2451516" y="483752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Straight 258 99"/>
          <p:cNvCxnSpPr/>
          <p:nvPr/>
        </p:nvCxnSpPr>
        <p:spPr>
          <a:xfrm>
            <a:off x="2707169" y="483752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Straight 258 100"/>
          <p:cNvCxnSpPr/>
          <p:nvPr/>
        </p:nvCxnSpPr>
        <p:spPr>
          <a:xfrm>
            <a:off x="2962822" y="483752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TextBox 258 44"/>
          <p:cNvSpPr txBox="1"/>
          <p:nvPr/>
        </p:nvSpPr>
        <p:spPr>
          <a:xfrm>
            <a:off x="2753470" y="2955560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3" name="TextBox 258 53"/>
          <p:cNvSpPr txBox="1"/>
          <p:nvPr/>
        </p:nvSpPr>
        <p:spPr>
          <a:xfrm>
            <a:off x="52046" y="299086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5" name="文字方塊 104"/>
          <p:cNvSpPr txBox="1"/>
          <p:nvPr/>
        </p:nvSpPr>
        <p:spPr>
          <a:xfrm>
            <a:off x="838984" y="44624"/>
            <a:ext cx="17317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b="1" dirty="0" smtClean="0"/>
              <a:t>第三場</a:t>
            </a:r>
            <a:endParaRPr lang="zh-TW" altLang="en-US" b="1" dirty="0"/>
          </a:p>
        </p:txBody>
      </p:sp>
      <p:sp>
        <p:nvSpPr>
          <p:cNvPr id="106" name="文字方塊 105"/>
          <p:cNvSpPr txBox="1"/>
          <p:nvPr/>
        </p:nvSpPr>
        <p:spPr>
          <a:xfrm>
            <a:off x="3819516" y="44624"/>
            <a:ext cx="17317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b="1" dirty="0" smtClean="0"/>
              <a:t>第四場</a:t>
            </a:r>
            <a:endParaRPr lang="zh-TW" altLang="en-US" b="1" dirty="0"/>
          </a:p>
        </p:txBody>
      </p:sp>
      <p:sp>
        <p:nvSpPr>
          <p:cNvPr id="107" name="文字方塊 106"/>
          <p:cNvSpPr txBox="1"/>
          <p:nvPr/>
        </p:nvSpPr>
        <p:spPr>
          <a:xfrm>
            <a:off x="6771844" y="44624"/>
            <a:ext cx="17317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b="1" dirty="0" smtClean="0"/>
              <a:t>第五場</a:t>
            </a:r>
            <a:endParaRPr lang="zh-TW" altLang="en-US" b="1" dirty="0"/>
          </a:p>
        </p:txBody>
      </p:sp>
      <p:sp>
        <p:nvSpPr>
          <p:cNvPr id="108" name="TextBox 258 35"/>
          <p:cNvSpPr txBox="1"/>
          <p:nvPr/>
        </p:nvSpPr>
        <p:spPr>
          <a:xfrm>
            <a:off x="3307579" y="2973580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-5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9" name="TextBox 258 36"/>
          <p:cNvSpPr txBox="1"/>
          <p:nvPr/>
        </p:nvSpPr>
        <p:spPr>
          <a:xfrm>
            <a:off x="3600902" y="2955560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-4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0" name="TextBox 258 37"/>
          <p:cNvSpPr txBox="1"/>
          <p:nvPr/>
        </p:nvSpPr>
        <p:spPr>
          <a:xfrm>
            <a:off x="3856555" y="2955560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-3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1" name="TextBox 258 38"/>
          <p:cNvSpPr txBox="1"/>
          <p:nvPr/>
        </p:nvSpPr>
        <p:spPr>
          <a:xfrm>
            <a:off x="4113168" y="2955560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-2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2" name="TextBox 258 39"/>
          <p:cNvSpPr txBox="1"/>
          <p:nvPr/>
        </p:nvSpPr>
        <p:spPr>
          <a:xfrm>
            <a:off x="4367861" y="2955560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-1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3" name="TextBox 258 40"/>
          <p:cNvSpPr txBox="1"/>
          <p:nvPr/>
        </p:nvSpPr>
        <p:spPr>
          <a:xfrm>
            <a:off x="4623513" y="2955560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4" name="TextBox 258 41"/>
          <p:cNvSpPr txBox="1"/>
          <p:nvPr/>
        </p:nvSpPr>
        <p:spPr>
          <a:xfrm>
            <a:off x="4879166" y="2955560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5" name="TextBox 258 42"/>
          <p:cNvSpPr txBox="1"/>
          <p:nvPr/>
        </p:nvSpPr>
        <p:spPr>
          <a:xfrm>
            <a:off x="5134819" y="2955560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6" name="TextBox 258 43"/>
          <p:cNvSpPr txBox="1"/>
          <p:nvPr/>
        </p:nvSpPr>
        <p:spPr>
          <a:xfrm>
            <a:off x="5390472" y="2955560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7" name="TextBox 258 44"/>
          <p:cNvSpPr txBox="1"/>
          <p:nvPr/>
        </p:nvSpPr>
        <p:spPr>
          <a:xfrm>
            <a:off x="5646125" y="2955560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8" name="TextBox 258 46"/>
          <p:cNvSpPr txBox="1"/>
          <p:nvPr/>
        </p:nvSpPr>
        <p:spPr>
          <a:xfrm>
            <a:off x="3269311" y="259996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9" name="TextBox 258 47"/>
          <p:cNvSpPr txBox="1"/>
          <p:nvPr/>
        </p:nvSpPr>
        <p:spPr>
          <a:xfrm>
            <a:off x="3269311" y="2344309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0" name="TextBox 258 48"/>
          <p:cNvSpPr txBox="1"/>
          <p:nvPr/>
        </p:nvSpPr>
        <p:spPr>
          <a:xfrm>
            <a:off x="3269311" y="208865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1" name="TextBox 258 49"/>
          <p:cNvSpPr txBox="1"/>
          <p:nvPr/>
        </p:nvSpPr>
        <p:spPr>
          <a:xfrm>
            <a:off x="3269311" y="1833003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2" name="TextBox 258 50"/>
          <p:cNvSpPr txBox="1"/>
          <p:nvPr/>
        </p:nvSpPr>
        <p:spPr>
          <a:xfrm>
            <a:off x="3269311" y="157735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3" name="TextBox 258 51"/>
          <p:cNvSpPr txBox="1"/>
          <p:nvPr/>
        </p:nvSpPr>
        <p:spPr>
          <a:xfrm>
            <a:off x="3269311" y="1066045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4" name="TextBox 258 52"/>
          <p:cNvSpPr txBox="1"/>
          <p:nvPr/>
        </p:nvSpPr>
        <p:spPr>
          <a:xfrm>
            <a:off x="3269311" y="81039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5" name="TextBox 258 53"/>
          <p:cNvSpPr txBox="1"/>
          <p:nvPr/>
        </p:nvSpPr>
        <p:spPr>
          <a:xfrm>
            <a:off x="3269311" y="554739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6" name="TextBox 258 55"/>
          <p:cNvSpPr txBox="1"/>
          <p:nvPr/>
        </p:nvSpPr>
        <p:spPr>
          <a:xfrm>
            <a:off x="3269311" y="132169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28" name="Straight 258 79"/>
          <p:cNvCxnSpPr/>
          <p:nvPr/>
        </p:nvCxnSpPr>
        <p:spPr>
          <a:xfrm>
            <a:off x="3497680" y="478038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9" name="Straight 258 80"/>
          <p:cNvCxnSpPr/>
          <p:nvPr/>
        </p:nvCxnSpPr>
        <p:spPr>
          <a:xfrm>
            <a:off x="3496092" y="739405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Straight 258 81"/>
          <p:cNvCxnSpPr/>
          <p:nvPr/>
        </p:nvCxnSpPr>
        <p:spPr>
          <a:xfrm>
            <a:off x="3496092" y="995058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Straight 258 82"/>
          <p:cNvCxnSpPr/>
          <p:nvPr/>
        </p:nvCxnSpPr>
        <p:spPr>
          <a:xfrm>
            <a:off x="3496092" y="1250711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2" name="Straight 258 83"/>
          <p:cNvCxnSpPr/>
          <p:nvPr/>
        </p:nvCxnSpPr>
        <p:spPr>
          <a:xfrm>
            <a:off x="3496092" y="1506364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3" name="Straight 258 84"/>
          <p:cNvCxnSpPr/>
          <p:nvPr/>
        </p:nvCxnSpPr>
        <p:spPr>
          <a:xfrm>
            <a:off x="3496092" y="1762016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Straight 258 85"/>
          <p:cNvCxnSpPr/>
          <p:nvPr/>
        </p:nvCxnSpPr>
        <p:spPr>
          <a:xfrm>
            <a:off x="3496092" y="2017669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Straight 258 86"/>
          <p:cNvCxnSpPr/>
          <p:nvPr/>
        </p:nvCxnSpPr>
        <p:spPr>
          <a:xfrm>
            <a:off x="3496092" y="2273322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Straight 258 87"/>
          <p:cNvCxnSpPr/>
          <p:nvPr/>
        </p:nvCxnSpPr>
        <p:spPr>
          <a:xfrm>
            <a:off x="3496092" y="2528975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7" name="Straight 258 88"/>
          <p:cNvCxnSpPr/>
          <p:nvPr/>
        </p:nvCxnSpPr>
        <p:spPr>
          <a:xfrm>
            <a:off x="3496092" y="2784628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8" name="Straight 258 89"/>
          <p:cNvCxnSpPr/>
          <p:nvPr/>
        </p:nvCxnSpPr>
        <p:spPr>
          <a:xfrm>
            <a:off x="3496092" y="3040281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9" name="Straight 258 90"/>
          <p:cNvCxnSpPr/>
          <p:nvPr/>
        </p:nvCxnSpPr>
        <p:spPr>
          <a:xfrm>
            <a:off x="3496092" y="483752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0" name="Straight 258 91"/>
          <p:cNvCxnSpPr/>
          <p:nvPr/>
        </p:nvCxnSpPr>
        <p:spPr>
          <a:xfrm>
            <a:off x="3751745" y="483752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1" name="Straight 258 92"/>
          <p:cNvCxnSpPr/>
          <p:nvPr/>
        </p:nvCxnSpPr>
        <p:spPr>
          <a:xfrm>
            <a:off x="4007398" y="483752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2" name="Straight 258 93"/>
          <p:cNvCxnSpPr/>
          <p:nvPr/>
        </p:nvCxnSpPr>
        <p:spPr>
          <a:xfrm>
            <a:off x="4263051" y="483752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3" name="Straight 258 94"/>
          <p:cNvCxnSpPr/>
          <p:nvPr/>
        </p:nvCxnSpPr>
        <p:spPr>
          <a:xfrm>
            <a:off x="4518704" y="483752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4" name="Straight 258 95"/>
          <p:cNvCxnSpPr/>
          <p:nvPr/>
        </p:nvCxnSpPr>
        <p:spPr>
          <a:xfrm>
            <a:off x="4774357" y="483752"/>
            <a:ext cx="0" cy="2556529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5" name="Straight 258 96"/>
          <p:cNvCxnSpPr/>
          <p:nvPr/>
        </p:nvCxnSpPr>
        <p:spPr>
          <a:xfrm>
            <a:off x="5030009" y="483752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6" name="Straight 258 97"/>
          <p:cNvCxnSpPr/>
          <p:nvPr/>
        </p:nvCxnSpPr>
        <p:spPr>
          <a:xfrm>
            <a:off x="5285662" y="483752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7" name="Straight 258 98"/>
          <p:cNvCxnSpPr/>
          <p:nvPr/>
        </p:nvCxnSpPr>
        <p:spPr>
          <a:xfrm>
            <a:off x="5541315" y="483752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8" name="Straight 258 99"/>
          <p:cNvCxnSpPr/>
          <p:nvPr/>
        </p:nvCxnSpPr>
        <p:spPr>
          <a:xfrm>
            <a:off x="5796968" y="483752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9" name="Straight 258 100"/>
          <p:cNvCxnSpPr/>
          <p:nvPr/>
        </p:nvCxnSpPr>
        <p:spPr>
          <a:xfrm>
            <a:off x="6052621" y="483752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0" name="TextBox 258 44"/>
          <p:cNvSpPr txBox="1"/>
          <p:nvPr/>
        </p:nvSpPr>
        <p:spPr>
          <a:xfrm>
            <a:off x="5843269" y="2955560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1" name="TextBox 258 53"/>
          <p:cNvSpPr txBox="1"/>
          <p:nvPr/>
        </p:nvSpPr>
        <p:spPr>
          <a:xfrm>
            <a:off x="3141845" y="299086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2" name="TextBox 258 35"/>
          <p:cNvSpPr txBox="1"/>
          <p:nvPr/>
        </p:nvSpPr>
        <p:spPr>
          <a:xfrm>
            <a:off x="6156176" y="2855615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-5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3" name="TextBox 258 36"/>
          <p:cNvSpPr txBox="1"/>
          <p:nvPr/>
        </p:nvSpPr>
        <p:spPr>
          <a:xfrm>
            <a:off x="6574656" y="295556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4" name="TextBox 258 37"/>
          <p:cNvSpPr txBox="1"/>
          <p:nvPr/>
        </p:nvSpPr>
        <p:spPr>
          <a:xfrm>
            <a:off x="6830309" y="295556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5" name="TextBox 258 38"/>
          <p:cNvSpPr txBox="1"/>
          <p:nvPr/>
        </p:nvSpPr>
        <p:spPr>
          <a:xfrm>
            <a:off x="7086922" y="295556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6" name="TextBox 258 39"/>
          <p:cNvSpPr txBox="1"/>
          <p:nvPr/>
        </p:nvSpPr>
        <p:spPr>
          <a:xfrm>
            <a:off x="7341615" y="295556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7" name="TextBox 258 40"/>
          <p:cNvSpPr txBox="1"/>
          <p:nvPr/>
        </p:nvSpPr>
        <p:spPr>
          <a:xfrm>
            <a:off x="7597267" y="295556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8" name="TextBox 258 41"/>
          <p:cNvSpPr txBox="1"/>
          <p:nvPr/>
        </p:nvSpPr>
        <p:spPr>
          <a:xfrm>
            <a:off x="7852920" y="295556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9" name="TextBox 258 42"/>
          <p:cNvSpPr txBox="1"/>
          <p:nvPr/>
        </p:nvSpPr>
        <p:spPr>
          <a:xfrm>
            <a:off x="8108573" y="295556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0" name="TextBox 258 43"/>
          <p:cNvSpPr txBox="1"/>
          <p:nvPr/>
        </p:nvSpPr>
        <p:spPr>
          <a:xfrm>
            <a:off x="8364226" y="295556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1" name="TextBox 258 44"/>
          <p:cNvSpPr txBox="1"/>
          <p:nvPr/>
        </p:nvSpPr>
        <p:spPr>
          <a:xfrm>
            <a:off x="8619879" y="295556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2" name="TextBox 258 46"/>
          <p:cNvSpPr txBox="1"/>
          <p:nvPr/>
        </p:nvSpPr>
        <p:spPr>
          <a:xfrm>
            <a:off x="6156176" y="2599962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-4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3" name="TextBox 258 47"/>
          <p:cNvSpPr txBox="1"/>
          <p:nvPr/>
        </p:nvSpPr>
        <p:spPr>
          <a:xfrm>
            <a:off x="6156176" y="2344309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-3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4" name="TextBox 258 48"/>
          <p:cNvSpPr txBox="1"/>
          <p:nvPr/>
        </p:nvSpPr>
        <p:spPr>
          <a:xfrm>
            <a:off x="6156176" y="2088656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-2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5" name="TextBox 258 49"/>
          <p:cNvSpPr txBox="1"/>
          <p:nvPr/>
        </p:nvSpPr>
        <p:spPr>
          <a:xfrm>
            <a:off x="6156176" y="1833003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-1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6" name="TextBox 258 50"/>
          <p:cNvSpPr txBox="1"/>
          <p:nvPr/>
        </p:nvSpPr>
        <p:spPr>
          <a:xfrm>
            <a:off x="6243065" y="1577350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7" name="TextBox 258 51"/>
          <p:cNvSpPr txBox="1"/>
          <p:nvPr/>
        </p:nvSpPr>
        <p:spPr>
          <a:xfrm>
            <a:off x="6243065" y="1066045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8" name="TextBox 258 52"/>
          <p:cNvSpPr txBox="1"/>
          <p:nvPr/>
        </p:nvSpPr>
        <p:spPr>
          <a:xfrm>
            <a:off x="6243065" y="810392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9" name="TextBox 258 53"/>
          <p:cNvSpPr txBox="1"/>
          <p:nvPr/>
        </p:nvSpPr>
        <p:spPr>
          <a:xfrm>
            <a:off x="6243065" y="554739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0" name="TextBox 258 55"/>
          <p:cNvSpPr txBox="1"/>
          <p:nvPr/>
        </p:nvSpPr>
        <p:spPr>
          <a:xfrm>
            <a:off x="6243065" y="1321698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72" name="Straight 258 79"/>
          <p:cNvCxnSpPr/>
          <p:nvPr/>
        </p:nvCxnSpPr>
        <p:spPr>
          <a:xfrm>
            <a:off x="6469845" y="476100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3" name="Straight 258 80"/>
          <p:cNvCxnSpPr/>
          <p:nvPr/>
        </p:nvCxnSpPr>
        <p:spPr>
          <a:xfrm>
            <a:off x="6469846" y="739405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4" name="Straight 258 81"/>
          <p:cNvCxnSpPr/>
          <p:nvPr/>
        </p:nvCxnSpPr>
        <p:spPr>
          <a:xfrm>
            <a:off x="6469846" y="995058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5" name="Straight 258 82"/>
          <p:cNvCxnSpPr/>
          <p:nvPr/>
        </p:nvCxnSpPr>
        <p:spPr>
          <a:xfrm>
            <a:off x="6469846" y="1250711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6" name="Straight 258 83"/>
          <p:cNvCxnSpPr/>
          <p:nvPr/>
        </p:nvCxnSpPr>
        <p:spPr>
          <a:xfrm>
            <a:off x="6469846" y="1506364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7" name="Straight 258 84"/>
          <p:cNvCxnSpPr/>
          <p:nvPr/>
        </p:nvCxnSpPr>
        <p:spPr>
          <a:xfrm>
            <a:off x="6469846" y="1762016"/>
            <a:ext cx="2556529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8" name="Straight 258 85"/>
          <p:cNvCxnSpPr/>
          <p:nvPr/>
        </p:nvCxnSpPr>
        <p:spPr>
          <a:xfrm>
            <a:off x="6469846" y="2017669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9" name="Straight 258 86"/>
          <p:cNvCxnSpPr/>
          <p:nvPr/>
        </p:nvCxnSpPr>
        <p:spPr>
          <a:xfrm>
            <a:off x="6469846" y="2273322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0" name="Straight 258 87"/>
          <p:cNvCxnSpPr/>
          <p:nvPr/>
        </p:nvCxnSpPr>
        <p:spPr>
          <a:xfrm>
            <a:off x="6469846" y="2528975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1" name="Straight 258 88"/>
          <p:cNvCxnSpPr/>
          <p:nvPr/>
        </p:nvCxnSpPr>
        <p:spPr>
          <a:xfrm>
            <a:off x="6469846" y="2784628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2" name="Straight 258 89"/>
          <p:cNvCxnSpPr/>
          <p:nvPr/>
        </p:nvCxnSpPr>
        <p:spPr>
          <a:xfrm>
            <a:off x="6469846" y="3040281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3" name="Straight 258 90"/>
          <p:cNvCxnSpPr/>
          <p:nvPr/>
        </p:nvCxnSpPr>
        <p:spPr>
          <a:xfrm>
            <a:off x="6469846" y="483752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4" name="Straight 258 91"/>
          <p:cNvCxnSpPr/>
          <p:nvPr/>
        </p:nvCxnSpPr>
        <p:spPr>
          <a:xfrm>
            <a:off x="6725499" y="483752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5" name="Straight 258 92"/>
          <p:cNvCxnSpPr/>
          <p:nvPr/>
        </p:nvCxnSpPr>
        <p:spPr>
          <a:xfrm>
            <a:off x="6981152" y="483752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6" name="Straight 258 93"/>
          <p:cNvCxnSpPr/>
          <p:nvPr/>
        </p:nvCxnSpPr>
        <p:spPr>
          <a:xfrm>
            <a:off x="7236805" y="483752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7" name="Straight 258 94"/>
          <p:cNvCxnSpPr/>
          <p:nvPr/>
        </p:nvCxnSpPr>
        <p:spPr>
          <a:xfrm>
            <a:off x="7492458" y="483752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8" name="Straight 258 95"/>
          <p:cNvCxnSpPr/>
          <p:nvPr/>
        </p:nvCxnSpPr>
        <p:spPr>
          <a:xfrm>
            <a:off x="7748111" y="483752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9" name="Straight 258 96"/>
          <p:cNvCxnSpPr/>
          <p:nvPr/>
        </p:nvCxnSpPr>
        <p:spPr>
          <a:xfrm>
            <a:off x="8003763" y="483752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0" name="Straight 258 97"/>
          <p:cNvCxnSpPr/>
          <p:nvPr/>
        </p:nvCxnSpPr>
        <p:spPr>
          <a:xfrm>
            <a:off x="8259416" y="483752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1" name="Straight 258 98"/>
          <p:cNvCxnSpPr/>
          <p:nvPr/>
        </p:nvCxnSpPr>
        <p:spPr>
          <a:xfrm>
            <a:off x="8515069" y="483752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2" name="Straight 258 99"/>
          <p:cNvCxnSpPr/>
          <p:nvPr/>
        </p:nvCxnSpPr>
        <p:spPr>
          <a:xfrm>
            <a:off x="8770722" y="483752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3" name="Straight 258 100"/>
          <p:cNvCxnSpPr/>
          <p:nvPr/>
        </p:nvCxnSpPr>
        <p:spPr>
          <a:xfrm>
            <a:off x="9026375" y="483752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4" name="TextBox 258 44"/>
          <p:cNvSpPr txBox="1"/>
          <p:nvPr/>
        </p:nvSpPr>
        <p:spPr>
          <a:xfrm>
            <a:off x="8817023" y="2955560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5" name="TextBox 258 53"/>
          <p:cNvSpPr txBox="1"/>
          <p:nvPr/>
        </p:nvSpPr>
        <p:spPr>
          <a:xfrm>
            <a:off x="6243065" y="293372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0" name="TextBox 258 35"/>
          <p:cNvSpPr txBox="1"/>
          <p:nvPr/>
        </p:nvSpPr>
        <p:spPr>
          <a:xfrm>
            <a:off x="179512" y="6085127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1" name="TextBox 258 36"/>
          <p:cNvSpPr txBox="1"/>
          <p:nvPr/>
        </p:nvSpPr>
        <p:spPr>
          <a:xfrm>
            <a:off x="511103" y="6125035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2" name="TextBox 258 37"/>
          <p:cNvSpPr txBox="1"/>
          <p:nvPr/>
        </p:nvSpPr>
        <p:spPr>
          <a:xfrm>
            <a:off x="766756" y="6125035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3" name="TextBox 258 38"/>
          <p:cNvSpPr txBox="1"/>
          <p:nvPr/>
        </p:nvSpPr>
        <p:spPr>
          <a:xfrm>
            <a:off x="1023369" y="6125035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4" name="TextBox 258 39"/>
          <p:cNvSpPr txBox="1"/>
          <p:nvPr/>
        </p:nvSpPr>
        <p:spPr>
          <a:xfrm>
            <a:off x="1278062" y="6125035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5" name="TextBox 258 40"/>
          <p:cNvSpPr txBox="1"/>
          <p:nvPr/>
        </p:nvSpPr>
        <p:spPr>
          <a:xfrm>
            <a:off x="1533714" y="6125035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6" name="TextBox 258 41"/>
          <p:cNvSpPr txBox="1"/>
          <p:nvPr/>
        </p:nvSpPr>
        <p:spPr>
          <a:xfrm>
            <a:off x="1789367" y="6125035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7" name="TextBox 258 42"/>
          <p:cNvSpPr txBox="1"/>
          <p:nvPr/>
        </p:nvSpPr>
        <p:spPr>
          <a:xfrm>
            <a:off x="2045020" y="6125035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8" name="TextBox 258 43"/>
          <p:cNvSpPr txBox="1"/>
          <p:nvPr/>
        </p:nvSpPr>
        <p:spPr>
          <a:xfrm>
            <a:off x="2300673" y="6125035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9" name="TextBox 258 44"/>
          <p:cNvSpPr txBox="1"/>
          <p:nvPr/>
        </p:nvSpPr>
        <p:spPr>
          <a:xfrm>
            <a:off x="2556326" y="6125035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0" name="TextBox 258 46"/>
          <p:cNvSpPr txBox="1"/>
          <p:nvPr/>
        </p:nvSpPr>
        <p:spPr>
          <a:xfrm>
            <a:off x="179512" y="5769437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1" name="TextBox 258 47"/>
          <p:cNvSpPr txBox="1"/>
          <p:nvPr/>
        </p:nvSpPr>
        <p:spPr>
          <a:xfrm>
            <a:off x="179512" y="551378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2" name="TextBox 258 48"/>
          <p:cNvSpPr txBox="1"/>
          <p:nvPr/>
        </p:nvSpPr>
        <p:spPr>
          <a:xfrm>
            <a:off x="179512" y="5258131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3" name="TextBox 258 49"/>
          <p:cNvSpPr txBox="1"/>
          <p:nvPr/>
        </p:nvSpPr>
        <p:spPr>
          <a:xfrm>
            <a:off x="179512" y="500247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4" name="TextBox 258 50"/>
          <p:cNvSpPr txBox="1"/>
          <p:nvPr/>
        </p:nvSpPr>
        <p:spPr>
          <a:xfrm>
            <a:off x="179512" y="4746825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5" name="TextBox 258 51"/>
          <p:cNvSpPr txBox="1"/>
          <p:nvPr/>
        </p:nvSpPr>
        <p:spPr>
          <a:xfrm>
            <a:off x="179512" y="423552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6" name="TextBox 258 52"/>
          <p:cNvSpPr txBox="1"/>
          <p:nvPr/>
        </p:nvSpPr>
        <p:spPr>
          <a:xfrm>
            <a:off x="179512" y="3979867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7" name="TextBox 258 53"/>
          <p:cNvSpPr txBox="1"/>
          <p:nvPr/>
        </p:nvSpPr>
        <p:spPr>
          <a:xfrm>
            <a:off x="179512" y="372421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8" name="TextBox 258 55"/>
          <p:cNvSpPr txBox="1"/>
          <p:nvPr/>
        </p:nvSpPr>
        <p:spPr>
          <a:xfrm>
            <a:off x="179512" y="4491173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349" name="Straight 258 79"/>
          <p:cNvCxnSpPr/>
          <p:nvPr/>
        </p:nvCxnSpPr>
        <p:spPr>
          <a:xfrm>
            <a:off x="406292" y="3647513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0" name="Straight 258 80"/>
          <p:cNvCxnSpPr/>
          <p:nvPr/>
        </p:nvCxnSpPr>
        <p:spPr>
          <a:xfrm>
            <a:off x="406293" y="3908880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1" name="Straight 258 81"/>
          <p:cNvCxnSpPr/>
          <p:nvPr/>
        </p:nvCxnSpPr>
        <p:spPr>
          <a:xfrm>
            <a:off x="406293" y="4164533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2" name="Straight 258 82"/>
          <p:cNvCxnSpPr/>
          <p:nvPr/>
        </p:nvCxnSpPr>
        <p:spPr>
          <a:xfrm>
            <a:off x="406293" y="4420186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3" name="Straight 258 83"/>
          <p:cNvCxnSpPr/>
          <p:nvPr/>
        </p:nvCxnSpPr>
        <p:spPr>
          <a:xfrm>
            <a:off x="406293" y="4675839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4" name="Straight 258 84"/>
          <p:cNvCxnSpPr/>
          <p:nvPr/>
        </p:nvCxnSpPr>
        <p:spPr>
          <a:xfrm>
            <a:off x="406293" y="4931491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5" name="Straight 258 85"/>
          <p:cNvCxnSpPr/>
          <p:nvPr/>
        </p:nvCxnSpPr>
        <p:spPr>
          <a:xfrm>
            <a:off x="406293" y="5187144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6" name="Straight 258 86"/>
          <p:cNvCxnSpPr/>
          <p:nvPr/>
        </p:nvCxnSpPr>
        <p:spPr>
          <a:xfrm>
            <a:off x="406293" y="5442797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7" name="Straight 258 87"/>
          <p:cNvCxnSpPr/>
          <p:nvPr/>
        </p:nvCxnSpPr>
        <p:spPr>
          <a:xfrm>
            <a:off x="406293" y="5698450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8" name="Straight 258 88"/>
          <p:cNvCxnSpPr/>
          <p:nvPr/>
        </p:nvCxnSpPr>
        <p:spPr>
          <a:xfrm>
            <a:off x="406293" y="5954103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9" name="Straight 258 89"/>
          <p:cNvCxnSpPr/>
          <p:nvPr/>
        </p:nvCxnSpPr>
        <p:spPr>
          <a:xfrm>
            <a:off x="406293" y="6209756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0" name="Straight 258 90"/>
          <p:cNvCxnSpPr/>
          <p:nvPr/>
        </p:nvCxnSpPr>
        <p:spPr>
          <a:xfrm>
            <a:off x="406293" y="3653227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1" name="Straight 258 91"/>
          <p:cNvCxnSpPr/>
          <p:nvPr/>
        </p:nvCxnSpPr>
        <p:spPr>
          <a:xfrm>
            <a:off x="661946" y="3653227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2" name="Straight 258 92"/>
          <p:cNvCxnSpPr/>
          <p:nvPr/>
        </p:nvCxnSpPr>
        <p:spPr>
          <a:xfrm>
            <a:off x="917599" y="3653227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3" name="Straight 258 93"/>
          <p:cNvCxnSpPr/>
          <p:nvPr/>
        </p:nvCxnSpPr>
        <p:spPr>
          <a:xfrm>
            <a:off x="1173252" y="3653227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4" name="Straight 258 94"/>
          <p:cNvCxnSpPr/>
          <p:nvPr/>
        </p:nvCxnSpPr>
        <p:spPr>
          <a:xfrm>
            <a:off x="1428905" y="3653227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5" name="Straight 258 95"/>
          <p:cNvCxnSpPr/>
          <p:nvPr/>
        </p:nvCxnSpPr>
        <p:spPr>
          <a:xfrm>
            <a:off x="1684558" y="3653227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6" name="Straight 258 96"/>
          <p:cNvCxnSpPr/>
          <p:nvPr/>
        </p:nvCxnSpPr>
        <p:spPr>
          <a:xfrm>
            <a:off x="1940210" y="3653227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7" name="Straight 258 97"/>
          <p:cNvCxnSpPr/>
          <p:nvPr/>
        </p:nvCxnSpPr>
        <p:spPr>
          <a:xfrm>
            <a:off x="2195863" y="3653227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8" name="Straight 258 98"/>
          <p:cNvCxnSpPr/>
          <p:nvPr/>
        </p:nvCxnSpPr>
        <p:spPr>
          <a:xfrm>
            <a:off x="2451516" y="3653227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9" name="Straight 258 99"/>
          <p:cNvCxnSpPr/>
          <p:nvPr/>
        </p:nvCxnSpPr>
        <p:spPr>
          <a:xfrm>
            <a:off x="2707169" y="3653227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0" name="Straight 258 100"/>
          <p:cNvCxnSpPr/>
          <p:nvPr/>
        </p:nvCxnSpPr>
        <p:spPr>
          <a:xfrm>
            <a:off x="2962822" y="3653227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1" name="TextBox 258 44"/>
          <p:cNvSpPr txBox="1"/>
          <p:nvPr/>
        </p:nvSpPr>
        <p:spPr>
          <a:xfrm>
            <a:off x="2753470" y="6125035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2" name="TextBox 258 53"/>
          <p:cNvSpPr txBox="1"/>
          <p:nvPr/>
        </p:nvSpPr>
        <p:spPr>
          <a:xfrm>
            <a:off x="52046" y="3468561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3" name="TextBox 258 35"/>
          <p:cNvSpPr txBox="1"/>
          <p:nvPr/>
        </p:nvSpPr>
        <p:spPr>
          <a:xfrm>
            <a:off x="3307579" y="6143055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-5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4" name="TextBox 258 36"/>
          <p:cNvSpPr txBox="1"/>
          <p:nvPr/>
        </p:nvSpPr>
        <p:spPr>
          <a:xfrm>
            <a:off x="3600902" y="6125035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-4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5" name="TextBox 258 37"/>
          <p:cNvSpPr txBox="1"/>
          <p:nvPr/>
        </p:nvSpPr>
        <p:spPr>
          <a:xfrm>
            <a:off x="3856555" y="6125035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-3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6" name="TextBox 258 38"/>
          <p:cNvSpPr txBox="1"/>
          <p:nvPr/>
        </p:nvSpPr>
        <p:spPr>
          <a:xfrm>
            <a:off x="4113168" y="6125035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-2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7" name="TextBox 258 39"/>
          <p:cNvSpPr txBox="1"/>
          <p:nvPr/>
        </p:nvSpPr>
        <p:spPr>
          <a:xfrm>
            <a:off x="4367861" y="6125035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-1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8" name="TextBox 258 40"/>
          <p:cNvSpPr txBox="1"/>
          <p:nvPr/>
        </p:nvSpPr>
        <p:spPr>
          <a:xfrm>
            <a:off x="4623513" y="6125035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9" name="TextBox 258 41"/>
          <p:cNvSpPr txBox="1"/>
          <p:nvPr/>
        </p:nvSpPr>
        <p:spPr>
          <a:xfrm>
            <a:off x="4879166" y="6125035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0" name="TextBox 258 42"/>
          <p:cNvSpPr txBox="1"/>
          <p:nvPr/>
        </p:nvSpPr>
        <p:spPr>
          <a:xfrm>
            <a:off x="5134819" y="6125035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1" name="TextBox 258 43"/>
          <p:cNvSpPr txBox="1"/>
          <p:nvPr/>
        </p:nvSpPr>
        <p:spPr>
          <a:xfrm>
            <a:off x="5390472" y="6125035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2" name="TextBox 258 44"/>
          <p:cNvSpPr txBox="1"/>
          <p:nvPr/>
        </p:nvSpPr>
        <p:spPr>
          <a:xfrm>
            <a:off x="5646125" y="6125035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3" name="TextBox 258 46"/>
          <p:cNvSpPr txBox="1"/>
          <p:nvPr/>
        </p:nvSpPr>
        <p:spPr>
          <a:xfrm>
            <a:off x="3269311" y="5769437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4" name="TextBox 258 47"/>
          <p:cNvSpPr txBox="1"/>
          <p:nvPr/>
        </p:nvSpPr>
        <p:spPr>
          <a:xfrm>
            <a:off x="3269311" y="551378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5" name="TextBox 258 48"/>
          <p:cNvSpPr txBox="1"/>
          <p:nvPr/>
        </p:nvSpPr>
        <p:spPr>
          <a:xfrm>
            <a:off x="3269311" y="5258131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6" name="TextBox 258 49"/>
          <p:cNvSpPr txBox="1"/>
          <p:nvPr/>
        </p:nvSpPr>
        <p:spPr>
          <a:xfrm>
            <a:off x="3269311" y="500247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7" name="TextBox 258 50"/>
          <p:cNvSpPr txBox="1"/>
          <p:nvPr/>
        </p:nvSpPr>
        <p:spPr>
          <a:xfrm>
            <a:off x="3269311" y="4746825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8" name="TextBox 258 51"/>
          <p:cNvSpPr txBox="1"/>
          <p:nvPr/>
        </p:nvSpPr>
        <p:spPr>
          <a:xfrm>
            <a:off x="3269311" y="423552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9" name="TextBox 258 52"/>
          <p:cNvSpPr txBox="1"/>
          <p:nvPr/>
        </p:nvSpPr>
        <p:spPr>
          <a:xfrm>
            <a:off x="3269311" y="3979867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0" name="TextBox 258 53"/>
          <p:cNvSpPr txBox="1"/>
          <p:nvPr/>
        </p:nvSpPr>
        <p:spPr>
          <a:xfrm>
            <a:off x="3269311" y="372421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1" name="TextBox 258 55"/>
          <p:cNvSpPr txBox="1"/>
          <p:nvPr/>
        </p:nvSpPr>
        <p:spPr>
          <a:xfrm>
            <a:off x="3269311" y="4491173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392" name="Straight 258 79"/>
          <p:cNvCxnSpPr/>
          <p:nvPr/>
        </p:nvCxnSpPr>
        <p:spPr>
          <a:xfrm>
            <a:off x="3497680" y="3647513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3" name="Straight 258 80"/>
          <p:cNvCxnSpPr/>
          <p:nvPr/>
        </p:nvCxnSpPr>
        <p:spPr>
          <a:xfrm>
            <a:off x="3496092" y="3908880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4" name="Straight 258 81"/>
          <p:cNvCxnSpPr/>
          <p:nvPr/>
        </p:nvCxnSpPr>
        <p:spPr>
          <a:xfrm>
            <a:off x="3496092" y="4164533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5" name="Straight 258 82"/>
          <p:cNvCxnSpPr/>
          <p:nvPr/>
        </p:nvCxnSpPr>
        <p:spPr>
          <a:xfrm>
            <a:off x="3496092" y="4420186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6" name="Straight 258 83"/>
          <p:cNvCxnSpPr/>
          <p:nvPr/>
        </p:nvCxnSpPr>
        <p:spPr>
          <a:xfrm>
            <a:off x="3496092" y="4675839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7" name="Straight 258 84"/>
          <p:cNvCxnSpPr/>
          <p:nvPr/>
        </p:nvCxnSpPr>
        <p:spPr>
          <a:xfrm>
            <a:off x="3496092" y="4931491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8" name="Straight 258 85"/>
          <p:cNvCxnSpPr/>
          <p:nvPr/>
        </p:nvCxnSpPr>
        <p:spPr>
          <a:xfrm>
            <a:off x="3496092" y="5187144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9" name="Straight 258 86"/>
          <p:cNvCxnSpPr/>
          <p:nvPr/>
        </p:nvCxnSpPr>
        <p:spPr>
          <a:xfrm>
            <a:off x="3496092" y="5442797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0" name="Straight 258 87"/>
          <p:cNvCxnSpPr/>
          <p:nvPr/>
        </p:nvCxnSpPr>
        <p:spPr>
          <a:xfrm>
            <a:off x="3496092" y="5698450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1" name="Straight 258 88"/>
          <p:cNvCxnSpPr/>
          <p:nvPr/>
        </p:nvCxnSpPr>
        <p:spPr>
          <a:xfrm>
            <a:off x="3496092" y="5954103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2" name="Straight 258 89"/>
          <p:cNvCxnSpPr/>
          <p:nvPr/>
        </p:nvCxnSpPr>
        <p:spPr>
          <a:xfrm>
            <a:off x="3496092" y="6209756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3" name="Straight 258 90"/>
          <p:cNvCxnSpPr/>
          <p:nvPr/>
        </p:nvCxnSpPr>
        <p:spPr>
          <a:xfrm>
            <a:off x="3496092" y="3653227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4" name="Straight 258 91"/>
          <p:cNvCxnSpPr/>
          <p:nvPr/>
        </p:nvCxnSpPr>
        <p:spPr>
          <a:xfrm>
            <a:off x="3751745" y="3653227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5" name="Straight 258 92"/>
          <p:cNvCxnSpPr/>
          <p:nvPr/>
        </p:nvCxnSpPr>
        <p:spPr>
          <a:xfrm>
            <a:off x="4007398" y="3653227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6" name="Straight 258 93"/>
          <p:cNvCxnSpPr/>
          <p:nvPr/>
        </p:nvCxnSpPr>
        <p:spPr>
          <a:xfrm>
            <a:off x="4263051" y="3653227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7" name="Straight 258 94"/>
          <p:cNvCxnSpPr/>
          <p:nvPr/>
        </p:nvCxnSpPr>
        <p:spPr>
          <a:xfrm>
            <a:off x="4518704" y="3653227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8" name="Straight 258 95"/>
          <p:cNvCxnSpPr/>
          <p:nvPr/>
        </p:nvCxnSpPr>
        <p:spPr>
          <a:xfrm>
            <a:off x="4774357" y="3653227"/>
            <a:ext cx="0" cy="2556529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9" name="Straight 258 96"/>
          <p:cNvCxnSpPr/>
          <p:nvPr/>
        </p:nvCxnSpPr>
        <p:spPr>
          <a:xfrm>
            <a:off x="5030009" y="3653227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0" name="Straight 258 97"/>
          <p:cNvCxnSpPr/>
          <p:nvPr/>
        </p:nvCxnSpPr>
        <p:spPr>
          <a:xfrm>
            <a:off x="5285662" y="3653227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1" name="Straight 258 98"/>
          <p:cNvCxnSpPr/>
          <p:nvPr/>
        </p:nvCxnSpPr>
        <p:spPr>
          <a:xfrm>
            <a:off x="5541315" y="3653227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2" name="Straight 258 99"/>
          <p:cNvCxnSpPr/>
          <p:nvPr/>
        </p:nvCxnSpPr>
        <p:spPr>
          <a:xfrm>
            <a:off x="5796968" y="3653227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3" name="Straight 258 100"/>
          <p:cNvCxnSpPr/>
          <p:nvPr/>
        </p:nvCxnSpPr>
        <p:spPr>
          <a:xfrm>
            <a:off x="6052621" y="3653227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4" name="TextBox 258 44"/>
          <p:cNvSpPr txBox="1"/>
          <p:nvPr/>
        </p:nvSpPr>
        <p:spPr>
          <a:xfrm>
            <a:off x="5843269" y="6125035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5" name="TextBox 258 53"/>
          <p:cNvSpPr txBox="1"/>
          <p:nvPr/>
        </p:nvSpPr>
        <p:spPr>
          <a:xfrm>
            <a:off x="3141845" y="3468561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6" name="TextBox 258 35"/>
          <p:cNvSpPr txBox="1"/>
          <p:nvPr/>
        </p:nvSpPr>
        <p:spPr>
          <a:xfrm>
            <a:off x="6156176" y="6025090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-5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7" name="TextBox 258 36"/>
          <p:cNvSpPr txBox="1"/>
          <p:nvPr/>
        </p:nvSpPr>
        <p:spPr>
          <a:xfrm>
            <a:off x="6574656" y="6125035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8" name="TextBox 258 37"/>
          <p:cNvSpPr txBox="1"/>
          <p:nvPr/>
        </p:nvSpPr>
        <p:spPr>
          <a:xfrm>
            <a:off x="6830309" y="6125035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9" name="TextBox 258 38"/>
          <p:cNvSpPr txBox="1"/>
          <p:nvPr/>
        </p:nvSpPr>
        <p:spPr>
          <a:xfrm>
            <a:off x="7086922" y="6125035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0" name="TextBox 258 39"/>
          <p:cNvSpPr txBox="1"/>
          <p:nvPr/>
        </p:nvSpPr>
        <p:spPr>
          <a:xfrm>
            <a:off x="7341615" y="6125035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1" name="TextBox 258 40"/>
          <p:cNvSpPr txBox="1"/>
          <p:nvPr/>
        </p:nvSpPr>
        <p:spPr>
          <a:xfrm>
            <a:off x="7597267" y="6125035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2" name="TextBox 258 41"/>
          <p:cNvSpPr txBox="1"/>
          <p:nvPr/>
        </p:nvSpPr>
        <p:spPr>
          <a:xfrm>
            <a:off x="7852920" y="6125035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3" name="TextBox 258 42"/>
          <p:cNvSpPr txBox="1"/>
          <p:nvPr/>
        </p:nvSpPr>
        <p:spPr>
          <a:xfrm>
            <a:off x="8108573" y="6125035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4" name="TextBox 258 43"/>
          <p:cNvSpPr txBox="1"/>
          <p:nvPr/>
        </p:nvSpPr>
        <p:spPr>
          <a:xfrm>
            <a:off x="8364226" y="6125035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5" name="TextBox 258 44"/>
          <p:cNvSpPr txBox="1"/>
          <p:nvPr/>
        </p:nvSpPr>
        <p:spPr>
          <a:xfrm>
            <a:off x="8619879" y="6125035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6" name="TextBox 258 46"/>
          <p:cNvSpPr txBox="1"/>
          <p:nvPr/>
        </p:nvSpPr>
        <p:spPr>
          <a:xfrm>
            <a:off x="6156176" y="5769437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-4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7" name="TextBox 258 47"/>
          <p:cNvSpPr txBox="1"/>
          <p:nvPr/>
        </p:nvSpPr>
        <p:spPr>
          <a:xfrm>
            <a:off x="6156176" y="5513784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-3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8" name="TextBox 258 48"/>
          <p:cNvSpPr txBox="1"/>
          <p:nvPr/>
        </p:nvSpPr>
        <p:spPr>
          <a:xfrm>
            <a:off x="6156176" y="5258131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-2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9" name="TextBox 258 49"/>
          <p:cNvSpPr txBox="1"/>
          <p:nvPr/>
        </p:nvSpPr>
        <p:spPr>
          <a:xfrm>
            <a:off x="6156176" y="5002478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-1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0" name="TextBox 258 50"/>
          <p:cNvSpPr txBox="1"/>
          <p:nvPr/>
        </p:nvSpPr>
        <p:spPr>
          <a:xfrm>
            <a:off x="6243065" y="4746825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1" name="TextBox 258 51"/>
          <p:cNvSpPr txBox="1"/>
          <p:nvPr/>
        </p:nvSpPr>
        <p:spPr>
          <a:xfrm>
            <a:off x="6243065" y="4235520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2" name="TextBox 258 52"/>
          <p:cNvSpPr txBox="1"/>
          <p:nvPr/>
        </p:nvSpPr>
        <p:spPr>
          <a:xfrm>
            <a:off x="6243065" y="3979867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3" name="TextBox 258 53"/>
          <p:cNvSpPr txBox="1"/>
          <p:nvPr/>
        </p:nvSpPr>
        <p:spPr>
          <a:xfrm>
            <a:off x="6243065" y="3724214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4" name="TextBox 258 55"/>
          <p:cNvSpPr txBox="1"/>
          <p:nvPr/>
        </p:nvSpPr>
        <p:spPr>
          <a:xfrm>
            <a:off x="6243065" y="4491173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435" name="Straight 258 79"/>
          <p:cNvCxnSpPr/>
          <p:nvPr/>
        </p:nvCxnSpPr>
        <p:spPr>
          <a:xfrm>
            <a:off x="6469845" y="3645575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6" name="Straight 258 80"/>
          <p:cNvCxnSpPr/>
          <p:nvPr/>
        </p:nvCxnSpPr>
        <p:spPr>
          <a:xfrm>
            <a:off x="6469846" y="3908880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7" name="Straight 258 81"/>
          <p:cNvCxnSpPr/>
          <p:nvPr/>
        </p:nvCxnSpPr>
        <p:spPr>
          <a:xfrm>
            <a:off x="6469846" y="4164533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8" name="Straight 258 82"/>
          <p:cNvCxnSpPr/>
          <p:nvPr/>
        </p:nvCxnSpPr>
        <p:spPr>
          <a:xfrm>
            <a:off x="6469846" y="4420186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9" name="Straight 258 83"/>
          <p:cNvCxnSpPr/>
          <p:nvPr/>
        </p:nvCxnSpPr>
        <p:spPr>
          <a:xfrm>
            <a:off x="6469846" y="4675839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0" name="Straight 258 84"/>
          <p:cNvCxnSpPr/>
          <p:nvPr/>
        </p:nvCxnSpPr>
        <p:spPr>
          <a:xfrm>
            <a:off x="6469846" y="4931491"/>
            <a:ext cx="2556529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1" name="Straight 258 85"/>
          <p:cNvCxnSpPr/>
          <p:nvPr/>
        </p:nvCxnSpPr>
        <p:spPr>
          <a:xfrm>
            <a:off x="6469846" y="5187144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2" name="Straight 258 86"/>
          <p:cNvCxnSpPr/>
          <p:nvPr/>
        </p:nvCxnSpPr>
        <p:spPr>
          <a:xfrm>
            <a:off x="6469846" y="5442797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3" name="Straight 258 87"/>
          <p:cNvCxnSpPr/>
          <p:nvPr/>
        </p:nvCxnSpPr>
        <p:spPr>
          <a:xfrm>
            <a:off x="6469846" y="5698450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4" name="Straight 258 88"/>
          <p:cNvCxnSpPr/>
          <p:nvPr/>
        </p:nvCxnSpPr>
        <p:spPr>
          <a:xfrm>
            <a:off x="6469846" y="5954103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5" name="Straight 258 89"/>
          <p:cNvCxnSpPr/>
          <p:nvPr/>
        </p:nvCxnSpPr>
        <p:spPr>
          <a:xfrm>
            <a:off x="6469846" y="6209756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6" name="Straight 258 90"/>
          <p:cNvCxnSpPr/>
          <p:nvPr/>
        </p:nvCxnSpPr>
        <p:spPr>
          <a:xfrm>
            <a:off x="6469846" y="3653227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7" name="Straight 258 91"/>
          <p:cNvCxnSpPr/>
          <p:nvPr/>
        </p:nvCxnSpPr>
        <p:spPr>
          <a:xfrm>
            <a:off x="6725499" y="3653227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8" name="Straight 258 92"/>
          <p:cNvCxnSpPr/>
          <p:nvPr/>
        </p:nvCxnSpPr>
        <p:spPr>
          <a:xfrm>
            <a:off x="6981152" y="3653227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9" name="Straight 258 93"/>
          <p:cNvCxnSpPr/>
          <p:nvPr/>
        </p:nvCxnSpPr>
        <p:spPr>
          <a:xfrm>
            <a:off x="7236805" y="3653227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0" name="Straight 258 94"/>
          <p:cNvCxnSpPr/>
          <p:nvPr/>
        </p:nvCxnSpPr>
        <p:spPr>
          <a:xfrm>
            <a:off x="7492458" y="3653227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1" name="Straight 258 95"/>
          <p:cNvCxnSpPr/>
          <p:nvPr/>
        </p:nvCxnSpPr>
        <p:spPr>
          <a:xfrm>
            <a:off x="7748111" y="3653227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2" name="Straight 258 96"/>
          <p:cNvCxnSpPr/>
          <p:nvPr/>
        </p:nvCxnSpPr>
        <p:spPr>
          <a:xfrm>
            <a:off x="8003763" y="3653227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3" name="Straight 258 97"/>
          <p:cNvCxnSpPr/>
          <p:nvPr/>
        </p:nvCxnSpPr>
        <p:spPr>
          <a:xfrm>
            <a:off x="8259416" y="3653227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4" name="Straight 258 98"/>
          <p:cNvCxnSpPr/>
          <p:nvPr/>
        </p:nvCxnSpPr>
        <p:spPr>
          <a:xfrm>
            <a:off x="8515069" y="3653227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5" name="Straight 258 99"/>
          <p:cNvCxnSpPr/>
          <p:nvPr/>
        </p:nvCxnSpPr>
        <p:spPr>
          <a:xfrm>
            <a:off x="8770722" y="3653227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6" name="Straight 258 100"/>
          <p:cNvCxnSpPr/>
          <p:nvPr/>
        </p:nvCxnSpPr>
        <p:spPr>
          <a:xfrm>
            <a:off x="9026375" y="3653227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7" name="TextBox 258 44"/>
          <p:cNvSpPr txBox="1"/>
          <p:nvPr/>
        </p:nvSpPr>
        <p:spPr>
          <a:xfrm>
            <a:off x="8817023" y="6125035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58" name="TextBox 258 53"/>
          <p:cNvSpPr txBox="1"/>
          <p:nvPr/>
        </p:nvSpPr>
        <p:spPr>
          <a:xfrm>
            <a:off x="6243065" y="3462847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9" name="TextBox 257 118"/>
          <p:cNvSpPr txBox="1"/>
          <p:nvPr/>
        </p:nvSpPr>
        <p:spPr>
          <a:xfrm>
            <a:off x="-108520" y="721034"/>
            <a:ext cx="461665" cy="2397866"/>
          </a:xfrm>
          <a:prstGeom prst="rect">
            <a:avLst/>
          </a:prstGeom>
          <a:noFill/>
          <a:ln>
            <a:noFill/>
          </a:ln>
        </p:spPr>
        <p:txBody>
          <a:bodyPr vert="eaVert" wrap="square" rtlCol="0">
            <a:spAutoFit/>
          </a:bodyPr>
          <a:lstStyle/>
          <a:p>
            <a:r>
              <a:rPr lang="zh-TW" altLang="en-US" b="1" dirty="0">
                <a:latin typeface="標楷體" panose="03000509000000000000" pitchFamily="65" charset="-120"/>
                <a:ea typeface="標楷體" panose="03000509000000000000" pitchFamily="65" charset="-120"/>
              </a:rPr>
              <a:t>守</a:t>
            </a: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方：</a:t>
            </a: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軍艦佈署區</a:t>
            </a:r>
            <a:endParaRPr lang="zh-TW" altLang="en-US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70" name="TextBox 257 424"/>
          <p:cNvSpPr txBox="1"/>
          <p:nvPr/>
        </p:nvSpPr>
        <p:spPr>
          <a:xfrm>
            <a:off x="-108520" y="3853764"/>
            <a:ext cx="461665" cy="1998222"/>
          </a:xfrm>
          <a:prstGeom prst="rect">
            <a:avLst/>
          </a:prstGeom>
          <a:noFill/>
          <a:ln>
            <a:noFill/>
          </a:ln>
        </p:spPr>
        <p:txBody>
          <a:bodyPr vert="eaVert" wrap="square" rtlCol="0">
            <a:spAutoFit/>
          </a:bodyPr>
          <a:lstStyle/>
          <a:p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攻 方：作戰指揮區</a:t>
            </a:r>
            <a:endParaRPr lang="zh-TW" altLang="en-US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639385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577</TotalTime>
  <Words>303</Words>
  <Application>Microsoft Office PowerPoint</Application>
  <PresentationFormat>如螢幕大小 (4:3)</PresentationFormat>
  <Paragraphs>246</Paragraphs>
  <Slides>2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2</vt:i4>
      </vt:variant>
    </vt:vector>
  </HeadingPairs>
  <TitlesOfParts>
    <vt:vector size="9" baseType="lpstr">
      <vt:lpstr>微軟正黑體</vt:lpstr>
      <vt:lpstr>新細明體</vt:lpstr>
      <vt:lpstr>標楷體</vt:lpstr>
      <vt:lpstr>Arial</vt:lpstr>
      <vt:lpstr>Calibri</vt:lpstr>
      <vt:lpstr>Times New Roman</vt:lpstr>
      <vt:lpstr>Office 佈景主題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asuspcad03</dc:creator>
  <cp:lastModifiedBy>謝熹鈐</cp:lastModifiedBy>
  <cp:revision>34</cp:revision>
  <cp:lastPrinted>2017-06-21T08:23:12Z</cp:lastPrinted>
  <dcterms:created xsi:type="dcterms:W3CDTF">2016-07-18T08:07:20Z</dcterms:created>
  <dcterms:modified xsi:type="dcterms:W3CDTF">2017-06-21T08:26:07Z</dcterms:modified>
</cp:coreProperties>
</file>