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66" r:id="rId4"/>
    <p:sldId id="259" r:id="rId5"/>
    <p:sldId id="267" r:id="rId6"/>
    <p:sldId id="264" r:id="rId7"/>
  </p:sldIdLst>
  <p:sldSz cx="9144000" cy="6858000" type="screen4x3"/>
  <p:notesSz cx="6858000" cy="9144000"/>
  <p:embeddedFontLst>
    <p:embeddedFont>
      <p:font typeface="微軟正黑體" pitchFamily="34" charset="-120"/>
      <p:regular r:id="rId9"/>
      <p:bold r:id="rId10"/>
    </p:embeddedFont>
    <p:embeddedFont>
      <p:font typeface="Calibri" pitchFamily="34" charset="0"/>
      <p:regular r:id="rId11"/>
      <p:bold r:id="rId12"/>
      <p:italic r:id="rId13"/>
      <p:boldItalic r:id="rId14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66"/>
    <a:srgbClr val="006666"/>
    <a:srgbClr val="336699"/>
    <a:srgbClr val="3366CC"/>
    <a:srgbClr val="0099CC"/>
    <a:srgbClr val="A1BB70"/>
    <a:srgbClr val="B6CB93"/>
    <a:srgbClr val="36B093"/>
    <a:srgbClr val="44CCA2"/>
    <a:srgbClr val="67A9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64D785-DD33-4B4D-BE03-824F8DE99B2E}" type="doc">
      <dgm:prSet loTypeId="urn:microsoft.com/office/officeart/2005/8/layout/process5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87F7C020-9DB9-474C-A108-91C4C9FB74AB}">
      <dgm:prSet phldrT="[文字]" custT="1"/>
      <dgm:spPr>
        <a:solidFill>
          <a:schemeClr val="accent3">
            <a:hueOff val="0"/>
            <a:satOff val="0"/>
            <a:lumOff val="0"/>
            <a:alpha val="90000"/>
          </a:schemeClr>
        </a:solidFill>
      </dgm:spPr>
      <dgm:t>
        <a:bodyPr/>
        <a:lstStyle/>
        <a:p>
          <a:r>
            <a:rPr lang="zh-TW" altLang="en-US" sz="2800" b="1" dirty="0" smtClean="0">
              <a:latin typeface="+mn-ea"/>
              <a:ea typeface="+mn-ea"/>
            </a:rPr>
            <a:t>孫悟空</a:t>
          </a:r>
          <a:endParaRPr lang="en-US" altLang="zh-TW" sz="2800" b="1" dirty="0" smtClean="0">
            <a:latin typeface="+mn-ea"/>
            <a:ea typeface="+mn-ea"/>
          </a:endParaRPr>
        </a:p>
        <a:p>
          <a:r>
            <a:rPr lang="zh-TW" altLang="en-US" sz="2800" b="1" dirty="0" smtClean="0">
              <a:latin typeface="+mn-ea"/>
              <a:ea typeface="+mn-ea"/>
            </a:rPr>
            <a:t>被菩薩收服</a:t>
          </a:r>
          <a:endParaRPr lang="zh-TW" altLang="en-US" sz="2800" b="1" dirty="0">
            <a:latin typeface="+mn-ea"/>
            <a:ea typeface="+mn-ea"/>
          </a:endParaRPr>
        </a:p>
      </dgm:t>
    </dgm:pt>
    <dgm:pt modelId="{899D9D53-9E22-48C7-BC9A-89088E4CC7DF}" type="parTrans" cxnId="{2914A143-CA0F-40E2-918C-7B30A000E4A3}">
      <dgm:prSet/>
      <dgm:spPr/>
      <dgm:t>
        <a:bodyPr/>
        <a:lstStyle/>
        <a:p>
          <a:endParaRPr lang="zh-TW" altLang="en-US"/>
        </a:p>
      </dgm:t>
    </dgm:pt>
    <dgm:pt modelId="{D5148F8F-9A2D-49B4-92F6-6E6A8397FC55}" type="sibTrans" cxnId="{2914A143-CA0F-40E2-918C-7B30A000E4A3}">
      <dgm:prSet/>
      <dgm:spPr/>
      <dgm:t>
        <a:bodyPr/>
        <a:lstStyle/>
        <a:p>
          <a:endParaRPr lang="zh-TW" altLang="en-US"/>
        </a:p>
      </dgm:t>
    </dgm:pt>
    <dgm:pt modelId="{9A51A312-E6DC-47E2-8B6F-8EE6DB375865}">
      <dgm:prSet phldrT="[文字]" custT="1"/>
      <dgm:spPr>
        <a:solidFill>
          <a:schemeClr val="accent3">
            <a:hueOff val="1406283"/>
            <a:satOff val="-2110"/>
            <a:lumOff val="-343"/>
            <a:alpha val="90000"/>
          </a:schemeClr>
        </a:solidFill>
      </dgm:spPr>
      <dgm:t>
        <a:bodyPr/>
        <a:lstStyle/>
        <a:p>
          <a:r>
            <a:rPr lang="zh-TW" altLang="en-US" sz="2800" b="1" dirty="0" smtClean="0">
              <a:latin typeface="+mn-ea"/>
              <a:ea typeface="+mn-ea"/>
            </a:rPr>
            <a:t>派他隨</a:t>
          </a:r>
          <a:endParaRPr lang="en-US" altLang="zh-TW" sz="2800" b="1" dirty="0" smtClean="0">
            <a:latin typeface="+mn-ea"/>
            <a:ea typeface="+mn-ea"/>
          </a:endParaRPr>
        </a:p>
        <a:p>
          <a:r>
            <a:rPr lang="zh-TW" altLang="en-US" sz="2800" b="1" dirty="0" smtClean="0">
              <a:latin typeface="+mn-ea"/>
              <a:ea typeface="+mn-ea"/>
            </a:rPr>
            <a:t>唐三藏取經</a:t>
          </a:r>
          <a:endParaRPr lang="zh-TW" altLang="en-US" sz="2800" b="1" dirty="0">
            <a:latin typeface="+mn-ea"/>
            <a:ea typeface="+mn-ea"/>
          </a:endParaRPr>
        </a:p>
      </dgm:t>
    </dgm:pt>
    <dgm:pt modelId="{199DF63C-EEB8-45A2-9CBD-46E4BAD13D83}" type="parTrans" cxnId="{656E5DCA-4895-488F-8AA9-65686DB11ABD}">
      <dgm:prSet/>
      <dgm:spPr/>
      <dgm:t>
        <a:bodyPr/>
        <a:lstStyle/>
        <a:p>
          <a:endParaRPr lang="zh-TW" altLang="en-US"/>
        </a:p>
      </dgm:t>
    </dgm:pt>
    <dgm:pt modelId="{31403B9F-8608-43DF-8B2C-C5C61A834246}" type="sibTrans" cxnId="{656E5DCA-4895-488F-8AA9-65686DB11ABD}">
      <dgm:prSet/>
      <dgm:spPr/>
      <dgm:t>
        <a:bodyPr/>
        <a:lstStyle/>
        <a:p>
          <a:endParaRPr lang="zh-TW" altLang="en-US"/>
        </a:p>
      </dgm:t>
    </dgm:pt>
    <dgm:pt modelId="{6D8FA504-D63A-49A4-AF37-0EDB1CF8552F}">
      <dgm:prSet phldrT="[文字]" custT="1"/>
      <dgm:spPr>
        <a:solidFill>
          <a:schemeClr val="accent3">
            <a:hueOff val="2812566"/>
            <a:satOff val="-4220"/>
            <a:lumOff val="-686"/>
            <a:alpha val="90000"/>
          </a:schemeClr>
        </a:solidFill>
      </dgm:spPr>
      <dgm:t>
        <a:bodyPr/>
        <a:lstStyle/>
        <a:p>
          <a:r>
            <a:rPr lang="zh-TW" altLang="en-US" sz="2800" b="1" dirty="0" smtClean="0">
              <a:latin typeface="+mn-ea"/>
              <a:ea typeface="+mn-ea"/>
            </a:rPr>
            <a:t>途中收服</a:t>
          </a:r>
          <a:endParaRPr lang="en-US" altLang="zh-TW" sz="2800" b="1" dirty="0" smtClean="0">
            <a:latin typeface="+mn-ea"/>
            <a:ea typeface="+mn-ea"/>
          </a:endParaRPr>
        </a:p>
        <a:p>
          <a:r>
            <a:rPr lang="zh-TW" altLang="en-US" sz="2000" b="1" dirty="0" smtClean="0">
              <a:latin typeface="+mn-ea"/>
              <a:ea typeface="+mn-ea"/>
            </a:rPr>
            <a:t>豬八戒、沙悟淨</a:t>
          </a:r>
          <a:endParaRPr lang="zh-TW" altLang="en-US" sz="2000" b="1" dirty="0">
            <a:latin typeface="+mn-ea"/>
            <a:ea typeface="+mn-ea"/>
          </a:endParaRPr>
        </a:p>
      </dgm:t>
    </dgm:pt>
    <dgm:pt modelId="{EBF3A0A8-9F3B-49E3-A633-4B0DA01B1050}" type="parTrans" cxnId="{1801BB69-F4D6-4497-A256-2DD209778A7D}">
      <dgm:prSet/>
      <dgm:spPr/>
      <dgm:t>
        <a:bodyPr/>
        <a:lstStyle/>
        <a:p>
          <a:endParaRPr lang="zh-TW" altLang="en-US"/>
        </a:p>
      </dgm:t>
    </dgm:pt>
    <dgm:pt modelId="{48E11129-4BC9-4675-AD88-A40639FA7B6D}" type="sibTrans" cxnId="{1801BB69-F4D6-4497-A256-2DD209778A7D}">
      <dgm:prSet/>
      <dgm:spPr/>
      <dgm:t>
        <a:bodyPr/>
        <a:lstStyle/>
        <a:p>
          <a:endParaRPr lang="zh-TW" altLang="en-US"/>
        </a:p>
      </dgm:t>
    </dgm:pt>
    <dgm:pt modelId="{8538A9F8-BF5E-467E-9FA2-F52957C39925}">
      <dgm:prSet phldrT="[文字]" custT="1"/>
      <dgm:spPr>
        <a:solidFill>
          <a:schemeClr val="accent3">
            <a:hueOff val="4218849"/>
            <a:satOff val="-6330"/>
            <a:lumOff val="-1029"/>
            <a:alpha val="90000"/>
          </a:schemeClr>
        </a:solidFill>
      </dgm:spPr>
      <dgm:t>
        <a:bodyPr/>
        <a:lstStyle/>
        <a:p>
          <a:r>
            <a:rPr lang="zh-TW" altLang="en-US" sz="2800" b="1" dirty="0" smtClean="0">
              <a:latin typeface="+mn-ea"/>
              <a:ea typeface="+mn-ea"/>
            </a:rPr>
            <a:t>路上遇許多妖魔鬼怪</a:t>
          </a:r>
          <a:endParaRPr lang="zh-TW" altLang="en-US" sz="2800" b="1" dirty="0">
            <a:latin typeface="+mn-ea"/>
            <a:ea typeface="+mn-ea"/>
          </a:endParaRPr>
        </a:p>
      </dgm:t>
    </dgm:pt>
    <dgm:pt modelId="{39C730BD-A345-413D-8223-ED15B4AC7B5A}" type="parTrans" cxnId="{E569F091-F402-4CB4-9FF4-09C997041545}">
      <dgm:prSet/>
      <dgm:spPr/>
      <dgm:t>
        <a:bodyPr/>
        <a:lstStyle/>
        <a:p>
          <a:endParaRPr lang="zh-TW" altLang="en-US"/>
        </a:p>
      </dgm:t>
    </dgm:pt>
    <dgm:pt modelId="{61A2BA67-BDA3-447B-8D8E-1BBF805E3C0E}" type="sibTrans" cxnId="{E569F091-F402-4CB4-9FF4-09C997041545}">
      <dgm:prSet/>
      <dgm:spPr/>
      <dgm:t>
        <a:bodyPr/>
        <a:lstStyle/>
        <a:p>
          <a:endParaRPr lang="zh-TW" altLang="en-US"/>
        </a:p>
      </dgm:t>
    </dgm:pt>
    <dgm:pt modelId="{83C67025-1594-44FD-B682-7FFAF1F2D586}">
      <dgm:prSet phldrT="[文字]" custT="1"/>
      <dgm:spPr>
        <a:solidFill>
          <a:schemeClr val="accent3">
            <a:hueOff val="5625132"/>
            <a:satOff val="-8440"/>
            <a:lumOff val="-1373"/>
            <a:alpha val="90000"/>
          </a:schemeClr>
        </a:solidFill>
      </dgm:spPr>
      <dgm:t>
        <a:bodyPr/>
        <a:lstStyle/>
        <a:p>
          <a:r>
            <a:rPr lang="zh-TW" altLang="en-US" sz="2800" b="1" dirty="0" smtClean="0">
              <a:latin typeface="+mn-ea"/>
              <a:ea typeface="+mn-ea"/>
            </a:rPr>
            <a:t>借助</a:t>
          </a:r>
          <a:endParaRPr lang="en-US" altLang="zh-TW" sz="2800" b="1" dirty="0" smtClean="0">
            <a:latin typeface="+mn-ea"/>
            <a:ea typeface="+mn-ea"/>
          </a:endParaRPr>
        </a:p>
        <a:p>
          <a:r>
            <a:rPr lang="zh-TW" altLang="en-US" sz="2800" b="1" dirty="0" smtClean="0">
              <a:latin typeface="+mn-ea"/>
              <a:ea typeface="+mn-ea"/>
            </a:rPr>
            <a:t>眾神的力量</a:t>
          </a:r>
          <a:endParaRPr lang="zh-TW" altLang="en-US" sz="2800" b="1" dirty="0">
            <a:latin typeface="+mn-ea"/>
            <a:ea typeface="+mn-ea"/>
          </a:endParaRPr>
        </a:p>
      </dgm:t>
    </dgm:pt>
    <dgm:pt modelId="{96D7DE5F-BC69-415B-8E0D-17876DDAA9A8}" type="parTrans" cxnId="{27F7ECDE-84EC-4693-B9FD-099F4649569B}">
      <dgm:prSet/>
      <dgm:spPr/>
      <dgm:t>
        <a:bodyPr/>
        <a:lstStyle/>
        <a:p>
          <a:endParaRPr lang="zh-TW" altLang="en-US"/>
        </a:p>
      </dgm:t>
    </dgm:pt>
    <dgm:pt modelId="{F7820499-4733-4B1C-92EB-A22B5CA24967}" type="sibTrans" cxnId="{27F7ECDE-84EC-4693-B9FD-099F4649569B}">
      <dgm:prSet/>
      <dgm:spPr/>
      <dgm:t>
        <a:bodyPr/>
        <a:lstStyle/>
        <a:p>
          <a:endParaRPr lang="zh-TW" altLang="en-US"/>
        </a:p>
      </dgm:t>
    </dgm:pt>
    <dgm:pt modelId="{118E64CC-097F-4072-A0EA-62D2CF81C1C0}">
      <dgm:prSet phldrT="[文字]" custT="1"/>
      <dgm:spPr>
        <a:solidFill>
          <a:schemeClr val="accent3">
            <a:hueOff val="7031415"/>
            <a:satOff val="-10550"/>
            <a:lumOff val="-1716"/>
            <a:alpha val="90000"/>
          </a:schemeClr>
        </a:solidFill>
      </dgm:spPr>
      <dgm:t>
        <a:bodyPr/>
        <a:lstStyle/>
        <a:p>
          <a:r>
            <a:rPr lang="zh-TW" altLang="en-US" sz="2800" b="1" dirty="0" smtClean="0">
              <a:latin typeface="+mn-ea"/>
              <a:ea typeface="+mn-ea"/>
            </a:rPr>
            <a:t>解決危機</a:t>
          </a:r>
          <a:endParaRPr lang="en-US" altLang="zh-TW" sz="2800" b="1" dirty="0" smtClean="0">
            <a:latin typeface="+mn-ea"/>
            <a:ea typeface="+mn-ea"/>
          </a:endParaRPr>
        </a:p>
        <a:p>
          <a:r>
            <a:rPr lang="zh-TW" altLang="en-US" sz="2800" b="1" dirty="0" smtClean="0">
              <a:latin typeface="+mn-ea"/>
              <a:ea typeface="+mn-ea"/>
            </a:rPr>
            <a:t>化險為夷</a:t>
          </a:r>
          <a:endParaRPr lang="zh-TW" altLang="en-US" sz="2800" b="1" dirty="0">
            <a:latin typeface="+mn-ea"/>
            <a:ea typeface="+mn-ea"/>
          </a:endParaRPr>
        </a:p>
      </dgm:t>
    </dgm:pt>
    <dgm:pt modelId="{4CF45973-1ADA-4FB6-8E48-B42C67DC7AED}" type="parTrans" cxnId="{947EE083-F5F1-4DFD-A14D-D429F412B567}">
      <dgm:prSet/>
      <dgm:spPr/>
      <dgm:t>
        <a:bodyPr/>
        <a:lstStyle/>
        <a:p>
          <a:endParaRPr lang="zh-TW" altLang="en-US"/>
        </a:p>
      </dgm:t>
    </dgm:pt>
    <dgm:pt modelId="{F57CE17E-EAE0-462B-8E08-EAA2A441C05E}" type="sibTrans" cxnId="{947EE083-F5F1-4DFD-A14D-D429F412B567}">
      <dgm:prSet/>
      <dgm:spPr/>
      <dgm:t>
        <a:bodyPr/>
        <a:lstStyle/>
        <a:p>
          <a:endParaRPr lang="zh-TW" altLang="en-US"/>
        </a:p>
      </dgm:t>
    </dgm:pt>
    <dgm:pt modelId="{745F465B-2AE9-4D7E-AB98-C18359809A55}">
      <dgm:prSet phldrT="[文字]" custT="1"/>
      <dgm:spPr>
        <a:solidFill>
          <a:schemeClr val="accent3">
            <a:hueOff val="8437698"/>
            <a:satOff val="-12660"/>
            <a:lumOff val="-2059"/>
            <a:alpha val="90000"/>
          </a:schemeClr>
        </a:solidFill>
      </dgm:spPr>
      <dgm:t>
        <a:bodyPr/>
        <a:lstStyle/>
        <a:p>
          <a:r>
            <a:rPr lang="zh-TW" altLang="en-US" sz="2800" b="1" dirty="0" smtClean="0">
              <a:latin typeface="+mn-ea"/>
              <a:ea typeface="+mn-ea"/>
            </a:rPr>
            <a:t>  最終</a:t>
          </a:r>
          <a:endParaRPr lang="en-US" altLang="zh-TW" sz="2800" b="1" dirty="0" smtClean="0">
            <a:latin typeface="+mn-ea"/>
            <a:ea typeface="+mn-ea"/>
          </a:endParaRPr>
        </a:p>
        <a:p>
          <a:r>
            <a:rPr lang="zh-TW" altLang="en-US" sz="2800" b="1" dirty="0" smtClean="0">
              <a:latin typeface="+mn-ea"/>
              <a:ea typeface="+mn-ea"/>
            </a:rPr>
            <a:t>取得佛經</a:t>
          </a:r>
          <a:endParaRPr lang="en-US" altLang="zh-TW" sz="2800" b="1" dirty="0">
            <a:latin typeface="+mn-ea"/>
            <a:ea typeface="+mn-ea"/>
          </a:endParaRPr>
        </a:p>
      </dgm:t>
    </dgm:pt>
    <dgm:pt modelId="{6E467499-AEA2-4109-BDDF-EF8B4C5F38AA}" type="parTrans" cxnId="{2683401B-5EFA-4550-B19E-06337D89505F}">
      <dgm:prSet/>
      <dgm:spPr/>
      <dgm:t>
        <a:bodyPr/>
        <a:lstStyle/>
        <a:p>
          <a:endParaRPr lang="zh-TW" altLang="en-US"/>
        </a:p>
      </dgm:t>
    </dgm:pt>
    <dgm:pt modelId="{EA66F4AC-53B5-4350-B0F7-6890715ADCCE}" type="sibTrans" cxnId="{2683401B-5EFA-4550-B19E-06337D89505F}">
      <dgm:prSet/>
      <dgm:spPr/>
      <dgm:t>
        <a:bodyPr/>
        <a:lstStyle/>
        <a:p>
          <a:endParaRPr lang="zh-TW" altLang="en-US"/>
        </a:p>
      </dgm:t>
    </dgm:pt>
    <dgm:pt modelId="{E7971D8A-2DD7-4235-9BFE-125533EB792E}">
      <dgm:prSet phldrT="[文字]" custT="1"/>
      <dgm:spPr>
        <a:solidFill>
          <a:schemeClr val="accent3">
            <a:hueOff val="11250264"/>
            <a:satOff val="-16880"/>
            <a:lumOff val="-2745"/>
            <a:alpha val="90000"/>
          </a:schemeClr>
        </a:solidFill>
      </dgm:spPr>
      <dgm:t>
        <a:bodyPr/>
        <a:lstStyle/>
        <a:p>
          <a:r>
            <a:rPr lang="zh-TW" altLang="en-US" sz="2800" b="1" dirty="0" smtClean="0">
              <a:latin typeface="+mn-ea"/>
              <a:ea typeface="+mn-ea"/>
            </a:rPr>
            <a:t> 返回</a:t>
          </a:r>
          <a:endParaRPr lang="en-US" altLang="zh-TW" sz="2800" b="1" dirty="0" smtClean="0">
            <a:latin typeface="+mn-ea"/>
            <a:ea typeface="+mn-ea"/>
          </a:endParaRPr>
        </a:p>
        <a:p>
          <a:r>
            <a:rPr lang="zh-TW" altLang="en-US" sz="2800" b="1" dirty="0" smtClean="0">
              <a:latin typeface="+mn-ea"/>
              <a:ea typeface="+mn-ea"/>
            </a:rPr>
            <a:t>大唐國</a:t>
          </a:r>
          <a:endParaRPr lang="zh-TW" altLang="en-US" sz="2800" b="1" dirty="0">
            <a:latin typeface="+mn-ea"/>
            <a:ea typeface="+mn-ea"/>
          </a:endParaRPr>
        </a:p>
      </dgm:t>
    </dgm:pt>
    <dgm:pt modelId="{8CDCDA42-4BAA-43E9-A09B-7BAC946C6788}" type="parTrans" cxnId="{13835BD3-B72F-4348-AE39-BA71915C5D25}">
      <dgm:prSet/>
      <dgm:spPr/>
      <dgm:t>
        <a:bodyPr/>
        <a:lstStyle/>
        <a:p>
          <a:endParaRPr lang="zh-TW" altLang="en-US"/>
        </a:p>
      </dgm:t>
    </dgm:pt>
    <dgm:pt modelId="{0085CB8A-4649-461C-B78D-C1F9600F10B8}" type="sibTrans" cxnId="{13835BD3-B72F-4348-AE39-BA71915C5D25}">
      <dgm:prSet/>
      <dgm:spPr/>
      <dgm:t>
        <a:bodyPr/>
        <a:lstStyle/>
        <a:p>
          <a:endParaRPr lang="zh-TW" altLang="en-US"/>
        </a:p>
      </dgm:t>
    </dgm:pt>
    <dgm:pt modelId="{3A3EA4DB-6498-41D1-BCB1-A5D0B9EFDAE1}" type="pres">
      <dgm:prSet presAssocID="{4E64D785-DD33-4B4D-BE03-824F8DE99B2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1C15069-CDF5-45D5-9CC0-B6CBA7ECBEFA}" type="pres">
      <dgm:prSet presAssocID="{87F7C020-9DB9-474C-A108-91C4C9FB74AB}" presName="node" presStyleLbl="node1" presStyleIdx="0" presStyleCnt="8" custLinFactNeighborX="1265" custLinFactNeighborY="873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5BF22B4-5C27-4C03-829D-D041187A2879}" type="pres">
      <dgm:prSet presAssocID="{D5148F8F-9A2D-49B4-92F6-6E6A8397FC55}" presName="sibTrans" presStyleLbl="sibTrans2D1" presStyleIdx="0" presStyleCnt="7"/>
      <dgm:spPr/>
      <dgm:t>
        <a:bodyPr/>
        <a:lstStyle/>
        <a:p>
          <a:endParaRPr lang="zh-TW" altLang="en-US"/>
        </a:p>
      </dgm:t>
    </dgm:pt>
    <dgm:pt modelId="{AFC4986D-E6A0-4495-B04B-B584D4668368}" type="pres">
      <dgm:prSet presAssocID="{D5148F8F-9A2D-49B4-92F6-6E6A8397FC55}" presName="connectorText" presStyleLbl="sibTrans2D1" presStyleIdx="0" presStyleCnt="7"/>
      <dgm:spPr/>
      <dgm:t>
        <a:bodyPr/>
        <a:lstStyle/>
        <a:p>
          <a:endParaRPr lang="zh-TW" altLang="en-US"/>
        </a:p>
      </dgm:t>
    </dgm:pt>
    <dgm:pt modelId="{F9940C0E-1B1D-435E-AA0C-68D33BD1A66A}" type="pres">
      <dgm:prSet presAssocID="{9A51A312-E6DC-47E2-8B6F-8EE6DB375865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E1E954C-4D2F-4ECA-A4AE-A24637C6D6F3}" type="pres">
      <dgm:prSet presAssocID="{31403B9F-8608-43DF-8B2C-C5C61A834246}" presName="sibTrans" presStyleLbl="sibTrans2D1" presStyleIdx="1" presStyleCnt="7"/>
      <dgm:spPr/>
      <dgm:t>
        <a:bodyPr/>
        <a:lstStyle/>
        <a:p>
          <a:endParaRPr lang="zh-TW" altLang="en-US"/>
        </a:p>
      </dgm:t>
    </dgm:pt>
    <dgm:pt modelId="{8368EEBE-7696-4D26-9C65-994E2C02C55D}" type="pres">
      <dgm:prSet presAssocID="{31403B9F-8608-43DF-8B2C-C5C61A834246}" presName="connectorText" presStyleLbl="sibTrans2D1" presStyleIdx="1" presStyleCnt="7"/>
      <dgm:spPr/>
      <dgm:t>
        <a:bodyPr/>
        <a:lstStyle/>
        <a:p>
          <a:endParaRPr lang="zh-TW" altLang="en-US"/>
        </a:p>
      </dgm:t>
    </dgm:pt>
    <dgm:pt modelId="{B191324F-46AE-484E-A190-2D1945C2CFAA}" type="pres">
      <dgm:prSet presAssocID="{6D8FA504-D63A-49A4-AF37-0EDB1CF8552F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994B92C-42ED-4CA0-843F-2D6826DF68A5}" type="pres">
      <dgm:prSet presAssocID="{48E11129-4BC9-4675-AD88-A40639FA7B6D}" presName="sibTrans" presStyleLbl="sibTrans2D1" presStyleIdx="2" presStyleCnt="7"/>
      <dgm:spPr/>
      <dgm:t>
        <a:bodyPr/>
        <a:lstStyle/>
        <a:p>
          <a:endParaRPr lang="zh-TW" altLang="en-US"/>
        </a:p>
      </dgm:t>
    </dgm:pt>
    <dgm:pt modelId="{6AF3BE01-39AD-4041-AD6B-5BBA312CD063}" type="pres">
      <dgm:prSet presAssocID="{48E11129-4BC9-4675-AD88-A40639FA7B6D}" presName="connectorText" presStyleLbl="sibTrans2D1" presStyleIdx="2" presStyleCnt="7"/>
      <dgm:spPr/>
      <dgm:t>
        <a:bodyPr/>
        <a:lstStyle/>
        <a:p>
          <a:endParaRPr lang="zh-TW" altLang="en-US"/>
        </a:p>
      </dgm:t>
    </dgm:pt>
    <dgm:pt modelId="{899D264E-7189-4CBA-B359-102B4A3BACEE}" type="pres">
      <dgm:prSet presAssocID="{8538A9F8-BF5E-467E-9FA2-F52957C39925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FBEF97B-E7CC-4730-A616-1EB6A9E725CE}" type="pres">
      <dgm:prSet presAssocID="{61A2BA67-BDA3-447B-8D8E-1BBF805E3C0E}" presName="sibTrans" presStyleLbl="sibTrans2D1" presStyleIdx="3" presStyleCnt="7"/>
      <dgm:spPr/>
      <dgm:t>
        <a:bodyPr/>
        <a:lstStyle/>
        <a:p>
          <a:endParaRPr lang="zh-TW" altLang="en-US"/>
        </a:p>
      </dgm:t>
    </dgm:pt>
    <dgm:pt modelId="{B4C26CF3-288B-4645-AD32-4F57059941DD}" type="pres">
      <dgm:prSet presAssocID="{61A2BA67-BDA3-447B-8D8E-1BBF805E3C0E}" presName="connectorText" presStyleLbl="sibTrans2D1" presStyleIdx="3" presStyleCnt="7"/>
      <dgm:spPr/>
      <dgm:t>
        <a:bodyPr/>
        <a:lstStyle/>
        <a:p>
          <a:endParaRPr lang="zh-TW" altLang="en-US"/>
        </a:p>
      </dgm:t>
    </dgm:pt>
    <dgm:pt modelId="{7177037C-3223-4309-AE49-9979D20611A8}" type="pres">
      <dgm:prSet presAssocID="{83C67025-1594-44FD-B682-7FFAF1F2D586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1B39C2F-DA24-4E87-8F1F-A1844493DA17}" type="pres">
      <dgm:prSet presAssocID="{F7820499-4733-4B1C-92EB-A22B5CA24967}" presName="sibTrans" presStyleLbl="sibTrans2D1" presStyleIdx="4" presStyleCnt="7"/>
      <dgm:spPr/>
      <dgm:t>
        <a:bodyPr/>
        <a:lstStyle/>
        <a:p>
          <a:endParaRPr lang="zh-TW" altLang="en-US"/>
        </a:p>
      </dgm:t>
    </dgm:pt>
    <dgm:pt modelId="{76731681-3867-46FB-9999-DDC10F0B3903}" type="pres">
      <dgm:prSet presAssocID="{F7820499-4733-4B1C-92EB-A22B5CA24967}" presName="connectorText" presStyleLbl="sibTrans2D1" presStyleIdx="4" presStyleCnt="7"/>
      <dgm:spPr/>
      <dgm:t>
        <a:bodyPr/>
        <a:lstStyle/>
        <a:p>
          <a:endParaRPr lang="zh-TW" altLang="en-US"/>
        </a:p>
      </dgm:t>
    </dgm:pt>
    <dgm:pt modelId="{FF502893-C9CE-44B9-9C7B-39E104B73CF6}" type="pres">
      <dgm:prSet presAssocID="{118E64CC-097F-4072-A0EA-62D2CF81C1C0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B497B01-82E5-4A03-A592-2261AD73F204}" type="pres">
      <dgm:prSet presAssocID="{F57CE17E-EAE0-462B-8E08-EAA2A441C05E}" presName="sibTrans" presStyleLbl="sibTrans2D1" presStyleIdx="5" presStyleCnt="7"/>
      <dgm:spPr/>
      <dgm:t>
        <a:bodyPr/>
        <a:lstStyle/>
        <a:p>
          <a:endParaRPr lang="zh-TW" altLang="en-US"/>
        </a:p>
      </dgm:t>
    </dgm:pt>
    <dgm:pt modelId="{DE87DEBB-518B-4F04-9369-67FCCA71EF3D}" type="pres">
      <dgm:prSet presAssocID="{F57CE17E-EAE0-462B-8E08-EAA2A441C05E}" presName="connectorText" presStyleLbl="sibTrans2D1" presStyleIdx="5" presStyleCnt="7"/>
      <dgm:spPr/>
      <dgm:t>
        <a:bodyPr/>
        <a:lstStyle/>
        <a:p>
          <a:endParaRPr lang="zh-TW" altLang="en-US"/>
        </a:p>
      </dgm:t>
    </dgm:pt>
    <dgm:pt modelId="{0E093A6A-4226-489B-BA4A-78C6FE203B4E}" type="pres">
      <dgm:prSet presAssocID="{745F465B-2AE9-4D7E-AB98-C18359809A55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13BEC1F-65C5-4E12-B72F-AF5910EFB675}" type="pres">
      <dgm:prSet presAssocID="{EA66F4AC-53B5-4350-B0F7-6890715ADCCE}" presName="sibTrans" presStyleLbl="sibTrans2D1" presStyleIdx="6" presStyleCnt="7"/>
      <dgm:spPr/>
      <dgm:t>
        <a:bodyPr/>
        <a:lstStyle/>
        <a:p>
          <a:endParaRPr lang="zh-TW" altLang="en-US"/>
        </a:p>
      </dgm:t>
    </dgm:pt>
    <dgm:pt modelId="{C58B6E2C-51A0-4EF8-B803-FE9F74E6D1D3}" type="pres">
      <dgm:prSet presAssocID="{EA66F4AC-53B5-4350-B0F7-6890715ADCCE}" presName="connectorText" presStyleLbl="sibTrans2D1" presStyleIdx="6" presStyleCnt="7"/>
      <dgm:spPr/>
      <dgm:t>
        <a:bodyPr/>
        <a:lstStyle/>
        <a:p>
          <a:endParaRPr lang="zh-TW" altLang="en-US"/>
        </a:p>
      </dgm:t>
    </dgm:pt>
    <dgm:pt modelId="{9EF87449-87AF-4BD8-B6AE-307777529186}" type="pres">
      <dgm:prSet presAssocID="{E7971D8A-2DD7-4235-9BFE-125533EB792E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F5F9C75-2A6E-4CD3-AB0C-21406DDEDBAC}" type="presOf" srcId="{118E64CC-097F-4072-A0EA-62D2CF81C1C0}" destId="{FF502893-C9CE-44B9-9C7B-39E104B73CF6}" srcOrd="0" destOrd="0" presId="urn:microsoft.com/office/officeart/2005/8/layout/process5"/>
    <dgm:cxn modelId="{31D8F6CE-D9EA-4ABE-B44F-A11A8EEA40A5}" type="presOf" srcId="{EA66F4AC-53B5-4350-B0F7-6890715ADCCE}" destId="{513BEC1F-65C5-4E12-B72F-AF5910EFB675}" srcOrd="0" destOrd="0" presId="urn:microsoft.com/office/officeart/2005/8/layout/process5"/>
    <dgm:cxn modelId="{77F079F5-173A-4EAD-BD3A-7A67CFE8C787}" type="presOf" srcId="{31403B9F-8608-43DF-8B2C-C5C61A834246}" destId="{8368EEBE-7696-4D26-9C65-994E2C02C55D}" srcOrd="1" destOrd="0" presId="urn:microsoft.com/office/officeart/2005/8/layout/process5"/>
    <dgm:cxn modelId="{F595C254-DA2D-4728-B0AC-E9987C4E0B10}" type="presOf" srcId="{31403B9F-8608-43DF-8B2C-C5C61A834246}" destId="{6E1E954C-4D2F-4ECA-A4AE-A24637C6D6F3}" srcOrd="0" destOrd="0" presId="urn:microsoft.com/office/officeart/2005/8/layout/process5"/>
    <dgm:cxn modelId="{BAC462FD-6BC2-45A8-8219-2B0228673770}" type="presOf" srcId="{83C67025-1594-44FD-B682-7FFAF1F2D586}" destId="{7177037C-3223-4309-AE49-9979D20611A8}" srcOrd="0" destOrd="0" presId="urn:microsoft.com/office/officeart/2005/8/layout/process5"/>
    <dgm:cxn modelId="{E379087C-29D6-42D0-A92D-EA606F287AF7}" type="presOf" srcId="{F57CE17E-EAE0-462B-8E08-EAA2A441C05E}" destId="{1B497B01-82E5-4A03-A592-2261AD73F204}" srcOrd="0" destOrd="0" presId="urn:microsoft.com/office/officeart/2005/8/layout/process5"/>
    <dgm:cxn modelId="{13835BD3-B72F-4348-AE39-BA71915C5D25}" srcId="{4E64D785-DD33-4B4D-BE03-824F8DE99B2E}" destId="{E7971D8A-2DD7-4235-9BFE-125533EB792E}" srcOrd="7" destOrd="0" parTransId="{8CDCDA42-4BAA-43E9-A09B-7BAC946C6788}" sibTransId="{0085CB8A-4649-461C-B78D-C1F9600F10B8}"/>
    <dgm:cxn modelId="{A8A54BB6-5786-4792-B21D-46EA12A7FE93}" type="presOf" srcId="{EA66F4AC-53B5-4350-B0F7-6890715ADCCE}" destId="{C58B6E2C-51A0-4EF8-B803-FE9F74E6D1D3}" srcOrd="1" destOrd="0" presId="urn:microsoft.com/office/officeart/2005/8/layout/process5"/>
    <dgm:cxn modelId="{2DF509BE-2357-458A-B7F9-20DFAE79458F}" type="presOf" srcId="{745F465B-2AE9-4D7E-AB98-C18359809A55}" destId="{0E093A6A-4226-489B-BA4A-78C6FE203B4E}" srcOrd="0" destOrd="0" presId="urn:microsoft.com/office/officeart/2005/8/layout/process5"/>
    <dgm:cxn modelId="{DAB032F5-47BF-4A07-8423-AFA46CD02B49}" type="presOf" srcId="{8538A9F8-BF5E-467E-9FA2-F52957C39925}" destId="{899D264E-7189-4CBA-B359-102B4A3BACEE}" srcOrd="0" destOrd="0" presId="urn:microsoft.com/office/officeart/2005/8/layout/process5"/>
    <dgm:cxn modelId="{10052339-7644-4E74-838F-2F2F20C20533}" type="presOf" srcId="{48E11129-4BC9-4675-AD88-A40639FA7B6D}" destId="{6AF3BE01-39AD-4041-AD6B-5BBA312CD063}" srcOrd="1" destOrd="0" presId="urn:microsoft.com/office/officeart/2005/8/layout/process5"/>
    <dgm:cxn modelId="{136A65DE-E5BE-4ABC-ADB3-DF2E4580CD29}" type="presOf" srcId="{48E11129-4BC9-4675-AD88-A40639FA7B6D}" destId="{1994B92C-42ED-4CA0-843F-2D6826DF68A5}" srcOrd="0" destOrd="0" presId="urn:microsoft.com/office/officeart/2005/8/layout/process5"/>
    <dgm:cxn modelId="{55507E9C-9E96-4617-B61B-7CF85E297080}" type="presOf" srcId="{6D8FA504-D63A-49A4-AF37-0EDB1CF8552F}" destId="{B191324F-46AE-484E-A190-2D1945C2CFAA}" srcOrd="0" destOrd="0" presId="urn:microsoft.com/office/officeart/2005/8/layout/process5"/>
    <dgm:cxn modelId="{656E5DCA-4895-488F-8AA9-65686DB11ABD}" srcId="{4E64D785-DD33-4B4D-BE03-824F8DE99B2E}" destId="{9A51A312-E6DC-47E2-8B6F-8EE6DB375865}" srcOrd="1" destOrd="0" parTransId="{199DF63C-EEB8-45A2-9CBD-46E4BAD13D83}" sibTransId="{31403B9F-8608-43DF-8B2C-C5C61A834246}"/>
    <dgm:cxn modelId="{0CBA8C3F-2F50-4DCF-9927-0C89D7E23813}" type="presOf" srcId="{61A2BA67-BDA3-447B-8D8E-1BBF805E3C0E}" destId="{EFBEF97B-E7CC-4730-A616-1EB6A9E725CE}" srcOrd="0" destOrd="0" presId="urn:microsoft.com/office/officeart/2005/8/layout/process5"/>
    <dgm:cxn modelId="{27F7ECDE-84EC-4693-B9FD-099F4649569B}" srcId="{4E64D785-DD33-4B4D-BE03-824F8DE99B2E}" destId="{83C67025-1594-44FD-B682-7FFAF1F2D586}" srcOrd="4" destOrd="0" parTransId="{96D7DE5F-BC69-415B-8E0D-17876DDAA9A8}" sibTransId="{F7820499-4733-4B1C-92EB-A22B5CA24967}"/>
    <dgm:cxn modelId="{1801BB69-F4D6-4497-A256-2DD209778A7D}" srcId="{4E64D785-DD33-4B4D-BE03-824F8DE99B2E}" destId="{6D8FA504-D63A-49A4-AF37-0EDB1CF8552F}" srcOrd="2" destOrd="0" parTransId="{EBF3A0A8-9F3B-49E3-A633-4B0DA01B1050}" sibTransId="{48E11129-4BC9-4675-AD88-A40639FA7B6D}"/>
    <dgm:cxn modelId="{D5597FC2-1795-4D45-9B64-C7E49995649C}" type="presOf" srcId="{D5148F8F-9A2D-49B4-92F6-6E6A8397FC55}" destId="{AFC4986D-E6A0-4495-B04B-B584D4668368}" srcOrd="1" destOrd="0" presId="urn:microsoft.com/office/officeart/2005/8/layout/process5"/>
    <dgm:cxn modelId="{B443FB6D-E429-4F76-A0D8-A7273A57802A}" type="presOf" srcId="{61A2BA67-BDA3-447B-8D8E-1BBF805E3C0E}" destId="{B4C26CF3-288B-4645-AD32-4F57059941DD}" srcOrd="1" destOrd="0" presId="urn:microsoft.com/office/officeart/2005/8/layout/process5"/>
    <dgm:cxn modelId="{17C9C1EE-33AF-4AC6-9955-A36564AB5B07}" type="presOf" srcId="{87F7C020-9DB9-474C-A108-91C4C9FB74AB}" destId="{E1C15069-CDF5-45D5-9CC0-B6CBA7ECBEFA}" srcOrd="0" destOrd="0" presId="urn:microsoft.com/office/officeart/2005/8/layout/process5"/>
    <dgm:cxn modelId="{779DC48E-5C91-4BBB-A552-8351B12612C0}" type="presOf" srcId="{E7971D8A-2DD7-4235-9BFE-125533EB792E}" destId="{9EF87449-87AF-4BD8-B6AE-307777529186}" srcOrd="0" destOrd="0" presId="urn:microsoft.com/office/officeart/2005/8/layout/process5"/>
    <dgm:cxn modelId="{78C58E9F-E9AC-4398-B60B-D0CDAEFC72D8}" type="presOf" srcId="{F7820499-4733-4B1C-92EB-A22B5CA24967}" destId="{76731681-3867-46FB-9999-DDC10F0B3903}" srcOrd="1" destOrd="0" presId="urn:microsoft.com/office/officeart/2005/8/layout/process5"/>
    <dgm:cxn modelId="{3F5871D3-B0F0-4395-B902-7C74A8FF4161}" type="presOf" srcId="{9A51A312-E6DC-47E2-8B6F-8EE6DB375865}" destId="{F9940C0E-1B1D-435E-AA0C-68D33BD1A66A}" srcOrd="0" destOrd="0" presId="urn:microsoft.com/office/officeart/2005/8/layout/process5"/>
    <dgm:cxn modelId="{2EECF76A-6A6D-4197-B0EB-2BDBA544A9E8}" type="presOf" srcId="{D5148F8F-9A2D-49B4-92F6-6E6A8397FC55}" destId="{75BF22B4-5C27-4C03-829D-D041187A2879}" srcOrd="0" destOrd="0" presId="urn:microsoft.com/office/officeart/2005/8/layout/process5"/>
    <dgm:cxn modelId="{2683401B-5EFA-4550-B19E-06337D89505F}" srcId="{4E64D785-DD33-4B4D-BE03-824F8DE99B2E}" destId="{745F465B-2AE9-4D7E-AB98-C18359809A55}" srcOrd="6" destOrd="0" parTransId="{6E467499-AEA2-4109-BDDF-EF8B4C5F38AA}" sibTransId="{EA66F4AC-53B5-4350-B0F7-6890715ADCCE}"/>
    <dgm:cxn modelId="{947EE083-F5F1-4DFD-A14D-D429F412B567}" srcId="{4E64D785-DD33-4B4D-BE03-824F8DE99B2E}" destId="{118E64CC-097F-4072-A0EA-62D2CF81C1C0}" srcOrd="5" destOrd="0" parTransId="{4CF45973-1ADA-4FB6-8E48-B42C67DC7AED}" sibTransId="{F57CE17E-EAE0-462B-8E08-EAA2A441C05E}"/>
    <dgm:cxn modelId="{E54B464F-9B31-4FDF-9A93-A95D0EBDDED5}" type="presOf" srcId="{F57CE17E-EAE0-462B-8E08-EAA2A441C05E}" destId="{DE87DEBB-518B-4F04-9369-67FCCA71EF3D}" srcOrd="1" destOrd="0" presId="urn:microsoft.com/office/officeart/2005/8/layout/process5"/>
    <dgm:cxn modelId="{2914A143-CA0F-40E2-918C-7B30A000E4A3}" srcId="{4E64D785-DD33-4B4D-BE03-824F8DE99B2E}" destId="{87F7C020-9DB9-474C-A108-91C4C9FB74AB}" srcOrd="0" destOrd="0" parTransId="{899D9D53-9E22-48C7-BC9A-89088E4CC7DF}" sibTransId="{D5148F8F-9A2D-49B4-92F6-6E6A8397FC55}"/>
    <dgm:cxn modelId="{118E2C15-73EC-4E93-97E3-50362653E534}" type="presOf" srcId="{F7820499-4733-4B1C-92EB-A22B5CA24967}" destId="{61B39C2F-DA24-4E87-8F1F-A1844493DA17}" srcOrd="0" destOrd="0" presId="urn:microsoft.com/office/officeart/2005/8/layout/process5"/>
    <dgm:cxn modelId="{F9157FBF-508A-4E84-AB35-637B73DB4EDC}" type="presOf" srcId="{4E64D785-DD33-4B4D-BE03-824F8DE99B2E}" destId="{3A3EA4DB-6498-41D1-BCB1-A5D0B9EFDAE1}" srcOrd="0" destOrd="0" presId="urn:microsoft.com/office/officeart/2005/8/layout/process5"/>
    <dgm:cxn modelId="{E569F091-F402-4CB4-9FF4-09C997041545}" srcId="{4E64D785-DD33-4B4D-BE03-824F8DE99B2E}" destId="{8538A9F8-BF5E-467E-9FA2-F52957C39925}" srcOrd="3" destOrd="0" parTransId="{39C730BD-A345-413D-8223-ED15B4AC7B5A}" sibTransId="{61A2BA67-BDA3-447B-8D8E-1BBF805E3C0E}"/>
    <dgm:cxn modelId="{EF7E3DF4-60B3-4A46-B746-DF592E43F0DF}" type="presParOf" srcId="{3A3EA4DB-6498-41D1-BCB1-A5D0B9EFDAE1}" destId="{E1C15069-CDF5-45D5-9CC0-B6CBA7ECBEFA}" srcOrd="0" destOrd="0" presId="urn:microsoft.com/office/officeart/2005/8/layout/process5"/>
    <dgm:cxn modelId="{2A560F76-77C5-4636-816F-9CA8FD7113E4}" type="presParOf" srcId="{3A3EA4DB-6498-41D1-BCB1-A5D0B9EFDAE1}" destId="{75BF22B4-5C27-4C03-829D-D041187A2879}" srcOrd="1" destOrd="0" presId="urn:microsoft.com/office/officeart/2005/8/layout/process5"/>
    <dgm:cxn modelId="{EC99C344-246F-4B01-A39C-B9617FF8DB7D}" type="presParOf" srcId="{75BF22B4-5C27-4C03-829D-D041187A2879}" destId="{AFC4986D-E6A0-4495-B04B-B584D4668368}" srcOrd="0" destOrd="0" presId="urn:microsoft.com/office/officeart/2005/8/layout/process5"/>
    <dgm:cxn modelId="{D4DA4096-A520-4A42-BD6C-8A5146EBBAAF}" type="presParOf" srcId="{3A3EA4DB-6498-41D1-BCB1-A5D0B9EFDAE1}" destId="{F9940C0E-1B1D-435E-AA0C-68D33BD1A66A}" srcOrd="2" destOrd="0" presId="urn:microsoft.com/office/officeart/2005/8/layout/process5"/>
    <dgm:cxn modelId="{11A7F66C-930B-4256-8109-3006D52B11CD}" type="presParOf" srcId="{3A3EA4DB-6498-41D1-BCB1-A5D0B9EFDAE1}" destId="{6E1E954C-4D2F-4ECA-A4AE-A24637C6D6F3}" srcOrd="3" destOrd="0" presId="urn:microsoft.com/office/officeart/2005/8/layout/process5"/>
    <dgm:cxn modelId="{72A679B0-9BD9-4736-B38E-FB5980BEAA18}" type="presParOf" srcId="{6E1E954C-4D2F-4ECA-A4AE-A24637C6D6F3}" destId="{8368EEBE-7696-4D26-9C65-994E2C02C55D}" srcOrd="0" destOrd="0" presId="urn:microsoft.com/office/officeart/2005/8/layout/process5"/>
    <dgm:cxn modelId="{639D9B2E-A8C8-4769-B3FF-AFA3CFB6DD8F}" type="presParOf" srcId="{3A3EA4DB-6498-41D1-BCB1-A5D0B9EFDAE1}" destId="{B191324F-46AE-484E-A190-2D1945C2CFAA}" srcOrd="4" destOrd="0" presId="urn:microsoft.com/office/officeart/2005/8/layout/process5"/>
    <dgm:cxn modelId="{734FA59F-A9E3-4C1B-A883-698031ADF9E6}" type="presParOf" srcId="{3A3EA4DB-6498-41D1-BCB1-A5D0B9EFDAE1}" destId="{1994B92C-42ED-4CA0-843F-2D6826DF68A5}" srcOrd="5" destOrd="0" presId="urn:microsoft.com/office/officeart/2005/8/layout/process5"/>
    <dgm:cxn modelId="{918240AD-C59B-4561-A15F-369EAA77334E}" type="presParOf" srcId="{1994B92C-42ED-4CA0-843F-2D6826DF68A5}" destId="{6AF3BE01-39AD-4041-AD6B-5BBA312CD063}" srcOrd="0" destOrd="0" presId="urn:microsoft.com/office/officeart/2005/8/layout/process5"/>
    <dgm:cxn modelId="{C975FE59-06DC-4683-8267-8DD26B76D5D0}" type="presParOf" srcId="{3A3EA4DB-6498-41D1-BCB1-A5D0B9EFDAE1}" destId="{899D264E-7189-4CBA-B359-102B4A3BACEE}" srcOrd="6" destOrd="0" presId="urn:microsoft.com/office/officeart/2005/8/layout/process5"/>
    <dgm:cxn modelId="{A73BD74F-99DC-4470-8BE7-46DEF09A7F77}" type="presParOf" srcId="{3A3EA4DB-6498-41D1-BCB1-A5D0B9EFDAE1}" destId="{EFBEF97B-E7CC-4730-A616-1EB6A9E725CE}" srcOrd="7" destOrd="0" presId="urn:microsoft.com/office/officeart/2005/8/layout/process5"/>
    <dgm:cxn modelId="{10474CA9-00B9-421A-9B64-74B72AB0A3B7}" type="presParOf" srcId="{EFBEF97B-E7CC-4730-A616-1EB6A9E725CE}" destId="{B4C26CF3-288B-4645-AD32-4F57059941DD}" srcOrd="0" destOrd="0" presId="urn:microsoft.com/office/officeart/2005/8/layout/process5"/>
    <dgm:cxn modelId="{CB209309-FC7A-4372-AD5C-CB50DC2B3BEA}" type="presParOf" srcId="{3A3EA4DB-6498-41D1-BCB1-A5D0B9EFDAE1}" destId="{7177037C-3223-4309-AE49-9979D20611A8}" srcOrd="8" destOrd="0" presId="urn:microsoft.com/office/officeart/2005/8/layout/process5"/>
    <dgm:cxn modelId="{EC73CA31-5C17-4E3E-8C56-0D62BB1C7E07}" type="presParOf" srcId="{3A3EA4DB-6498-41D1-BCB1-A5D0B9EFDAE1}" destId="{61B39C2F-DA24-4E87-8F1F-A1844493DA17}" srcOrd="9" destOrd="0" presId="urn:microsoft.com/office/officeart/2005/8/layout/process5"/>
    <dgm:cxn modelId="{2B5AC908-5A00-4294-86F9-3A74D1855111}" type="presParOf" srcId="{61B39C2F-DA24-4E87-8F1F-A1844493DA17}" destId="{76731681-3867-46FB-9999-DDC10F0B3903}" srcOrd="0" destOrd="0" presId="urn:microsoft.com/office/officeart/2005/8/layout/process5"/>
    <dgm:cxn modelId="{0D66CBF6-655E-4C3D-A074-6AFF4261A228}" type="presParOf" srcId="{3A3EA4DB-6498-41D1-BCB1-A5D0B9EFDAE1}" destId="{FF502893-C9CE-44B9-9C7B-39E104B73CF6}" srcOrd="10" destOrd="0" presId="urn:microsoft.com/office/officeart/2005/8/layout/process5"/>
    <dgm:cxn modelId="{771424A9-BA78-4158-B910-D1F36B010C09}" type="presParOf" srcId="{3A3EA4DB-6498-41D1-BCB1-A5D0B9EFDAE1}" destId="{1B497B01-82E5-4A03-A592-2261AD73F204}" srcOrd="11" destOrd="0" presId="urn:microsoft.com/office/officeart/2005/8/layout/process5"/>
    <dgm:cxn modelId="{8DCC6189-F6F2-4787-BC7C-20E5D2A8F321}" type="presParOf" srcId="{1B497B01-82E5-4A03-A592-2261AD73F204}" destId="{DE87DEBB-518B-4F04-9369-67FCCA71EF3D}" srcOrd="0" destOrd="0" presId="urn:microsoft.com/office/officeart/2005/8/layout/process5"/>
    <dgm:cxn modelId="{0A28BD87-E9E0-456A-82DE-A0F3EDB1B38A}" type="presParOf" srcId="{3A3EA4DB-6498-41D1-BCB1-A5D0B9EFDAE1}" destId="{0E093A6A-4226-489B-BA4A-78C6FE203B4E}" srcOrd="12" destOrd="0" presId="urn:microsoft.com/office/officeart/2005/8/layout/process5"/>
    <dgm:cxn modelId="{524C9DDF-B6AE-415B-8C44-CD6D3C3BAA25}" type="presParOf" srcId="{3A3EA4DB-6498-41D1-BCB1-A5D0B9EFDAE1}" destId="{513BEC1F-65C5-4E12-B72F-AF5910EFB675}" srcOrd="13" destOrd="0" presId="urn:microsoft.com/office/officeart/2005/8/layout/process5"/>
    <dgm:cxn modelId="{0276E8AE-61DA-4ACF-917F-445AC45681FA}" type="presParOf" srcId="{513BEC1F-65C5-4E12-B72F-AF5910EFB675}" destId="{C58B6E2C-51A0-4EF8-B803-FE9F74E6D1D3}" srcOrd="0" destOrd="0" presId="urn:microsoft.com/office/officeart/2005/8/layout/process5"/>
    <dgm:cxn modelId="{2459EBD6-48C3-41D1-9D45-4A7EEB55BC42}" type="presParOf" srcId="{3A3EA4DB-6498-41D1-BCB1-A5D0B9EFDAE1}" destId="{9EF87449-87AF-4BD8-B6AE-307777529186}" srcOrd="14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C15069-CDF5-45D5-9CC0-B6CBA7ECBEFA}">
      <dsp:nvSpPr>
        <dsp:cNvPr id="0" name=""/>
        <dsp:cNvSpPr/>
      </dsp:nvSpPr>
      <dsp:spPr>
        <a:xfrm>
          <a:off x="272910" y="111463"/>
          <a:ext cx="2125501" cy="127530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孫悟空</a:t>
          </a:r>
          <a:endParaRPr lang="en-US" altLang="zh-TW" sz="2800" b="1" kern="1200" dirty="0" smtClean="0">
            <a:latin typeface="+mn-ea"/>
            <a:ea typeface="+mn-ea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被菩薩收服</a:t>
          </a:r>
          <a:endParaRPr lang="zh-TW" altLang="en-US" sz="2800" b="1" kern="1200" dirty="0">
            <a:latin typeface="+mn-ea"/>
            <a:ea typeface="+mn-ea"/>
          </a:endParaRPr>
        </a:p>
      </dsp:txBody>
      <dsp:txXfrm>
        <a:off x="310262" y="148815"/>
        <a:ext cx="2050797" cy="1200597"/>
      </dsp:txXfrm>
    </dsp:sp>
    <dsp:sp modelId="{75BF22B4-5C27-4C03-829D-D041187A2879}">
      <dsp:nvSpPr>
        <dsp:cNvPr id="0" name=""/>
        <dsp:cNvSpPr/>
      </dsp:nvSpPr>
      <dsp:spPr>
        <a:xfrm rot="21470149">
          <a:off x="2579385" y="430300"/>
          <a:ext cx="436667" cy="5271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200" kern="1200"/>
        </a:p>
      </dsp:txBody>
      <dsp:txXfrm>
        <a:off x="2579432" y="538198"/>
        <a:ext cx="305667" cy="316274"/>
      </dsp:txXfrm>
    </dsp:sp>
    <dsp:sp modelId="{F9940C0E-1B1D-435E-AA0C-68D33BD1A66A}">
      <dsp:nvSpPr>
        <dsp:cNvPr id="0" name=""/>
        <dsp:cNvSpPr/>
      </dsp:nvSpPr>
      <dsp:spPr>
        <a:xfrm>
          <a:off x="3221725" y="27"/>
          <a:ext cx="2125501" cy="1275301"/>
        </a:xfrm>
        <a:prstGeom prst="roundRect">
          <a:avLst>
            <a:gd name="adj" fmla="val 10000"/>
          </a:avLst>
        </a:prstGeom>
        <a:solidFill>
          <a:schemeClr val="accent3">
            <a:hueOff val="1406283"/>
            <a:satOff val="-2110"/>
            <a:lumOff val="-343"/>
            <a:alpha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派他隨</a:t>
          </a:r>
          <a:endParaRPr lang="en-US" altLang="zh-TW" sz="2800" b="1" kern="1200" dirty="0" smtClean="0">
            <a:latin typeface="+mn-ea"/>
            <a:ea typeface="+mn-ea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唐三藏取經</a:t>
          </a:r>
          <a:endParaRPr lang="zh-TW" altLang="en-US" sz="2800" b="1" kern="1200" dirty="0">
            <a:latin typeface="+mn-ea"/>
            <a:ea typeface="+mn-ea"/>
          </a:endParaRPr>
        </a:p>
      </dsp:txBody>
      <dsp:txXfrm>
        <a:off x="3259077" y="37379"/>
        <a:ext cx="2050797" cy="1200597"/>
      </dsp:txXfrm>
    </dsp:sp>
    <dsp:sp modelId="{6E1E954C-4D2F-4ECA-A4AE-A24637C6D6F3}">
      <dsp:nvSpPr>
        <dsp:cNvPr id="0" name=""/>
        <dsp:cNvSpPr/>
      </dsp:nvSpPr>
      <dsp:spPr>
        <a:xfrm>
          <a:off x="5534271" y="374116"/>
          <a:ext cx="450606" cy="5271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875044"/>
            <a:satOff val="-2813"/>
            <a:lumOff val="-45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200" kern="1200"/>
        </a:p>
      </dsp:txBody>
      <dsp:txXfrm>
        <a:off x="5534271" y="479541"/>
        <a:ext cx="315424" cy="316274"/>
      </dsp:txXfrm>
    </dsp:sp>
    <dsp:sp modelId="{B191324F-46AE-484E-A190-2D1945C2CFAA}">
      <dsp:nvSpPr>
        <dsp:cNvPr id="0" name=""/>
        <dsp:cNvSpPr/>
      </dsp:nvSpPr>
      <dsp:spPr>
        <a:xfrm>
          <a:off x="6197427" y="27"/>
          <a:ext cx="2125501" cy="1275301"/>
        </a:xfrm>
        <a:prstGeom prst="roundRect">
          <a:avLst>
            <a:gd name="adj" fmla="val 10000"/>
          </a:avLst>
        </a:prstGeom>
        <a:solidFill>
          <a:schemeClr val="accent3">
            <a:hueOff val="2812566"/>
            <a:satOff val="-4220"/>
            <a:lumOff val="-686"/>
            <a:alpha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途中收服</a:t>
          </a:r>
          <a:endParaRPr lang="en-US" altLang="zh-TW" sz="2800" b="1" kern="1200" dirty="0" smtClean="0">
            <a:latin typeface="+mn-ea"/>
            <a:ea typeface="+mn-ea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+mn-ea"/>
              <a:ea typeface="+mn-ea"/>
            </a:rPr>
            <a:t>豬八戒、沙悟淨</a:t>
          </a:r>
          <a:endParaRPr lang="zh-TW" altLang="en-US" sz="2000" b="1" kern="1200" dirty="0">
            <a:latin typeface="+mn-ea"/>
            <a:ea typeface="+mn-ea"/>
          </a:endParaRPr>
        </a:p>
      </dsp:txBody>
      <dsp:txXfrm>
        <a:off x="6234779" y="37379"/>
        <a:ext cx="2050797" cy="1200597"/>
      </dsp:txXfrm>
    </dsp:sp>
    <dsp:sp modelId="{1994B92C-42ED-4CA0-843F-2D6826DF68A5}">
      <dsp:nvSpPr>
        <dsp:cNvPr id="0" name=""/>
        <dsp:cNvSpPr/>
      </dsp:nvSpPr>
      <dsp:spPr>
        <a:xfrm rot="5400000">
          <a:off x="7034875" y="1424113"/>
          <a:ext cx="450606" cy="5271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200" kern="1200"/>
        </a:p>
      </dsp:txBody>
      <dsp:txXfrm rot="-5400000">
        <a:off x="7102041" y="1462372"/>
        <a:ext cx="316274" cy="315424"/>
      </dsp:txXfrm>
    </dsp:sp>
    <dsp:sp modelId="{899D264E-7189-4CBA-B359-102B4A3BACEE}">
      <dsp:nvSpPr>
        <dsp:cNvPr id="0" name=""/>
        <dsp:cNvSpPr/>
      </dsp:nvSpPr>
      <dsp:spPr>
        <a:xfrm>
          <a:off x="6197427" y="2125529"/>
          <a:ext cx="2125501" cy="1275301"/>
        </a:xfrm>
        <a:prstGeom prst="roundRect">
          <a:avLst>
            <a:gd name="adj" fmla="val 10000"/>
          </a:avLst>
        </a:prstGeom>
        <a:solidFill>
          <a:schemeClr val="accent3">
            <a:hueOff val="4218849"/>
            <a:satOff val="-6330"/>
            <a:lumOff val="-1029"/>
            <a:alpha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路上遇許多妖魔鬼怪</a:t>
          </a:r>
          <a:endParaRPr lang="zh-TW" altLang="en-US" sz="2800" b="1" kern="1200" dirty="0">
            <a:latin typeface="+mn-ea"/>
            <a:ea typeface="+mn-ea"/>
          </a:endParaRPr>
        </a:p>
      </dsp:txBody>
      <dsp:txXfrm>
        <a:off x="6234779" y="2162881"/>
        <a:ext cx="2050797" cy="1200597"/>
      </dsp:txXfrm>
    </dsp:sp>
    <dsp:sp modelId="{EFBEF97B-E7CC-4730-A616-1EB6A9E725CE}">
      <dsp:nvSpPr>
        <dsp:cNvPr id="0" name=""/>
        <dsp:cNvSpPr/>
      </dsp:nvSpPr>
      <dsp:spPr>
        <a:xfrm rot="10800000">
          <a:off x="5559777" y="2499617"/>
          <a:ext cx="450606" cy="5271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200" kern="1200"/>
        </a:p>
      </dsp:txBody>
      <dsp:txXfrm rot="10800000">
        <a:off x="5694959" y="2605042"/>
        <a:ext cx="315424" cy="316274"/>
      </dsp:txXfrm>
    </dsp:sp>
    <dsp:sp modelId="{7177037C-3223-4309-AE49-9979D20611A8}">
      <dsp:nvSpPr>
        <dsp:cNvPr id="0" name=""/>
        <dsp:cNvSpPr/>
      </dsp:nvSpPr>
      <dsp:spPr>
        <a:xfrm>
          <a:off x="3221725" y="2125529"/>
          <a:ext cx="2125501" cy="1275301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借助</a:t>
          </a:r>
          <a:endParaRPr lang="en-US" altLang="zh-TW" sz="2800" b="1" kern="1200" dirty="0" smtClean="0">
            <a:latin typeface="+mn-ea"/>
            <a:ea typeface="+mn-ea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眾神的力量</a:t>
          </a:r>
          <a:endParaRPr lang="zh-TW" altLang="en-US" sz="2800" b="1" kern="1200" dirty="0">
            <a:latin typeface="+mn-ea"/>
            <a:ea typeface="+mn-ea"/>
          </a:endParaRPr>
        </a:p>
      </dsp:txBody>
      <dsp:txXfrm>
        <a:off x="3259077" y="2162881"/>
        <a:ext cx="2050797" cy="1200597"/>
      </dsp:txXfrm>
    </dsp:sp>
    <dsp:sp modelId="{61B39C2F-DA24-4E87-8F1F-A1844493DA17}">
      <dsp:nvSpPr>
        <dsp:cNvPr id="0" name=""/>
        <dsp:cNvSpPr/>
      </dsp:nvSpPr>
      <dsp:spPr>
        <a:xfrm rot="10800000">
          <a:off x="2584074" y="2499617"/>
          <a:ext cx="450606" cy="5271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200" kern="1200"/>
        </a:p>
      </dsp:txBody>
      <dsp:txXfrm rot="10800000">
        <a:off x="2719256" y="2605042"/>
        <a:ext cx="315424" cy="316274"/>
      </dsp:txXfrm>
    </dsp:sp>
    <dsp:sp modelId="{FF502893-C9CE-44B9-9C7B-39E104B73CF6}">
      <dsp:nvSpPr>
        <dsp:cNvPr id="0" name=""/>
        <dsp:cNvSpPr/>
      </dsp:nvSpPr>
      <dsp:spPr>
        <a:xfrm>
          <a:off x="246022" y="2125529"/>
          <a:ext cx="2125501" cy="1275301"/>
        </a:xfrm>
        <a:prstGeom prst="roundRect">
          <a:avLst>
            <a:gd name="adj" fmla="val 10000"/>
          </a:avLst>
        </a:prstGeom>
        <a:solidFill>
          <a:schemeClr val="accent3">
            <a:hueOff val="7031415"/>
            <a:satOff val="-10550"/>
            <a:lumOff val="-1716"/>
            <a:alpha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解決危機</a:t>
          </a:r>
          <a:endParaRPr lang="en-US" altLang="zh-TW" sz="2800" b="1" kern="1200" dirty="0" smtClean="0">
            <a:latin typeface="+mn-ea"/>
            <a:ea typeface="+mn-ea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化險為夷</a:t>
          </a:r>
          <a:endParaRPr lang="zh-TW" altLang="en-US" sz="2800" b="1" kern="1200" dirty="0">
            <a:latin typeface="+mn-ea"/>
            <a:ea typeface="+mn-ea"/>
          </a:endParaRPr>
        </a:p>
      </dsp:txBody>
      <dsp:txXfrm>
        <a:off x="283374" y="2162881"/>
        <a:ext cx="2050797" cy="1200597"/>
      </dsp:txXfrm>
    </dsp:sp>
    <dsp:sp modelId="{1B497B01-82E5-4A03-A592-2261AD73F204}">
      <dsp:nvSpPr>
        <dsp:cNvPr id="0" name=""/>
        <dsp:cNvSpPr/>
      </dsp:nvSpPr>
      <dsp:spPr>
        <a:xfrm rot="5400000">
          <a:off x="1083470" y="3549615"/>
          <a:ext cx="450606" cy="5271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9375220"/>
            <a:satOff val="-14067"/>
            <a:lumOff val="-228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200" kern="1200"/>
        </a:p>
      </dsp:txBody>
      <dsp:txXfrm rot="-5400000">
        <a:off x="1150636" y="3587874"/>
        <a:ext cx="316274" cy="315424"/>
      </dsp:txXfrm>
    </dsp:sp>
    <dsp:sp modelId="{0E093A6A-4226-489B-BA4A-78C6FE203B4E}">
      <dsp:nvSpPr>
        <dsp:cNvPr id="0" name=""/>
        <dsp:cNvSpPr/>
      </dsp:nvSpPr>
      <dsp:spPr>
        <a:xfrm>
          <a:off x="246022" y="4251031"/>
          <a:ext cx="2125501" cy="1275301"/>
        </a:xfrm>
        <a:prstGeom prst="roundRect">
          <a:avLst>
            <a:gd name="adj" fmla="val 10000"/>
          </a:avLst>
        </a:prstGeom>
        <a:solidFill>
          <a:schemeClr val="accent3">
            <a:hueOff val="8437698"/>
            <a:satOff val="-12660"/>
            <a:lumOff val="-2059"/>
            <a:alpha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  最終</a:t>
          </a:r>
          <a:endParaRPr lang="en-US" altLang="zh-TW" sz="2800" b="1" kern="1200" dirty="0" smtClean="0">
            <a:latin typeface="+mn-ea"/>
            <a:ea typeface="+mn-ea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取得佛經</a:t>
          </a:r>
          <a:endParaRPr lang="en-US" altLang="zh-TW" sz="2800" b="1" kern="1200" dirty="0">
            <a:latin typeface="+mn-ea"/>
            <a:ea typeface="+mn-ea"/>
          </a:endParaRPr>
        </a:p>
      </dsp:txBody>
      <dsp:txXfrm>
        <a:off x="283374" y="4288383"/>
        <a:ext cx="2050797" cy="1200597"/>
      </dsp:txXfrm>
    </dsp:sp>
    <dsp:sp modelId="{513BEC1F-65C5-4E12-B72F-AF5910EFB675}">
      <dsp:nvSpPr>
        <dsp:cNvPr id="0" name=""/>
        <dsp:cNvSpPr/>
      </dsp:nvSpPr>
      <dsp:spPr>
        <a:xfrm>
          <a:off x="2558568" y="4625119"/>
          <a:ext cx="450606" cy="52712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200" kern="1200"/>
        </a:p>
      </dsp:txBody>
      <dsp:txXfrm>
        <a:off x="2558568" y="4730544"/>
        <a:ext cx="315424" cy="316274"/>
      </dsp:txXfrm>
    </dsp:sp>
    <dsp:sp modelId="{9EF87449-87AF-4BD8-B6AE-307777529186}">
      <dsp:nvSpPr>
        <dsp:cNvPr id="0" name=""/>
        <dsp:cNvSpPr/>
      </dsp:nvSpPr>
      <dsp:spPr>
        <a:xfrm>
          <a:off x="3221725" y="4251031"/>
          <a:ext cx="2125501" cy="1275301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 val="9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 返回</a:t>
          </a:r>
          <a:endParaRPr lang="en-US" altLang="zh-TW" sz="2800" b="1" kern="1200" dirty="0" smtClean="0">
            <a:latin typeface="+mn-ea"/>
            <a:ea typeface="+mn-ea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latin typeface="+mn-ea"/>
              <a:ea typeface="+mn-ea"/>
            </a:rPr>
            <a:t>大唐國</a:t>
          </a:r>
          <a:endParaRPr lang="zh-TW" altLang="en-US" sz="2800" b="1" kern="1200" dirty="0">
            <a:latin typeface="+mn-ea"/>
            <a:ea typeface="+mn-ea"/>
          </a:endParaRPr>
        </a:p>
      </dsp:txBody>
      <dsp:txXfrm>
        <a:off x="3259077" y="4288383"/>
        <a:ext cx="2050797" cy="12005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D8796-C5C0-4704-9E01-7BF746335FFF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AD2C81-703F-4175-BAFE-658151CD28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1912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D2C81-703F-4175-BAFE-658151CD28DE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5738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D2C81-703F-4175-BAFE-658151CD28D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2101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D2C81-703F-4175-BAFE-658151CD28DE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40453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D2C81-703F-4175-BAFE-658151CD28DE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4045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AD2C81-703F-4175-BAFE-658151CD28D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0642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D7F69259-44E4-4483-BD98-00D0C3BF8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B6B6E-3E5F-4311-AD02-E1705F6CC090}" type="datetimeFigureOut">
              <a:rPr lang="fr-FR"/>
              <a:pPr>
                <a:defRPr/>
              </a:pPr>
              <a:t>08/12/2020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3B419E29-736F-40BD-B5AF-C9B076218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FB38AACD-5AF1-4C95-8627-E20AAE137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0D3B1-D02C-41E1-97DD-2B2B63ABC7A8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3042128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19043A07-9F8C-4A98-B0CE-019AF1011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ADABD-1D9E-4E91-84F7-D67D1A1C4439}" type="datetimeFigureOut">
              <a:rPr lang="fr-FR"/>
              <a:pPr>
                <a:defRPr/>
              </a:pPr>
              <a:t>08/12/2020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DC197911-6B7F-43E4-9284-B1BA6F45E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5707276-3A99-4C5B-A028-A188DD3DE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4AC578-8721-4343-B90F-D0803A1DFE7B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3993363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8B05CE85-835C-42E8-88F3-FE8522C68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C7B3F-95CF-4A5D-B5F4-04A25A5AFB50}" type="datetimeFigureOut">
              <a:rPr lang="fr-FR"/>
              <a:pPr>
                <a:defRPr/>
              </a:pPr>
              <a:t>08/12/2020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1899ED1A-6B40-4146-BEC7-5ED73816F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E36B62C4-568D-4780-B5C3-57877CD41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2A3586-5C43-4138-BF91-2F3E2B4E2930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1444436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fr-FR"/>
          </a:p>
        </p:txBody>
      </p:sp>
      <p:sp>
        <p:nvSpPr>
          <p:cNvPr id="5" name="Espace réservé de la date 3">
            <a:extLst>
              <a:ext uri="{FF2B5EF4-FFF2-40B4-BE49-F238E27FC236}">
                <a16:creationId xmlns="" xmlns:a16="http://schemas.microsoft.com/office/drawing/2014/main" id="{B35BEB20-CDF0-4A29-A0A4-01A9D65D2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ABF84-7B5B-4E64-B4BA-7202A9BC6630}" type="datetimeFigureOut">
              <a:rPr lang="fr-FR"/>
              <a:pPr>
                <a:defRPr/>
              </a:pPr>
              <a:t>08/12/2020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="" xmlns:a16="http://schemas.microsoft.com/office/drawing/2014/main" id="{46455625-121E-404A-AF68-B24476574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="" xmlns:a16="http://schemas.microsoft.com/office/drawing/2014/main" id="{B714BA39-28BE-4DB5-81D0-153210B59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C9C7EA-CF0A-4C99-B75B-B049BBA8D4C7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1399354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fr-FR"/>
          </a:p>
        </p:txBody>
      </p:sp>
      <p:sp>
        <p:nvSpPr>
          <p:cNvPr id="7" name="Espace réservé de la date 3">
            <a:extLst>
              <a:ext uri="{FF2B5EF4-FFF2-40B4-BE49-F238E27FC236}">
                <a16:creationId xmlns="" xmlns:a16="http://schemas.microsoft.com/office/drawing/2014/main" id="{83AE1867-372C-4A39-9027-60BF3644B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37E42-A3E0-4CFE-86C5-85F0C169F148}" type="datetimeFigureOut">
              <a:rPr lang="fr-FR"/>
              <a:pPr>
                <a:defRPr/>
              </a:pPr>
              <a:t>08/12/2020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="" xmlns:a16="http://schemas.microsoft.com/office/drawing/2014/main" id="{0A8B45B9-6052-4E65-B8EC-923C2B5E1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="" xmlns:a16="http://schemas.microsoft.com/office/drawing/2014/main" id="{0C68AD5E-71DF-45F8-8FAA-DE809C22E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8F0681-8DD4-4C67-A268-FB71139962CF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4057264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fr-FR"/>
          </a:p>
        </p:txBody>
      </p:sp>
      <p:sp>
        <p:nvSpPr>
          <p:cNvPr id="3" name="Espace réservé de la date 3">
            <a:extLst>
              <a:ext uri="{FF2B5EF4-FFF2-40B4-BE49-F238E27FC236}">
                <a16:creationId xmlns="" xmlns:a16="http://schemas.microsoft.com/office/drawing/2014/main" id="{116350BB-DEB4-4691-804C-E4EF334EB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D056C-523C-49FA-B29D-7C14D4E3ADA2}" type="datetimeFigureOut">
              <a:rPr lang="fr-FR"/>
              <a:pPr>
                <a:defRPr/>
              </a:pPr>
              <a:t>08/12/2020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="" xmlns:a16="http://schemas.microsoft.com/office/drawing/2014/main" id="{9FB2576C-2F51-44D5-9749-2DF4F04A7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="" xmlns:a16="http://schemas.microsoft.com/office/drawing/2014/main" id="{A43FAB55-0C72-4757-8EEA-61ACED7C4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FC6F8-BCDA-4163-80D0-1922011D3660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95171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="" xmlns:a16="http://schemas.microsoft.com/office/drawing/2014/main" id="{139F8E06-F0F8-4C88-8F05-3B3873EF9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E2E60-D9B8-4824-BC48-EC75951FB211}" type="datetimeFigureOut">
              <a:rPr lang="fr-FR"/>
              <a:pPr>
                <a:defRPr/>
              </a:pPr>
              <a:t>08/12/2020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="" xmlns:a16="http://schemas.microsoft.com/office/drawing/2014/main" id="{762A3A41-80C1-4BD8-A3D4-DBF8E1F02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="" xmlns:a16="http://schemas.microsoft.com/office/drawing/2014/main" id="{60D48538-CAA4-4A79-86A0-292555200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07FED4-12CB-4ABA-8AA5-4B0CC72EA5D4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466232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="" xmlns:a16="http://schemas.microsoft.com/office/drawing/2014/main" id="{77877535-5240-495C-A557-F16C6A686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321FC-0561-48BD-8CA1-549008FE9E50}" type="datetimeFigureOut">
              <a:rPr lang="fr-FR"/>
              <a:pPr>
                <a:defRPr/>
              </a:pPr>
              <a:t>08/12/2020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="" xmlns:a16="http://schemas.microsoft.com/office/drawing/2014/main" id="{D8015B7F-5A04-4809-8E89-CFF1DB1579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="" xmlns:a16="http://schemas.microsoft.com/office/drawing/2014/main" id="{F99657DD-CFC0-43CB-B949-C5C58BF95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3DB77-E599-4B67-B8E6-A97AEED89840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228670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="" xmlns:a16="http://schemas.microsoft.com/office/drawing/2014/main" id="{26AC2641-5C15-40C4-8612-C53011CF4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8C8A8-15F8-45DC-A92F-ACF8F27D0447}" type="datetimeFigureOut">
              <a:rPr lang="fr-FR"/>
              <a:pPr>
                <a:defRPr/>
              </a:pPr>
              <a:t>08/12/2020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="" xmlns:a16="http://schemas.microsoft.com/office/drawing/2014/main" id="{BBCE0272-DFD4-4151-B0EA-873F7AA49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="" xmlns:a16="http://schemas.microsoft.com/office/drawing/2014/main" id="{876C6835-49BB-4DA0-A186-F2FB9DCB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6300AC-180B-428E-AEFF-058A408AC329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2495340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6F0BE5FE-9998-4021-9E44-0FC6579FE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A4AE3-E500-4E53-9D2E-2505B834811A}" type="datetimeFigureOut">
              <a:rPr lang="fr-FR"/>
              <a:pPr>
                <a:defRPr/>
              </a:pPr>
              <a:t>08/12/2020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7A900160-04A0-4F48-99F5-76309077B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29BF6D4B-51B1-432E-8672-55A0B810A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82F58B-DCFC-4C19-B087-F18D99BCB49B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4049503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AB5B6E09-3F87-42C6-8266-1A00AE146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4A373-297F-4AB3-9ADD-BF3EEE0835F5}" type="datetimeFigureOut">
              <a:rPr lang="fr-FR"/>
              <a:pPr>
                <a:defRPr/>
              </a:pPr>
              <a:t>08/12/2020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438B36C5-B7A1-4FF0-B92E-67D75911A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DE0DC026-1368-4584-89CB-C4327BE06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20F311-BFB5-46D1-9040-FB85A0F67377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221975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="" xmlns:a16="http://schemas.microsoft.com/office/drawing/2014/main" id="{8C649FE5-B2BC-45EA-B576-70FD461BE59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="" xmlns:a16="http://schemas.microsoft.com/office/drawing/2014/main" id="{74B31BF5-F041-48BC-900B-456D992B6F1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/>
              <a:t>Cliquez pour modifier les styles du texte du masque</a:t>
            </a:r>
          </a:p>
          <a:p>
            <a:pPr lvl="1"/>
            <a:r>
              <a:rPr lang="fr-FR" altLang="zh-TW"/>
              <a:t>Deuxième niveau</a:t>
            </a:r>
          </a:p>
          <a:p>
            <a:pPr lvl="2"/>
            <a:r>
              <a:rPr lang="fr-FR" altLang="zh-TW"/>
              <a:t>Troisième niveau</a:t>
            </a:r>
          </a:p>
          <a:p>
            <a:pPr lvl="3"/>
            <a:r>
              <a:rPr lang="fr-FR" altLang="zh-TW"/>
              <a:t>Quatrième niveau</a:t>
            </a:r>
          </a:p>
          <a:p>
            <a:pPr lvl="4"/>
            <a:r>
              <a:rPr lang="fr-FR" altLang="zh-TW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B90BF41A-B1C4-4B98-9DCC-D6BDF70908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6A49EAC-8362-44BD-9DAD-301CB044E2B2}" type="datetimeFigureOut">
              <a:rPr lang="fr-FR"/>
              <a:pPr>
                <a:defRPr/>
              </a:pPr>
              <a:t>08/12/2020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80C333C4-1E5B-4A8C-8481-8B875B86ED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5384B8F7-899A-4D87-8656-BE5346322C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0244E893-B6B2-4132-BA47-31456DA0DB56}" type="slidenum">
              <a:rPr lang="fr-FR" altLang="zh-TW"/>
              <a:pPr/>
              <a:t>‹#›</a:t>
            </a:fld>
            <a:endParaRPr lang="fr-FR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22E2656F-F920-43F9-960C-E65D6457CD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7419" y="6244853"/>
            <a:ext cx="6400800" cy="642938"/>
          </a:xfrm>
        </p:spPr>
        <p:txBody>
          <a:bodyPr rtlCol="0">
            <a:normAutofit fontScale="925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fr-F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en-US" altLang="zh-TW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</a:t>
            </a:r>
            <a:r>
              <a:rPr lang="zh-TW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01</a:t>
            </a:r>
            <a:r>
              <a:rPr lang="zh-TW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江敏碩、</a:t>
            </a:r>
            <a:r>
              <a:rPr lang="en-US" altLang="zh-TW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02</a:t>
            </a:r>
            <a:r>
              <a:rPr lang="zh-TW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何定宇、</a:t>
            </a:r>
            <a:r>
              <a:rPr lang="en-US" altLang="zh-TW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07</a:t>
            </a:r>
            <a:r>
              <a:rPr lang="zh-TW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徐宥洧、</a:t>
            </a:r>
            <a:r>
              <a:rPr lang="en-US" altLang="zh-TW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</a:t>
            </a:r>
            <a:r>
              <a:rPr lang="zh-TW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謝定益</a:t>
            </a:r>
            <a:endParaRPr lang="fr-FR" sz="24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050" name="Picture 2" descr="http://pic.eslite.com/Upload/Product/201004/m/6340804052771450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93376"/>
            <a:ext cx="3854921" cy="54585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DA12828-87E9-40DF-B178-1FDE4195D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332656"/>
            <a:ext cx="8085584" cy="84557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49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人</a:t>
            </a:r>
            <a:r>
              <a:rPr lang="zh-TW" altLang="en-US" sz="4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物</a:t>
            </a:r>
            <a:r>
              <a:rPr lang="zh-TW" altLang="en-US" sz="49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介紹</a:t>
            </a:r>
            <a:r>
              <a:rPr lang="zh-TW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/>
            </a:r>
            <a:br>
              <a:rPr lang="zh-TW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</a:br>
            <a:endParaRPr lang="fr-FR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547720"/>
              </p:ext>
            </p:extLst>
          </p:nvPr>
        </p:nvGraphicFramePr>
        <p:xfrm>
          <a:off x="251520" y="908720"/>
          <a:ext cx="8640960" cy="53560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60240"/>
                <a:gridCol w="2160240"/>
                <a:gridCol w="2160240"/>
                <a:gridCol w="2160240"/>
              </a:tblGrid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800" dirty="0" smtClean="0"/>
                        <a:t>孫悟空</a:t>
                      </a:r>
                      <a:endParaRPr lang="zh-TW" altLang="en-US" sz="4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4800" dirty="0" smtClean="0"/>
                        <a:t>沙悟淨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800" dirty="0" smtClean="0"/>
                        <a:t>豬八戒</a:t>
                      </a:r>
                      <a:endParaRPr lang="zh-TW" altLang="en-US" sz="4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800" dirty="0" smtClean="0"/>
                        <a:t>唐三藏</a:t>
                      </a:r>
                      <a:endParaRPr lang="zh-TW" altLang="en-US" sz="4800" dirty="0"/>
                    </a:p>
                  </a:txBody>
                  <a:tcPr anchor="ctr"/>
                </a:tc>
              </a:tr>
              <a:tr h="4533112">
                <a:tc>
                  <a:txBody>
                    <a:bodyPr/>
                    <a:lstStyle/>
                    <a:p>
                      <a:r>
                        <a:rPr lang="zh-TW" altLang="en-US" sz="2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孕育自一顆靈石，吸納日月精華後破石而出，率領眾猴在花果山稱王，被敬拜為「</a:t>
                      </a:r>
                      <a:endParaRPr lang="en-US" altLang="zh-TW" sz="20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zh-TW" altLang="en-US" sz="2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美猴王」。</a:t>
                      </a:r>
                      <a:endParaRPr lang="en-US" altLang="zh-TW" sz="20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原本是天界的將軍。因為不小心打破花瓶，受到玉皇大帝的懲罰，被貶入凡間後、他成了吃人妖怪。</a:t>
                      </a:r>
                      <a:endParaRPr lang="zh-TW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法號豬悟能</a:t>
                      </a:r>
                      <a:r>
                        <a:rPr lang="zh-TW" altLang="en-US" sz="20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，</a:t>
                      </a:r>
                      <a:r>
                        <a:rPr lang="zh-TW" altLang="en-US" sz="2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是天界率領八萬兵馬的天蓬元帥，後因酒醉後調戲</a:t>
                      </a:r>
                      <a:r>
                        <a:rPr lang="zh-TW" altLang="en-US" sz="2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嫦娥，</a:t>
                      </a:r>
                      <a:r>
                        <a:rPr lang="zh-TW" altLang="en-US" sz="2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被貶入凡間，轉世成了豬臉人身的怪物。</a:t>
                      </a:r>
                      <a:endParaRPr lang="en-US" altLang="zh-TW" sz="20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其原型是唐代僧侶</a:t>
                      </a:r>
                      <a:r>
                        <a:rPr lang="zh-TW" altLang="en-US" sz="2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玄奘</a:t>
                      </a:r>
                      <a:r>
                        <a:rPr lang="zh-TW" altLang="en-US" sz="2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。在小說裡的他俗姓陳，自小出家、成了佛教僧侶。</a:t>
                      </a:r>
                      <a:endParaRPr lang="zh-TW" altLang="en-US" sz="2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5" y="3900968"/>
            <a:ext cx="1920045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00" t="799" r="21601" b="-799"/>
          <a:stretch/>
        </p:blipFill>
        <p:spPr>
          <a:xfrm>
            <a:off x="4807294" y="4077507"/>
            <a:ext cx="1762127" cy="2097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80" t="6832" r="14634" b="6540"/>
          <a:stretch/>
        </p:blipFill>
        <p:spPr>
          <a:xfrm>
            <a:off x="2588265" y="4499117"/>
            <a:ext cx="1839719" cy="1676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齐天大圣卡通画(第1页) - 一起扣扣网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61526"/>
            <a:ext cx="1962657" cy="15716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4EA8364F-37DE-4AC3-B250-D7FA68C26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3888" y="0"/>
            <a:ext cx="208823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大意</a:t>
            </a:r>
            <a:endParaRPr lang="fr-FR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graphicFrame>
        <p:nvGraphicFramePr>
          <p:cNvPr id="6" name="資料庫圖表 5">
            <a:extLst>
              <a:ext uri="{FF2B5EF4-FFF2-40B4-BE49-F238E27FC236}">
                <a16:creationId xmlns="" xmlns:a16="http://schemas.microsoft.com/office/drawing/2014/main" id="{8EFE1A8F-0872-4243-8C8D-3A8356A3AC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1689856"/>
              </p:ext>
            </p:extLst>
          </p:nvPr>
        </p:nvGraphicFramePr>
        <p:xfrm>
          <a:off x="323528" y="980728"/>
          <a:ext cx="8568952" cy="5526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509120"/>
            <a:ext cx="1677740" cy="2097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419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4EA8364F-37DE-4AC3-B250-D7FA68C26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3849" y="5517232"/>
            <a:ext cx="3816423" cy="1143000"/>
          </a:xfrm>
        </p:spPr>
        <p:txBody>
          <a:bodyPr rtlCol="0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zh-TW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心得</a:t>
            </a:r>
            <a:endParaRPr lang="fr-FR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2BF00F95-285C-43DA-B436-BE0FED145F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27784" y="404664"/>
            <a:ext cx="6185917" cy="4925144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zh-TW" altLang="en-US" sz="2800" spc="300" dirty="0" smtClean="0">
                <a:latin typeface="+mj-ea"/>
                <a:ea typeface="+mj-ea"/>
              </a:rPr>
              <a:t>      在此</a:t>
            </a:r>
            <a:r>
              <a:rPr lang="zh-TW" altLang="en-US" sz="2800" spc="300" dirty="0">
                <a:latin typeface="+mj-ea"/>
                <a:ea typeface="+mj-ea"/>
              </a:rPr>
              <a:t>書中，我最深刻的角色是孫悟空</a:t>
            </a:r>
            <a:r>
              <a:rPr lang="zh-TW" altLang="en-US" sz="2800" spc="300" dirty="0" smtClean="0">
                <a:latin typeface="+mj-ea"/>
                <a:ea typeface="+mj-ea"/>
              </a:rPr>
              <a:t>。</a:t>
            </a:r>
            <a:endParaRPr lang="en-US" altLang="zh-TW" sz="2800" spc="300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800" spc="300" dirty="0">
                <a:latin typeface="+mj-ea"/>
                <a:ea typeface="+mj-ea"/>
              </a:rPr>
              <a:t> </a:t>
            </a:r>
            <a:r>
              <a:rPr lang="en-US" altLang="zh-TW" sz="2800" spc="300" dirty="0" smtClean="0">
                <a:latin typeface="+mj-ea"/>
                <a:ea typeface="+mj-ea"/>
              </a:rPr>
              <a:t>     </a:t>
            </a:r>
            <a:r>
              <a:rPr lang="zh-TW" altLang="en-US" sz="2800" spc="300" dirty="0" smtClean="0">
                <a:latin typeface="+mj-ea"/>
                <a:ea typeface="+mj-ea"/>
              </a:rPr>
              <a:t>書</a:t>
            </a:r>
            <a:r>
              <a:rPr lang="zh-TW" altLang="en-US" sz="2800" spc="300" dirty="0">
                <a:latin typeface="+mj-ea"/>
                <a:ea typeface="+mj-ea"/>
              </a:rPr>
              <a:t>中第一</a:t>
            </a:r>
            <a:r>
              <a:rPr lang="zh-TW" altLang="en-US" sz="2800" spc="300" dirty="0" smtClean="0">
                <a:latin typeface="+mj-ea"/>
                <a:ea typeface="+mj-ea"/>
              </a:rPr>
              <a:t>部分詳細描寫悟</a:t>
            </a:r>
            <a:r>
              <a:rPr lang="zh-TW" altLang="en-US" sz="2800" spc="300" dirty="0">
                <a:latin typeface="+mj-ea"/>
                <a:ea typeface="+mj-ea"/>
              </a:rPr>
              <a:t>空出世之後</a:t>
            </a:r>
            <a:r>
              <a:rPr lang="zh-TW" altLang="en-US" sz="2800" spc="300" dirty="0">
                <a:solidFill>
                  <a:srgbClr val="C00000"/>
                </a:solidFill>
                <a:latin typeface="+mj-ea"/>
                <a:ea typeface="+mj-ea"/>
              </a:rPr>
              <a:t>求師學藝</a:t>
            </a:r>
            <a:r>
              <a:rPr lang="zh-TW" altLang="en-US" sz="2800" spc="300" dirty="0">
                <a:latin typeface="+mj-ea"/>
                <a:ea typeface="+mj-ea"/>
              </a:rPr>
              <a:t>、</a:t>
            </a:r>
            <a:r>
              <a:rPr lang="zh-TW" altLang="en-US" sz="2800" spc="300" dirty="0">
                <a:solidFill>
                  <a:srgbClr val="C00000"/>
                </a:solidFill>
                <a:latin typeface="+mj-ea"/>
                <a:ea typeface="+mj-ea"/>
              </a:rPr>
              <a:t>取得金箍棒</a:t>
            </a:r>
            <a:r>
              <a:rPr lang="zh-TW" altLang="en-US" sz="2800" spc="300" dirty="0">
                <a:latin typeface="+mj-ea"/>
                <a:ea typeface="+mj-ea"/>
              </a:rPr>
              <a:t>、</a:t>
            </a:r>
            <a:r>
              <a:rPr lang="zh-TW" altLang="en-US" sz="2800" spc="300" dirty="0">
                <a:solidFill>
                  <a:srgbClr val="C00000"/>
                </a:solidFill>
                <a:latin typeface="+mj-ea"/>
                <a:ea typeface="+mj-ea"/>
              </a:rPr>
              <a:t>銷毀生死冊</a:t>
            </a:r>
            <a:r>
              <a:rPr lang="zh-TW" altLang="en-US" sz="2800" spc="300" dirty="0">
                <a:latin typeface="+mj-ea"/>
                <a:ea typeface="+mj-ea"/>
              </a:rPr>
              <a:t>、</a:t>
            </a:r>
            <a:r>
              <a:rPr lang="zh-TW" altLang="en-US" sz="2800" spc="300" dirty="0">
                <a:solidFill>
                  <a:srgbClr val="C00000"/>
                </a:solidFill>
                <a:latin typeface="+mj-ea"/>
                <a:ea typeface="+mj-ea"/>
              </a:rPr>
              <a:t>大鬧蟠桃會</a:t>
            </a:r>
            <a:r>
              <a:rPr lang="zh-TW" altLang="en-US" sz="2800" spc="300" dirty="0">
                <a:latin typeface="+mj-ea"/>
                <a:ea typeface="+mj-ea"/>
              </a:rPr>
              <a:t>、</a:t>
            </a:r>
            <a:r>
              <a:rPr lang="zh-TW" altLang="en-US" sz="2800" spc="300" dirty="0">
                <a:solidFill>
                  <a:srgbClr val="C00000"/>
                </a:solidFill>
                <a:latin typeface="+mj-ea"/>
                <a:ea typeface="+mj-ea"/>
              </a:rPr>
              <a:t>砸壞煉丹爐</a:t>
            </a:r>
            <a:r>
              <a:rPr lang="zh-TW" altLang="en-US" sz="2800" spc="300" dirty="0">
                <a:latin typeface="+mj-ea"/>
                <a:ea typeface="+mj-ea"/>
              </a:rPr>
              <a:t>。孫悟空更懂得</a:t>
            </a:r>
            <a:r>
              <a:rPr lang="zh-TW" altLang="en-US" sz="2800" spc="300" dirty="0" smtClean="0">
                <a:latin typeface="+mj-ea"/>
                <a:ea typeface="+mj-ea"/>
              </a:rPr>
              <a:t>七十二變和</a:t>
            </a:r>
            <a:r>
              <a:rPr lang="zh-TW" altLang="en-US" sz="2800" spc="300" dirty="0">
                <a:latin typeface="+mj-ea"/>
                <a:ea typeface="+mj-ea"/>
              </a:rPr>
              <a:t>長生不老之術，還會</a:t>
            </a:r>
            <a:r>
              <a:rPr lang="zh-TW" altLang="en-US" sz="2800" spc="300" dirty="0" smtClean="0">
                <a:latin typeface="+mj-ea"/>
                <a:ea typeface="+mj-ea"/>
              </a:rPr>
              <a:t>駕筋斗</a:t>
            </a:r>
            <a:r>
              <a:rPr lang="zh-TW" altLang="en-US" sz="2800" spc="300" dirty="0">
                <a:latin typeface="+mj-ea"/>
                <a:ea typeface="+mj-ea"/>
              </a:rPr>
              <a:t>雲，一翻就是十萬八千里</a:t>
            </a:r>
            <a:r>
              <a:rPr lang="zh-TW" altLang="en-US" sz="2800" spc="300" dirty="0" smtClean="0">
                <a:latin typeface="+mj-ea"/>
                <a:ea typeface="+mj-ea"/>
              </a:rPr>
              <a:t>。</a:t>
            </a:r>
            <a:endParaRPr lang="en-US" altLang="zh-TW" sz="2800" spc="300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2800" spc="300" dirty="0">
                <a:latin typeface="+mj-ea"/>
                <a:ea typeface="+mj-ea"/>
              </a:rPr>
              <a:t> </a:t>
            </a:r>
            <a:r>
              <a:rPr lang="en-US" altLang="zh-TW" sz="2800" spc="300" dirty="0" smtClean="0">
                <a:latin typeface="+mj-ea"/>
                <a:ea typeface="+mj-ea"/>
              </a:rPr>
              <a:t>   </a:t>
            </a:r>
            <a:r>
              <a:rPr lang="zh-TW" altLang="en-US" sz="2800" spc="300" dirty="0" smtClean="0">
                <a:latin typeface="+mj-ea"/>
                <a:ea typeface="+mj-ea"/>
              </a:rPr>
              <a:t>作者</a:t>
            </a:r>
            <a:r>
              <a:rPr lang="zh-TW" altLang="en-US" sz="2800" spc="300" dirty="0">
                <a:latin typeface="+mj-ea"/>
                <a:ea typeface="+mj-ea"/>
              </a:rPr>
              <a:t>成功塑造了一個</a:t>
            </a:r>
            <a:r>
              <a:rPr lang="zh-TW" altLang="en-US" sz="2800" spc="300" dirty="0" smtClean="0">
                <a:latin typeface="+mj-ea"/>
                <a:ea typeface="+mj-ea"/>
              </a:rPr>
              <a:t>神通廣大的</a:t>
            </a:r>
            <a:r>
              <a:rPr lang="zh-TW" altLang="en-US" sz="2800" spc="300" dirty="0">
                <a:latin typeface="+mj-ea"/>
                <a:ea typeface="+mj-ea"/>
              </a:rPr>
              <a:t>英雄形象，顯現了反傳統的思想和鬥爭精神</a:t>
            </a:r>
            <a:r>
              <a:rPr lang="zh-TW" altLang="en-US" sz="2800" spc="300" dirty="0" smtClean="0">
                <a:latin typeface="+mj-ea"/>
                <a:ea typeface="+mj-ea"/>
              </a:rPr>
              <a:t>。</a:t>
            </a:r>
            <a:endParaRPr lang="zh-TW" altLang="en-US" sz="2800" spc="300" dirty="0">
              <a:latin typeface="+mj-ea"/>
              <a:ea typeface="+mj-ea"/>
            </a:endParaRPr>
          </a:p>
        </p:txBody>
      </p:sp>
      <p:pic>
        <p:nvPicPr>
          <p:cNvPr id="5" name="Picture 4" descr="齐天大圣卡通画(第1页) - 一起扣扣网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157192"/>
            <a:ext cx="1962657" cy="15716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422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2BF00F95-285C-43DA-B436-BE0FED145F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3808" y="836712"/>
            <a:ext cx="5969893" cy="4925144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zh-TW" altLang="en-US" sz="2800" spc="300" dirty="0" smtClean="0">
                <a:latin typeface="+mj-ea"/>
                <a:ea typeface="+mj-ea"/>
              </a:rPr>
              <a:t>    我</a:t>
            </a:r>
            <a:r>
              <a:rPr lang="zh-TW" altLang="en-US" sz="2800" spc="300" dirty="0">
                <a:latin typeface="+mj-ea"/>
                <a:ea typeface="+mj-ea"/>
              </a:rPr>
              <a:t>覺得最搞笑的是豬八戒，他在辦事的時候很不牢靠，但又很愛</a:t>
            </a:r>
            <a:r>
              <a:rPr lang="zh-TW" altLang="en-US" sz="2800" spc="300" dirty="0" smtClean="0">
                <a:latin typeface="+mj-ea"/>
                <a:ea typeface="+mj-ea"/>
              </a:rPr>
              <a:t>出風頭，所以</a:t>
            </a:r>
            <a:r>
              <a:rPr lang="zh-TW" altLang="en-US" sz="2800" spc="300" dirty="0">
                <a:latin typeface="+mj-ea"/>
                <a:ea typeface="+mj-ea"/>
              </a:rPr>
              <a:t>時常被</a:t>
            </a:r>
            <a:r>
              <a:rPr lang="zh-TW" altLang="en-US" sz="2800" spc="300" dirty="0" smtClean="0">
                <a:latin typeface="+mj-ea"/>
                <a:ea typeface="+mj-ea"/>
              </a:rPr>
              <a:t>罵。</a:t>
            </a:r>
            <a:endParaRPr lang="en-US" altLang="zh-TW" sz="2800" spc="300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2800" spc="300" dirty="0" smtClean="0">
                <a:latin typeface="+mj-ea"/>
                <a:ea typeface="+mj-ea"/>
              </a:rPr>
              <a:t>    細讀</a:t>
            </a:r>
            <a:r>
              <a:rPr lang="en-US" altLang="zh-TW" sz="2800" spc="300" dirty="0" smtClean="0">
                <a:latin typeface="+mj-ea"/>
                <a:ea typeface="+mj-ea"/>
              </a:rPr>
              <a:t>《</a:t>
            </a:r>
            <a:r>
              <a:rPr lang="zh-TW" altLang="en-US" sz="2800" spc="300" dirty="0" smtClean="0">
                <a:latin typeface="+mj-ea"/>
                <a:ea typeface="+mj-ea"/>
              </a:rPr>
              <a:t>西遊記</a:t>
            </a:r>
            <a:r>
              <a:rPr lang="en-US" altLang="zh-TW" sz="2800" spc="300" dirty="0" smtClean="0">
                <a:latin typeface="+mj-ea"/>
                <a:ea typeface="+mj-ea"/>
              </a:rPr>
              <a:t>》</a:t>
            </a:r>
            <a:r>
              <a:rPr lang="zh-TW" altLang="en-US" sz="2800" spc="300" dirty="0" smtClean="0">
                <a:latin typeface="+mj-ea"/>
                <a:ea typeface="+mj-ea"/>
              </a:rPr>
              <a:t>你會發現八戒其實是聰明的，</a:t>
            </a:r>
            <a:r>
              <a:rPr lang="zh-TW" altLang="en-US" sz="2800" spc="300" dirty="0">
                <a:latin typeface="+mj-ea"/>
                <a:ea typeface="+mj-ea"/>
              </a:rPr>
              <a:t>但是最後的結局也告訴我們這種</a:t>
            </a:r>
            <a:r>
              <a:rPr lang="zh-TW" altLang="en-US" sz="2800" b="1" spc="300" dirty="0">
                <a:solidFill>
                  <a:srgbClr val="FF0000"/>
                </a:solidFill>
                <a:latin typeface="+mj-ea"/>
                <a:ea typeface="+mj-ea"/>
              </a:rPr>
              <a:t>小聰明終不可取</a:t>
            </a:r>
            <a:r>
              <a:rPr lang="zh-TW" altLang="en-US" sz="2800" spc="300" dirty="0">
                <a:latin typeface="+mj-ea"/>
                <a:ea typeface="+mj-ea"/>
              </a:rPr>
              <a:t>。這就是中國小說中無窮的智慧與借鑑，值得我們去思考與領會。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282" y="4576162"/>
            <a:ext cx="1906141" cy="227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re 1">
            <a:extLst>
              <a:ext uri="{FF2B5EF4-FFF2-40B4-BE49-F238E27FC236}">
                <a16:creationId xmlns="" xmlns:a16="http://schemas.microsoft.com/office/drawing/2014/main" id="{4EA8364F-37DE-4AC3-B250-D7FA68C26F80}"/>
              </a:ext>
            </a:extLst>
          </p:cNvPr>
          <p:cNvSpPr txBox="1">
            <a:spLocks/>
          </p:cNvSpPr>
          <p:nvPr/>
        </p:nvSpPr>
        <p:spPr bwMode="auto">
          <a:xfrm>
            <a:off x="2695267" y="5301208"/>
            <a:ext cx="412034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</a:rPr>
              <a:t>心得</a:t>
            </a:r>
            <a:endParaRPr lang="fr-FR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84131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2411760" y="3573016"/>
            <a:ext cx="5400600" cy="1470025"/>
          </a:xfrm>
        </p:spPr>
        <p:txBody>
          <a:bodyPr/>
          <a:lstStyle/>
          <a:p>
            <a:r>
              <a:rPr lang="zh-TW" altLang="en-US" sz="4000" dirty="0">
                <a:latin typeface="+mj-ea"/>
              </a:rPr>
              <a:t>感謝大家的收看與聆聽</a:t>
            </a:r>
            <a:br>
              <a:rPr lang="zh-TW" altLang="en-US" sz="4000" dirty="0">
                <a:latin typeface="+mj-ea"/>
              </a:rPr>
            </a:br>
            <a:endParaRPr lang="zh-TW" altLang="en-US" sz="4000" dirty="0">
              <a:latin typeface="+mj-ea"/>
            </a:endParaRPr>
          </a:p>
        </p:txBody>
      </p:sp>
      <p:sp>
        <p:nvSpPr>
          <p:cNvPr id="6" name="標題 5">
            <a:extLst>
              <a:ext uri="{FF2B5EF4-FFF2-40B4-BE49-F238E27FC236}">
                <a16:creationId xmlns="" xmlns:a16="http://schemas.microsoft.com/office/drawing/2014/main" id="{BEA6B985-F550-44BC-B238-05FC2AED23A7}"/>
              </a:ext>
            </a:extLst>
          </p:cNvPr>
          <p:cNvSpPr txBox="1">
            <a:spLocks/>
          </p:cNvSpPr>
          <p:nvPr/>
        </p:nvSpPr>
        <p:spPr bwMode="auto">
          <a:xfrm>
            <a:off x="2411760" y="4437112"/>
            <a:ext cx="5400600" cy="1584176"/>
          </a:xfrm>
          <a:prstGeom prst="rect">
            <a:avLst/>
          </a:prstGeom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7200" dirty="0" smtClean="0">
                <a:solidFill>
                  <a:schemeClr val="bg2">
                    <a:lumMod val="25000"/>
                  </a:schemeClr>
                </a:solidFill>
                <a:latin typeface="+mj-ea"/>
                <a:ea typeface="+mj-ea"/>
              </a:rPr>
              <a:t>THE END</a:t>
            </a:r>
            <a:endParaRPr lang="zh-TW" altLang="en-US" sz="7200" dirty="0">
              <a:solidFill>
                <a:schemeClr val="bg2">
                  <a:lumMod val="2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84492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314</TotalTime>
  <Words>364</Words>
  <Application>Microsoft Office PowerPoint</Application>
  <PresentationFormat>如螢幕大小 (4:3)</PresentationFormat>
  <Paragraphs>41</Paragraphs>
  <Slides>6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1" baseType="lpstr">
      <vt:lpstr>Arial</vt:lpstr>
      <vt:lpstr>新細明體</vt:lpstr>
      <vt:lpstr>微軟正黑體</vt:lpstr>
      <vt:lpstr>Calibri</vt:lpstr>
      <vt:lpstr>Thème Office</vt:lpstr>
      <vt:lpstr>PowerPoint 簡報</vt:lpstr>
      <vt:lpstr>人物介紹 </vt:lpstr>
      <vt:lpstr>大意</vt:lpstr>
      <vt:lpstr>心得</vt:lpstr>
      <vt:lpstr>PowerPoint 簡報</vt:lpstr>
      <vt:lpstr>感謝大家的收看與聆聽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少年小樹之歌</dc:title>
  <dc:creator>akuma tseng</dc:creator>
  <cp:lastModifiedBy>user</cp:lastModifiedBy>
  <cp:revision>43</cp:revision>
  <dcterms:created xsi:type="dcterms:W3CDTF">2020-03-04T12:55:07Z</dcterms:created>
  <dcterms:modified xsi:type="dcterms:W3CDTF">2020-12-07T19:35:27Z</dcterms:modified>
</cp:coreProperties>
</file>