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327" r:id="rId3"/>
    <p:sldId id="328" r:id="rId4"/>
    <p:sldId id="329" r:id="rId5"/>
    <p:sldId id="330" r:id="rId6"/>
    <p:sldId id="324" r:id="rId7"/>
    <p:sldId id="277" r:id="rId8"/>
  </p:sldIdLst>
  <p:sldSz cx="12192000" cy="6858000"/>
  <p:notesSz cx="6858000" cy="9144000"/>
  <p:custDataLst>
    <p:tags r:id="rId1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C86D"/>
    <a:srgbClr val="E38F90"/>
    <a:srgbClr val="F6F0E1"/>
    <a:srgbClr val="82C3C3"/>
    <a:srgbClr val="ECC2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78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802" y="53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BE6BCC-200C-4D92-B317-FC051C29FAFE}" type="datetimeFigureOut">
              <a:rPr lang="zh-CN" altLang="en-US" smtClean="0"/>
              <a:t>2022/4/4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248640-275A-47DB-86DC-425DB83474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834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248640-275A-47DB-86DC-425DB83474C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7852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>
            <a:extLst>
              <a:ext uri="{FF2B5EF4-FFF2-40B4-BE49-F238E27FC236}">
                <a16:creationId xmlns="" xmlns:a16="http://schemas.microsoft.com/office/drawing/2014/main" id="{82E91AB3-41F2-498F-934F-3B9235D7A69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>
            <a:extLst>
              <a:ext uri="{FF2B5EF4-FFF2-40B4-BE49-F238E27FC236}">
                <a16:creationId xmlns="" xmlns:a16="http://schemas.microsoft.com/office/drawing/2014/main" id="{ACD877C2-A05E-4585-8F71-EA5BB395F65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00" name="灯片编号占位符 3">
            <a:extLst>
              <a:ext uri="{FF2B5EF4-FFF2-40B4-BE49-F238E27FC236}">
                <a16:creationId xmlns="" xmlns:a16="http://schemas.microsoft.com/office/drawing/2014/main" id="{C0B57099-27BC-44FC-B03C-59BF42858C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DEE882E-0042-4466-A8DE-72BBC4E39B64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705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>
            <a:extLst>
              <a:ext uri="{FF2B5EF4-FFF2-40B4-BE49-F238E27FC236}">
                <a16:creationId xmlns="" xmlns:a16="http://schemas.microsoft.com/office/drawing/2014/main" id="{82E91AB3-41F2-498F-934F-3B9235D7A69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>
            <a:extLst>
              <a:ext uri="{FF2B5EF4-FFF2-40B4-BE49-F238E27FC236}">
                <a16:creationId xmlns="" xmlns:a16="http://schemas.microsoft.com/office/drawing/2014/main" id="{ACD877C2-A05E-4585-8F71-EA5BB395F65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00" name="灯片编号占位符 3">
            <a:extLst>
              <a:ext uri="{FF2B5EF4-FFF2-40B4-BE49-F238E27FC236}">
                <a16:creationId xmlns="" xmlns:a16="http://schemas.microsoft.com/office/drawing/2014/main" id="{C0B57099-27BC-44FC-B03C-59BF42858C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DEE882E-0042-4466-A8DE-72BBC4E39B64}" type="slidenum">
              <a:rPr lang="zh-CN" altLang="en-US" smtClean="0">
                <a:latin typeface="Calibri" panose="020F0502020204030204" pitchFamily="34" charset="0"/>
              </a:rPr>
              <a:pPr/>
              <a:t>3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7703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>
            <a:extLst>
              <a:ext uri="{FF2B5EF4-FFF2-40B4-BE49-F238E27FC236}">
                <a16:creationId xmlns="" xmlns:a16="http://schemas.microsoft.com/office/drawing/2014/main" id="{82E91AB3-41F2-498F-934F-3B9235D7A69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>
            <a:extLst>
              <a:ext uri="{FF2B5EF4-FFF2-40B4-BE49-F238E27FC236}">
                <a16:creationId xmlns="" xmlns:a16="http://schemas.microsoft.com/office/drawing/2014/main" id="{ACD877C2-A05E-4585-8F71-EA5BB395F65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00" name="灯片编号占位符 3">
            <a:extLst>
              <a:ext uri="{FF2B5EF4-FFF2-40B4-BE49-F238E27FC236}">
                <a16:creationId xmlns="" xmlns:a16="http://schemas.microsoft.com/office/drawing/2014/main" id="{C0B57099-27BC-44FC-B03C-59BF42858C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DEE882E-0042-4466-A8DE-72BBC4E39B64}" type="slidenum">
              <a:rPr lang="zh-CN" altLang="en-US" smtClean="0">
                <a:latin typeface="Calibri" panose="020F0502020204030204" pitchFamily="34" charset="0"/>
              </a:rPr>
              <a:pPr/>
              <a:t>4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860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>
            <a:extLst>
              <a:ext uri="{FF2B5EF4-FFF2-40B4-BE49-F238E27FC236}">
                <a16:creationId xmlns="" xmlns:a16="http://schemas.microsoft.com/office/drawing/2014/main" id="{82E91AB3-41F2-498F-934F-3B9235D7A69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>
            <a:extLst>
              <a:ext uri="{FF2B5EF4-FFF2-40B4-BE49-F238E27FC236}">
                <a16:creationId xmlns="" xmlns:a16="http://schemas.microsoft.com/office/drawing/2014/main" id="{ACD877C2-A05E-4585-8F71-EA5BB395F65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00" name="灯片编号占位符 3">
            <a:extLst>
              <a:ext uri="{FF2B5EF4-FFF2-40B4-BE49-F238E27FC236}">
                <a16:creationId xmlns="" xmlns:a16="http://schemas.microsoft.com/office/drawing/2014/main" id="{C0B57099-27BC-44FC-B03C-59BF42858C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DEE882E-0042-4466-A8DE-72BBC4E39B64}" type="slidenum">
              <a:rPr lang="zh-CN" altLang="en-US" smtClean="0">
                <a:latin typeface="Calibri" panose="020F0502020204030204" pitchFamily="34" charset="0"/>
              </a:rPr>
              <a:pPr/>
              <a:t>5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36630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>
            <a:extLst>
              <a:ext uri="{FF2B5EF4-FFF2-40B4-BE49-F238E27FC236}">
                <a16:creationId xmlns="" xmlns:a16="http://schemas.microsoft.com/office/drawing/2014/main" id="{82E91AB3-41F2-498F-934F-3B9235D7A69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>
            <a:extLst>
              <a:ext uri="{FF2B5EF4-FFF2-40B4-BE49-F238E27FC236}">
                <a16:creationId xmlns="" xmlns:a16="http://schemas.microsoft.com/office/drawing/2014/main" id="{ACD877C2-A05E-4585-8F71-EA5BB395F65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00" name="灯片编号占位符 3">
            <a:extLst>
              <a:ext uri="{FF2B5EF4-FFF2-40B4-BE49-F238E27FC236}">
                <a16:creationId xmlns="" xmlns:a16="http://schemas.microsoft.com/office/drawing/2014/main" id="{C0B57099-27BC-44FC-B03C-59BF42858C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DEE882E-0042-4466-A8DE-72BBC4E39B64}" type="slidenum">
              <a:rPr lang="zh-CN" altLang="en-US" smtClean="0">
                <a:latin typeface="Calibri" panose="020F0502020204030204" pitchFamily="34" charset="0"/>
              </a:rPr>
              <a:pPr/>
              <a:t>6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6084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248640-275A-47DB-86DC-425DB83474C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5737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009E8424-D6DA-4CFD-B8D3-D0C1DFBF734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2" t="18492" r="5572" b="1436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859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8292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2406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: 形状 11">
            <a:extLst>
              <a:ext uri="{FF2B5EF4-FFF2-40B4-BE49-F238E27FC236}">
                <a16:creationId xmlns="" xmlns:a16="http://schemas.microsoft.com/office/drawing/2014/main" id="{1E41B967-9B2D-4304-BCC6-CC53AAE60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58888" y="2165137"/>
            <a:ext cx="1320800" cy="1320800"/>
          </a:xfrm>
          <a:custGeom>
            <a:avLst/>
            <a:gdLst>
              <a:gd name="connsiteX0" fmla="*/ 660400 w 1320800"/>
              <a:gd name="connsiteY0" fmla="*/ 0 h 1320800"/>
              <a:gd name="connsiteX1" fmla="*/ 1320800 w 1320800"/>
              <a:gd name="connsiteY1" fmla="*/ 660400 h 1320800"/>
              <a:gd name="connsiteX2" fmla="*/ 660400 w 1320800"/>
              <a:gd name="connsiteY2" fmla="*/ 1320800 h 1320800"/>
              <a:gd name="connsiteX3" fmla="*/ 0 w 1320800"/>
              <a:gd name="connsiteY3" fmla="*/ 660400 h 1320800"/>
              <a:gd name="connsiteX4" fmla="*/ 660400 w 1320800"/>
              <a:gd name="connsiteY4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20800" h="1320800">
                <a:moveTo>
                  <a:pt x="660400" y="0"/>
                </a:moveTo>
                <a:cubicBezTo>
                  <a:pt x="1025129" y="0"/>
                  <a:pt x="1320800" y="295671"/>
                  <a:pt x="1320800" y="660400"/>
                </a:cubicBezTo>
                <a:cubicBezTo>
                  <a:pt x="1320800" y="1025129"/>
                  <a:pt x="1025129" y="1320800"/>
                  <a:pt x="660400" y="1320800"/>
                </a:cubicBezTo>
                <a:cubicBezTo>
                  <a:pt x="295671" y="1320800"/>
                  <a:pt x="0" y="1025129"/>
                  <a:pt x="0" y="660400"/>
                </a:cubicBezTo>
                <a:cubicBezTo>
                  <a:pt x="0" y="295671"/>
                  <a:pt x="295671" y="0"/>
                  <a:pt x="6604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任意多边形: 形状 13">
            <a:extLst>
              <a:ext uri="{FF2B5EF4-FFF2-40B4-BE49-F238E27FC236}">
                <a16:creationId xmlns="" xmlns:a16="http://schemas.microsoft.com/office/drawing/2014/main" id="{CD3DAD23-7025-4EC4-9662-174CFEB538A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258888" y="4146337"/>
            <a:ext cx="1320800" cy="1320800"/>
          </a:xfrm>
          <a:custGeom>
            <a:avLst/>
            <a:gdLst>
              <a:gd name="connsiteX0" fmla="*/ 660400 w 1320800"/>
              <a:gd name="connsiteY0" fmla="*/ 0 h 1320800"/>
              <a:gd name="connsiteX1" fmla="*/ 1320800 w 1320800"/>
              <a:gd name="connsiteY1" fmla="*/ 660400 h 1320800"/>
              <a:gd name="connsiteX2" fmla="*/ 660400 w 1320800"/>
              <a:gd name="connsiteY2" fmla="*/ 1320800 h 1320800"/>
              <a:gd name="connsiteX3" fmla="*/ 0 w 1320800"/>
              <a:gd name="connsiteY3" fmla="*/ 660400 h 1320800"/>
              <a:gd name="connsiteX4" fmla="*/ 660400 w 1320800"/>
              <a:gd name="connsiteY4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20800" h="1320800">
                <a:moveTo>
                  <a:pt x="660400" y="0"/>
                </a:moveTo>
                <a:cubicBezTo>
                  <a:pt x="1025129" y="0"/>
                  <a:pt x="1320800" y="295671"/>
                  <a:pt x="1320800" y="660400"/>
                </a:cubicBezTo>
                <a:cubicBezTo>
                  <a:pt x="1320800" y="1025129"/>
                  <a:pt x="1025129" y="1320800"/>
                  <a:pt x="660400" y="1320800"/>
                </a:cubicBezTo>
                <a:cubicBezTo>
                  <a:pt x="295671" y="1320800"/>
                  <a:pt x="0" y="1025129"/>
                  <a:pt x="0" y="660400"/>
                </a:cubicBezTo>
                <a:cubicBezTo>
                  <a:pt x="0" y="295671"/>
                  <a:pt x="295671" y="0"/>
                  <a:pt x="6604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任意多边形: 形状 12">
            <a:extLst>
              <a:ext uri="{FF2B5EF4-FFF2-40B4-BE49-F238E27FC236}">
                <a16:creationId xmlns="" xmlns:a16="http://schemas.microsoft.com/office/drawing/2014/main" id="{823B8A63-7EE4-449E-A129-1415353FB12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34113" y="2165137"/>
            <a:ext cx="1320800" cy="1320800"/>
          </a:xfrm>
          <a:custGeom>
            <a:avLst/>
            <a:gdLst>
              <a:gd name="connsiteX0" fmla="*/ 660400 w 1320800"/>
              <a:gd name="connsiteY0" fmla="*/ 0 h 1320800"/>
              <a:gd name="connsiteX1" fmla="*/ 1320800 w 1320800"/>
              <a:gd name="connsiteY1" fmla="*/ 660400 h 1320800"/>
              <a:gd name="connsiteX2" fmla="*/ 660400 w 1320800"/>
              <a:gd name="connsiteY2" fmla="*/ 1320800 h 1320800"/>
              <a:gd name="connsiteX3" fmla="*/ 0 w 1320800"/>
              <a:gd name="connsiteY3" fmla="*/ 660400 h 1320800"/>
              <a:gd name="connsiteX4" fmla="*/ 660400 w 1320800"/>
              <a:gd name="connsiteY4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20800" h="1320800">
                <a:moveTo>
                  <a:pt x="660400" y="0"/>
                </a:moveTo>
                <a:cubicBezTo>
                  <a:pt x="1025129" y="0"/>
                  <a:pt x="1320800" y="295671"/>
                  <a:pt x="1320800" y="660400"/>
                </a:cubicBezTo>
                <a:cubicBezTo>
                  <a:pt x="1320800" y="1025129"/>
                  <a:pt x="1025129" y="1320800"/>
                  <a:pt x="660400" y="1320800"/>
                </a:cubicBezTo>
                <a:cubicBezTo>
                  <a:pt x="295671" y="1320800"/>
                  <a:pt x="0" y="1025129"/>
                  <a:pt x="0" y="660400"/>
                </a:cubicBezTo>
                <a:cubicBezTo>
                  <a:pt x="0" y="295671"/>
                  <a:pt x="295671" y="0"/>
                  <a:pt x="6604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任意多边形: 形状 14">
            <a:extLst>
              <a:ext uri="{FF2B5EF4-FFF2-40B4-BE49-F238E27FC236}">
                <a16:creationId xmlns="" xmlns:a16="http://schemas.microsoft.com/office/drawing/2014/main" id="{ADAD49C5-2BF0-4A04-B37D-5C7E9278879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34113" y="4146337"/>
            <a:ext cx="1320800" cy="1320800"/>
          </a:xfrm>
          <a:custGeom>
            <a:avLst/>
            <a:gdLst>
              <a:gd name="connsiteX0" fmla="*/ 660400 w 1320800"/>
              <a:gd name="connsiteY0" fmla="*/ 0 h 1320800"/>
              <a:gd name="connsiteX1" fmla="*/ 1320800 w 1320800"/>
              <a:gd name="connsiteY1" fmla="*/ 660400 h 1320800"/>
              <a:gd name="connsiteX2" fmla="*/ 660400 w 1320800"/>
              <a:gd name="connsiteY2" fmla="*/ 1320800 h 1320800"/>
              <a:gd name="connsiteX3" fmla="*/ 0 w 1320800"/>
              <a:gd name="connsiteY3" fmla="*/ 660400 h 1320800"/>
              <a:gd name="connsiteX4" fmla="*/ 660400 w 1320800"/>
              <a:gd name="connsiteY4" fmla="*/ 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20800" h="1320800">
                <a:moveTo>
                  <a:pt x="660400" y="0"/>
                </a:moveTo>
                <a:cubicBezTo>
                  <a:pt x="1025129" y="0"/>
                  <a:pt x="1320800" y="295671"/>
                  <a:pt x="1320800" y="660400"/>
                </a:cubicBezTo>
                <a:cubicBezTo>
                  <a:pt x="1320800" y="1025129"/>
                  <a:pt x="1025129" y="1320800"/>
                  <a:pt x="660400" y="1320800"/>
                </a:cubicBezTo>
                <a:cubicBezTo>
                  <a:pt x="295671" y="1320800"/>
                  <a:pt x="0" y="1025129"/>
                  <a:pt x="0" y="660400"/>
                </a:cubicBezTo>
                <a:cubicBezTo>
                  <a:pt x="0" y="295671"/>
                  <a:pt x="295671" y="0"/>
                  <a:pt x="6604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419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="" xmlns:a16="http://schemas.microsoft.com/office/drawing/2014/main" id="{650E996A-39E9-403E-A142-E929A8D46F7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517400" y="3211535"/>
            <a:ext cx="1147916" cy="1147916"/>
          </a:xfrm>
          <a:custGeom>
            <a:avLst/>
            <a:gdLst>
              <a:gd name="connsiteX0" fmla="*/ 573958 w 1147916"/>
              <a:gd name="connsiteY0" fmla="*/ 0 h 1147916"/>
              <a:gd name="connsiteX1" fmla="*/ 1147916 w 1147916"/>
              <a:gd name="connsiteY1" fmla="*/ 573958 h 1147916"/>
              <a:gd name="connsiteX2" fmla="*/ 573958 w 1147916"/>
              <a:gd name="connsiteY2" fmla="*/ 1147916 h 1147916"/>
              <a:gd name="connsiteX3" fmla="*/ 0 w 1147916"/>
              <a:gd name="connsiteY3" fmla="*/ 573958 h 1147916"/>
              <a:gd name="connsiteX4" fmla="*/ 573958 w 1147916"/>
              <a:gd name="connsiteY4" fmla="*/ 0 h 1147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7916" h="1147916">
                <a:moveTo>
                  <a:pt x="573958" y="0"/>
                </a:moveTo>
                <a:cubicBezTo>
                  <a:pt x="890946" y="0"/>
                  <a:pt x="1147916" y="256970"/>
                  <a:pt x="1147916" y="573958"/>
                </a:cubicBezTo>
                <a:cubicBezTo>
                  <a:pt x="1147916" y="890946"/>
                  <a:pt x="890946" y="1147916"/>
                  <a:pt x="573958" y="1147916"/>
                </a:cubicBezTo>
                <a:cubicBezTo>
                  <a:pt x="256970" y="1147916"/>
                  <a:pt x="0" y="890946"/>
                  <a:pt x="0" y="573958"/>
                </a:cubicBezTo>
                <a:cubicBezTo>
                  <a:pt x="0" y="256970"/>
                  <a:pt x="256970" y="0"/>
                  <a:pt x="573958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>
            <a:innerShdw blurRad="63500">
              <a:schemeClr val="accent2">
                <a:lumMod val="60000"/>
                <a:lumOff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>
            <a:lvl1pPr>
              <a:defRPr lang="zh-CN" altLang="en-US" sz="2000">
                <a:solidFill>
                  <a:srgbClr val="FFFFFF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412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: 形状 7">
            <a:extLst>
              <a:ext uri="{FF2B5EF4-FFF2-40B4-BE49-F238E27FC236}">
                <a16:creationId xmlns="" xmlns:a16="http://schemas.microsoft.com/office/drawing/2014/main" id="{989074C9-A664-44C7-8C8D-A503BD611D4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856413" y="1612428"/>
            <a:ext cx="3976688" cy="1734395"/>
          </a:xfrm>
          <a:custGeom>
            <a:avLst/>
            <a:gdLst>
              <a:gd name="connsiteX0" fmla="*/ 112857 w 3976688"/>
              <a:gd name="connsiteY0" fmla="*/ 0 h 1734395"/>
              <a:gd name="connsiteX1" fmla="*/ 3863831 w 3976688"/>
              <a:gd name="connsiteY1" fmla="*/ 0 h 1734395"/>
              <a:gd name="connsiteX2" fmla="*/ 3976688 w 3976688"/>
              <a:gd name="connsiteY2" fmla="*/ 112857 h 1734395"/>
              <a:gd name="connsiteX3" fmla="*/ 3976688 w 3976688"/>
              <a:gd name="connsiteY3" fmla="*/ 1621538 h 1734395"/>
              <a:gd name="connsiteX4" fmla="*/ 3863831 w 3976688"/>
              <a:gd name="connsiteY4" fmla="*/ 1734395 h 1734395"/>
              <a:gd name="connsiteX5" fmla="*/ 112857 w 3976688"/>
              <a:gd name="connsiteY5" fmla="*/ 1734395 h 1734395"/>
              <a:gd name="connsiteX6" fmla="*/ 0 w 3976688"/>
              <a:gd name="connsiteY6" fmla="*/ 1621538 h 1734395"/>
              <a:gd name="connsiteX7" fmla="*/ 0 w 3976688"/>
              <a:gd name="connsiteY7" fmla="*/ 112857 h 1734395"/>
              <a:gd name="connsiteX8" fmla="*/ 112857 w 3976688"/>
              <a:gd name="connsiteY8" fmla="*/ 0 h 1734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76688" h="1734395">
                <a:moveTo>
                  <a:pt x="112857" y="0"/>
                </a:moveTo>
                <a:lnTo>
                  <a:pt x="3863831" y="0"/>
                </a:lnTo>
                <a:cubicBezTo>
                  <a:pt x="3926160" y="0"/>
                  <a:pt x="3976688" y="50528"/>
                  <a:pt x="3976688" y="112857"/>
                </a:cubicBezTo>
                <a:lnTo>
                  <a:pt x="3976688" y="1621538"/>
                </a:lnTo>
                <a:cubicBezTo>
                  <a:pt x="3976688" y="1683867"/>
                  <a:pt x="3926160" y="1734395"/>
                  <a:pt x="3863831" y="1734395"/>
                </a:cubicBezTo>
                <a:lnTo>
                  <a:pt x="112857" y="1734395"/>
                </a:lnTo>
                <a:cubicBezTo>
                  <a:pt x="50528" y="1734395"/>
                  <a:pt x="0" y="1683867"/>
                  <a:pt x="0" y="1621538"/>
                </a:cubicBezTo>
                <a:lnTo>
                  <a:pt x="0" y="112857"/>
                </a:lnTo>
                <a:cubicBezTo>
                  <a:pt x="0" y="50528"/>
                  <a:pt x="50528" y="0"/>
                  <a:pt x="11285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任意多边形: 形状 8">
            <a:extLst>
              <a:ext uri="{FF2B5EF4-FFF2-40B4-BE49-F238E27FC236}">
                <a16:creationId xmlns="" xmlns:a16="http://schemas.microsoft.com/office/drawing/2014/main" id="{E619FCF9-3191-46FA-864C-4F186B75B74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856413" y="4006005"/>
            <a:ext cx="3976688" cy="1734395"/>
          </a:xfrm>
          <a:custGeom>
            <a:avLst/>
            <a:gdLst>
              <a:gd name="connsiteX0" fmla="*/ 112857 w 3976688"/>
              <a:gd name="connsiteY0" fmla="*/ 0 h 1734395"/>
              <a:gd name="connsiteX1" fmla="*/ 3863831 w 3976688"/>
              <a:gd name="connsiteY1" fmla="*/ 0 h 1734395"/>
              <a:gd name="connsiteX2" fmla="*/ 3976688 w 3976688"/>
              <a:gd name="connsiteY2" fmla="*/ 112857 h 1734395"/>
              <a:gd name="connsiteX3" fmla="*/ 3976688 w 3976688"/>
              <a:gd name="connsiteY3" fmla="*/ 1621538 h 1734395"/>
              <a:gd name="connsiteX4" fmla="*/ 3863831 w 3976688"/>
              <a:gd name="connsiteY4" fmla="*/ 1734395 h 1734395"/>
              <a:gd name="connsiteX5" fmla="*/ 112857 w 3976688"/>
              <a:gd name="connsiteY5" fmla="*/ 1734395 h 1734395"/>
              <a:gd name="connsiteX6" fmla="*/ 0 w 3976688"/>
              <a:gd name="connsiteY6" fmla="*/ 1621538 h 1734395"/>
              <a:gd name="connsiteX7" fmla="*/ 0 w 3976688"/>
              <a:gd name="connsiteY7" fmla="*/ 112857 h 1734395"/>
              <a:gd name="connsiteX8" fmla="*/ 112857 w 3976688"/>
              <a:gd name="connsiteY8" fmla="*/ 0 h 1734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76688" h="1734395">
                <a:moveTo>
                  <a:pt x="112857" y="0"/>
                </a:moveTo>
                <a:lnTo>
                  <a:pt x="3863831" y="0"/>
                </a:lnTo>
                <a:cubicBezTo>
                  <a:pt x="3926160" y="0"/>
                  <a:pt x="3976688" y="50528"/>
                  <a:pt x="3976688" y="112857"/>
                </a:cubicBezTo>
                <a:lnTo>
                  <a:pt x="3976688" y="1621538"/>
                </a:lnTo>
                <a:cubicBezTo>
                  <a:pt x="3976688" y="1683867"/>
                  <a:pt x="3926160" y="1734395"/>
                  <a:pt x="3863831" y="1734395"/>
                </a:cubicBezTo>
                <a:lnTo>
                  <a:pt x="112857" y="1734395"/>
                </a:lnTo>
                <a:cubicBezTo>
                  <a:pt x="50528" y="1734395"/>
                  <a:pt x="0" y="1683867"/>
                  <a:pt x="0" y="1621538"/>
                </a:cubicBezTo>
                <a:lnTo>
                  <a:pt x="0" y="112857"/>
                </a:lnTo>
                <a:cubicBezTo>
                  <a:pt x="0" y="50528"/>
                  <a:pt x="50528" y="0"/>
                  <a:pt x="11285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9111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: 形状 14">
            <a:extLst>
              <a:ext uri="{FF2B5EF4-FFF2-40B4-BE49-F238E27FC236}">
                <a16:creationId xmlns="" xmlns:a16="http://schemas.microsoft.com/office/drawing/2014/main" id="{0F985E73-065D-498D-97AE-420972DC688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191105" y="2671407"/>
            <a:ext cx="2084549" cy="1529237"/>
          </a:xfrm>
          <a:custGeom>
            <a:avLst/>
            <a:gdLst>
              <a:gd name="connsiteX0" fmla="*/ 0 w 2084549"/>
              <a:gd name="connsiteY0" fmla="*/ 0 h 1529237"/>
              <a:gd name="connsiteX1" fmla="*/ 2084549 w 2084549"/>
              <a:gd name="connsiteY1" fmla="*/ 0 h 1529237"/>
              <a:gd name="connsiteX2" fmla="*/ 2084549 w 2084549"/>
              <a:gd name="connsiteY2" fmla="*/ 1529237 h 1529237"/>
              <a:gd name="connsiteX3" fmla="*/ 0 w 2084549"/>
              <a:gd name="connsiteY3" fmla="*/ 1529237 h 1529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84549" h="1529237">
                <a:moveTo>
                  <a:pt x="0" y="0"/>
                </a:moveTo>
                <a:lnTo>
                  <a:pt x="2084549" y="0"/>
                </a:lnTo>
                <a:lnTo>
                  <a:pt x="2084549" y="1529237"/>
                </a:lnTo>
                <a:lnTo>
                  <a:pt x="0" y="152923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任意多边形: 形状 13">
            <a:extLst>
              <a:ext uri="{FF2B5EF4-FFF2-40B4-BE49-F238E27FC236}">
                <a16:creationId xmlns="" xmlns:a16="http://schemas.microsoft.com/office/drawing/2014/main" id="{5794DACB-660F-4672-BA01-5A93B17128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11031" y="4018568"/>
            <a:ext cx="2084549" cy="1529237"/>
          </a:xfrm>
          <a:custGeom>
            <a:avLst/>
            <a:gdLst>
              <a:gd name="connsiteX0" fmla="*/ 0 w 2084549"/>
              <a:gd name="connsiteY0" fmla="*/ 0 h 1529237"/>
              <a:gd name="connsiteX1" fmla="*/ 2084549 w 2084549"/>
              <a:gd name="connsiteY1" fmla="*/ 0 h 1529237"/>
              <a:gd name="connsiteX2" fmla="*/ 2084549 w 2084549"/>
              <a:gd name="connsiteY2" fmla="*/ 1529237 h 1529237"/>
              <a:gd name="connsiteX3" fmla="*/ 0 w 2084549"/>
              <a:gd name="connsiteY3" fmla="*/ 1529237 h 1529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84549" h="1529237">
                <a:moveTo>
                  <a:pt x="0" y="0"/>
                </a:moveTo>
                <a:lnTo>
                  <a:pt x="2084549" y="0"/>
                </a:lnTo>
                <a:lnTo>
                  <a:pt x="2084549" y="1529237"/>
                </a:lnTo>
                <a:lnTo>
                  <a:pt x="0" y="152923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8" name="任意多边形: 形状 17">
            <a:extLst>
              <a:ext uri="{FF2B5EF4-FFF2-40B4-BE49-F238E27FC236}">
                <a16:creationId xmlns="" xmlns:a16="http://schemas.microsoft.com/office/drawing/2014/main" id="{CDA981C2-B31A-4581-AF9D-37C477FB200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053726" y="4066952"/>
            <a:ext cx="2084549" cy="1529237"/>
          </a:xfrm>
          <a:custGeom>
            <a:avLst/>
            <a:gdLst>
              <a:gd name="connsiteX0" fmla="*/ 0 w 2084549"/>
              <a:gd name="connsiteY0" fmla="*/ 0 h 1529237"/>
              <a:gd name="connsiteX1" fmla="*/ 2084549 w 2084549"/>
              <a:gd name="connsiteY1" fmla="*/ 0 h 1529237"/>
              <a:gd name="connsiteX2" fmla="*/ 2084549 w 2084549"/>
              <a:gd name="connsiteY2" fmla="*/ 1529237 h 1529237"/>
              <a:gd name="connsiteX3" fmla="*/ 0 w 2084549"/>
              <a:gd name="connsiteY3" fmla="*/ 1529237 h 1529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84549" h="1529237">
                <a:moveTo>
                  <a:pt x="0" y="0"/>
                </a:moveTo>
                <a:lnTo>
                  <a:pt x="2084549" y="0"/>
                </a:lnTo>
                <a:lnTo>
                  <a:pt x="2084549" y="1529237"/>
                </a:lnTo>
                <a:lnTo>
                  <a:pt x="0" y="152923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任意多边形: 形状 15">
            <a:extLst>
              <a:ext uri="{FF2B5EF4-FFF2-40B4-BE49-F238E27FC236}">
                <a16:creationId xmlns="" xmlns:a16="http://schemas.microsoft.com/office/drawing/2014/main" id="{92346DF4-6787-4907-8483-8CC50A27B4F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945263" y="2671407"/>
            <a:ext cx="2084549" cy="1529237"/>
          </a:xfrm>
          <a:custGeom>
            <a:avLst/>
            <a:gdLst>
              <a:gd name="connsiteX0" fmla="*/ 0 w 2084549"/>
              <a:gd name="connsiteY0" fmla="*/ 0 h 1529237"/>
              <a:gd name="connsiteX1" fmla="*/ 2084549 w 2084549"/>
              <a:gd name="connsiteY1" fmla="*/ 0 h 1529237"/>
              <a:gd name="connsiteX2" fmla="*/ 2084549 w 2084549"/>
              <a:gd name="connsiteY2" fmla="*/ 1529237 h 1529237"/>
              <a:gd name="connsiteX3" fmla="*/ 0 w 2084549"/>
              <a:gd name="connsiteY3" fmla="*/ 1529237 h 1529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84549" h="1529237">
                <a:moveTo>
                  <a:pt x="0" y="0"/>
                </a:moveTo>
                <a:lnTo>
                  <a:pt x="2084549" y="0"/>
                </a:lnTo>
                <a:lnTo>
                  <a:pt x="2084549" y="1529237"/>
                </a:lnTo>
                <a:lnTo>
                  <a:pt x="0" y="152923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任意多边形: 形状 16">
            <a:extLst>
              <a:ext uri="{FF2B5EF4-FFF2-40B4-BE49-F238E27FC236}">
                <a16:creationId xmlns="" xmlns:a16="http://schemas.microsoft.com/office/drawing/2014/main" id="{E41E55AB-DE66-4D91-95C5-414C95B181A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796421" y="4066952"/>
            <a:ext cx="2084549" cy="1529237"/>
          </a:xfrm>
          <a:custGeom>
            <a:avLst/>
            <a:gdLst>
              <a:gd name="connsiteX0" fmla="*/ 0 w 2084549"/>
              <a:gd name="connsiteY0" fmla="*/ 0 h 1529237"/>
              <a:gd name="connsiteX1" fmla="*/ 2084549 w 2084549"/>
              <a:gd name="connsiteY1" fmla="*/ 0 h 1529237"/>
              <a:gd name="connsiteX2" fmla="*/ 2084549 w 2084549"/>
              <a:gd name="connsiteY2" fmla="*/ 1529237 h 1529237"/>
              <a:gd name="connsiteX3" fmla="*/ 0 w 2084549"/>
              <a:gd name="connsiteY3" fmla="*/ 1529237 h 1529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84549" h="1529237">
                <a:moveTo>
                  <a:pt x="0" y="0"/>
                </a:moveTo>
                <a:lnTo>
                  <a:pt x="2084549" y="0"/>
                </a:lnTo>
                <a:lnTo>
                  <a:pt x="2084549" y="1529237"/>
                </a:lnTo>
                <a:lnTo>
                  <a:pt x="0" y="152923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7316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: 形状 12">
            <a:extLst>
              <a:ext uri="{FF2B5EF4-FFF2-40B4-BE49-F238E27FC236}">
                <a16:creationId xmlns="" xmlns:a16="http://schemas.microsoft.com/office/drawing/2014/main" id="{8AE2E66D-D41B-429F-8798-C036B3A9075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674745" y="1812132"/>
            <a:ext cx="1441732" cy="1441730"/>
          </a:xfrm>
          <a:custGeom>
            <a:avLst/>
            <a:gdLst>
              <a:gd name="connsiteX0" fmla="*/ 720866 w 1441732"/>
              <a:gd name="connsiteY0" fmla="*/ 0 h 1441730"/>
              <a:gd name="connsiteX1" fmla="*/ 1441732 w 1441732"/>
              <a:gd name="connsiteY1" fmla="*/ 720865 h 1441730"/>
              <a:gd name="connsiteX2" fmla="*/ 720866 w 1441732"/>
              <a:gd name="connsiteY2" fmla="*/ 1441730 h 1441730"/>
              <a:gd name="connsiteX3" fmla="*/ 0 w 1441732"/>
              <a:gd name="connsiteY3" fmla="*/ 720865 h 1441730"/>
              <a:gd name="connsiteX4" fmla="*/ 720866 w 1441732"/>
              <a:gd name="connsiteY4" fmla="*/ 0 h 1441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1732" h="1441730">
                <a:moveTo>
                  <a:pt x="720866" y="0"/>
                </a:moveTo>
                <a:cubicBezTo>
                  <a:pt x="1118989" y="0"/>
                  <a:pt x="1441732" y="322742"/>
                  <a:pt x="1441732" y="720865"/>
                </a:cubicBezTo>
                <a:cubicBezTo>
                  <a:pt x="1441732" y="1118988"/>
                  <a:pt x="1118989" y="1441730"/>
                  <a:pt x="720866" y="1441730"/>
                </a:cubicBezTo>
                <a:cubicBezTo>
                  <a:pt x="322743" y="1441730"/>
                  <a:pt x="0" y="1118988"/>
                  <a:pt x="0" y="720865"/>
                </a:cubicBezTo>
                <a:cubicBezTo>
                  <a:pt x="0" y="322742"/>
                  <a:pt x="322743" y="0"/>
                  <a:pt x="720866" y="0"/>
                </a:cubicBez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>
            <a:outerShdw dist="165100" dir="13500000" algn="br" rotWithShape="0">
              <a:schemeClr val="accent3">
                <a:lumMod val="60000"/>
                <a:lumOff val="40000"/>
                <a:alpha val="40000"/>
              </a:schemeClr>
            </a:outerShdw>
          </a:effectLst>
        </p:spPr>
        <p:txBody>
          <a:bodyPr lIns="0" tIns="0" rIns="0" bIns="0" anchor="ctr">
            <a:normAutofit/>
          </a:bodyPr>
          <a:lstStyle>
            <a:lvl1pPr>
              <a:defRPr lang="zh-CN" altLang="en-US" sz="1600" kern="0">
                <a:solidFill>
                  <a:srgbClr val="F9F9F9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14" name="任意多边形: 形状 13">
            <a:extLst>
              <a:ext uri="{FF2B5EF4-FFF2-40B4-BE49-F238E27FC236}">
                <a16:creationId xmlns="" xmlns:a16="http://schemas.microsoft.com/office/drawing/2014/main" id="{4CB59F21-C159-43BD-9820-1DF70C88A6C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19250" y="2652455"/>
            <a:ext cx="2164656" cy="2164656"/>
          </a:xfrm>
          <a:custGeom>
            <a:avLst/>
            <a:gdLst>
              <a:gd name="connsiteX0" fmla="*/ 1082328 w 2164656"/>
              <a:gd name="connsiteY0" fmla="*/ 0 h 2164656"/>
              <a:gd name="connsiteX1" fmla="*/ 2164656 w 2164656"/>
              <a:gd name="connsiteY1" fmla="*/ 1082328 h 2164656"/>
              <a:gd name="connsiteX2" fmla="*/ 1082328 w 2164656"/>
              <a:gd name="connsiteY2" fmla="*/ 2164656 h 2164656"/>
              <a:gd name="connsiteX3" fmla="*/ 0 w 2164656"/>
              <a:gd name="connsiteY3" fmla="*/ 1082328 h 2164656"/>
              <a:gd name="connsiteX4" fmla="*/ 1082328 w 2164656"/>
              <a:gd name="connsiteY4" fmla="*/ 0 h 2164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4656" h="2164656">
                <a:moveTo>
                  <a:pt x="1082328" y="0"/>
                </a:moveTo>
                <a:cubicBezTo>
                  <a:pt x="1680081" y="0"/>
                  <a:pt x="2164656" y="484575"/>
                  <a:pt x="2164656" y="1082328"/>
                </a:cubicBezTo>
                <a:cubicBezTo>
                  <a:pt x="2164656" y="1680081"/>
                  <a:pt x="1680081" y="2164656"/>
                  <a:pt x="1082328" y="2164656"/>
                </a:cubicBezTo>
                <a:cubicBezTo>
                  <a:pt x="484575" y="2164656"/>
                  <a:pt x="0" y="1680081"/>
                  <a:pt x="0" y="1082328"/>
                </a:cubicBezTo>
                <a:cubicBezTo>
                  <a:pt x="0" y="484575"/>
                  <a:pt x="484575" y="0"/>
                  <a:pt x="1082328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>
            <a:outerShdw dist="165100" dir="13500000" algn="br" rotWithShape="0">
              <a:schemeClr val="accent2">
                <a:lumMod val="60000"/>
                <a:lumOff val="40000"/>
                <a:alpha val="40000"/>
              </a:schemeClr>
            </a:outerShdw>
          </a:effectLst>
        </p:spPr>
        <p:txBody>
          <a:bodyPr lIns="0" tIns="0" rIns="216000" bIns="0" anchor="ctr">
            <a:normAutofit/>
          </a:bodyPr>
          <a:lstStyle>
            <a:lvl1pPr>
              <a:defRPr lang="zh-CN" altLang="en-US" sz="1800" kern="0">
                <a:solidFill>
                  <a:srgbClr val="F9F9F9"/>
                </a:solidFill>
              </a:defRPr>
            </a:lvl1pPr>
          </a:lstStyle>
          <a:p>
            <a:pPr marL="0" lvl="0" algn="ctr">
              <a:lnSpc>
                <a:spcPct val="120000"/>
              </a:lnSpc>
            </a:pPr>
            <a:endParaRPr lang="zh-CN" altLang="en-US"/>
          </a:p>
        </p:txBody>
      </p:sp>
      <p:sp>
        <p:nvSpPr>
          <p:cNvPr id="15" name="任意多边形: 形状 14">
            <a:extLst>
              <a:ext uri="{FF2B5EF4-FFF2-40B4-BE49-F238E27FC236}">
                <a16:creationId xmlns="" xmlns:a16="http://schemas.microsoft.com/office/drawing/2014/main" id="{86C01F90-F81C-4341-A059-B8068A5B808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357564" y="2655800"/>
            <a:ext cx="2926714" cy="2926714"/>
          </a:xfrm>
          <a:custGeom>
            <a:avLst/>
            <a:gdLst>
              <a:gd name="connsiteX0" fmla="*/ 1463357 w 2926714"/>
              <a:gd name="connsiteY0" fmla="*/ 0 h 2926714"/>
              <a:gd name="connsiteX1" fmla="*/ 2926714 w 2926714"/>
              <a:gd name="connsiteY1" fmla="*/ 1463357 h 2926714"/>
              <a:gd name="connsiteX2" fmla="*/ 1463357 w 2926714"/>
              <a:gd name="connsiteY2" fmla="*/ 2926714 h 2926714"/>
              <a:gd name="connsiteX3" fmla="*/ 0 w 2926714"/>
              <a:gd name="connsiteY3" fmla="*/ 1463357 h 2926714"/>
              <a:gd name="connsiteX4" fmla="*/ 1463357 w 2926714"/>
              <a:gd name="connsiteY4" fmla="*/ 0 h 2926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26714" h="2926714">
                <a:moveTo>
                  <a:pt x="1463357" y="0"/>
                </a:moveTo>
                <a:cubicBezTo>
                  <a:pt x="2271547" y="0"/>
                  <a:pt x="2926714" y="655167"/>
                  <a:pt x="2926714" y="1463357"/>
                </a:cubicBezTo>
                <a:cubicBezTo>
                  <a:pt x="2926714" y="2271547"/>
                  <a:pt x="2271547" y="2926714"/>
                  <a:pt x="1463357" y="2926714"/>
                </a:cubicBezTo>
                <a:cubicBezTo>
                  <a:pt x="655167" y="2926714"/>
                  <a:pt x="0" y="2271547"/>
                  <a:pt x="0" y="1463357"/>
                </a:cubicBezTo>
                <a:cubicBezTo>
                  <a:pt x="0" y="655167"/>
                  <a:pt x="655167" y="0"/>
                  <a:pt x="1463357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>
            <a:outerShdw dist="165100" dir="13500000" algn="br" rotWithShape="0">
              <a:schemeClr val="accent1">
                <a:lumMod val="60000"/>
                <a:lumOff val="40000"/>
                <a:alpha val="40000"/>
              </a:schemeClr>
            </a:outerShdw>
          </a:effectLst>
        </p:spPr>
        <p:txBody>
          <a:bodyPr lIns="0" tIns="180000" rIns="0" bIns="0" anchor="ctr">
            <a:normAutofit/>
          </a:bodyPr>
          <a:lstStyle>
            <a:lvl1pPr>
              <a:defRPr lang="zh-CN" altLang="en-US" sz="1800" kern="0">
                <a:solidFill>
                  <a:srgbClr val="F9F9F9"/>
                </a:solidFill>
              </a:defRPr>
            </a:lvl1pPr>
          </a:lstStyle>
          <a:p>
            <a:pPr marL="0" lvl="0" algn="ctr">
              <a:lnSpc>
                <a:spcPct val="130000"/>
              </a:lnSpc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419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: 形状 12">
            <a:extLst>
              <a:ext uri="{FF2B5EF4-FFF2-40B4-BE49-F238E27FC236}">
                <a16:creationId xmlns="" xmlns:a16="http://schemas.microsoft.com/office/drawing/2014/main" id="{7EAD8717-E304-4BCC-AA2B-75132A22FF1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248152" y="2035580"/>
            <a:ext cx="1130418" cy="1128600"/>
          </a:xfrm>
          <a:custGeom>
            <a:avLst/>
            <a:gdLst>
              <a:gd name="connsiteX0" fmla="*/ 565209 w 1130418"/>
              <a:gd name="connsiteY0" fmla="*/ 0 h 1128600"/>
              <a:gd name="connsiteX1" fmla="*/ 1130418 w 1130418"/>
              <a:gd name="connsiteY1" fmla="*/ 564300 h 1128600"/>
              <a:gd name="connsiteX2" fmla="*/ 565209 w 1130418"/>
              <a:gd name="connsiteY2" fmla="*/ 1128600 h 1128600"/>
              <a:gd name="connsiteX3" fmla="*/ 0 w 1130418"/>
              <a:gd name="connsiteY3" fmla="*/ 564300 h 1128600"/>
              <a:gd name="connsiteX4" fmla="*/ 565209 w 1130418"/>
              <a:gd name="connsiteY4" fmla="*/ 0 h 11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0418" h="1128600">
                <a:moveTo>
                  <a:pt x="565209" y="0"/>
                </a:moveTo>
                <a:cubicBezTo>
                  <a:pt x="877365" y="0"/>
                  <a:pt x="1130418" y="252646"/>
                  <a:pt x="1130418" y="564300"/>
                </a:cubicBezTo>
                <a:cubicBezTo>
                  <a:pt x="1130418" y="875954"/>
                  <a:pt x="877365" y="1128600"/>
                  <a:pt x="565209" y="1128600"/>
                </a:cubicBezTo>
                <a:cubicBezTo>
                  <a:pt x="253053" y="1128600"/>
                  <a:pt x="0" y="875954"/>
                  <a:pt x="0" y="564300"/>
                </a:cubicBezTo>
                <a:cubicBezTo>
                  <a:pt x="0" y="252646"/>
                  <a:pt x="253053" y="0"/>
                  <a:pt x="56520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任意多边形: 形状 11">
            <a:extLst>
              <a:ext uri="{FF2B5EF4-FFF2-40B4-BE49-F238E27FC236}">
                <a16:creationId xmlns="" xmlns:a16="http://schemas.microsoft.com/office/drawing/2014/main" id="{8FD88E05-899A-41E6-A567-660C8B17BEE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832483" y="2035580"/>
            <a:ext cx="1130418" cy="1128600"/>
          </a:xfrm>
          <a:custGeom>
            <a:avLst/>
            <a:gdLst>
              <a:gd name="connsiteX0" fmla="*/ 565209 w 1130418"/>
              <a:gd name="connsiteY0" fmla="*/ 0 h 1128600"/>
              <a:gd name="connsiteX1" fmla="*/ 1130418 w 1130418"/>
              <a:gd name="connsiteY1" fmla="*/ 564300 h 1128600"/>
              <a:gd name="connsiteX2" fmla="*/ 565209 w 1130418"/>
              <a:gd name="connsiteY2" fmla="*/ 1128600 h 1128600"/>
              <a:gd name="connsiteX3" fmla="*/ 0 w 1130418"/>
              <a:gd name="connsiteY3" fmla="*/ 564300 h 1128600"/>
              <a:gd name="connsiteX4" fmla="*/ 565209 w 1130418"/>
              <a:gd name="connsiteY4" fmla="*/ 0 h 11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0418" h="1128600">
                <a:moveTo>
                  <a:pt x="565209" y="0"/>
                </a:moveTo>
                <a:cubicBezTo>
                  <a:pt x="877365" y="0"/>
                  <a:pt x="1130418" y="252646"/>
                  <a:pt x="1130418" y="564300"/>
                </a:cubicBezTo>
                <a:cubicBezTo>
                  <a:pt x="1130418" y="875954"/>
                  <a:pt x="877365" y="1128600"/>
                  <a:pt x="565209" y="1128600"/>
                </a:cubicBezTo>
                <a:cubicBezTo>
                  <a:pt x="253053" y="1128600"/>
                  <a:pt x="0" y="875954"/>
                  <a:pt x="0" y="564300"/>
                </a:cubicBezTo>
                <a:cubicBezTo>
                  <a:pt x="0" y="252646"/>
                  <a:pt x="253053" y="0"/>
                  <a:pt x="56520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任意多边形: 形状 14">
            <a:extLst>
              <a:ext uri="{FF2B5EF4-FFF2-40B4-BE49-F238E27FC236}">
                <a16:creationId xmlns="" xmlns:a16="http://schemas.microsoft.com/office/drawing/2014/main" id="{CF804839-EAEF-4E86-AA13-9BB2276D064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832483" y="4414547"/>
            <a:ext cx="1130418" cy="1128600"/>
          </a:xfrm>
          <a:custGeom>
            <a:avLst/>
            <a:gdLst>
              <a:gd name="connsiteX0" fmla="*/ 565209 w 1130418"/>
              <a:gd name="connsiteY0" fmla="*/ 0 h 1128600"/>
              <a:gd name="connsiteX1" fmla="*/ 1130418 w 1130418"/>
              <a:gd name="connsiteY1" fmla="*/ 564300 h 1128600"/>
              <a:gd name="connsiteX2" fmla="*/ 565209 w 1130418"/>
              <a:gd name="connsiteY2" fmla="*/ 1128600 h 1128600"/>
              <a:gd name="connsiteX3" fmla="*/ 0 w 1130418"/>
              <a:gd name="connsiteY3" fmla="*/ 564300 h 1128600"/>
              <a:gd name="connsiteX4" fmla="*/ 565209 w 1130418"/>
              <a:gd name="connsiteY4" fmla="*/ 0 h 11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0418" h="1128600">
                <a:moveTo>
                  <a:pt x="565209" y="0"/>
                </a:moveTo>
                <a:cubicBezTo>
                  <a:pt x="877365" y="0"/>
                  <a:pt x="1130418" y="252646"/>
                  <a:pt x="1130418" y="564300"/>
                </a:cubicBezTo>
                <a:cubicBezTo>
                  <a:pt x="1130418" y="875954"/>
                  <a:pt x="877365" y="1128600"/>
                  <a:pt x="565209" y="1128600"/>
                </a:cubicBezTo>
                <a:cubicBezTo>
                  <a:pt x="253053" y="1128600"/>
                  <a:pt x="0" y="875954"/>
                  <a:pt x="0" y="564300"/>
                </a:cubicBezTo>
                <a:cubicBezTo>
                  <a:pt x="0" y="252646"/>
                  <a:pt x="253053" y="0"/>
                  <a:pt x="56520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任意多边形: 形状 13">
            <a:extLst>
              <a:ext uri="{FF2B5EF4-FFF2-40B4-BE49-F238E27FC236}">
                <a16:creationId xmlns="" xmlns:a16="http://schemas.microsoft.com/office/drawing/2014/main" id="{ABA1BF48-DA15-45F2-B813-3D11332B4C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48152" y="4414547"/>
            <a:ext cx="1130418" cy="1128600"/>
          </a:xfrm>
          <a:custGeom>
            <a:avLst/>
            <a:gdLst>
              <a:gd name="connsiteX0" fmla="*/ 565209 w 1130418"/>
              <a:gd name="connsiteY0" fmla="*/ 0 h 1128600"/>
              <a:gd name="connsiteX1" fmla="*/ 1130418 w 1130418"/>
              <a:gd name="connsiteY1" fmla="*/ 564300 h 1128600"/>
              <a:gd name="connsiteX2" fmla="*/ 565209 w 1130418"/>
              <a:gd name="connsiteY2" fmla="*/ 1128600 h 1128600"/>
              <a:gd name="connsiteX3" fmla="*/ 0 w 1130418"/>
              <a:gd name="connsiteY3" fmla="*/ 564300 h 1128600"/>
              <a:gd name="connsiteX4" fmla="*/ 565209 w 1130418"/>
              <a:gd name="connsiteY4" fmla="*/ 0 h 11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0418" h="1128600">
                <a:moveTo>
                  <a:pt x="565209" y="0"/>
                </a:moveTo>
                <a:cubicBezTo>
                  <a:pt x="877365" y="0"/>
                  <a:pt x="1130418" y="252646"/>
                  <a:pt x="1130418" y="564300"/>
                </a:cubicBezTo>
                <a:cubicBezTo>
                  <a:pt x="1130418" y="875954"/>
                  <a:pt x="877365" y="1128600"/>
                  <a:pt x="565209" y="1128600"/>
                </a:cubicBezTo>
                <a:cubicBezTo>
                  <a:pt x="253053" y="1128600"/>
                  <a:pt x="0" y="875954"/>
                  <a:pt x="0" y="564300"/>
                </a:cubicBezTo>
                <a:cubicBezTo>
                  <a:pt x="0" y="252646"/>
                  <a:pt x="253053" y="0"/>
                  <a:pt x="565209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6515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: 形状 9">
            <a:extLst>
              <a:ext uri="{FF2B5EF4-FFF2-40B4-BE49-F238E27FC236}">
                <a16:creationId xmlns="" xmlns:a16="http://schemas.microsoft.com/office/drawing/2014/main" id="{879EEDF4-EBC3-4945-BA55-5B82F12F796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656203" y="2420673"/>
            <a:ext cx="2370682" cy="2377051"/>
          </a:xfrm>
          <a:custGeom>
            <a:avLst/>
            <a:gdLst>
              <a:gd name="connsiteX0" fmla="*/ 1081685 w 2370682"/>
              <a:gd name="connsiteY0" fmla="*/ 321 h 2377051"/>
              <a:gd name="connsiteX1" fmla="*/ 1252147 w 2370682"/>
              <a:gd name="connsiteY1" fmla="*/ 61218 h 2377051"/>
              <a:gd name="connsiteX2" fmla="*/ 2245839 w 2370682"/>
              <a:gd name="connsiteY2" fmla="*/ 800414 h 2377051"/>
              <a:gd name="connsiteX3" fmla="*/ 2309465 w 2370682"/>
              <a:gd name="connsiteY3" fmla="*/ 1233648 h 2377051"/>
              <a:gd name="connsiteX4" fmla="*/ 1551771 w 2370682"/>
              <a:gd name="connsiteY4" fmla="*/ 2252208 h 2377051"/>
              <a:gd name="connsiteX5" fmla="*/ 1118537 w 2370682"/>
              <a:gd name="connsiteY5" fmla="*/ 2315834 h 2377051"/>
              <a:gd name="connsiteX6" fmla="*/ 124844 w 2370682"/>
              <a:gd name="connsiteY6" fmla="*/ 1576638 h 2377051"/>
              <a:gd name="connsiteX7" fmla="*/ 61218 w 2370682"/>
              <a:gd name="connsiteY7" fmla="*/ 1143404 h 2377051"/>
              <a:gd name="connsiteX8" fmla="*/ 818912 w 2370682"/>
              <a:gd name="connsiteY8" fmla="*/ 124844 h 2377051"/>
              <a:gd name="connsiteX9" fmla="*/ 1081685 w 2370682"/>
              <a:gd name="connsiteY9" fmla="*/ 321 h 2377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70682" h="2377051">
                <a:moveTo>
                  <a:pt x="1081685" y="321"/>
                </a:moveTo>
                <a:cubicBezTo>
                  <a:pt x="1141262" y="3029"/>
                  <a:pt x="1200695" y="22944"/>
                  <a:pt x="1252147" y="61218"/>
                </a:cubicBezTo>
                <a:lnTo>
                  <a:pt x="2245839" y="800414"/>
                </a:lnTo>
                <a:cubicBezTo>
                  <a:pt x="2383043" y="902478"/>
                  <a:pt x="2411529" y="1096445"/>
                  <a:pt x="2309465" y="1233648"/>
                </a:cubicBezTo>
                <a:lnTo>
                  <a:pt x="1551771" y="2252208"/>
                </a:lnTo>
                <a:cubicBezTo>
                  <a:pt x="1449707" y="2389412"/>
                  <a:pt x="1255740" y="2417898"/>
                  <a:pt x="1118537" y="2315834"/>
                </a:cubicBezTo>
                <a:lnTo>
                  <a:pt x="124844" y="1576638"/>
                </a:lnTo>
                <a:cubicBezTo>
                  <a:pt x="-12360" y="1474574"/>
                  <a:pt x="-40846" y="1280608"/>
                  <a:pt x="61218" y="1143404"/>
                </a:cubicBezTo>
                <a:lnTo>
                  <a:pt x="818912" y="124844"/>
                </a:lnTo>
                <a:cubicBezTo>
                  <a:pt x="882703" y="39092"/>
                  <a:pt x="982392" y="-4193"/>
                  <a:pt x="1081685" y="321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任意多边形: 形状 10">
            <a:extLst>
              <a:ext uri="{FF2B5EF4-FFF2-40B4-BE49-F238E27FC236}">
                <a16:creationId xmlns="" xmlns:a16="http://schemas.microsoft.com/office/drawing/2014/main" id="{EE23E76F-76F1-4249-878A-1BD3EA48841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765430" y="3594466"/>
            <a:ext cx="2022631" cy="2049006"/>
          </a:xfrm>
          <a:custGeom>
            <a:avLst/>
            <a:gdLst>
              <a:gd name="connsiteX0" fmla="*/ 467047 w 2022631"/>
              <a:gd name="connsiteY0" fmla="*/ 594 h 2049006"/>
              <a:gd name="connsiteX1" fmla="*/ 529715 w 2022631"/>
              <a:gd name="connsiteY1" fmla="*/ 3060 h 2049006"/>
              <a:gd name="connsiteX2" fmla="*/ 1756111 w 2022631"/>
              <a:gd name="connsiteY2" fmla="*/ 175642 h 2049006"/>
              <a:gd name="connsiteX3" fmla="*/ 2019572 w 2022631"/>
              <a:gd name="connsiteY3" fmla="*/ 525397 h 2049006"/>
              <a:gd name="connsiteX4" fmla="*/ 1842671 w 2022631"/>
              <a:gd name="connsiteY4" fmla="*/ 1782486 h 2049006"/>
              <a:gd name="connsiteX5" fmla="*/ 1492916 w 2022631"/>
              <a:gd name="connsiteY5" fmla="*/ 2045947 h 2049006"/>
              <a:gd name="connsiteX6" fmla="*/ 266521 w 2022631"/>
              <a:gd name="connsiteY6" fmla="*/ 1873365 h 2049006"/>
              <a:gd name="connsiteX7" fmla="*/ 3060 w 2022631"/>
              <a:gd name="connsiteY7" fmla="*/ 1523611 h 2049006"/>
              <a:gd name="connsiteX8" fmla="*/ 179960 w 2022631"/>
              <a:gd name="connsiteY8" fmla="*/ 266522 h 2049006"/>
              <a:gd name="connsiteX9" fmla="*/ 467047 w 2022631"/>
              <a:gd name="connsiteY9" fmla="*/ 594 h 2049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22631" h="2049006">
                <a:moveTo>
                  <a:pt x="467047" y="594"/>
                </a:moveTo>
                <a:cubicBezTo>
                  <a:pt x="487581" y="-682"/>
                  <a:pt x="508548" y="82"/>
                  <a:pt x="529715" y="3060"/>
                </a:cubicBezTo>
                <a:lnTo>
                  <a:pt x="1756111" y="175642"/>
                </a:lnTo>
                <a:cubicBezTo>
                  <a:pt x="1925445" y="199471"/>
                  <a:pt x="2043401" y="356062"/>
                  <a:pt x="2019572" y="525397"/>
                </a:cubicBezTo>
                <a:lnTo>
                  <a:pt x="1842671" y="1782486"/>
                </a:lnTo>
                <a:cubicBezTo>
                  <a:pt x="1818842" y="1951820"/>
                  <a:pt x="1662251" y="2069776"/>
                  <a:pt x="1492916" y="2045947"/>
                </a:cubicBezTo>
                <a:lnTo>
                  <a:pt x="266521" y="1873365"/>
                </a:lnTo>
                <a:cubicBezTo>
                  <a:pt x="97186" y="1849536"/>
                  <a:pt x="-20770" y="1692945"/>
                  <a:pt x="3060" y="1523611"/>
                </a:cubicBezTo>
                <a:lnTo>
                  <a:pt x="179960" y="266522"/>
                </a:lnTo>
                <a:cubicBezTo>
                  <a:pt x="200811" y="118354"/>
                  <a:pt x="323307" y="9523"/>
                  <a:pt x="467047" y="594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任意多边形: 形状 11">
            <a:extLst>
              <a:ext uri="{FF2B5EF4-FFF2-40B4-BE49-F238E27FC236}">
                <a16:creationId xmlns="" xmlns:a16="http://schemas.microsoft.com/office/drawing/2014/main" id="{715AF4C1-9914-4F8E-80AA-6F717DAA1ED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113083" y="3406943"/>
            <a:ext cx="2229078" cy="2246989"/>
          </a:xfrm>
          <a:custGeom>
            <a:avLst/>
            <a:gdLst>
              <a:gd name="connsiteX0" fmla="*/ 1477732 w 2229078"/>
              <a:gd name="connsiteY0" fmla="*/ 196 h 2246989"/>
              <a:gd name="connsiteX1" fmla="*/ 1756117 w 2229078"/>
              <a:gd name="connsiteY1" fmla="*/ 199338 h 2246989"/>
              <a:gd name="connsiteX2" fmla="*/ 2208654 w 2229078"/>
              <a:gd name="connsiteY2" fmla="*/ 1385414 h 2246989"/>
              <a:gd name="connsiteX3" fmla="*/ 2029742 w 2229078"/>
              <a:gd name="connsiteY3" fmla="*/ 1785077 h 2246989"/>
              <a:gd name="connsiteX4" fmla="*/ 872625 w 2229078"/>
              <a:gd name="connsiteY4" fmla="*/ 2226565 h 2246989"/>
              <a:gd name="connsiteX5" fmla="*/ 472962 w 2229078"/>
              <a:gd name="connsiteY5" fmla="*/ 2047652 h 2246989"/>
              <a:gd name="connsiteX6" fmla="*/ 20425 w 2229078"/>
              <a:gd name="connsiteY6" fmla="*/ 861577 h 2246989"/>
              <a:gd name="connsiteX7" fmla="*/ 199338 w 2229078"/>
              <a:gd name="connsiteY7" fmla="*/ 461914 h 2246989"/>
              <a:gd name="connsiteX8" fmla="*/ 1356454 w 2229078"/>
              <a:gd name="connsiteY8" fmla="*/ 20426 h 2246989"/>
              <a:gd name="connsiteX9" fmla="*/ 1477732 w 2229078"/>
              <a:gd name="connsiteY9" fmla="*/ 196 h 224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29078" h="2246989">
                <a:moveTo>
                  <a:pt x="1477732" y="196"/>
                </a:moveTo>
                <a:cubicBezTo>
                  <a:pt x="1598317" y="4497"/>
                  <a:pt x="1710399" y="79512"/>
                  <a:pt x="1756117" y="199338"/>
                </a:cubicBezTo>
                <a:lnTo>
                  <a:pt x="2208654" y="1385414"/>
                </a:lnTo>
                <a:cubicBezTo>
                  <a:pt x="2269612" y="1545182"/>
                  <a:pt x="2189510" y="1724118"/>
                  <a:pt x="2029742" y="1785077"/>
                </a:cubicBezTo>
                <a:lnTo>
                  <a:pt x="872625" y="2226565"/>
                </a:lnTo>
                <a:cubicBezTo>
                  <a:pt x="712856" y="2287523"/>
                  <a:pt x="533920" y="2207421"/>
                  <a:pt x="472962" y="2047652"/>
                </a:cubicBezTo>
                <a:lnTo>
                  <a:pt x="20425" y="861577"/>
                </a:lnTo>
                <a:cubicBezTo>
                  <a:pt x="-40533" y="701808"/>
                  <a:pt x="39569" y="522872"/>
                  <a:pt x="199338" y="461914"/>
                </a:cubicBezTo>
                <a:lnTo>
                  <a:pt x="1356454" y="20426"/>
                </a:lnTo>
                <a:cubicBezTo>
                  <a:pt x="1396396" y="5186"/>
                  <a:pt x="1437536" y="-1237"/>
                  <a:pt x="1477732" y="196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83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87B29708-9ED9-4A51-ABC2-9CCF39C83C3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723142" y="2655852"/>
            <a:ext cx="2889870" cy="2544776"/>
          </a:xfrm>
          <a:custGeom>
            <a:avLst/>
            <a:gdLst>
              <a:gd name="connsiteX0" fmla="*/ 0 w 2889870"/>
              <a:gd name="connsiteY0" fmla="*/ 0 h 2544776"/>
              <a:gd name="connsiteX1" fmla="*/ 2889870 w 2889870"/>
              <a:gd name="connsiteY1" fmla="*/ 0 h 2544776"/>
              <a:gd name="connsiteX2" fmla="*/ 2889870 w 2889870"/>
              <a:gd name="connsiteY2" fmla="*/ 2544776 h 2544776"/>
              <a:gd name="connsiteX3" fmla="*/ 0 w 2889870"/>
              <a:gd name="connsiteY3" fmla="*/ 2544776 h 2544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89870" h="2544776">
                <a:moveTo>
                  <a:pt x="0" y="0"/>
                </a:moveTo>
                <a:lnTo>
                  <a:pt x="2889870" y="0"/>
                </a:lnTo>
                <a:lnTo>
                  <a:pt x="2889870" y="2544776"/>
                </a:lnTo>
                <a:lnTo>
                  <a:pt x="0" y="254477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58313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: 形状 7">
            <a:extLst>
              <a:ext uri="{FF2B5EF4-FFF2-40B4-BE49-F238E27FC236}">
                <a16:creationId xmlns="" xmlns:a16="http://schemas.microsoft.com/office/drawing/2014/main" id="{B5DC6952-96CE-4501-8C56-ECD17B2552F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18107" y="1721264"/>
            <a:ext cx="3180055" cy="1734395"/>
          </a:xfrm>
          <a:custGeom>
            <a:avLst/>
            <a:gdLst>
              <a:gd name="connsiteX0" fmla="*/ 112857 w 3180055"/>
              <a:gd name="connsiteY0" fmla="*/ 0 h 1734395"/>
              <a:gd name="connsiteX1" fmla="*/ 3067198 w 3180055"/>
              <a:gd name="connsiteY1" fmla="*/ 0 h 1734395"/>
              <a:gd name="connsiteX2" fmla="*/ 3180055 w 3180055"/>
              <a:gd name="connsiteY2" fmla="*/ 112857 h 1734395"/>
              <a:gd name="connsiteX3" fmla="*/ 3180055 w 3180055"/>
              <a:gd name="connsiteY3" fmla="*/ 1621538 h 1734395"/>
              <a:gd name="connsiteX4" fmla="*/ 3067198 w 3180055"/>
              <a:gd name="connsiteY4" fmla="*/ 1734395 h 1734395"/>
              <a:gd name="connsiteX5" fmla="*/ 112857 w 3180055"/>
              <a:gd name="connsiteY5" fmla="*/ 1734395 h 1734395"/>
              <a:gd name="connsiteX6" fmla="*/ 0 w 3180055"/>
              <a:gd name="connsiteY6" fmla="*/ 1621538 h 1734395"/>
              <a:gd name="connsiteX7" fmla="*/ 0 w 3180055"/>
              <a:gd name="connsiteY7" fmla="*/ 112857 h 1734395"/>
              <a:gd name="connsiteX8" fmla="*/ 112857 w 3180055"/>
              <a:gd name="connsiteY8" fmla="*/ 0 h 1734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0055" h="1734395">
                <a:moveTo>
                  <a:pt x="112857" y="0"/>
                </a:moveTo>
                <a:lnTo>
                  <a:pt x="3067198" y="0"/>
                </a:lnTo>
                <a:cubicBezTo>
                  <a:pt x="3129527" y="0"/>
                  <a:pt x="3180055" y="50528"/>
                  <a:pt x="3180055" y="112857"/>
                </a:cubicBezTo>
                <a:lnTo>
                  <a:pt x="3180055" y="1621538"/>
                </a:lnTo>
                <a:cubicBezTo>
                  <a:pt x="3180055" y="1683867"/>
                  <a:pt x="3129527" y="1734395"/>
                  <a:pt x="3067198" y="1734395"/>
                </a:cubicBezTo>
                <a:lnTo>
                  <a:pt x="112857" y="1734395"/>
                </a:lnTo>
                <a:cubicBezTo>
                  <a:pt x="50528" y="1734395"/>
                  <a:pt x="0" y="1683867"/>
                  <a:pt x="0" y="1621538"/>
                </a:cubicBezTo>
                <a:lnTo>
                  <a:pt x="0" y="112857"/>
                </a:lnTo>
                <a:cubicBezTo>
                  <a:pt x="0" y="50528"/>
                  <a:pt x="50528" y="0"/>
                  <a:pt x="11285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任意多边形: 形状 8">
            <a:extLst>
              <a:ext uri="{FF2B5EF4-FFF2-40B4-BE49-F238E27FC236}">
                <a16:creationId xmlns="" xmlns:a16="http://schemas.microsoft.com/office/drawing/2014/main" id="{1995354E-E491-45D3-9FCE-9D95331BA82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418107" y="4045365"/>
            <a:ext cx="3180055" cy="1734395"/>
          </a:xfrm>
          <a:custGeom>
            <a:avLst/>
            <a:gdLst>
              <a:gd name="connsiteX0" fmla="*/ 112857 w 3180055"/>
              <a:gd name="connsiteY0" fmla="*/ 0 h 1734395"/>
              <a:gd name="connsiteX1" fmla="*/ 3067198 w 3180055"/>
              <a:gd name="connsiteY1" fmla="*/ 0 h 1734395"/>
              <a:gd name="connsiteX2" fmla="*/ 3180055 w 3180055"/>
              <a:gd name="connsiteY2" fmla="*/ 112857 h 1734395"/>
              <a:gd name="connsiteX3" fmla="*/ 3180055 w 3180055"/>
              <a:gd name="connsiteY3" fmla="*/ 1621538 h 1734395"/>
              <a:gd name="connsiteX4" fmla="*/ 3067198 w 3180055"/>
              <a:gd name="connsiteY4" fmla="*/ 1734395 h 1734395"/>
              <a:gd name="connsiteX5" fmla="*/ 112857 w 3180055"/>
              <a:gd name="connsiteY5" fmla="*/ 1734395 h 1734395"/>
              <a:gd name="connsiteX6" fmla="*/ 0 w 3180055"/>
              <a:gd name="connsiteY6" fmla="*/ 1621538 h 1734395"/>
              <a:gd name="connsiteX7" fmla="*/ 0 w 3180055"/>
              <a:gd name="connsiteY7" fmla="*/ 112857 h 1734395"/>
              <a:gd name="connsiteX8" fmla="*/ 112857 w 3180055"/>
              <a:gd name="connsiteY8" fmla="*/ 0 h 1734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80055" h="1734395">
                <a:moveTo>
                  <a:pt x="112857" y="0"/>
                </a:moveTo>
                <a:lnTo>
                  <a:pt x="3067198" y="0"/>
                </a:lnTo>
                <a:cubicBezTo>
                  <a:pt x="3129527" y="0"/>
                  <a:pt x="3180055" y="50528"/>
                  <a:pt x="3180055" y="112857"/>
                </a:cubicBezTo>
                <a:lnTo>
                  <a:pt x="3180055" y="1621538"/>
                </a:lnTo>
                <a:cubicBezTo>
                  <a:pt x="3180055" y="1683867"/>
                  <a:pt x="3129527" y="1734395"/>
                  <a:pt x="3067198" y="1734395"/>
                </a:cubicBezTo>
                <a:lnTo>
                  <a:pt x="112857" y="1734395"/>
                </a:lnTo>
                <a:cubicBezTo>
                  <a:pt x="50528" y="1734395"/>
                  <a:pt x="0" y="1683867"/>
                  <a:pt x="0" y="1621538"/>
                </a:cubicBezTo>
                <a:lnTo>
                  <a:pt x="0" y="112857"/>
                </a:lnTo>
                <a:cubicBezTo>
                  <a:pt x="0" y="50528"/>
                  <a:pt x="50528" y="0"/>
                  <a:pt x="11285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5451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="" xmlns:a16="http://schemas.microsoft.com/office/drawing/2014/main" id="{6BB5B8BB-CFB1-4C2E-BCC7-9932B12F9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4B998-13B6-48A5-B40E-6ECB74279714}" type="datetimeFigureOut">
              <a:rPr lang="zh-CN" altLang="en-US"/>
              <a:pPr>
                <a:defRPr/>
              </a:pPr>
              <a:t>2022/4/4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="" xmlns:a16="http://schemas.microsoft.com/office/drawing/2014/main" id="{D96541C2-A00B-422C-A3CF-318324DC1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="" xmlns:a16="http://schemas.microsoft.com/office/drawing/2014/main" id="{86B286A8-36B2-4246-8C24-528F19FB7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134EF-645E-4FFB-B4AB-54F25A8494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4194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emf"/><Relationship Id="rId20" Type="http://schemas.openxmlformats.org/officeDocument/2006/relationships/image" Target="../media/image6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em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17CAA4B6-7102-430B-A202-7221145AB4C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2" t="18492" r="5572" b="14366"/>
          <a:stretch/>
        </p:blipFill>
        <p:spPr>
          <a:xfrm>
            <a:off x="0" y="12700"/>
            <a:ext cx="12192000" cy="68453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CDC4D4C5-4695-4A81-AEDB-A9DAC17F03D5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7621545" y="2694141"/>
            <a:ext cx="1074405" cy="1255291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C6B22C73-CB3A-4D5F-A354-B4BC2A44F4B3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 rot="19092273">
            <a:off x="5969039" y="3535273"/>
            <a:ext cx="958588" cy="832716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2FE88D25-8D4A-412E-AD3D-0F8BCBC51B4A}"/>
              </a:ext>
            </a:extLst>
          </p:cNvPr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5478546" y="2363843"/>
            <a:ext cx="1249202" cy="957943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A9075CD-A1EE-4172-8AD1-315DB9617712}"/>
              </a:ext>
            </a:extLst>
          </p:cNvPr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1667797" y="4337189"/>
            <a:ext cx="834103" cy="728303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5CD8F5F7-0EAB-4A58-88E9-007D8AD8404D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3488071" y="2471057"/>
            <a:ext cx="1787050" cy="1485494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93AE9060-CBEC-4F37-84ED-FEC5B3A64DC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6F0E1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6078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5" r:id="rId3"/>
    <p:sldLayoutId id="2147483665" r:id="rId4"/>
    <p:sldLayoutId id="2147483664" r:id="rId5"/>
    <p:sldLayoutId id="2147483663" r:id="rId6"/>
    <p:sldLayoutId id="2147483662" r:id="rId7"/>
    <p:sldLayoutId id="2147483661" r:id="rId8"/>
    <p:sldLayoutId id="2147483660" r:id="rId9"/>
    <p:sldLayoutId id="2147483659" r:id="rId10"/>
    <p:sldLayoutId id="2147483658" r:id="rId11"/>
    <p:sldLayoutId id="2147483657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openxmlformats.org/officeDocument/2006/relationships/image" Target="../media/image7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C2E0FE65-D75A-4440-8D0F-F7E1B4A3AB06}"/>
              </a:ext>
            </a:extLst>
          </p:cNvPr>
          <p:cNvSpPr txBox="1"/>
          <p:nvPr/>
        </p:nvSpPr>
        <p:spPr>
          <a:xfrm>
            <a:off x="3049636" y="2136338"/>
            <a:ext cx="6092728" cy="1754326"/>
          </a:xfrm>
          <a:prstGeom prst="rect">
            <a:avLst/>
          </a:prstGeom>
          <a:solidFill>
            <a:srgbClr val="AEC86D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喵魂体W" panose="00020600040101010101" pitchFamily="18" charset="-122"/>
                <a:ea typeface="汉仪喵魂体W" panose="00020600040101010101" pitchFamily="18" charset="-122"/>
              </a:rPr>
              <a:t>素養導向數學試題</a:t>
            </a:r>
            <a:r>
              <a:rPr lang="en-US" altLang="zh-TW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喵魂体W" panose="00020600040101010101" pitchFamily="18" charset="-122"/>
                <a:ea typeface="汉仪喵魂体W" panose="00020600040101010101" pitchFamily="18" charset="-122"/>
              </a:rPr>
              <a:t>【</a:t>
            </a:r>
            <a:r>
              <a:rPr lang="zh-TW" altLang="en-US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喵魂体W" panose="00020600040101010101" pitchFamily="18" charset="-122"/>
                <a:ea typeface="汉仪喵魂体W" panose="00020600040101010101" pitchFamily="18" charset="-122"/>
              </a:rPr>
              <a:t>命題檢核</a:t>
            </a:r>
            <a:r>
              <a:rPr lang="en-US" altLang="zh-TW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喵魂体W" panose="00020600040101010101" pitchFamily="18" charset="-122"/>
                <a:ea typeface="汉仪喵魂体W" panose="00020600040101010101" pitchFamily="18" charset="-122"/>
              </a:rPr>
              <a:t>】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9376623" y="6109324"/>
            <a:ext cx="2522299" cy="461665"/>
            <a:chOff x="5088014" y="6108191"/>
            <a:chExt cx="2522299" cy="461665"/>
          </a:xfrm>
        </p:grpSpPr>
        <p:sp>
          <p:nvSpPr>
            <p:cNvPr id="3" name="矩形: 圆角 2">
              <a:extLst>
                <a:ext uri="{FF2B5EF4-FFF2-40B4-BE49-F238E27FC236}">
                  <a16:creationId xmlns="" xmlns:a16="http://schemas.microsoft.com/office/drawing/2014/main" id="{D099819C-E9D0-4AD9-B32E-F0DC30C70C37}"/>
                </a:ext>
              </a:extLst>
            </p:cNvPr>
            <p:cNvSpPr/>
            <p:nvPr/>
          </p:nvSpPr>
          <p:spPr>
            <a:xfrm>
              <a:off x="5088014" y="6108191"/>
              <a:ext cx="2522299" cy="454886"/>
            </a:xfrm>
            <a:prstGeom prst="roundRect">
              <a:avLst>
                <a:gd name="adj" fmla="val 50000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4" name="文本框 3">
              <a:extLst>
                <a:ext uri="{FF2B5EF4-FFF2-40B4-BE49-F238E27FC236}">
                  <a16:creationId xmlns="" xmlns:a16="http://schemas.microsoft.com/office/drawing/2014/main" id="{13D521D4-F07E-487E-B85D-269182DC1E9F}"/>
                </a:ext>
              </a:extLst>
            </p:cNvPr>
            <p:cNvSpPr txBox="1"/>
            <p:nvPr/>
          </p:nvSpPr>
          <p:spPr>
            <a:xfrm>
              <a:off x="5281290" y="6108191"/>
              <a:ext cx="21357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20</a:t>
              </a:r>
              <a:r>
                <a:rPr lang="en-US" altLang="zh-TW" sz="24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22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.04.08</a:t>
              </a:r>
              <a:endParaRPr lang="zh-CN" altLang="en-US" sz="24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4559431" y="4922128"/>
            <a:ext cx="3073137" cy="530228"/>
            <a:chOff x="5088014" y="6108191"/>
            <a:chExt cx="2522299" cy="454886"/>
          </a:xfrm>
        </p:grpSpPr>
        <p:sp>
          <p:nvSpPr>
            <p:cNvPr id="7" name="矩形: 圆角 2">
              <a:extLst>
                <a:ext uri="{FF2B5EF4-FFF2-40B4-BE49-F238E27FC236}">
                  <a16:creationId xmlns="" xmlns:a16="http://schemas.microsoft.com/office/drawing/2014/main" id="{D099819C-E9D0-4AD9-B32E-F0DC30C70C37}"/>
                </a:ext>
              </a:extLst>
            </p:cNvPr>
            <p:cNvSpPr/>
            <p:nvPr/>
          </p:nvSpPr>
          <p:spPr>
            <a:xfrm>
              <a:off x="5088014" y="6108191"/>
              <a:ext cx="2522299" cy="454886"/>
            </a:xfrm>
            <a:prstGeom prst="roundRect">
              <a:avLst>
                <a:gd name="adj" fmla="val 50000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8" name="文本框 3">
              <a:extLst>
                <a:ext uri="{FF2B5EF4-FFF2-40B4-BE49-F238E27FC236}">
                  <a16:creationId xmlns="" xmlns:a16="http://schemas.microsoft.com/office/drawing/2014/main" id="{13D521D4-F07E-487E-B85D-269182DC1E9F}"/>
                </a:ext>
              </a:extLst>
            </p:cNvPr>
            <p:cNvSpPr txBox="1"/>
            <p:nvPr/>
          </p:nvSpPr>
          <p:spPr>
            <a:xfrm>
              <a:off x="5281290" y="6137601"/>
              <a:ext cx="2135745" cy="3960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400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建德國小 蔡政翰</a:t>
              </a:r>
              <a:endParaRPr lang="zh-CN" altLang="en-US" sz="24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751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reeform 145">
            <a:extLst>
              <a:ext uri="{FF2B5EF4-FFF2-40B4-BE49-F238E27FC236}">
                <a16:creationId xmlns="" xmlns:a16="http://schemas.microsoft.com/office/drawing/2014/main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4738484" y="444531"/>
            <a:ext cx="2715994" cy="1080000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9B101DC0-C792-4D52-9F8E-25F6BB6085BD}"/>
              </a:ext>
            </a:extLst>
          </p:cNvPr>
          <p:cNvSpPr txBox="1"/>
          <p:nvPr/>
        </p:nvSpPr>
        <p:spPr>
          <a:xfrm>
            <a:off x="2574872" y="357227"/>
            <a:ext cx="75135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素養試題命題表 </a:t>
            </a:r>
            <a:r>
              <a:rPr lang="en-US" altLang="zh-TW" sz="32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清華大學</a:t>
            </a:r>
            <a:r>
              <a:rPr lang="en-US" altLang="zh-TW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, </a:t>
            </a:r>
            <a:r>
              <a:rPr lang="zh-TW" altLang="en-US" sz="2400" b="1" u="sng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林碧珍</a:t>
            </a:r>
            <a:r>
              <a:rPr lang="zh-TW" altLang="en-US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編製</a:t>
            </a:r>
            <a:r>
              <a:rPr lang="en-US" altLang="zh-TW" sz="3200" b="1" dirty="0"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4400" baseline="-25000" dirty="0">
              <a:solidFill>
                <a:srgbClr val="1302F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194" y="1126668"/>
            <a:ext cx="11659610" cy="5616427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7600" y="1591933"/>
            <a:ext cx="7376799" cy="5227773"/>
          </a:xfrm>
          <a:prstGeom prst="rect">
            <a:avLst/>
          </a:prstGeom>
        </p:spPr>
      </p:pic>
      <p:sp>
        <p:nvSpPr>
          <p:cNvPr id="7" name="圓角矩形 6"/>
          <p:cNvSpPr/>
          <p:nvPr/>
        </p:nvSpPr>
        <p:spPr>
          <a:xfrm>
            <a:off x="293000" y="1152000"/>
            <a:ext cx="621400" cy="5135678"/>
          </a:xfrm>
          <a:prstGeom prst="round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" name="圓角矩形 2"/>
          <p:cNvSpPr/>
          <p:nvPr/>
        </p:nvSpPr>
        <p:spPr>
          <a:xfrm>
            <a:off x="914400" y="1152000"/>
            <a:ext cx="1368000" cy="4680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677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reeform 145">
            <a:extLst>
              <a:ext uri="{FF2B5EF4-FFF2-40B4-BE49-F238E27FC236}">
                <a16:creationId xmlns="" xmlns:a16="http://schemas.microsoft.com/office/drawing/2014/main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4738484" y="444531"/>
            <a:ext cx="2715994" cy="1080000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9B101DC0-C792-4D52-9F8E-25F6BB6085BD}"/>
              </a:ext>
            </a:extLst>
          </p:cNvPr>
          <p:cNvSpPr txBox="1"/>
          <p:nvPr/>
        </p:nvSpPr>
        <p:spPr>
          <a:xfrm>
            <a:off x="2574872" y="357227"/>
            <a:ext cx="75135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素養試題命題表 </a:t>
            </a:r>
            <a:r>
              <a:rPr lang="en-US" altLang="zh-TW" sz="32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清華大學</a:t>
            </a:r>
            <a:r>
              <a:rPr lang="en-US" altLang="zh-TW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, </a:t>
            </a:r>
            <a:r>
              <a:rPr lang="zh-TW" altLang="en-US" sz="2400" b="1" u="sng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林碧珍</a:t>
            </a:r>
            <a:r>
              <a:rPr lang="zh-TW" altLang="en-US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編製</a:t>
            </a:r>
            <a:r>
              <a:rPr lang="en-US" altLang="zh-TW" sz="3200" b="1" dirty="0"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4400" baseline="-25000" dirty="0">
              <a:solidFill>
                <a:srgbClr val="1302F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676" y="1126668"/>
            <a:ext cx="11659610" cy="5616427"/>
          </a:xfrm>
          <a:prstGeom prst="rect">
            <a:avLst/>
          </a:prstGeom>
        </p:spPr>
      </p:pic>
      <p:sp>
        <p:nvSpPr>
          <p:cNvPr id="8" name="圓角矩形 7"/>
          <p:cNvSpPr/>
          <p:nvPr/>
        </p:nvSpPr>
        <p:spPr>
          <a:xfrm>
            <a:off x="293000" y="1152000"/>
            <a:ext cx="621400" cy="5135678"/>
          </a:xfrm>
          <a:prstGeom prst="round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" name="圓角矩形 2"/>
          <p:cNvSpPr/>
          <p:nvPr/>
        </p:nvSpPr>
        <p:spPr>
          <a:xfrm>
            <a:off x="914400" y="1637143"/>
            <a:ext cx="1368000" cy="49057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2950" y="2041743"/>
            <a:ext cx="8893311" cy="481625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7066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reeform 145">
            <a:extLst>
              <a:ext uri="{FF2B5EF4-FFF2-40B4-BE49-F238E27FC236}">
                <a16:creationId xmlns="" xmlns:a16="http://schemas.microsoft.com/office/drawing/2014/main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4738484" y="444531"/>
            <a:ext cx="2715994" cy="1080000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9B101DC0-C792-4D52-9F8E-25F6BB6085BD}"/>
              </a:ext>
            </a:extLst>
          </p:cNvPr>
          <p:cNvSpPr txBox="1"/>
          <p:nvPr/>
        </p:nvSpPr>
        <p:spPr>
          <a:xfrm>
            <a:off x="2574872" y="357227"/>
            <a:ext cx="75135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素養試題命題表 </a:t>
            </a:r>
            <a:r>
              <a:rPr lang="en-US" altLang="zh-TW" sz="32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清華大學</a:t>
            </a:r>
            <a:r>
              <a:rPr lang="en-US" altLang="zh-TW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, </a:t>
            </a:r>
            <a:r>
              <a:rPr lang="zh-TW" altLang="en-US" sz="2400" b="1" u="sng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林碧珍</a:t>
            </a:r>
            <a:r>
              <a:rPr lang="zh-TW" altLang="en-US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編製</a:t>
            </a:r>
            <a:r>
              <a:rPr lang="en-US" altLang="zh-TW" sz="3200" b="1" dirty="0"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4400" baseline="-25000" dirty="0">
              <a:solidFill>
                <a:srgbClr val="1302F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676" y="1125505"/>
            <a:ext cx="11659610" cy="5616427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2000" y="2124000"/>
            <a:ext cx="8093141" cy="4206605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="" xmlns:a16="http://schemas.microsoft.com/office/drawing/2014/main" id="{24629C91-7A0E-421C-8020-4AB1CC550B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08000" y="1179782"/>
            <a:ext cx="7287642" cy="522995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80000" y="1384608"/>
            <a:ext cx="7216765" cy="5357324"/>
          </a:xfrm>
          <a:prstGeom prst="rect">
            <a:avLst/>
          </a:prstGeom>
        </p:spPr>
      </p:pic>
      <p:sp>
        <p:nvSpPr>
          <p:cNvPr id="9" name="圓角矩形 8"/>
          <p:cNvSpPr/>
          <p:nvPr/>
        </p:nvSpPr>
        <p:spPr>
          <a:xfrm>
            <a:off x="293000" y="1152000"/>
            <a:ext cx="621400" cy="5135678"/>
          </a:xfrm>
          <a:prstGeom prst="round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" name="圓角矩形 2"/>
          <p:cNvSpPr/>
          <p:nvPr/>
        </p:nvSpPr>
        <p:spPr>
          <a:xfrm>
            <a:off x="914400" y="2108483"/>
            <a:ext cx="1904214" cy="49057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363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reeform 145">
            <a:extLst>
              <a:ext uri="{FF2B5EF4-FFF2-40B4-BE49-F238E27FC236}">
                <a16:creationId xmlns="" xmlns:a16="http://schemas.microsoft.com/office/drawing/2014/main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4738484" y="444531"/>
            <a:ext cx="2715994" cy="1080000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9B101DC0-C792-4D52-9F8E-25F6BB6085BD}"/>
              </a:ext>
            </a:extLst>
          </p:cNvPr>
          <p:cNvSpPr txBox="1"/>
          <p:nvPr/>
        </p:nvSpPr>
        <p:spPr>
          <a:xfrm>
            <a:off x="2574872" y="357227"/>
            <a:ext cx="75135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素養試題命題表 </a:t>
            </a:r>
            <a:r>
              <a:rPr lang="en-US" altLang="zh-TW" sz="32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清華大學</a:t>
            </a:r>
            <a:r>
              <a:rPr lang="en-US" altLang="zh-TW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, </a:t>
            </a:r>
            <a:r>
              <a:rPr lang="zh-TW" altLang="en-US" sz="2400" b="1" u="sng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林碧珍</a:t>
            </a:r>
            <a:r>
              <a:rPr lang="zh-TW" altLang="en-US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編製</a:t>
            </a:r>
            <a:r>
              <a:rPr lang="en-US" altLang="zh-TW" sz="3200" b="1" dirty="0"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4400" baseline="-25000" dirty="0">
              <a:solidFill>
                <a:srgbClr val="1302F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6000" y="1666800"/>
            <a:ext cx="9007621" cy="4968671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676" y="1126668"/>
            <a:ext cx="11659610" cy="5616427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0000" y="1116000"/>
            <a:ext cx="9716189" cy="5690804"/>
          </a:xfrm>
          <a:prstGeom prst="rect">
            <a:avLst/>
          </a:prstGeom>
        </p:spPr>
      </p:pic>
      <p:sp>
        <p:nvSpPr>
          <p:cNvPr id="8" name="圓角矩形 7"/>
          <p:cNvSpPr/>
          <p:nvPr/>
        </p:nvSpPr>
        <p:spPr>
          <a:xfrm>
            <a:off x="293000" y="1152000"/>
            <a:ext cx="621400" cy="5135678"/>
          </a:xfrm>
          <a:prstGeom prst="round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" name="圓角矩形 2"/>
          <p:cNvSpPr/>
          <p:nvPr/>
        </p:nvSpPr>
        <p:spPr>
          <a:xfrm>
            <a:off x="914400" y="4176000"/>
            <a:ext cx="1368000" cy="49057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959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reeform 145">
            <a:extLst>
              <a:ext uri="{FF2B5EF4-FFF2-40B4-BE49-F238E27FC236}">
                <a16:creationId xmlns="" xmlns:a16="http://schemas.microsoft.com/office/drawing/2014/main" id="{FA4B5AC7-50C9-46C6-9E73-4640297BEBAB}"/>
              </a:ext>
            </a:extLst>
          </p:cNvPr>
          <p:cNvSpPr>
            <a:spLocks/>
          </p:cNvSpPr>
          <p:nvPr/>
        </p:nvSpPr>
        <p:spPr bwMode="auto">
          <a:xfrm rot="935833">
            <a:off x="4738484" y="444531"/>
            <a:ext cx="2715994" cy="1080000"/>
          </a:xfrm>
          <a:custGeom>
            <a:avLst/>
            <a:gdLst>
              <a:gd name="T0" fmla="*/ 466 w 483"/>
              <a:gd name="T1" fmla="*/ 104 h 300"/>
              <a:gd name="T2" fmla="*/ 417 w 483"/>
              <a:gd name="T3" fmla="*/ 121 h 300"/>
              <a:gd name="T4" fmla="*/ 407 w 483"/>
              <a:gd name="T5" fmla="*/ 119 h 300"/>
              <a:gd name="T6" fmla="*/ 303 w 483"/>
              <a:gd name="T7" fmla="*/ 150 h 300"/>
              <a:gd name="T8" fmla="*/ 214 w 483"/>
              <a:gd name="T9" fmla="*/ 187 h 300"/>
              <a:gd name="T10" fmla="*/ 120 w 483"/>
              <a:gd name="T11" fmla="*/ 240 h 300"/>
              <a:gd name="T12" fmla="*/ 290 w 483"/>
              <a:gd name="T13" fmla="*/ 152 h 300"/>
              <a:gd name="T14" fmla="*/ 394 w 483"/>
              <a:gd name="T15" fmla="*/ 118 h 300"/>
              <a:gd name="T16" fmla="*/ 394 w 483"/>
              <a:gd name="T17" fmla="*/ 97 h 300"/>
              <a:gd name="T18" fmla="*/ 424 w 483"/>
              <a:gd name="T19" fmla="*/ 86 h 300"/>
              <a:gd name="T20" fmla="*/ 418 w 483"/>
              <a:gd name="T21" fmla="*/ 66 h 300"/>
              <a:gd name="T22" fmla="*/ 380 w 483"/>
              <a:gd name="T23" fmla="*/ 74 h 300"/>
              <a:gd name="T24" fmla="*/ 386 w 483"/>
              <a:gd name="T25" fmla="*/ 71 h 300"/>
              <a:gd name="T26" fmla="*/ 378 w 483"/>
              <a:gd name="T27" fmla="*/ 53 h 300"/>
              <a:gd name="T28" fmla="*/ 218 w 483"/>
              <a:gd name="T29" fmla="*/ 119 h 300"/>
              <a:gd name="T30" fmla="*/ 183 w 483"/>
              <a:gd name="T31" fmla="*/ 133 h 300"/>
              <a:gd name="T32" fmla="*/ 84 w 483"/>
              <a:gd name="T33" fmla="*/ 185 h 300"/>
              <a:gd name="T34" fmla="*/ 193 w 483"/>
              <a:gd name="T35" fmla="*/ 117 h 300"/>
              <a:gd name="T36" fmla="*/ 434 w 483"/>
              <a:gd name="T37" fmla="*/ 20 h 300"/>
              <a:gd name="T38" fmla="*/ 427 w 483"/>
              <a:gd name="T39" fmla="*/ 3 h 300"/>
              <a:gd name="T40" fmla="*/ 142 w 483"/>
              <a:gd name="T41" fmla="*/ 124 h 300"/>
              <a:gd name="T42" fmla="*/ 23 w 483"/>
              <a:gd name="T43" fmla="*/ 195 h 300"/>
              <a:gd name="T44" fmla="*/ 29 w 483"/>
              <a:gd name="T45" fmla="*/ 202 h 300"/>
              <a:gd name="T46" fmla="*/ 43 w 483"/>
              <a:gd name="T47" fmla="*/ 193 h 300"/>
              <a:gd name="T48" fmla="*/ 9 w 483"/>
              <a:gd name="T49" fmla="*/ 223 h 300"/>
              <a:gd name="T50" fmla="*/ 21 w 483"/>
              <a:gd name="T51" fmla="*/ 239 h 300"/>
              <a:gd name="T52" fmla="*/ 22 w 483"/>
              <a:gd name="T53" fmla="*/ 238 h 300"/>
              <a:gd name="T54" fmla="*/ 16 w 483"/>
              <a:gd name="T55" fmla="*/ 244 h 300"/>
              <a:gd name="T56" fmla="*/ 29 w 483"/>
              <a:gd name="T57" fmla="*/ 260 h 300"/>
              <a:gd name="T58" fmla="*/ 32 w 483"/>
              <a:gd name="T59" fmla="*/ 259 h 300"/>
              <a:gd name="T60" fmla="*/ 45 w 483"/>
              <a:gd name="T61" fmla="*/ 267 h 300"/>
              <a:gd name="T62" fmla="*/ 51 w 483"/>
              <a:gd name="T63" fmla="*/ 265 h 300"/>
              <a:gd name="T64" fmla="*/ 35 w 483"/>
              <a:gd name="T65" fmla="*/ 279 h 300"/>
              <a:gd name="T66" fmla="*/ 45 w 483"/>
              <a:gd name="T67" fmla="*/ 297 h 300"/>
              <a:gd name="T68" fmla="*/ 124 w 483"/>
              <a:gd name="T69" fmla="*/ 262 h 300"/>
              <a:gd name="T70" fmla="*/ 128 w 483"/>
              <a:gd name="T71" fmla="*/ 262 h 300"/>
              <a:gd name="T72" fmla="*/ 472 w 483"/>
              <a:gd name="T73" fmla="*/ 122 h 300"/>
              <a:gd name="T74" fmla="*/ 466 w 483"/>
              <a:gd name="T75" fmla="*/ 10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83" h="300">
                <a:moveTo>
                  <a:pt x="466" y="104"/>
                </a:moveTo>
                <a:cubicBezTo>
                  <a:pt x="450" y="109"/>
                  <a:pt x="433" y="115"/>
                  <a:pt x="417" y="121"/>
                </a:cubicBezTo>
                <a:cubicBezTo>
                  <a:pt x="414" y="119"/>
                  <a:pt x="411" y="118"/>
                  <a:pt x="407" y="119"/>
                </a:cubicBezTo>
                <a:cubicBezTo>
                  <a:pt x="371" y="125"/>
                  <a:pt x="337" y="137"/>
                  <a:pt x="303" y="150"/>
                </a:cubicBezTo>
                <a:cubicBezTo>
                  <a:pt x="272" y="161"/>
                  <a:pt x="242" y="173"/>
                  <a:pt x="214" y="187"/>
                </a:cubicBezTo>
                <a:cubicBezTo>
                  <a:pt x="182" y="203"/>
                  <a:pt x="151" y="223"/>
                  <a:pt x="120" y="240"/>
                </a:cubicBezTo>
                <a:cubicBezTo>
                  <a:pt x="173" y="205"/>
                  <a:pt x="231" y="175"/>
                  <a:pt x="290" y="152"/>
                </a:cubicBezTo>
                <a:cubicBezTo>
                  <a:pt x="325" y="140"/>
                  <a:pt x="360" y="129"/>
                  <a:pt x="394" y="118"/>
                </a:cubicBezTo>
                <a:cubicBezTo>
                  <a:pt x="406" y="115"/>
                  <a:pt x="403" y="100"/>
                  <a:pt x="394" y="97"/>
                </a:cubicBezTo>
                <a:cubicBezTo>
                  <a:pt x="404" y="94"/>
                  <a:pt x="414" y="90"/>
                  <a:pt x="424" y="86"/>
                </a:cubicBezTo>
                <a:cubicBezTo>
                  <a:pt x="436" y="81"/>
                  <a:pt x="432" y="64"/>
                  <a:pt x="418" y="66"/>
                </a:cubicBezTo>
                <a:cubicBezTo>
                  <a:pt x="405" y="68"/>
                  <a:pt x="392" y="70"/>
                  <a:pt x="380" y="74"/>
                </a:cubicBezTo>
                <a:cubicBezTo>
                  <a:pt x="382" y="73"/>
                  <a:pt x="384" y="72"/>
                  <a:pt x="386" y="71"/>
                </a:cubicBezTo>
                <a:cubicBezTo>
                  <a:pt x="397" y="66"/>
                  <a:pt x="389" y="51"/>
                  <a:pt x="378" y="53"/>
                </a:cubicBezTo>
                <a:cubicBezTo>
                  <a:pt x="322" y="64"/>
                  <a:pt x="270" y="92"/>
                  <a:pt x="218" y="119"/>
                </a:cubicBezTo>
                <a:cubicBezTo>
                  <a:pt x="206" y="123"/>
                  <a:pt x="195" y="128"/>
                  <a:pt x="183" y="133"/>
                </a:cubicBezTo>
                <a:cubicBezTo>
                  <a:pt x="149" y="148"/>
                  <a:pt x="116" y="167"/>
                  <a:pt x="84" y="185"/>
                </a:cubicBezTo>
                <a:cubicBezTo>
                  <a:pt x="118" y="159"/>
                  <a:pt x="155" y="137"/>
                  <a:pt x="193" y="117"/>
                </a:cubicBezTo>
                <a:cubicBezTo>
                  <a:pt x="274" y="85"/>
                  <a:pt x="357" y="60"/>
                  <a:pt x="434" y="20"/>
                </a:cubicBezTo>
                <a:cubicBezTo>
                  <a:pt x="443" y="15"/>
                  <a:pt x="436" y="0"/>
                  <a:pt x="427" y="3"/>
                </a:cubicBezTo>
                <a:cubicBezTo>
                  <a:pt x="330" y="35"/>
                  <a:pt x="231" y="71"/>
                  <a:pt x="142" y="124"/>
                </a:cubicBezTo>
                <a:cubicBezTo>
                  <a:pt x="100" y="143"/>
                  <a:pt x="60" y="166"/>
                  <a:pt x="23" y="195"/>
                </a:cubicBezTo>
                <a:cubicBezTo>
                  <a:pt x="19" y="198"/>
                  <a:pt x="24" y="205"/>
                  <a:pt x="29" y="202"/>
                </a:cubicBezTo>
                <a:cubicBezTo>
                  <a:pt x="33" y="199"/>
                  <a:pt x="38" y="196"/>
                  <a:pt x="43" y="193"/>
                </a:cubicBezTo>
                <a:cubicBezTo>
                  <a:pt x="31" y="202"/>
                  <a:pt x="20" y="213"/>
                  <a:pt x="9" y="223"/>
                </a:cubicBezTo>
                <a:cubicBezTo>
                  <a:pt x="0" y="232"/>
                  <a:pt x="11" y="243"/>
                  <a:pt x="21" y="239"/>
                </a:cubicBezTo>
                <a:cubicBezTo>
                  <a:pt x="21" y="239"/>
                  <a:pt x="21" y="238"/>
                  <a:pt x="22" y="238"/>
                </a:cubicBezTo>
                <a:cubicBezTo>
                  <a:pt x="20" y="240"/>
                  <a:pt x="18" y="242"/>
                  <a:pt x="16" y="244"/>
                </a:cubicBezTo>
                <a:cubicBezTo>
                  <a:pt x="9" y="254"/>
                  <a:pt x="18" y="265"/>
                  <a:pt x="29" y="260"/>
                </a:cubicBezTo>
                <a:cubicBezTo>
                  <a:pt x="30" y="260"/>
                  <a:pt x="31" y="259"/>
                  <a:pt x="32" y="259"/>
                </a:cubicBezTo>
                <a:cubicBezTo>
                  <a:pt x="33" y="264"/>
                  <a:pt x="38" y="269"/>
                  <a:pt x="45" y="267"/>
                </a:cubicBezTo>
                <a:cubicBezTo>
                  <a:pt x="47" y="267"/>
                  <a:pt x="49" y="266"/>
                  <a:pt x="51" y="265"/>
                </a:cubicBezTo>
                <a:cubicBezTo>
                  <a:pt x="45" y="270"/>
                  <a:pt x="40" y="274"/>
                  <a:pt x="35" y="279"/>
                </a:cubicBezTo>
                <a:cubicBezTo>
                  <a:pt x="27" y="286"/>
                  <a:pt x="35" y="300"/>
                  <a:pt x="45" y="297"/>
                </a:cubicBezTo>
                <a:cubicBezTo>
                  <a:pt x="73" y="288"/>
                  <a:pt x="99" y="276"/>
                  <a:pt x="124" y="262"/>
                </a:cubicBezTo>
                <a:cubicBezTo>
                  <a:pt x="126" y="263"/>
                  <a:pt x="127" y="263"/>
                  <a:pt x="128" y="262"/>
                </a:cubicBezTo>
                <a:cubicBezTo>
                  <a:pt x="248" y="231"/>
                  <a:pt x="355" y="163"/>
                  <a:pt x="472" y="122"/>
                </a:cubicBezTo>
                <a:cubicBezTo>
                  <a:pt x="483" y="118"/>
                  <a:pt x="478" y="100"/>
                  <a:pt x="466" y="10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9B101DC0-C792-4D52-9F8E-25F6BB6085BD}"/>
              </a:ext>
            </a:extLst>
          </p:cNvPr>
          <p:cNvSpPr txBox="1"/>
          <p:nvPr/>
        </p:nvSpPr>
        <p:spPr>
          <a:xfrm>
            <a:off x="2574872" y="357227"/>
            <a:ext cx="75135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素養試題命題表 </a:t>
            </a:r>
            <a:r>
              <a:rPr lang="en-US" altLang="zh-TW" sz="32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清華大學</a:t>
            </a:r>
            <a:r>
              <a:rPr lang="en-US" altLang="zh-TW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, </a:t>
            </a:r>
            <a:r>
              <a:rPr lang="zh-TW" altLang="en-US" sz="2400" b="1" u="sng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林碧珍</a:t>
            </a:r>
            <a:r>
              <a:rPr lang="zh-TW" altLang="en-US" sz="2400" b="1" dirty="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編製</a:t>
            </a:r>
            <a:r>
              <a:rPr lang="en-US" altLang="zh-TW" sz="3200" b="1" dirty="0"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4400" baseline="-25000" dirty="0">
              <a:solidFill>
                <a:srgbClr val="1302F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199" y="1126668"/>
            <a:ext cx="11620800" cy="4882561"/>
          </a:xfrm>
          <a:prstGeom prst="rect">
            <a:avLst/>
          </a:prstGeom>
        </p:spPr>
      </p:pic>
      <p:sp>
        <p:nvSpPr>
          <p:cNvPr id="5" name="圓角矩形 4"/>
          <p:cNvSpPr/>
          <p:nvPr/>
        </p:nvSpPr>
        <p:spPr>
          <a:xfrm>
            <a:off x="259199" y="3091992"/>
            <a:ext cx="11621507" cy="2422688"/>
          </a:xfrm>
          <a:prstGeom prst="roundRect">
            <a:avLst>
              <a:gd name="adj" fmla="val 4723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025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C2E0FE65-D75A-4440-8D0F-F7E1B4A3AB06}"/>
              </a:ext>
            </a:extLst>
          </p:cNvPr>
          <p:cNvSpPr txBox="1"/>
          <p:nvPr/>
        </p:nvSpPr>
        <p:spPr>
          <a:xfrm>
            <a:off x="3926175" y="2873316"/>
            <a:ext cx="4339651" cy="92333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algn="ctr"/>
            <a:r>
              <a:rPr lang="zh-TW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感謝</a:t>
            </a:r>
            <a:r>
              <a:rPr lang="zh-CN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您</a:t>
            </a:r>
            <a:r>
              <a:rPr lang="zh-CN" altLang="en-US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聆聽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4236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70627102902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70627102902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70627102902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70627102902"/>
  <p:tag name="MH_LIBRARY" val="GRAPHIC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70627102902"/>
  <p:tag name="MH_LIBRARY" val="GRAPHIC"/>
</p:tagLst>
</file>

<file path=ppt/theme/theme1.xml><?xml version="1.0" encoding="utf-8"?>
<a:theme xmlns:a="http://schemas.openxmlformats.org/drawingml/2006/main" name="Office 主题​​">
  <a:themeElements>
    <a:clrScheme name="自定义 4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38F90"/>
      </a:accent1>
      <a:accent2>
        <a:srgbClr val="AEC86D"/>
      </a:accent2>
      <a:accent3>
        <a:srgbClr val="ECC261"/>
      </a:accent3>
      <a:accent4>
        <a:srgbClr val="82C3C3"/>
      </a:accent4>
      <a:accent5>
        <a:srgbClr val="E38F90"/>
      </a:accent5>
      <a:accent6>
        <a:srgbClr val="AEC86D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1947</TotalTime>
  <Words>79</Words>
  <Application>Microsoft Office PowerPoint</Application>
  <PresentationFormat>寬螢幕</PresentationFormat>
  <Paragraphs>16</Paragraphs>
  <Slides>7</Slides>
  <Notes>7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7" baseType="lpstr">
      <vt:lpstr>等线</vt:lpstr>
      <vt:lpstr>微软雅黑</vt:lpstr>
      <vt:lpstr>Microsoft YaHei UI</vt:lpstr>
      <vt:lpstr>宋体</vt:lpstr>
      <vt:lpstr>汉仪喵魂体W</vt:lpstr>
      <vt:lpstr>微軟正黑體</vt:lpstr>
      <vt:lpstr>Arial</vt:lpstr>
      <vt:lpstr>Calibri</vt:lpstr>
      <vt:lpstr>Times New Roman</vt:lpstr>
      <vt:lpstr>Office 主题​​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keywords>http://www.ypppt.com/</cp:keywords>
  <dc:description>http://www.ypppt.com/</dc:description>
  <cp:lastModifiedBy>Denro</cp:lastModifiedBy>
  <cp:revision>386</cp:revision>
  <dcterms:created xsi:type="dcterms:W3CDTF">2017-06-27T02:07:53Z</dcterms:created>
  <dcterms:modified xsi:type="dcterms:W3CDTF">2022-04-04T15:07:14Z</dcterms:modified>
</cp:coreProperties>
</file>