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3" d="100"/>
          <a:sy n="33" d="100"/>
        </p:scale>
        <p:origin x="324" y="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27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3757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7518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7025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765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108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7615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976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736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1147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1890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B7A2F-EB17-4984-B4EA-FFBFCDC5A403}" type="datetimeFigureOut">
              <a:rPr lang="zh-TW" altLang="en-US" smtClean="0"/>
              <a:t>2021/4/13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82E39-8B0E-49DB-BA72-6467859D15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47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5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</a:rPr>
              <a:t>世界花路米</a:t>
            </a:r>
            <a:endParaRPr lang="zh-TW" altLang="en-US" dirty="0">
              <a:solidFill>
                <a:srgbClr val="FF0000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47664" y="1556792"/>
            <a:ext cx="6400800" cy="175260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  <a:latin typeface="文鼎標楷注音" pitchFamily="34" charset="-120"/>
                <a:ea typeface="文鼎標楷注音" pitchFamily="34" charset="-120"/>
              </a:rPr>
              <a:t>讀報遊世界</a:t>
            </a:r>
            <a:endParaRPr lang="zh-TW" altLang="en-US" dirty="0">
              <a:solidFill>
                <a:srgbClr val="FF0000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044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912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12922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橢圓 3"/>
          <p:cNvSpPr/>
          <p:nvPr/>
        </p:nvSpPr>
        <p:spPr>
          <a:xfrm>
            <a:off x="3779912" y="2852936"/>
            <a:ext cx="21602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41786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96751"/>
            <a:ext cx="1008112" cy="50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230636"/>
            <a:ext cx="720080" cy="40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486554" cy="27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0" y="1490324"/>
            <a:ext cx="351432" cy="282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09" y="1431524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740" y="2697361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280" y="2871592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437" y="3789040"/>
            <a:ext cx="460499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04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7" y="3101827"/>
            <a:ext cx="5410944" cy="36213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287" y="846138"/>
            <a:ext cx="3032584" cy="42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647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8" b="6058"/>
          <a:stretch/>
        </p:blipFill>
        <p:spPr bwMode="auto">
          <a:xfrm>
            <a:off x="0" y="528741"/>
            <a:ext cx="9077321" cy="565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1柯南2.m4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24328" y="5805264"/>
            <a:ext cx="609600" cy="609600"/>
          </a:xfrm>
        </p:spPr>
      </p:pic>
      <p:sp>
        <p:nvSpPr>
          <p:cNvPr id="4" name="文字方塊 3"/>
          <p:cNvSpPr txBox="1"/>
          <p:nvPr/>
        </p:nvSpPr>
        <p:spPr>
          <a:xfrm>
            <a:off x="2915816" y="3284984"/>
            <a:ext cx="3672408" cy="83099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solidFill>
                  <a:schemeClr val="bg1"/>
                </a:solidFill>
              </a:rPr>
              <a:t>  元生電視台</a:t>
            </a:r>
            <a:endParaRPr lang="zh-TW" altLang="en-US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49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912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橢圓 7"/>
          <p:cNvSpPr/>
          <p:nvPr/>
        </p:nvSpPr>
        <p:spPr>
          <a:xfrm>
            <a:off x="3779912" y="2852936"/>
            <a:ext cx="21602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41786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486554" cy="27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0" y="1490324"/>
            <a:ext cx="351432" cy="282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09" y="1431524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740" y="2697361"/>
            <a:ext cx="2444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437" y="3789040"/>
            <a:ext cx="460499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1"/>
          <a:stretch/>
        </p:blipFill>
        <p:spPr bwMode="auto">
          <a:xfrm>
            <a:off x="160594" y="5687034"/>
            <a:ext cx="1502622" cy="1170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2"/>
          <a:stretch/>
        </p:blipFill>
        <p:spPr bwMode="auto">
          <a:xfrm>
            <a:off x="1876177" y="5733302"/>
            <a:ext cx="1275104" cy="107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940" y="5806362"/>
            <a:ext cx="1790132" cy="111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186" y="4923152"/>
            <a:ext cx="1608293" cy="950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257" y="5945021"/>
            <a:ext cx="1279983" cy="94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6"/>
          <a:stretch/>
        </p:blipFill>
        <p:spPr bwMode="auto">
          <a:xfrm>
            <a:off x="7219199" y="5880143"/>
            <a:ext cx="1324454" cy="97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739" y="4734995"/>
            <a:ext cx="1451373" cy="99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208" y="4734950"/>
            <a:ext cx="1393587" cy="999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8" y="4617046"/>
            <a:ext cx="1416472" cy="1116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990" y="4147315"/>
            <a:ext cx="820875" cy="1578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2432758" y="1231460"/>
            <a:ext cx="1437044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俄羅斯</a:t>
            </a:r>
            <a:endParaRPr lang="zh-TW" altLang="en-US" sz="2000" dirty="0">
              <a:solidFill>
                <a:schemeClr val="bg1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6893795" y="2230636"/>
            <a:ext cx="100811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美國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3219967" y="4071079"/>
            <a:ext cx="100811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印尼</a:t>
            </a:r>
          </a:p>
        </p:txBody>
      </p:sp>
      <p:grpSp>
        <p:nvGrpSpPr>
          <p:cNvPr id="19" name="群組 18"/>
          <p:cNvGrpSpPr/>
          <p:nvPr/>
        </p:nvGrpSpPr>
        <p:grpSpPr>
          <a:xfrm>
            <a:off x="2478773" y="2885115"/>
            <a:ext cx="829732" cy="667807"/>
            <a:chOff x="2566023" y="2871592"/>
            <a:chExt cx="829732" cy="667807"/>
          </a:xfrm>
        </p:grpSpPr>
        <p:pic>
          <p:nvPicPr>
            <p:cNvPr id="16" name="Picture 1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1280" y="2871592"/>
              <a:ext cx="244475" cy="311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文字方塊 30"/>
            <p:cNvSpPr txBox="1"/>
            <p:nvPr/>
          </p:nvSpPr>
          <p:spPr>
            <a:xfrm>
              <a:off x="2566023" y="3262400"/>
              <a:ext cx="739684" cy="27699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1200" dirty="0" smtClean="0">
                  <a:solidFill>
                    <a:schemeClr val="bg1"/>
                  </a:solidFill>
                  <a:latin typeface="文鼎標楷注音" pitchFamily="34" charset="-120"/>
                  <a:ea typeface="文鼎標楷注音" pitchFamily="34" charset="-120"/>
                </a:rPr>
                <a:t>緬甸</a:t>
              </a:r>
              <a:endParaRPr lang="zh-TW" altLang="en-US" sz="1200" dirty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endParaRPr>
            </a:p>
          </p:txBody>
        </p:sp>
        <p:cxnSp>
          <p:nvCxnSpPr>
            <p:cNvPr id="6" name="直線接點 5"/>
            <p:cNvCxnSpPr/>
            <p:nvPr/>
          </p:nvCxnSpPr>
          <p:spPr>
            <a:xfrm flipH="1">
              <a:off x="3151280" y="3182742"/>
              <a:ext cx="68687" cy="7965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文字方塊 35"/>
          <p:cNvSpPr txBox="1"/>
          <p:nvPr/>
        </p:nvSpPr>
        <p:spPr>
          <a:xfrm>
            <a:off x="698147" y="2940913"/>
            <a:ext cx="100811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埃及</a:t>
            </a:r>
            <a:endParaRPr lang="zh-TW" altLang="en-US" sz="2000" dirty="0">
              <a:solidFill>
                <a:schemeClr val="bg1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1741909" y="2740858"/>
            <a:ext cx="100811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約旦</a:t>
            </a:r>
            <a:endParaRPr lang="zh-TW" altLang="en-US" sz="2000" dirty="0">
              <a:solidFill>
                <a:schemeClr val="bg1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1115616" y="1837618"/>
            <a:ext cx="100811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德國</a:t>
            </a:r>
          </a:p>
        </p:txBody>
      </p:sp>
      <p:sp>
        <p:nvSpPr>
          <p:cNvPr id="39" name="文字方塊 38"/>
          <p:cNvSpPr txBox="1"/>
          <p:nvPr/>
        </p:nvSpPr>
        <p:spPr>
          <a:xfrm>
            <a:off x="1058476" y="1193356"/>
            <a:ext cx="100811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丹麥</a:t>
            </a:r>
            <a:endParaRPr lang="zh-TW" altLang="en-US" sz="2000" dirty="0">
              <a:solidFill>
                <a:schemeClr val="bg1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215841" y="877517"/>
            <a:ext cx="482306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chemeClr val="bg1"/>
                </a:solidFill>
                <a:latin typeface="文鼎標楷注音" pitchFamily="34" charset="-120"/>
                <a:ea typeface="文鼎標楷注音" pitchFamily="34" charset="-120"/>
              </a:rPr>
              <a:t>英國</a:t>
            </a:r>
            <a:endParaRPr lang="zh-TW" altLang="en-US" sz="2000" dirty="0">
              <a:solidFill>
                <a:schemeClr val="bg1"/>
              </a:solidFill>
              <a:latin typeface="文鼎標楷注音" pitchFamily="34" charset="-120"/>
              <a:ea typeface="文鼎標楷注音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601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21</Words>
  <Application>Microsoft Office PowerPoint</Application>
  <PresentationFormat>如螢幕大小 (4:3)</PresentationFormat>
  <Paragraphs>12</Paragraphs>
  <Slides>5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0" baseType="lpstr">
      <vt:lpstr>文鼎標楷注音</vt:lpstr>
      <vt:lpstr>新細明體</vt:lpstr>
      <vt:lpstr>Arial</vt:lpstr>
      <vt:lpstr>Calibri</vt:lpstr>
      <vt:lpstr>Office 佈景主題</vt:lpstr>
      <vt:lpstr>世界花路米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世界花路米</dc:title>
  <dc:creator>Windows 使用者</dc:creator>
  <cp:lastModifiedBy>Windows 使用者</cp:lastModifiedBy>
  <cp:revision>12</cp:revision>
  <dcterms:created xsi:type="dcterms:W3CDTF">2021-04-10T08:57:25Z</dcterms:created>
  <dcterms:modified xsi:type="dcterms:W3CDTF">2021-04-12T23:39:47Z</dcterms:modified>
</cp:coreProperties>
</file>