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handoutMasterIdLst>
    <p:handoutMasterId r:id="rId35"/>
  </p:handoutMasterIdLst>
  <p:sldIdLst>
    <p:sldId id="256" r:id="rId2"/>
    <p:sldId id="282" r:id="rId3"/>
    <p:sldId id="325" r:id="rId4"/>
    <p:sldId id="326" r:id="rId5"/>
    <p:sldId id="327" r:id="rId6"/>
    <p:sldId id="315" r:id="rId7"/>
    <p:sldId id="316" r:id="rId8"/>
    <p:sldId id="317" r:id="rId9"/>
    <p:sldId id="318" r:id="rId10"/>
    <p:sldId id="319" r:id="rId11"/>
    <p:sldId id="320" r:id="rId12"/>
    <p:sldId id="321" r:id="rId13"/>
    <p:sldId id="322" r:id="rId14"/>
    <p:sldId id="323" r:id="rId15"/>
    <p:sldId id="313" r:id="rId16"/>
    <p:sldId id="257" r:id="rId17"/>
    <p:sldId id="258" r:id="rId18"/>
    <p:sldId id="285" r:id="rId19"/>
    <p:sldId id="278" r:id="rId20"/>
    <p:sldId id="276" r:id="rId21"/>
    <p:sldId id="286" r:id="rId22"/>
    <p:sldId id="287" r:id="rId23"/>
    <p:sldId id="288" r:id="rId24"/>
    <p:sldId id="291" r:id="rId25"/>
    <p:sldId id="301" r:id="rId26"/>
    <p:sldId id="304" r:id="rId27"/>
    <p:sldId id="305" r:id="rId28"/>
    <p:sldId id="310" r:id="rId29"/>
    <p:sldId id="311" r:id="rId30"/>
    <p:sldId id="312" r:id="rId31"/>
    <p:sldId id="307" r:id="rId32"/>
    <p:sldId id="308" r:id="rId33"/>
    <p:sldId id="309" r:id="rId34"/>
  </p:sldIdLst>
  <p:sldSz cx="12192000" cy="6858000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-16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1BB621-E483-412F-844B-93707922E50A}" type="doc">
      <dgm:prSet loTypeId="urn:microsoft.com/office/officeart/2005/8/layout/hierarchy4" loCatId="hierarchy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0F6117D0-083B-4C9E-B34B-51756C33AB22}">
      <dgm:prSet phldrT="[文字]" custT="1"/>
      <dgm:spPr>
        <a:scene3d>
          <a:camera prst="orthographicFront">
            <a:rot lat="0" lon="0" rev="0"/>
          </a:camera>
          <a:lightRig rig="flat" dir="t"/>
        </a:scene3d>
        <a:sp3d prstMaterial="plastic">
          <a:bevelT w="120900" h="88900"/>
          <a:bevelB w="88900" h="31750" prst="angle"/>
        </a:sp3d>
      </dgm:spPr>
      <dgm:t>
        <a:bodyPr vert="horz"/>
        <a:lstStyle/>
        <a:p>
          <a:r>
            <a:rPr lang="zh-TW" altLang="en-US" sz="4000" dirty="0" smtClean="0"/>
            <a:t>晴耕雨讀  歡迎作客  來聊瑞原</a:t>
          </a:r>
          <a:endParaRPr lang="zh-TW" altLang="en-US" sz="4000" dirty="0"/>
        </a:p>
      </dgm:t>
      <dgm:extLst/>
    </dgm:pt>
    <dgm:pt modelId="{F012094D-F3DB-445C-AE2A-123EC668B7DD}" type="parTrans" cxnId="{CD4DA343-3243-4709-88A0-348EE6F8389F}">
      <dgm:prSet/>
      <dgm:spPr/>
      <dgm:t>
        <a:bodyPr/>
        <a:lstStyle/>
        <a:p>
          <a:endParaRPr lang="zh-TW" altLang="en-US"/>
        </a:p>
      </dgm:t>
    </dgm:pt>
    <dgm:pt modelId="{A49702E9-2943-44F4-9D2A-ABDF9CB2848E}" type="sibTrans" cxnId="{CD4DA343-3243-4709-88A0-348EE6F8389F}">
      <dgm:prSet/>
      <dgm:spPr/>
      <dgm:t>
        <a:bodyPr/>
        <a:lstStyle/>
        <a:p>
          <a:endParaRPr lang="zh-TW" altLang="en-US"/>
        </a:p>
      </dgm:t>
    </dgm:pt>
    <dgm:pt modelId="{5C2A4CDE-F064-4548-9248-BB0FA721C500}">
      <dgm:prSet phldrT="[文字]" custT="1"/>
      <dgm:spPr/>
      <dgm:t>
        <a:bodyPr/>
        <a:lstStyle/>
        <a:p>
          <a:r>
            <a:rPr lang="zh-TW" altLang="en-US" sz="3600" dirty="0" smtClean="0"/>
            <a:t>歡喜本土</a:t>
          </a:r>
          <a:endParaRPr lang="zh-TW" altLang="en-US" sz="3600" dirty="0"/>
        </a:p>
      </dgm:t>
    </dgm:pt>
    <dgm:pt modelId="{7C7FFB0A-6047-469F-957C-08BE74AE89E6}" type="parTrans" cxnId="{49A40FF6-64E8-4D89-BE4C-010D1D6DD289}">
      <dgm:prSet/>
      <dgm:spPr/>
      <dgm:t>
        <a:bodyPr/>
        <a:lstStyle/>
        <a:p>
          <a:endParaRPr lang="zh-TW" altLang="en-US"/>
        </a:p>
      </dgm:t>
    </dgm:pt>
    <dgm:pt modelId="{5C88CD2B-3726-4A37-A4B9-670EB7BE3BFF}" type="sibTrans" cxnId="{49A40FF6-64E8-4D89-BE4C-010D1D6DD289}">
      <dgm:prSet/>
      <dgm:spPr/>
      <dgm:t>
        <a:bodyPr/>
        <a:lstStyle/>
        <a:p>
          <a:endParaRPr lang="zh-TW" altLang="en-US"/>
        </a:p>
      </dgm:t>
    </dgm:pt>
    <dgm:pt modelId="{B20A5B21-0667-4ACB-AFB2-0322DFF1E47D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chemeClr val="accent4">
                  <a:lumMod val="60000"/>
                  <a:lumOff val="40000"/>
                </a:schemeClr>
              </a:solidFill>
            </a:rPr>
            <a:t>歷史源由</a:t>
          </a:r>
          <a:endParaRPr lang="zh-TW" altLang="en-US" sz="3200" dirty="0">
            <a:solidFill>
              <a:schemeClr val="accent4">
                <a:lumMod val="60000"/>
                <a:lumOff val="40000"/>
              </a:schemeClr>
            </a:solidFill>
          </a:endParaRPr>
        </a:p>
      </dgm:t>
      <dgm:extLst/>
    </dgm:pt>
    <dgm:pt modelId="{0C504197-E46A-4622-9C8D-9ABF5C40DC9C}" type="parTrans" cxnId="{0A513E6F-ECAB-407B-A1E9-236914BB661C}">
      <dgm:prSet/>
      <dgm:spPr/>
      <dgm:t>
        <a:bodyPr/>
        <a:lstStyle/>
        <a:p>
          <a:endParaRPr lang="zh-TW" altLang="en-US"/>
        </a:p>
      </dgm:t>
    </dgm:pt>
    <dgm:pt modelId="{389085E0-1283-48D7-99BF-BC23300BD0CD}" type="sibTrans" cxnId="{0A513E6F-ECAB-407B-A1E9-236914BB661C}">
      <dgm:prSet/>
      <dgm:spPr/>
      <dgm:t>
        <a:bodyPr/>
        <a:lstStyle/>
        <a:p>
          <a:endParaRPr lang="zh-TW" altLang="en-US"/>
        </a:p>
      </dgm:t>
    </dgm:pt>
    <dgm:pt modelId="{94479585-945D-4264-AF3A-4FD515278AE0}">
      <dgm:prSet phldrT="[文字]"/>
      <dgm:spPr/>
      <dgm:t>
        <a:bodyPr/>
        <a:lstStyle/>
        <a:p>
          <a:r>
            <a:rPr lang="zh-TW" altLang="en-US" dirty="0" smtClean="0">
              <a:solidFill>
                <a:schemeClr val="accent4">
                  <a:lumMod val="60000"/>
                  <a:lumOff val="40000"/>
                </a:schemeClr>
              </a:solidFill>
            </a:rPr>
            <a:t>文化扎根</a:t>
          </a:r>
          <a:endParaRPr lang="zh-TW" altLang="en-US" dirty="0">
            <a:solidFill>
              <a:schemeClr val="accent4">
                <a:lumMod val="60000"/>
                <a:lumOff val="40000"/>
              </a:schemeClr>
            </a:solidFill>
          </a:endParaRPr>
        </a:p>
      </dgm:t>
      <dgm:extLst/>
    </dgm:pt>
    <dgm:pt modelId="{997B05CF-B347-4730-A2E2-8E33F60D8996}" type="parTrans" cxnId="{767778F4-6745-447E-8A40-35DCA5741E27}">
      <dgm:prSet/>
      <dgm:spPr/>
      <dgm:t>
        <a:bodyPr/>
        <a:lstStyle/>
        <a:p>
          <a:endParaRPr lang="zh-TW" altLang="en-US"/>
        </a:p>
      </dgm:t>
    </dgm:pt>
    <dgm:pt modelId="{46CB20EA-72B8-407D-95F8-99217F0FE218}" type="sibTrans" cxnId="{767778F4-6745-447E-8A40-35DCA5741E27}">
      <dgm:prSet/>
      <dgm:spPr/>
      <dgm:t>
        <a:bodyPr/>
        <a:lstStyle/>
        <a:p>
          <a:endParaRPr lang="zh-TW" altLang="en-US"/>
        </a:p>
      </dgm:t>
    </dgm:pt>
    <dgm:pt modelId="{79B406E0-5558-46F7-8932-74896168458F}">
      <dgm:prSet phldrT="[文字]" custT="1"/>
      <dgm:spPr/>
      <dgm:t>
        <a:bodyPr/>
        <a:lstStyle/>
        <a:p>
          <a:r>
            <a:rPr lang="zh-TW" altLang="en-US" sz="3600" dirty="0" smtClean="0"/>
            <a:t>說寫本土</a:t>
          </a:r>
          <a:endParaRPr lang="zh-TW" altLang="en-US" sz="3600" dirty="0"/>
        </a:p>
      </dgm:t>
    </dgm:pt>
    <dgm:pt modelId="{8F40317D-C85A-483C-9415-79B926131892}" type="parTrans" cxnId="{07D863B0-0AA9-4D25-B91E-583A1531B76F}">
      <dgm:prSet/>
      <dgm:spPr/>
      <dgm:t>
        <a:bodyPr/>
        <a:lstStyle/>
        <a:p>
          <a:endParaRPr lang="zh-TW" altLang="en-US"/>
        </a:p>
      </dgm:t>
    </dgm:pt>
    <dgm:pt modelId="{CF14DE6E-C4C8-44E1-BB39-B5AC1513EB58}" type="sibTrans" cxnId="{07D863B0-0AA9-4D25-B91E-583A1531B76F}">
      <dgm:prSet/>
      <dgm:spPr/>
      <dgm:t>
        <a:bodyPr/>
        <a:lstStyle/>
        <a:p>
          <a:endParaRPr lang="zh-TW" altLang="en-US"/>
        </a:p>
      </dgm:t>
    </dgm:pt>
    <dgm:pt modelId="{2C61F71F-D5C6-4B6F-861D-BAD704F38914}">
      <dgm:prSet phldrT="[文字]"/>
      <dgm:spPr/>
      <dgm:t>
        <a:bodyPr/>
        <a:lstStyle/>
        <a:p>
          <a:r>
            <a:rPr lang="zh-TW" altLang="en-US" dirty="0" smtClean="0">
              <a:solidFill>
                <a:srgbClr val="FFFF00"/>
              </a:solidFill>
            </a:rPr>
            <a:t>藝文交流</a:t>
          </a:r>
          <a:endParaRPr lang="zh-TW" altLang="en-US" dirty="0">
            <a:solidFill>
              <a:srgbClr val="FFFF00"/>
            </a:solidFill>
          </a:endParaRPr>
        </a:p>
      </dgm:t>
      <dgm:extLst/>
    </dgm:pt>
    <dgm:pt modelId="{90AED8DF-6C7C-4D68-8EFF-1986521B0A2C}" type="parTrans" cxnId="{07343FDF-477C-4B33-833D-F93FF1441C10}">
      <dgm:prSet/>
      <dgm:spPr/>
      <dgm:t>
        <a:bodyPr/>
        <a:lstStyle/>
        <a:p>
          <a:endParaRPr lang="zh-TW" altLang="en-US"/>
        </a:p>
      </dgm:t>
    </dgm:pt>
    <dgm:pt modelId="{882BAA6A-C2F5-4062-8C07-A9D053DC41C3}" type="sibTrans" cxnId="{07343FDF-477C-4B33-833D-F93FF1441C10}">
      <dgm:prSet/>
      <dgm:spPr/>
      <dgm:t>
        <a:bodyPr/>
        <a:lstStyle/>
        <a:p>
          <a:endParaRPr lang="zh-TW" altLang="en-US"/>
        </a:p>
      </dgm:t>
    </dgm:pt>
    <dgm:pt modelId="{2EA70E31-57D2-45F2-9C7D-7209B04AEB25}">
      <dgm:prSet phldrT="[文字]" custT="1"/>
      <dgm:spPr/>
      <dgm:t>
        <a:bodyPr/>
        <a:lstStyle/>
        <a:p>
          <a:r>
            <a:rPr lang="zh-TW" altLang="en-US" sz="3600" dirty="0" smtClean="0"/>
            <a:t>傳承本土</a:t>
          </a:r>
          <a:endParaRPr lang="zh-TW" altLang="en-US" sz="3600" dirty="0"/>
        </a:p>
      </dgm:t>
    </dgm:pt>
    <dgm:pt modelId="{B641E1DB-B6C0-4578-A66A-F97BFD956ABB}" type="parTrans" cxnId="{AECE8FCE-BEA1-4E56-86BE-44DAA3BC0C4E}">
      <dgm:prSet/>
      <dgm:spPr/>
      <dgm:t>
        <a:bodyPr/>
        <a:lstStyle/>
        <a:p>
          <a:endParaRPr lang="zh-TW" altLang="en-US"/>
        </a:p>
      </dgm:t>
    </dgm:pt>
    <dgm:pt modelId="{AA7C4C73-72E1-43DD-8833-9930CF790CAF}" type="sibTrans" cxnId="{AECE8FCE-BEA1-4E56-86BE-44DAA3BC0C4E}">
      <dgm:prSet/>
      <dgm:spPr/>
      <dgm:t>
        <a:bodyPr/>
        <a:lstStyle/>
        <a:p>
          <a:endParaRPr lang="zh-TW" altLang="en-US"/>
        </a:p>
      </dgm:t>
    </dgm:pt>
    <dgm:pt modelId="{96C39E3B-3B85-4F68-94F0-B5167FD93C85}">
      <dgm:prSet phldrT="[文字]"/>
      <dgm:spPr/>
      <dgm:t>
        <a:bodyPr/>
        <a:lstStyle/>
        <a:p>
          <a:r>
            <a:rPr lang="zh-TW" altLang="en-US" dirty="0" smtClean="0">
              <a:solidFill>
                <a:schemeClr val="accent4">
                  <a:lumMod val="60000"/>
                  <a:lumOff val="40000"/>
                </a:schemeClr>
              </a:solidFill>
            </a:rPr>
            <a:t>雅俗共賞</a:t>
          </a:r>
          <a:endParaRPr lang="zh-TW" altLang="en-US" dirty="0">
            <a:solidFill>
              <a:schemeClr val="accent4">
                <a:lumMod val="60000"/>
                <a:lumOff val="40000"/>
              </a:schemeClr>
            </a:solidFill>
          </a:endParaRPr>
        </a:p>
      </dgm:t>
      <dgm:extLst/>
    </dgm:pt>
    <dgm:pt modelId="{7D7EAFF4-46F1-4C7C-B3BC-EBAE7250FA81}" type="parTrans" cxnId="{84E175BC-711A-47AF-B97D-5C4C34E26F13}">
      <dgm:prSet/>
      <dgm:spPr/>
      <dgm:t>
        <a:bodyPr/>
        <a:lstStyle/>
        <a:p>
          <a:endParaRPr lang="zh-TW" altLang="en-US"/>
        </a:p>
      </dgm:t>
    </dgm:pt>
    <dgm:pt modelId="{5248294F-AB78-4B4D-B8E4-0E97818CF476}" type="sibTrans" cxnId="{84E175BC-711A-47AF-B97D-5C4C34E26F13}">
      <dgm:prSet/>
      <dgm:spPr/>
      <dgm:t>
        <a:bodyPr/>
        <a:lstStyle/>
        <a:p>
          <a:endParaRPr lang="zh-TW" altLang="en-US"/>
        </a:p>
      </dgm:t>
    </dgm:pt>
    <dgm:pt modelId="{35006862-2C1F-4013-9E0D-5712888E6CEB}">
      <dgm:prSet phldrT="[文字]"/>
      <dgm:spPr/>
      <dgm:t>
        <a:bodyPr/>
        <a:lstStyle/>
        <a:p>
          <a:r>
            <a:rPr lang="zh-TW" altLang="en-US" dirty="0" smtClean="0">
              <a:solidFill>
                <a:srgbClr val="FFFF00"/>
              </a:solidFill>
            </a:rPr>
            <a:t>詩詞音韻</a:t>
          </a:r>
          <a:endParaRPr lang="zh-TW" altLang="en-US" dirty="0">
            <a:solidFill>
              <a:srgbClr val="FFFF00"/>
            </a:solidFill>
          </a:endParaRPr>
        </a:p>
      </dgm:t>
      <dgm:extLst/>
    </dgm:pt>
    <dgm:pt modelId="{2517646A-F5A3-490C-AB03-D3DE54D84A1C}" type="parTrans" cxnId="{ED9F7D06-D6EE-4EE9-94F8-B5F2277007B1}">
      <dgm:prSet/>
      <dgm:spPr/>
      <dgm:t>
        <a:bodyPr/>
        <a:lstStyle/>
        <a:p>
          <a:endParaRPr lang="zh-TW" altLang="en-US"/>
        </a:p>
      </dgm:t>
    </dgm:pt>
    <dgm:pt modelId="{5D42A94F-273C-4E68-986C-A94E86C7D880}" type="sibTrans" cxnId="{ED9F7D06-D6EE-4EE9-94F8-B5F2277007B1}">
      <dgm:prSet/>
      <dgm:spPr/>
      <dgm:t>
        <a:bodyPr/>
        <a:lstStyle/>
        <a:p>
          <a:endParaRPr lang="zh-TW" altLang="en-US"/>
        </a:p>
      </dgm:t>
    </dgm:pt>
    <dgm:pt modelId="{69FC699A-8784-4767-BC42-225BE992188C}">
      <dgm:prSet phldrT="[文字]"/>
      <dgm:spPr/>
      <dgm:t>
        <a:bodyPr/>
        <a:lstStyle/>
        <a:p>
          <a:r>
            <a:rPr lang="zh-TW" altLang="en-US" dirty="0" smtClean="0">
              <a:solidFill>
                <a:srgbClr val="FFFF00"/>
              </a:solidFill>
            </a:rPr>
            <a:t>文學典籍</a:t>
          </a:r>
          <a:endParaRPr lang="zh-TW" altLang="en-US" dirty="0">
            <a:solidFill>
              <a:srgbClr val="FFFF00"/>
            </a:solidFill>
          </a:endParaRPr>
        </a:p>
      </dgm:t>
      <dgm:extLst/>
    </dgm:pt>
    <dgm:pt modelId="{CF63FC7C-2DDA-400F-9FBF-18C80C86E0AF}" type="parTrans" cxnId="{9E776C5E-31B7-4914-884A-B55CEC6BAEDC}">
      <dgm:prSet/>
      <dgm:spPr/>
      <dgm:t>
        <a:bodyPr/>
        <a:lstStyle/>
        <a:p>
          <a:endParaRPr lang="zh-TW" altLang="en-US"/>
        </a:p>
      </dgm:t>
    </dgm:pt>
    <dgm:pt modelId="{4DFF71C8-5BAE-48C7-8CA0-F351AD25946E}" type="sibTrans" cxnId="{9E776C5E-31B7-4914-884A-B55CEC6BAEDC}">
      <dgm:prSet/>
      <dgm:spPr/>
      <dgm:t>
        <a:bodyPr/>
        <a:lstStyle/>
        <a:p>
          <a:endParaRPr lang="zh-TW" altLang="en-US"/>
        </a:p>
      </dgm:t>
    </dgm:pt>
    <dgm:pt modelId="{D7CBA4FB-6310-4415-8D7E-D8300BBC4FFE}">
      <dgm:prSet phldrT="[文字]"/>
      <dgm:spPr/>
      <dgm:t>
        <a:bodyPr/>
        <a:lstStyle/>
        <a:p>
          <a:r>
            <a:rPr lang="zh-TW" altLang="en-US" dirty="0" smtClean="0">
              <a:solidFill>
                <a:srgbClr val="FFFF00"/>
              </a:solidFill>
            </a:rPr>
            <a:t>故鄉心橋</a:t>
          </a:r>
          <a:endParaRPr lang="zh-TW" altLang="en-US" dirty="0">
            <a:solidFill>
              <a:srgbClr val="FFFF00"/>
            </a:solidFill>
          </a:endParaRPr>
        </a:p>
      </dgm:t>
      <dgm:extLst/>
    </dgm:pt>
    <dgm:pt modelId="{874B2AF4-11EC-417E-8960-914D9FAB3E87}" type="parTrans" cxnId="{19513AD9-1B6C-4F6F-BA8D-0EE12403D7BE}">
      <dgm:prSet/>
      <dgm:spPr/>
      <dgm:t>
        <a:bodyPr/>
        <a:lstStyle/>
        <a:p>
          <a:endParaRPr lang="zh-TW" altLang="en-US"/>
        </a:p>
      </dgm:t>
    </dgm:pt>
    <dgm:pt modelId="{B2B546C3-D895-4D8D-A608-853DE6F078EC}" type="sibTrans" cxnId="{19513AD9-1B6C-4F6F-BA8D-0EE12403D7BE}">
      <dgm:prSet/>
      <dgm:spPr/>
      <dgm:t>
        <a:bodyPr/>
        <a:lstStyle/>
        <a:p>
          <a:endParaRPr lang="zh-TW" altLang="en-US"/>
        </a:p>
      </dgm:t>
    </dgm:pt>
    <dgm:pt modelId="{BBF4631F-2392-45D1-97DB-62DEF2271AAE}">
      <dgm:prSet phldrT="[文字]" custT="1"/>
      <dgm:spPr/>
      <dgm:t>
        <a:bodyPr/>
        <a:lstStyle/>
        <a:p>
          <a:r>
            <a:rPr lang="zh-TW" altLang="en-US" sz="3600" dirty="0" smtClean="0">
              <a:solidFill>
                <a:srgbClr val="FFFF00"/>
              </a:solidFill>
            </a:rPr>
            <a:t>數位學習</a:t>
          </a:r>
          <a:endParaRPr lang="en-US" altLang="zh-TW" sz="3600" dirty="0" smtClean="0">
            <a:solidFill>
              <a:srgbClr val="FFFF00"/>
            </a:solidFill>
          </a:endParaRPr>
        </a:p>
      </dgm:t>
      <dgm:extLst/>
    </dgm:pt>
    <dgm:pt modelId="{46D8609D-D30D-4712-8908-FE3435775693}" type="parTrans" cxnId="{BD95B90A-124C-4781-A573-0A1687B3A69C}">
      <dgm:prSet/>
      <dgm:spPr/>
      <dgm:t>
        <a:bodyPr/>
        <a:lstStyle/>
        <a:p>
          <a:endParaRPr lang="zh-TW" altLang="en-US"/>
        </a:p>
      </dgm:t>
    </dgm:pt>
    <dgm:pt modelId="{B9F80563-4009-44F8-9114-83240863C196}" type="sibTrans" cxnId="{BD95B90A-124C-4781-A573-0A1687B3A69C}">
      <dgm:prSet/>
      <dgm:spPr/>
      <dgm:t>
        <a:bodyPr/>
        <a:lstStyle/>
        <a:p>
          <a:endParaRPr lang="zh-TW" altLang="en-US"/>
        </a:p>
      </dgm:t>
    </dgm:pt>
    <dgm:pt modelId="{D8E81C84-6609-4298-B302-57AED72488CE}">
      <dgm:prSet phldrT="[文字]"/>
      <dgm:spPr/>
      <dgm:t>
        <a:bodyPr/>
        <a:lstStyle/>
        <a:p>
          <a:r>
            <a:rPr lang="zh-TW" altLang="en-US" dirty="0" smtClean="0">
              <a:solidFill>
                <a:srgbClr val="FFFF00"/>
              </a:solidFill>
            </a:rPr>
            <a:t>文化啟迪</a:t>
          </a:r>
          <a:endParaRPr lang="zh-TW" altLang="en-US" dirty="0">
            <a:solidFill>
              <a:srgbClr val="FFFF00"/>
            </a:solidFill>
          </a:endParaRPr>
        </a:p>
      </dgm:t>
      <dgm:extLst/>
    </dgm:pt>
    <dgm:pt modelId="{4788274B-A413-42CD-B430-28B2A41D1517}" type="parTrans" cxnId="{431D45CA-1E9D-4666-ACDB-977D91437045}">
      <dgm:prSet/>
      <dgm:spPr/>
      <dgm:t>
        <a:bodyPr/>
        <a:lstStyle/>
        <a:p>
          <a:endParaRPr lang="zh-TW" altLang="en-US"/>
        </a:p>
      </dgm:t>
    </dgm:pt>
    <dgm:pt modelId="{B9658B94-B77C-45B4-9327-CE8FF102A4B3}" type="sibTrans" cxnId="{431D45CA-1E9D-4666-ACDB-977D91437045}">
      <dgm:prSet/>
      <dgm:spPr/>
      <dgm:t>
        <a:bodyPr/>
        <a:lstStyle/>
        <a:p>
          <a:endParaRPr lang="zh-TW" altLang="en-US"/>
        </a:p>
      </dgm:t>
    </dgm:pt>
    <dgm:pt modelId="{63748F01-7D0D-4407-8EAD-E8C71D4ADDBA}" type="pres">
      <dgm:prSet presAssocID="{311BB621-E483-412F-844B-93707922E50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F5D45714-8AAB-40D9-A11B-A87722C10B5C}" type="pres">
      <dgm:prSet presAssocID="{0F6117D0-083B-4C9E-B34B-51756C33AB22}" presName="vertOne" presStyleCnt="0"/>
      <dgm:spPr/>
    </dgm:pt>
    <dgm:pt modelId="{7930CB1F-5311-4630-A147-1B34DEB67F15}" type="pres">
      <dgm:prSet presAssocID="{0F6117D0-083B-4C9E-B34B-51756C33AB22}" presName="txOne" presStyleLbl="node0" presStyleIdx="0" presStyleCnt="1" custScaleX="70584" custScaleY="34894" custLinFactNeighborX="-154" custLinFactNeighborY="-51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E555373-029A-4677-8CE5-0DCAA230824E}" type="pres">
      <dgm:prSet presAssocID="{0F6117D0-083B-4C9E-B34B-51756C33AB22}" presName="parTransOne" presStyleCnt="0"/>
      <dgm:spPr/>
    </dgm:pt>
    <dgm:pt modelId="{A324ABAE-5E52-44DC-A617-D60742DD18FD}" type="pres">
      <dgm:prSet presAssocID="{0F6117D0-083B-4C9E-B34B-51756C33AB22}" presName="horzOne" presStyleCnt="0"/>
      <dgm:spPr/>
    </dgm:pt>
    <dgm:pt modelId="{9FFB9097-51F7-4282-A49A-4E3D52DB3C17}" type="pres">
      <dgm:prSet presAssocID="{5C2A4CDE-F064-4548-9248-BB0FA721C500}" presName="vertTwo" presStyleCnt="0"/>
      <dgm:spPr/>
    </dgm:pt>
    <dgm:pt modelId="{033F2ECF-ECCE-43A4-B4B3-8CA2B65EAAF4}" type="pres">
      <dgm:prSet presAssocID="{5C2A4CDE-F064-4548-9248-BB0FA721C500}" presName="txTwo" presStyleLbl="node2" presStyleIdx="0" presStyleCnt="3" custScaleY="3151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586ADD2-A0B9-4CDA-B59F-08ECE3504F26}" type="pres">
      <dgm:prSet presAssocID="{5C2A4CDE-F064-4548-9248-BB0FA721C500}" presName="parTransTwo" presStyleCnt="0"/>
      <dgm:spPr/>
    </dgm:pt>
    <dgm:pt modelId="{282EE649-C04F-45CC-BE7D-4E3FDD28E903}" type="pres">
      <dgm:prSet presAssocID="{5C2A4CDE-F064-4548-9248-BB0FA721C500}" presName="horzTwo" presStyleCnt="0"/>
      <dgm:spPr/>
    </dgm:pt>
    <dgm:pt modelId="{4BA27AB1-6DC8-4C1F-BD68-413F67A4DEA6}" type="pres">
      <dgm:prSet presAssocID="{B20A5B21-0667-4ACB-AFB2-0322DFF1E47D}" presName="vertThree" presStyleCnt="0"/>
      <dgm:spPr/>
    </dgm:pt>
    <dgm:pt modelId="{36098AD0-485B-4846-BB1C-0EC1141A7106}" type="pres">
      <dgm:prSet presAssocID="{B20A5B21-0667-4ACB-AFB2-0322DFF1E47D}" presName="txThree" presStyleLbl="node3" presStyleIdx="0" presStyleCnt="9" custScaleX="6333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22ECC0B-09D9-4BD6-9AE0-9636334E1C8A}" type="pres">
      <dgm:prSet presAssocID="{B20A5B21-0667-4ACB-AFB2-0322DFF1E47D}" presName="horzThree" presStyleCnt="0"/>
      <dgm:spPr/>
    </dgm:pt>
    <dgm:pt modelId="{F7391632-17C4-416C-B555-BEABBC76B469}" type="pres">
      <dgm:prSet presAssocID="{389085E0-1283-48D7-99BF-BC23300BD0CD}" presName="sibSpaceThree" presStyleCnt="0"/>
      <dgm:spPr/>
    </dgm:pt>
    <dgm:pt modelId="{686223F0-7A36-4066-ABBF-3F39C029B755}" type="pres">
      <dgm:prSet presAssocID="{94479585-945D-4264-AF3A-4FD515278AE0}" presName="vertThree" presStyleCnt="0"/>
      <dgm:spPr/>
    </dgm:pt>
    <dgm:pt modelId="{8A7685A1-EA34-45C3-8D06-3C9AD9A6DE7F}" type="pres">
      <dgm:prSet presAssocID="{94479585-945D-4264-AF3A-4FD515278AE0}" presName="txThree" presStyleLbl="node3" presStyleIdx="1" presStyleCnt="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4EA9634-0727-48FB-9205-DEC930463CA5}" type="pres">
      <dgm:prSet presAssocID="{94479585-945D-4264-AF3A-4FD515278AE0}" presName="horzThree" presStyleCnt="0"/>
      <dgm:spPr/>
    </dgm:pt>
    <dgm:pt modelId="{92B8AC38-535B-4969-9F76-B04C8B5595A3}" type="pres">
      <dgm:prSet presAssocID="{46CB20EA-72B8-407D-95F8-99217F0FE218}" presName="sibSpaceThree" presStyleCnt="0"/>
      <dgm:spPr/>
    </dgm:pt>
    <dgm:pt modelId="{9AAC1273-CF13-41F2-A370-A3E8B74D1630}" type="pres">
      <dgm:prSet presAssocID="{96C39E3B-3B85-4F68-94F0-B5167FD93C85}" presName="vertThree" presStyleCnt="0"/>
      <dgm:spPr/>
    </dgm:pt>
    <dgm:pt modelId="{B71576F2-23B5-4D05-858B-1379D47AC2E8}" type="pres">
      <dgm:prSet presAssocID="{96C39E3B-3B85-4F68-94F0-B5167FD93C85}" presName="txThree" presStyleLbl="node3" presStyleIdx="2" presStyleCnt="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47A5DD3-6A13-44CE-8303-DB700836BA6E}" type="pres">
      <dgm:prSet presAssocID="{96C39E3B-3B85-4F68-94F0-B5167FD93C85}" presName="horzThree" presStyleCnt="0"/>
      <dgm:spPr/>
    </dgm:pt>
    <dgm:pt modelId="{DD872252-BE67-49FC-B08B-01C7B6C7964F}" type="pres">
      <dgm:prSet presAssocID="{5C88CD2B-3726-4A37-A4B9-670EB7BE3BFF}" presName="sibSpaceTwo" presStyleCnt="0"/>
      <dgm:spPr/>
    </dgm:pt>
    <dgm:pt modelId="{B0A7CBBD-39AF-4C2A-8609-098903FFA07F}" type="pres">
      <dgm:prSet presAssocID="{79B406E0-5558-46F7-8932-74896168458F}" presName="vertTwo" presStyleCnt="0"/>
      <dgm:spPr/>
    </dgm:pt>
    <dgm:pt modelId="{F50A2A76-E136-44B4-926F-3638C9456680}" type="pres">
      <dgm:prSet presAssocID="{79B406E0-5558-46F7-8932-74896168458F}" presName="txTwo" presStyleLbl="node2" presStyleIdx="1" presStyleCnt="3" custScaleY="3151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FC70223-0360-4BFC-975A-89EC69412116}" type="pres">
      <dgm:prSet presAssocID="{79B406E0-5558-46F7-8932-74896168458F}" presName="parTransTwo" presStyleCnt="0"/>
      <dgm:spPr/>
    </dgm:pt>
    <dgm:pt modelId="{A6E2B9B3-B766-4B41-AF74-5B9FE7203603}" type="pres">
      <dgm:prSet presAssocID="{79B406E0-5558-46F7-8932-74896168458F}" presName="horzTwo" presStyleCnt="0"/>
      <dgm:spPr/>
    </dgm:pt>
    <dgm:pt modelId="{26A5A3E1-6CF1-41C9-8861-DFC4FD442708}" type="pres">
      <dgm:prSet presAssocID="{35006862-2C1F-4013-9E0D-5712888E6CEB}" presName="vertThree" presStyleCnt="0"/>
      <dgm:spPr/>
    </dgm:pt>
    <dgm:pt modelId="{25BE27B8-723F-4607-8F8D-E26F5118C08C}" type="pres">
      <dgm:prSet presAssocID="{35006862-2C1F-4013-9E0D-5712888E6CEB}" presName="txThree" presStyleLbl="node3" presStyleIdx="3" presStyleCnt="9" custLinFactNeighborX="2163" custLinFactNeighborY="360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A8281E0-0FE1-4ADD-B215-DE28213CEC6F}" type="pres">
      <dgm:prSet presAssocID="{35006862-2C1F-4013-9E0D-5712888E6CEB}" presName="horzThree" presStyleCnt="0"/>
      <dgm:spPr/>
    </dgm:pt>
    <dgm:pt modelId="{9BB9C15D-5364-4555-8784-BD3D36224D44}" type="pres">
      <dgm:prSet presAssocID="{5D42A94F-273C-4E68-986C-A94E86C7D880}" presName="sibSpaceThree" presStyleCnt="0"/>
      <dgm:spPr/>
    </dgm:pt>
    <dgm:pt modelId="{9AB7CAFF-B442-4CD2-AAA6-545EFA2DC692}" type="pres">
      <dgm:prSet presAssocID="{69FC699A-8784-4767-BC42-225BE992188C}" presName="vertThree" presStyleCnt="0"/>
      <dgm:spPr/>
    </dgm:pt>
    <dgm:pt modelId="{EDF79141-0CE2-4AD4-94FF-2290410CD96D}" type="pres">
      <dgm:prSet presAssocID="{69FC699A-8784-4767-BC42-225BE992188C}" presName="txThree" presStyleLbl="node3" presStyleIdx="4" presStyleCnt="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329AD13-AC89-406A-BC05-7FD490369ECD}" type="pres">
      <dgm:prSet presAssocID="{69FC699A-8784-4767-BC42-225BE992188C}" presName="horzThree" presStyleCnt="0"/>
      <dgm:spPr/>
    </dgm:pt>
    <dgm:pt modelId="{A1EF72E0-16A1-4E1F-831C-F98D6EA4EECB}" type="pres">
      <dgm:prSet presAssocID="{4DFF71C8-5BAE-48C7-8CA0-F351AD25946E}" presName="sibSpaceThree" presStyleCnt="0"/>
      <dgm:spPr/>
    </dgm:pt>
    <dgm:pt modelId="{CBFB16AE-0FD6-4536-BC8D-D5BF4A2DB346}" type="pres">
      <dgm:prSet presAssocID="{D7CBA4FB-6310-4415-8D7E-D8300BBC4FFE}" presName="vertThree" presStyleCnt="0"/>
      <dgm:spPr/>
    </dgm:pt>
    <dgm:pt modelId="{9396097C-A5E7-45AA-90F0-98FBD3508354}" type="pres">
      <dgm:prSet presAssocID="{D7CBA4FB-6310-4415-8D7E-D8300BBC4FFE}" presName="txThree" presStyleLbl="node3" presStyleIdx="5" presStyleCnt="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08A9B0E-E9B5-47E7-85F0-4583222A9C26}" type="pres">
      <dgm:prSet presAssocID="{D7CBA4FB-6310-4415-8D7E-D8300BBC4FFE}" presName="horzThree" presStyleCnt="0"/>
      <dgm:spPr/>
    </dgm:pt>
    <dgm:pt modelId="{D1FB34E5-BB7A-4906-BA9F-3B947617AE46}" type="pres">
      <dgm:prSet presAssocID="{CF14DE6E-C4C8-44E1-BB39-B5AC1513EB58}" presName="sibSpaceTwo" presStyleCnt="0"/>
      <dgm:spPr/>
    </dgm:pt>
    <dgm:pt modelId="{CE4EB16C-6A39-47EF-9D28-8AC60E27DC3D}" type="pres">
      <dgm:prSet presAssocID="{2EA70E31-57D2-45F2-9C7D-7209B04AEB25}" presName="vertTwo" presStyleCnt="0"/>
      <dgm:spPr/>
    </dgm:pt>
    <dgm:pt modelId="{00D2AB1F-7168-435E-84AF-BE11DE61E9CA}" type="pres">
      <dgm:prSet presAssocID="{2EA70E31-57D2-45F2-9C7D-7209B04AEB25}" presName="txTwo" presStyleLbl="node2" presStyleIdx="2" presStyleCnt="3" custScaleY="3151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E61B2AE-C966-4326-B417-8ECE997E6AC6}" type="pres">
      <dgm:prSet presAssocID="{2EA70E31-57D2-45F2-9C7D-7209B04AEB25}" presName="parTransTwo" presStyleCnt="0"/>
      <dgm:spPr/>
    </dgm:pt>
    <dgm:pt modelId="{CBCEC862-E25B-455F-A194-12C54BF6FB36}" type="pres">
      <dgm:prSet presAssocID="{2EA70E31-57D2-45F2-9C7D-7209B04AEB25}" presName="horzTwo" presStyleCnt="0"/>
      <dgm:spPr/>
    </dgm:pt>
    <dgm:pt modelId="{D1EFA1AE-527B-4DF4-B615-B550246430CC}" type="pres">
      <dgm:prSet presAssocID="{2C61F71F-D5C6-4B6F-861D-BAD704F38914}" presName="vertThree" presStyleCnt="0"/>
      <dgm:spPr/>
    </dgm:pt>
    <dgm:pt modelId="{5C399071-E396-40BB-81EA-B9A58DE36F09}" type="pres">
      <dgm:prSet presAssocID="{2C61F71F-D5C6-4B6F-861D-BAD704F38914}" presName="txThree" presStyleLbl="node3" presStyleIdx="6" presStyleCnt="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50BCFF8-A531-447C-85AB-8041C387AB8D}" type="pres">
      <dgm:prSet presAssocID="{2C61F71F-D5C6-4B6F-861D-BAD704F38914}" presName="horzThree" presStyleCnt="0"/>
      <dgm:spPr/>
    </dgm:pt>
    <dgm:pt modelId="{0CF845E1-90D7-4D55-936F-EDDC287F788F}" type="pres">
      <dgm:prSet presAssocID="{882BAA6A-C2F5-4062-8C07-A9D053DC41C3}" presName="sibSpaceThree" presStyleCnt="0"/>
      <dgm:spPr/>
    </dgm:pt>
    <dgm:pt modelId="{B5287C87-04D9-43DE-B7C7-6185D6AF5992}" type="pres">
      <dgm:prSet presAssocID="{BBF4631F-2392-45D1-97DB-62DEF2271AAE}" presName="vertThree" presStyleCnt="0"/>
      <dgm:spPr/>
    </dgm:pt>
    <dgm:pt modelId="{DDAE1483-9D2D-49D5-B349-F2F030DF85A4}" type="pres">
      <dgm:prSet presAssocID="{BBF4631F-2392-45D1-97DB-62DEF2271AAE}" presName="txThree" presStyleLbl="node3" presStyleIdx="7" presStyleCnt="9" custScaleX="8183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03F9E1B-A706-47E6-9DDE-8821DF253B12}" type="pres">
      <dgm:prSet presAssocID="{BBF4631F-2392-45D1-97DB-62DEF2271AAE}" presName="horzThree" presStyleCnt="0"/>
      <dgm:spPr/>
    </dgm:pt>
    <dgm:pt modelId="{300EC23B-ED31-4140-8CA0-A13FD8886115}" type="pres">
      <dgm:prSet presAssocID="{B9F80563-4009-44F8-9114-83240863C196}" presName="sibSpaceThree" presStyleCnt="0"/>
      <dgm:spPr/>
    </dgm:pt>
    <dgm:pt modelId="{F9E32DA8-55B9-4843-BAD0-D5181C0BA068}" type="pres">
      <dgm:prSet presAssocID="{D8E81C84-6609-4298-B302-57AED72488CE}" presName="vertThree" presStyleCnt="0"/>
      <dgm:spPr/>
    </dgm:pt>
    <dgm:pt modelId="{DCCD77F6-3969-4155-AA17-9A823D75525D}" type="pres">
      <dgm:prSet presAssocID="{D8E81C84-6609-4298-B302-57AED72488CE}" presName="txThree" presStyleLbl="node3" presStyleIdx="8" presStyleCnt="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55853AE-D564-44F9-AC5A-461BD0B18AC8}" type="pres">
      <dgm:prSet presAssocID="{D8E81C84-6609-4298-B302-57AED72488CE}" presName="horzThree" presStyleCnt="0"/>
      <dgm:spPr/>
    </dgm:pt>
  </dgm:ptLst>
  <dgm:cxnLst>
    <dgm:cxn modelId="{BD95B90A-124C-4781-A573-0A1687B3A69C}" srcId="{2EA70E31-57D2-45F2-9C7D-7209B04AEB25}" destId="{BBF4631F-2392-45D1-97DB-62DEF2271AAE}" srcOrd="1" destOrd="0" parTransId="{46D8609D-D30D-4712-8908-FE3435775693}" sibTransId="{B9F80563-4009-44F8-9114-83240863C196}"/>
    <dgm:cxn modelId="{F28FD962-2728-45E6-B89E-5354A6475A96}" type="presOf" srcId="{96C39E3B-3B85-4F68-94F0-B5167FD93C85}" destId="{B71576F2-23B5-4D05-858B-1379D47AC2E8}" srcOrd="0" destOrd="0" presId="urn:microsoft.com/office/officeart/2005/8/layout/hierarchy4"/>
    <dgm:cxn modelId="{09D87929-4127-4B48-91BB-7F0AFA52E2F8}" type="presOf" srcId="{311BB621-E483-412F-844B-93707922E50A}" destId="{63748F01-7D0D-4407-8EAD-E8C71D4ADDBA}" srcOrd="0" destOrd="0" presId="urn:microsoft.com/office/officeart/2005/8/layout/hierarchy4"/>
    <dgm:cxn modelId="{49A40FF6-64E8-4D89-BE4C-010D1D6DD289}" srcId="{0F6117D0-083B-4C9E-B34B-51756C33AB22}" destId="{5C2A4CDE-F064-4548-9248-BB0FA721C500}" srcOrd="0" destOrd="0" parTransId="{7C7FFB0A-6047-469F-957C-08BE74AE89E6}" sibTransId="{5C88CD2B-3726-4A37-A4B9-670EB7BE3BFF}"/>
    <dgm:cxn modelId="{C09855FD-877A-4D83-9599-F92669C02E1E}" type="presOf" srcId="{5C2A4CDE-F064-4548-9248-BB0FA721C500}" destId="{033F2ECF-ECCE-43A4-B4B3-8CA2B65EAAF4}" srcOrd="0" destOrd="0" presId="urn:microsoft.com/office/officeart/2005/8/layout/hierarchy4"/>
    <dgm:cxn modelId="{84E175BC-711A-47AF-B97D-5C4C34E26F13}" srcId="{5C2A4CDE-F064-4548-9248-BB0FA721C500}" destId="{96C39E3B-3B85-4F68-94F0-B5167FD93C85}" srcOrd="2" destOrd="0" parTransId="{7D7EAFF4-46F1-4C7C-B3BC-EBAE7250FA81}" sibTransId="{5248294F-AB78-4B4D-B8E4-0E97818CF476}"/>
    <dgm:cxn modelId="{07343FDF-477C-4B33-833D-F93FF1441C10}" srcId="{2EA70E31-57D2-45F2-9C7D-7209B04AEB25}" destId="{2C61F71F-D5C6-4B6F-861D-BAD704F38914}" srcOrd="0" destOrd="0" parTransId="{90AED8DF-6C7C-4D68-8EFF-1986521B0A2C}" sibTransId="{882BAA6A-C2F5-4062-8C07-A9D053DC41C3}"/>
    <dgm:cxn modelId="{19513AD9-1B6C-4F6F-BA8D-0EE12403D7BE}" srcId="{79B406E0-5558-46F7-8932-74896168458F}" destId="{D7CBA4FB-6310-4415-8D7E-D8300BBC4FFE}" srcOrd="2" destOrd="0" parTransId="{874B2AF4-11EC-417E-8960-914D9FAB3E87}" sibTransId="{B2B546C3-D895-4D8D-A608-853DE6F078EC}"/>
    <dgm:cxn modelId="{AD0A6B81-3F34-4A38-AFF5-6DAD224D81D4}" type="presOf" srcId="{79B406E0-5558-46F7-8932-74896168458F}" destId="{F50A2A76-E136-44B4-926F-3638C9456680}" srcOrd="0" destOrd="0" presId="urn:microsoft.com/office/officeart/2005/8/layout/hierarchy4"/>
    <dgm:cxn modelId="{AECE8FCE-BEA1-4E56-86BE-44DAA3BC0C4E}" srcId="{0F6117D0-083B-4C9E-B34B-51756C33AB22}" destId="{2EA70E31-57D2-45F2-9C7D-7209B04AEB25}" srcOrd="2" destOrd="0" parTransId="{B641E1DB-B6C0-4578-A66A-F97BFD956ABB}" sibTransId="{AA7C4C73-72E1-43DD-8833-9930CF790CAF}"/>
    <dgm:cxn modelId="{69185954-DAD9-4D56-AF42-31CCAB6DFAC1}" type="presOf" srcId="{D7CBA4FB-6310-4415-8D7E-D8300BBC4FFE}" destId="{9396097C-A5E7-45AA-90F0-98FBD3508354}" srcOrd="0" destOrd="0" presId="urn:microsoft.com/office/officeart/2005/8/layout/hierarchy4"/>
    <dgm:cxn modelId="{AB513C16-32DE-41CE-8F2C-6DB6B92E980C}" type="presOf" srcId="{35006862-2C1F-4013-9E0D-5712888E6CEB}" destId="{25BE27B8-723F-4607-8F8D-E26F5118C08C}" srcOrd="0" destOrd="0" presId="urn:microsoft.com/office/officeart/2005/8/layout/hierarchy4"/>
    <dgm:cxn modelId="{CD4DA343-3243-4709-88A0-348EE6F8389F}" srcId="{311BB621-E483-412F-844B-93707922E50A}" destId="{0F6117D0-083B-4C9E-B34B-51756C33AB22}" srcOrd="0" destOrd="0" parTransId="{F012094D-F3DB-445C-AE2A-123EC668B7DD}" sibTransId="{A49702E9-2943-44F4-9D2A-ABDF9CB2848E}"/>
    <dgm:cxn modelId="{7C96DFC4-E5A0-4536-885E-A93924D9E86C}" type="presOf" srcId="{D8E81C84-6609-4298-B302-57AED72488CE}" destId="{DCCD77F6-3969-4155-AA17-9A823D75525D}" srcOrd="0" destOrd="0" presId="urn:microsoft.com/office/officeart/2005/8/layout/hierarchy4"/>
    <dgm:cxn modelId="{103D9F74-7245-4479-B062-369B86D848B4}" type="presOf" srcId="{0F6117D0-083B-4C9E-B34B-51756C33AB22}" destId="{7930CB1F-5311-4630-A147-1B34DEB67F15}" srcOrd="0" destOrd="0" presId="urn:microsoft.com/office/officeart/2005/8/layout/hierarchy4"/>
    <dgm:cxn modelId="{0A513E6F-ECAB-407B-A1E9-236914BB661C}" srcId="{5C2A4CDE-F064-4548-9248-BB0FA721C500}" destId="{B20A5B21-0667-4ACB-AFB2-0322DFF1E47D}" srcOrd="0" destOrd="0" parTransId="{0C504197-E46A-4622-9C8D-9ABF5C40DC9C}" sibTransId="{389085E0-1283-48D7-99BF-BC23300BD0CD}"/>
    <dgm:cxn modelId="{ED9F7D06-D6EE-4EE9-94F8-B5F2277007B1}" srcId="{79B406E0-5558-46F7-8932-74896168458F}" destId="{35006862-2C1F-4013-9E0D-5712888E6CEB}" srcOrd="0" destOrd="0" parTransId="{2517646A-F5A3-490C-AB03-D3DE54D84A1C}" sibTransId="{5D42A94F-273C-4E68-986C-A94E86C7D880}"/>
    <dgm:cxn modelId="{3EBAAB81-76DD-4204-BFFE-E5A04AABE8C9}" type="presOf" srcId="{94479585-945D-4264-AF3A-4FD515278AE0}" destId="{8A7685A1-EA34-45C3-8D06-3C9AD9A6DE7F}" srcOrd="0" destOrd="0" presId="urn:microsoft.com/office/officeart/2005/8/layout/hierarchy4"/>
    <dgm:cxn modelId="{018CFE55-CA2E-407F-B20B-B112F42D8616}" type="presOf" srcId="{2EA70E31-57D2-45F2-9C7D-7209B04AEB25}" destId="{00D2AB1F-7168-435E-84AF-BE11DE61E9CA}" srcOrd="0" destOrd="0" presId="urn:microsoft.com/office/officeart/2005/8/layout/hierarchy4"/>
    <dgm:cxn modelId="{431D45CA-1E9D-4666-ACDB-977D91437045}" srcId="{2EA70E31-57D2-45F2-9C7D-7209B04AEB25}" destId="{D8E81C84-6609-4298-B302-57AED72488CE}" srcOrd="2" destOrd="0" parTransId="{4788274B-A413-42CD-B430-28B2A41D1517}" sibTransId="{B9658B94-B77C-45B4-9327-CE8FF102A4B3}"/>
    <dgm:cxn modelId="{767778F4-6745-447E-8A40-35DCA5741E27}" srcId="{5C2A4CDE-F064-4548-9248-BB0FA721C500}" destId="{94479585-945D-4264-AF3A-4FD515278AE0}" srcOrd="1" destOrd="0" parTransId="{997B05CF-B347-4730-A2E2-8E33F60D8996}" sibTransId="{46CB20EA-72B8-407D-95F8-99217F0FE218}"/>
    <dgm:cxn modelId="{07D863B0-0AA9-4D25-B91E-583A1531B76F}" srcId="{0F6117D0-083B-4C9E-B34B-51756C33AB22}" destId="{79B406E0-5558-46F7-8932-74896168458F}" srcOrd="1" destOrd="0" parTransId="{8F40317D-C85A-483C-9415-79B926131892}" sibTransId="{CF14DE6E-C4C8-44E1-BB39-B5AC1513EB58}"/>
    <dgm:cxn modelId="{D8E34DB6-06DC-4F59-824C-3933462DB56B}" type="presOf" srcId="{B20A5B21-0667-4ACB-AFB2-0322DFF1E47D}" destId="{36098AD0-485B-4846-BB1C-0EC1141A7106}" srcOrd="0" destOrd="0" presId="urn:microsoft.com/office/officeart/2005/8/layout/hierarchy4"/>
    <dgm:cxn modelId="{369EAACB-E9BD-4799-9020-E6D9A0572FDF}" type="presOf" srcId="{69FC699A-8784-4767-BC42-225BE992188C}" destId="{EDF79141-0CE2-4AD4-94FF-2290410CD96D}" srcOrd="0" destOrd="0" presId="urn:microsoft.com/office/officeart/2005/8/layout/hierarchy4"/>
    <dgm:cxn modelId="{A73C3353-B0F4-434B-99CB-FBE567771A4E}" type="presOf" srcId="{2C61F71F-D5C6-4B6F-861D-BAD704F38914}" destId="{5C399071-E396-40BB-81EA-B9A58DE36F09}" srcOrd="0" destOrd="0" presId="urn:microsoft.com/office/officeart/2005/8/layout/hierarchy4"/>
    <dgm:cxn modelId="{9E776C5E-31B7-4914-884A-B55CEC6BAEDC}" srcId="{79B406E0-5558-46F7-8932-74896168458F}" destId="{69FC699A-8784-4767-BC42-225BE992188C}" srcOrd="1" destOrd="0" parTransId="{CF63FC7C-2DDA-400F-9FBF-18C80C86E0AF}" sibTransId="{4DFF71C8-5BAE-48C7-8CA0-F351AD25946E}"/>
    <dgm:cxn modelId="{49A1728D-4B62-455A-A80A-4D89DBBD1AAB}" type="presOf" srcId="{BBF4631F-2392-45D1-97DB-62DEF2271AAE}" destId="{DDAE1483-9D2D-49D5-B349-F2F030DF85A4}" srcOrd="0" destOrd="0" presId="urn:microsoft.com/office/officeart/2005/8/layout/hierarchy4"/>
    <dgm:cxn modelId="{2CFE4BD0-9242-457A-958A-290DCEF98970}" type="presParOf" srcId="{63748F01-7D0D-4407-8EAD-E8C71D4ADDBA}" destId="{F5D45714-8AAB-40D9-A11B-A87722C10B5C}" srcOrd="0" destOrd="0" presId="urn:microsoft.com/office/officeart/2005/8/layout/hierarchy4"/>
    <dgm:cxn modelId="{35758F1E-50BA-437B-8CBA-ED1835311E89}" type="presParOf" srcId="{F5D45714-8AAB-40D9-A11B-A87722C10B5C}" destId="{7930CB1F-5311-4630-A147-1B34DEB67F15}" srcOrd="0" destOrd="0" presId="urn:microsoft.com/office/officeart/2005/8/layout/hierarchy4"/>
    <dgm:cxn modelId="{97AEE842-2253-4BC5-836E-FCFC494036E4}" type="presParOf" srcId="{F5D45714-8AAB-40D9-A11B-A87722C10B5C}" destId="{AE555373-029A-4677-8CE5-0DCAA230824E}" srcOrd="1" destOrd="0" presId="urn:microsoft.com/office/officeart/2005/8/layout/hierarchy4"/>
    <dgm:cxn modelId="{D38C81DD-FD74-4605-AE8D-5522BC23FC09}" type="presParOf" srcId="{F5D45714-8AAB-40D9-A11B-A87722C10B5C}" destId="{A324ABAE-5E52-44DC-A617-D60742DD18FD}" srcOrd="2" destOrd="0" presId="urn:microsoft.com/office/officeart/2005/8/layout/hierarchy4"/>
    <dgm:cxn modelId="{F1FB18A8-471F-4EA4-832C-D74929FDC784}" type="presParOf" srcId="{A324ABAE-5E52-44DC-A617-D60742DD18FD}" destId="{9FFB9097-51F7-4282-A49A-4E3D52DB3C17}" srcOrd="0" destOrd="0" presId="urn:microsoft.com/office/officeart/2005/8/layout/hierarchy4"/>
    <dgm:cxn modelId="{BE105E93-F112-46BB-901D-D963FD293C87}" type="presParOf" srcId="{9FFB9097-51F7-4282-A49A-4E3D52DB3C17}" destId="{033F2ECF-ECCE-43A4-B4B3-8CA2B65EAAF4}" srcOrd="0" destOrd="0" presId="urn:microsoft.com/office/officeart/2005/8/layout/hierarchy4"/>
    <dgm:cxn modelId="{3B22EFF5-F8DA-4B6A-B152-07870521C5C2}" type="presParOf" srcId="{9FFB9097-51F7-4282-A49A-4E3D52DB3C17}" destId="{A586ADD2-A0B9-4CDA-B59F-08ECE3504F26}" srcOrd="1" destOrd="0" presId="urn:microsoft.com/office/officeart/2005/8/layout/hierarchy4"/>
    <dgm:cxn modelId="{26DFBFFF-C8E4-4801-9EBE-BC1B2FF8CF47}" type="presParOf" srcId="{9FFB9097-51F7-4282-A49A-4E3D52DB3C17}" destId="{282EE649-C04F-45CC-BE7D-4E3FDD28E903}" srcOrd="2" destOrd="0" presId="urn:microsoft.com/office/officeart/2005/8/layout/hierarchy4"/>
    <dgm:cxn modelId="{204736C0-AA14-4F90-904C-6F85D09EFBF6}" type="presParOf" srcId="{282EE649-C04F-45CC-BE7D-4E3FDD28E903}" destId="{4BA27AB1-6DC8-4C1F-BD68-413F67A4DEA6}" srcOrd="0" destOrd="0" presId="urn:microsoft.com/office/officeart/2005/8/layout/hierarchy4"/>
    <dgm:cxn modelId="{4D03C143-919F-4F29-AC9D-C6A60DFF12C0}" type="presParOf" srcId="{4BA27AB1-6DC8-4C1F-BD68-413F67A4DEA6}" destId="{36098AD0-485B-4846-BB1C-0EC1141A7106}" srcOrd="0" destOrd="0" presId="urn:microsoft.com/office/officeart/2005/8/layout/hierarchy4"/>
    <dgm:cxn modelId="{E97718EB-109C-4CFA-A854-2604186ACA50}" type="presParOf" srcId="{4BA27AB1-6DC8-4C1F-BD68-413F67A4DEA6}" destId="{422ECC0B-09D9-4BD6-9AE0-9636334E1C8A}" srcOrd="1" destOrd="0" presId="urn:microsoft.com/office/officeart/2005/8/layout/hierarchy4"/>
    <dgm:cxn modelId="{E9EA4063-CD09-4C6E-88BD-45C8D0DE7AD6}" type="presParOf" srcId="{282EE649-C04F-45CC-BE7D-4E3FDD28E903}" destId="{F7391632-17C4-416C-B555-BEABBC76B469}" srcOrd="1" destOrd="0" presId="urn:microsoft.com/office/officeart/2005/8/layout/hierarchy4"/>
    <dgm:cxn modelId="{13F7333B-814A-454F-92BA-6A6E5D77007D}" type="presParOf" srcId="{282EE649-C04F-45CC-BE7D-4E3FDD28E903}" destId="{686223F0-7A36-4066-ABBF-3F39C029B755}" srcOrd="2" destOrd="0" presId="urn:microsoft.com/office/officeart/2005/8/layout/hierarchy4"/>
    <dgm:cxn modelId="{87BA0FB6-6603-400A-BB8C-49AFD086EA2A}" type="presParOf" srcId="{686223F0-7A36-4066-ABBF-3F39C029B755}" destId="{8A7685A1-EA34-45C3-8D06-3C9AD9A6DE7F}" srcOrd="0" destOrd="0" presId="urn:microsoft.com/office/officeart/2005/8/layout/hierarchy4"/>
    <dgm:cxn modelId="{68513B3A-2E6A-4CB7-817F-A1ACC5B54E51}" type="presParOf" srcId="{686223F0-7A36-4066-ABBF-3F39C029B755}" destId="{64EA9634-0727-48FB-9205-DEC930463CA5}" srcOrd="1" destOrd="0" presId="urn:microsoft.com/office/officeart/2005/8/layout/hierarchy4"/>
    <dgm:cxn modelId="{899781E0-1724-45FF-A341-5BD6FFEC8BA1}" type="presParOf" srcId="{282EE649-C04F-45CC-BE7D-4E3FDD28E903}" destId="{92B8AC38-535B-4969-9F76-B04C8B5595A3}" srcOrd="3" destOrd="0" presId="urn:microsoft.com/office/officeart/2005/8/layout/hierarchy4"/>
    <dgm:cxn modelId="{4F4AD193-543E-4AB4-9916-5176248EC0BB}" type="presParOf" srcId="{282EE649-C04F-45CC-BE7D-4E3FDD28E903}" destId="{9AAC1273-CF13-41F2-A370-A3E8B74D1630}" srcOrd="4" destOrd="0" presId="urn:microsoft.com/office/officeart/2005/8/layout/hierarchy4"/>
    <dgm:cxn modelId="{29911825-0BE1-4441-B544-8159F261AF70}" type="presParOf" srcId="{9AAC1273-CF13-41F2-A370-A3E8B74D1630}" destId="{B71576F2-23B5-4D05-858B-1379D47AC2E8}" srcOrd="0" destOrd="0" presId="urn:microsoft.com/office/officeart/2005/8/layout/hierarchy4"/>
    <dgm:cxn modelId="{A072F5EE-8BDE-4A16-B84E-EC8C16F9468B}" type="presParOf" srcId="{9AAC1273-CF13-41F2-A370-A3E8B74D1630}" destId="{947A5DD3-6A13-44CE-8303-DB700836BA6E}" srcOrd="1" destOrd="0" presId="urn:microsoft.com/office/officeart/2005/8/layout/hierarchy4"/>
    <dgm:cxn modelId="{3790CB47-34D1-4511-A94C-2A582D00BE3C}" type="presParOf" srcId="{A324ABAE-5E52-44DC-A617-D60742DD18FD}" destId="{DD872252-BE67-49FC-B08B-01C7B6C7964F}" srcOrd="1" destOrd="0" presId="urn:microsoft.com/office/officeart/2005/8/layout/hierarchy4"/>
    <dgm:cxn modelId="{B7C6276A-3607-4F30-8A53-3A3E2B48DFE4}" type="presParOf" srcId="{A324ABAE-5E52-44DC-A617-D60742DD18FD}" destId="{B0A7CBBD-39AF-4C2A-8609-098903FFA07F}" srcOrd="2" destOrd="0" presId="urn:microsoft.com/office/officeart/2005/8/layout/hierarchy4"/>
    <dgm:cxn modelId="{F4F5F0A4-A1D7-4BDB-839B-F6D413359189}" type="presParOf" srcId="{B0A7CBBD-39AF-4C2A-8609-098903FFA07F}" destId="{F50A2A76-E136-44B4-926F-3638C9456680}" srcOrd="0" destOrd="0" presId="urn:microsoft.com/office/officeart/2005/8/layout/hierarchy4"/>
    <dgm:cxn modelId="{2FD97708-C3D4-42B1-8E2D-ABD56A1FAE5E}" type="presParOf" srcId="{B0A7CBBD-39AF-4C2A-8609-098903FFA07F}" destId="{AFC70223-0360-4BFC-975A-89EC69412116}" srcOrd="1" destOrd="0" presId="urn:microsoft.com/office/officeart/2005/8/layout/hierarchy4"/>
    <dgm:cxn modelId="{9BB3FA19-A55C-4BE8-8916-C4DB7758EBD6}" type="presParOf" srcId="{B0A7CBBD-39AF-4C2A-8609-098903FFA07F}" destId="{A6E2B9B3-B766-4B41-AF74-5B9FE7203603}" srcOrd="2" destOrd="0" presId="urn:microsoft.com/office/officeart/2005/8/layout/hierarchy4"/>
    <dgm:cxn modelId="{4FCAA34B-D9D2-43E1-9759-511C18E869B1}" type="presParOf" srcId="{A6E2B9B3-B766-4B41-AF74-5B9FE7203603}" destId="{26A5A3E1-6CF1-41C9-8861-DFC4FD442708}" srcOrd="0" destOrd="0" presId="urn:microsoft.com/office/officeart/2005/8/layout/hierarchy4"/>
    <dgm:cxn modelId="{34DA9DB6-DACB-4719-8E4B-7DF2DD6DCC19}" type="presParOf" srcId="{26A5A3E1-6CF1-41C9-8861-DFC4FD442708}" destId="{25BE27B8-723F-4607-8F8D-E26F5118C08C}" srcOrd="0" destOrd="0" presId="urn:microsoft.com/office/officeart/2005/8/layout/hierarchy4"/>
    <dgm:cxn modelId="{D86FB54E-FD25-4D05-87D9-BEE9F37631BE}" type="presParOf" srcId="{26A5A3E1-6CF1-41C9-8861-DFC4FD442708}" destId="{CA8281E0-0FE1-4ADD-B215-DE28213CEC6F}" srcOrd="1" destOrd="0" presId="urn:microsoft.com/office/officeart/2005/8/layout/hierarchy4"/>
    <dgm:cxn modelId="{368863BC-F07D-4D78-8EEB-6932E612C11F}" type="presParOf" srcId="{A6E2B9B3-B766-4B41-AF74-5B9FE7203603}" destId="{9BB9C15D-5364-4555-8784-BD3D36224D44}" srcOrd="1" destOrd="0" presId="urn:microsoft.com/office/officeart/2005/8/layout/hierarchy4"/>
    <dgm:cxn modelId="{50154E38-B2EC-483F-BE55-077FB21EB51E}" type="presParOf" srcId="{A6E2B9B3-B766-4B41-AF74-5B9FE7203603}" destId="{9AB7CAFF-B442-4CD2-AAA6-545EFA2DC692}" srcOrd="2" destOrd="0" presId="urn:microsoft.com/office/officeart/2005/8/layout/hierarchy4"/>
    <dgm:cxn modelId="{4E0F4D8C-5753-4AFE-A8FB-4AC03A810C37}" type="presParOf" srcId="{9AB7CAFF-B442-4CD2-AAA6-545EFA2DC692}" destId="{EDF79141-0CE2-4AD4-94FF-2290410CD96D}" srcOrd="0" destOrd="0" presId="urn:microsoft.com/office/officeart/2005/8/layout/hierarchy4"/>
    <dgm:cxn modelId="{8C8CDA9F-088B-4639-B490-D4C8487AB961}" type="presParOf" srcId="{9AB7CAFF-B442-4CD2-AAA6-545EFA2DC692}" destId="{5329AD13-AC89-406A-BC05-7FD490369ECD}" srcOrd="1" destOrd="0" presId="urn:microsoft.com/office/officeart/2005/8/layout/hierarchy4"/>
    <dgm:cxn modelId="{54D565A6-9922-4E99-B03C-035E9E26F487}" type="presParOf" srcId="{A6E2B9B3-B766-4B41-AF74-5B9FE7203603}" destId="{A1EF72E0-16A1-4E1F-831C-F98D6EA4EECB}" srcOrd="3" destOrd="0" presId="urn:microsoft.com/office/officeart/2005/8/layout/hierarchy4"/>
    <dgm:cxn modelId="{8B626A8E-7D08-42D3-9CA3-7B9899CBFEBD}" type="presParOf" srcId="{A6E2B9B3-B766-4B41-AF74-5B9FE7203603}" destId="{CBFB16AE-0FD6-4536-BC8D-D5BF4A2DB346}" srcOrd="4" destOrd="0" presId="urn:microsoft.com/office/officeart/2005/8/layout/hierarchy4"/>
    <dgm:cxn modelId="{68F93C79-3B10-428D-82B9-89C33637EAE8}" type="presParOf" srcId="{CBFB16AE-0FD6-4536-BC8D-D5BF4A2DB346}" destId="{9396097C-A5E7-45AA-90F0-98FBD3508354}" srcOrd="0" destOrd="0" presId="urn:microsoft.com/office/officeart/2005/8/layout/hierarchy4"/>
    <dgm:cxn modelId="{624A8D34-63B3-42BE-9002-959E81BCD93A}" type="presParOf" srcId="{CBFB16AE-0FD6-4536-BC8D-D5BF4A2DB346}" destId="{208A9B0E-E9B5-47E7-85F0-4583222A9C26}" srcOrd="1" destOrd="0" presId="urn:microsoft.com/office/officeart/2005/8/layout/hierarchy4"/>
    <dgm:cxn modelId="{5E3C2ADA-8396-4725-9FD9-280844538094}" type="presParOf" srcId="{A324ABAE-5E52-44DC-A617-D60742DD18FD}" destId="{D1FB34E5-BB7A-4906-BA9F-3B947617AE46}" srcOrd="3" destOrd="0" presId="urn:microsoft.com/office/officeart/2005/8/layout/hierarchy4"/>
    <dgm:cxn modelId="{79D7B5DC-A337-4058-9819-4212AB66D346}" type="presParOf" srcId="{A324ABAE-5E52-44DC-A617-D60742DD18FD}" destId="{CE4EB16C-6A39-47EF-9D28-8AC60E27DC3D}" srcOrd="4" destOrd="0" presId="urn:microsoft.com/office/officeart/2005/8/layout/hierarchy4"/>
    <dgm:cxn modelId="{77F479C4-1AAD-47C2-9BD8-D0E23734D3A9}" type="presParOf" srcId="{CE4EB16C-6A39-47EF-9D28-8AC60E27DC3D}" destId="{00D2AB1F-7168-435E-84AF-BE11DE61E9CA}" srcOrd="0" destOrd="0" presId="urn:microsoft.com/office/officeart/2005/8/layout/hierarchy4"/>
    <dgm:cxn modelId="{279FF7A2-C882-4D0B-98BE-274123B03B68}" type="presParOf" srcId="{CE4EB16C-6A39-47EF-9D28-8AC60E27DC3D}" destId="{0E61B2AE-C966-4326-B417-8ECE997E6AC6}" srcOrd="1" destOrd="0" presId="urn:microsoft.com/office/officeart/2005/8/layout/hierarchy4"/>
    <dgm:cxn modelId="{0BA21790-0F7C-4662-ADF3-B036F9595065}" type="presParOf" srcId="{CE4EB16C-6A39-47EF-9D28-8AC60E27DC3D}" destId="{CBCEC862-E25B-455F-A194-12C54BF6FB36}" srcOrd="2" destOrd="0" presId="urn:microsoft.com/office/officeart/2005/8/layout/hierarchy4"/>
    <dgm:cxn modelId="{97BBBED0-A91C-4C00-B5D5-8C370C999E36}" type="presParOf" srcId="{CBCEC862-E25B-455F-A194-12C54BF6FB36}" destId="{D1EFA1AE-527B-4DF4-B615-B550246430CC}" srcOrd="0" destOrd="0" presId="urn:microsoft.com/office/officeart/2005/8/layout/hierarchy4"/>
    <dgm:cxn modelId="{AFC9E5C7-7DA5-47FE-ABCA-B53C6B46F652}" type="presParOf" srcId="{D1EFA1AE-527B-4DF4-B615-B550246430CC}" destId="{5C399071-E396-40BB-81EA-B9A58DE36F09}" srcOrd="0" destOrd="0" presId="urn:microsoft.com/office/officeart/2005/8/layout/hierarchy4"/>
    <dgm:cxn modelId="{FA2FA301-7A31-486E-9257-AE1B97828A3D}" type="presParOf" srcId="{D1EFA1AE-527B-4DF4-B615-B550246430CC}" destId="{C50BCFF8-A531-447C-85AB-8041C387AB8D}" srcOrd="1" destOrd="0" presId="urn:microsoft.com/office/officeart/2005/8/layout/hierarchy4"/>
    <dgm:cxn modelId="{C35B19E9-F452-4697-89EA-E9408EA2E593}" type="presParOf" srcId="{CBCEC862-E25B-455F-A194-12C54BF6FB36}" destId="{0CF845E1-90D7-4D55-936F-EDDC287F788F}" srcOrd="1" destOrd="0" presId="urn:microsoft.com/office/officeart/2005/8/layout/hierarchy4"/>
    <dgm:cxn modelId="{E532A019-9731-45EA-866F-74E0C9D96819}" type="presParOf" srcId="{CBCEC862-E25B-455F-A194-12C54BF6FB36}" destId="{B5287C87-04D9-43DE-B7C7-6185D6AF5992}" srcOrd="2" destOrd="0" presId="urn:microsoft.com/office/officeart/2005/8/layout/hierarchy4"/>
    <dgm:cxn modelId="{DC96F47D-FB8F-4CB7-B13E-A60735835966}" type="presParOf" srcId="{B5287C87-04D9-43DE-B7C7-6185D6AF5992}" destId="{DDAE1483-9D2D-49D5-B349-F2F030DF85A4}" srcOrd="0" destOrd="0" presId="urn:microsoft.com/office/officeart/2005/8/layout/hierarchy4"/>
    <dgm:cxn modelId="{D9DA2B46-4E8A-4794-9D08-03F6C89B49ED}" type="presParOf" srcId="{B5287C87-04D9-43DE-B7C7-6185D6AF5992}" destId="{903F9E1B-A706-47E6-9DDE-8821DF253B12}" srcOrd="1" destOrd="0" presId="urn:microsoft.com/office/officeart/2005/8/layout/hierarchy4"/>
    <dgm:cxn modelId="{2918AB83-1954-41FA-82CF-1074BA72270E}" type="presParOf" srcId="{CBCEC862-E25B-455F-A194-12C54BF6FB36}" destId="{300EC23B-ED31-4140-8CA0-A13FD8886115}" srcOrd="3" destOrd="0" presId="urn:microsoft.com/office/officeart/2005/8/layout/hierarchy4"/>
    <dgm:cxn modelId="{E5EE57DB-FAF6-43B8-BA1D-B798BCACCD9F}" type="presParOf" srcId="{CBCEC862-E25B-455F-A194-12C54BF6FB36}" destId="{F9E32DA8-55B9-4843-BAD0-D5181C0BA068}" srcOrd="4" destOrd="0" presId="urn:microsoft.com/office/officeart/2005/8/layout/hierarchy4"/>
    <dgm:cxn modelId="{6ED0F1C5-3E2C-47D6-8376-C0785E548565}" type="presParOf" srcId="{F9E32DA8-55B9-4843-BAD0-D5181C0BA068}" destId="{DCCD77F6-3969-4155-AA17-9A823D75525D}" srcOrd="0" destOrd="0" presId="urn:microsoft.com/office/officeart/2005/8/layout/hierarchy4"/>
    <dgm:cxn modelId="{341A86CF-6DD5-4EE1-82F9-8388E95D9C50}" type="presParOf" srcId="{F9E32DA8-55B9-4843-BAD0-D5181C0BA068}" destId="{055853AE-D564-44F9-AC5A-461BD0B18AC8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30CB1F-5311-4630-A147-1B34DEB67F15}">
      <dsp:nvSpPr>
        <dsp:cNvPr id="0" name=""/>
        <dsp:cNvSpPr/>
      </dsp:nvSpPr>
      <dsp:spPr>
        <a:xfrm>
          <a:off x="1536699" y="2256"/>
          <a:ext cx="7469490" cy="8472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晴耕雨讀  歡迎作客  來聊瑞原</a:t>
          </a:r>
          <a:endParaRPr lang="zh-TW" altLang="en-US" sz="4000" kern="1200" dirty="0"/>
        </a:p>
      </dsp:txBody>
      <dsp:txXfrm>
        <a:off x="1536699" y="2256"/>
        <a:ext cx="7469490" cy="847205"/>
      </dsp:txXfrm>
    </dsp:sp>
    <dsp:sp modelId="{033F2ECF-ECCE-43A4-B4B3-8CA2B65EAAF4}">
      <dsp:nvSpPr>
        <dsp:cNvPr id="0" name=""/>
        <dsp:cNvSpPr/>
      </dsp:nvSpPr>
      <dsp:spPr>
        <a:xfrm>
          <a:off x="6864" y="1159317"/>
          <a:ext cx="3234977" cy="7651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歡喜本土</a:t>
          </a:r>
          <a:endParaRPr lang="zh-TW" altLang="en-US" sz="3600" kern="1200" dirty="0"/>
        </a:p>
      </dsp:txBody>
      <dsp:txXfrm>
        <a:off x="6864" y="1159317"/>
        <a:ext cx="3234977" cy="765189"/>
      </dsp:txXfrm>
    </dsp:sp>
    <dsp:sp modelId="{36098AD0-485B-4846-BB1C-0EC1141A7106}">
      <dsp:nvSpPr>
        <dsp:cNvPr id="0" name=""/>
        <dsp:cNvSpPr/>
      </dsp:nvSpPr>
      <dsp:spPr>
        <a:xfrm>
          <a:off x="6864" y="2232766"/>
          <a:ext cx="753951" cy="24279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accent4">
                  <a:lumMod val="60000"/>
                  <a:lumOff val="40000"/>
                </a:schemeClr>
              </a:solidFill>
            </a:rPr>
            <a:t>歷史源由</a:t>
          </a:r>
          <a:endParaRPr lang="zh-TW" altLang="en-US" sz="3200" kern="1200" dirty="0">
            <a:solidFill>
              <a:schemeClr val="accent4">
                <a:lumMod val="60000"/>
                <a:lumOff val="40000"/>
              </a:schemeClr>
            </a:solidFill>
          </a:endParaRPr>
        </a:p>
      </dsp:txBody>
      <dsp:txXfrm>
        <a:off x="6864" y="2232766"/>
        <a:ext cx="753951" cy="2427939"/>
      </dsp:txXfrm>
    </dsp:sp>
    <dsp:sp modelId="{8A7685A1-EA34-45C3-8D06-3C9AD9A6DE7F}">
      <dsp:nvSpPr>
        <dsp:cNvPr id="0" name=""/>
        <dsp:cNvSpPr/>
      </dsp:nvSpPr>
      <dsp:spPr>
        <a:xfrm>
          <a:off x="810817" y="2232766"/>
          <a:ext cx="1190511" cy="24279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kern="1200" dirty="0" smtClean="0">
              <a:solidFill>
                <a:schemeClr val="accent4">
                  <a:lumMod val="60000"/>
                  <a:lumOff val="40000"/>
                </a:schemeClr>
              </a:solidFill>
            </a:rPr>
            <a:t>文化扎根</a:t>
          </a:r>
          <a:endParaRPr lang="zh-TW" altLang="en-US" sz="3400" kern="1200" dirty="0">
            <a:solidFill>
              <a:schemeClr val="accent4">
                <a:lumMod val="60000"/>
                <a:lumOff val="40000"/>
              </a:schemeClr>
            </a:solidFill>
          </a:endParaRPr>
        </a:p>
      </dsp:txBody>
      <dsp:txXfrm>
        <a:off x="810817" y="2232766"/>
        <a:ext cx="1190511" cy="2427939"/>
      </dsp:txXfrm>
    </dsp:sp>
    <dsp:sp modelId="{B71576F2-23B5-4D05-858B-1379D47AC2E8}">
      <dsp:nvSpPr>
        <dsp:cNvPr id="0" name=""/>
        <dsp:cNvSpPr/>
      </dsp:nvSpPr>
      <dsp:spPr>
        <a:xfrm>
          <a:off x="2051330" y="2232766"/>
          <a:ext cx="1190511" cy="24279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kern="1200" dirty="0" smtClean="0">
              <a:solidFill>
                <a:schemeClr val="accent4">
                  <a:lumMod val="60000"/>
                  <a:lumOff val="40000"/>
                </a:schemeClr>
              </a:solidFill>
            </a:rPr>
            <a:t>雅俗共賞</a:t>
          </a:r>
          <a:endParaRPr lang="zh-TW" altLang="en-US" sz="3400" kern="1200" dirty="0">
            <a:solidFill>
              <a:schemeClr val="accent4">
                <a:lumMod val="60000"/>
                <a:lumOff val="40000"/>
              </a:schemeClr>
            </a:solidFill>
          </a:endParaRPr>
        </a:p>
      </dsp:txBody>
      <dsp:txXfrm>
        <a:off x="2051330" y="2232766"/>
        <a:ext cx="1190511" cy="2427939"/>
      </dsp:txXfrm>
    </dsp:sp>
    <dsp:sp modelId="{F50A2A76-E136-44B4-926F-3638C9456680}">
      <dsp:nvSpPr>
        <dsp:cNvPr id="0" name=""/>
        <dsp:cNvSpPr/>
      </dsp:nvSpPr>
      <dsp:spPr>
        <a:xfrm>
          <a:off x="3341844" y="1159317"/>
          <a:ext cx="3671537" cy="7651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說寫本土</a:t>
          </a:r>
          <a:endParaRPr lang="zh-TW" altLang="en-US" sz="3600" kern="1200" dirty="0"/>
        </a:p>
      </dsp:txBody>
      <dsp:txXfrm>
        <a:off x="3341844" y="1159317"/>
        <a:ext cx="3671537" cy="765189"/>
      </dsp:txXfrm>
    </dsp:sp>
    <dsp:sp modelId="{25BE27B8-723F-4607-8F8D-E26F5118C08C}">
      <dsp:nvSpPr>
        <dsp:cNvPr id="0" name=""/>
        <dsp:cNvSpPr/>
      </dsp:nvSpPr>
      <dsp:spPr>
        <a:xfrm>
          <a:off x="3367595" y="2236620"/>
          <a:ext cx="1190511" cy="24279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kern="1200" dirty="0" smtClean="0">
              <a:solidFill>
                <a:srgbClr val="FFFF00"/>
              </a:solidFill>
            </a:rPr>
            <a:t>詩詞音韻</a:t>
          </a:r>
          <a:endParaRPr lang="zh-TW" altLang="en-US" sz="3400" kern="1200" dirty="0">
            <a:solidFill>
              <a:srgbClr val="FFFF00"/>
            </a:solidFill>
          </a:endParaRPr>
        </a:p>
      </dsp:txBody>
      <dsp:txXfrm>
        <a:off x="3367595" y="2236620"/>
        <a:ext cx="1190511" cy="2427939"/>
      </dsp:txXfrm>
    </dsp:sp>
    <dsp:sp modelId="{EDF79141-0CE2-4AD4-94FF-2290410CD96D}">
      <dsp:nvSpPr>
        <dsp:cNvPr id="0" name=""/>
        <dsp:cNvSpPr/>
      </dsp:nvSpPr>
      <dsp:spPr>
        <a:xfrm>
          <a:off x="4582357" y="2232766"/>
          <a:ext cx="1190511" cy="24279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kern="1200" dirty="0" smtClean="0">
              <a:solidFill>
                <a:srgbClr val="FFFF00"/>
              </a:solidFill>
            </a:rPr>
            <a:t>文學典籍</a:t>
          </a:r>
          <a:endParaRPr lang="zh-TW" altLang="en-US" sz="3400" kern="1200" dirty="0">
            <a:solidFill>
              <a:srgbClr val="FFFF00"/>
            </a:solidFill>
          </a:endParaRPr>
        </a:p>
      </dsp:txBody>
      <dsp:txXfrm>
        <a:off x="4582357" y="2232766"/>
        <a:ext cx="1190511" cy="2427939"/>
      </dsp:txXfrm>
    </dsp:sp>
    <dsp:sp modelId="{9396097C-A5E7-45AA-90F0-98FBD3508354}">
      <dsp:nvSpPr>
        <dsp:cNvPr id="0" name=""/>
        <dsp:cNvSpPr/>
      </dsp:nvSpPr>
      <dsp:spPr>
        <a:xfrm>
          <a:off x="5822871" y="2232766"/>
          <a:ext cx="1190511" cy="24279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kern="1200" dirty="0" smtClean="0">
              <a:solidFill>
                <a:srgbClr val="FFFF00"/>
              </a:solidFill>
            </a:rPr>
            <a:t>故鄉心橋</a:t>
          </a:r>
          <a:endParaRPr lang="zh-TW" altLang="en-US" sz="3400" kern="1200" dirty="0">
            <a:solidFill>
              <a:srgbClr val="FFFF00"/>
            </a:solidFill>
          </a:endParaRPr>
        </a:p>
      </dsp:txBody>
      <dsp:txXfrm>
        <a:off x="5822871" y="2232766"/>
        <a:ext cx="1190511" cy="2427939"/>
      </dsp:txXfrm>
    </dsp:sp>
    <dsp:sp modelId="{00D2AB1F-7168-435E-84AF-BE11DE61E9CA}">
      <dsp:nvSpPr>
        <dsp:cNvPr id="0" name=""/>
        <dsp:cNvSpPr/>
      </dsp:nvSpPr>
      <dsp:spPr>
        <a:xfrm>
          <a:off x="7113385" y="1159317"/>
          <a:ext cx="3455233" cy="7651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傳承本土</a:t>
          </a:r>
          <a:endParaRPr lang="zh-TW" altLang="en-US" sz="3600" kern="1200" dirty="0"/>
        </a:p>
      </dsp:txBody>
      <dsp:txXfrm>
        <a:off x="7113385" y="1159317"/>
        <a:ext cx="3455233" cy="765189"/>
      </dsp:txXfrm>
    </dsp:sp>
    <dsp:sp modelId="{5C399071-E396-40BB-81EA-B9A58DE36F09}">
      <dsp:nvSpPr>
        <dsp:cNvPr id="0" name=""/>
        <dsp:cNvSpPr/>
      </dsp:nvSpPr>
      <dsp:spPr>
        <a:xfrm>
          <a:off x="7113385" y="2232766"/>
          <a:ext cx="1190511" cy="24279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kern="1200" dirty="0" smtClean="0">
              <a:solidFill>
                <a:srgbClr val="FFFF00"/>
              </a:solidFill>
            </a:rPr>
            <a:t>藝文交流</a:t>
          </a:r>
          <a:endParaRPr lang="zh-TW" altLang="en-US" sz="3400" kern="1200" dirty="0">
            <a:solidFill>
              <a:srgbClr val="FFFF00"/>
            </a:solidFill>
          </a:endParaRPr>
        </a:p>
      </dsp:txBody>
      <dsp:txXfrm>
        <a:off x="7113385" y="2232766"/>
        <a:ext cx="1190511" cy="2427939"/>
      </dsp:txXfrm>
    </dsp:sp>
    <dsp:sp modelId="{DDAE1483-9D2D-49D5-B349-F2F030DF85A4}">
      <dsp:nvSpPr>
        <dsp:cNvPr id="0" name=""/>
        <dsp:cNvSpPr/>
      </dsp:nvSpPr>
      <dsp:spPr>
        <a:xfrm>
          <a:off x="8353898" y="2232766"/>
          <a:ext cx="974207" cy="24279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solidFill>
                <a:srgbClr val="FFFF00"/>
              </a:solidFill>
            </a:rPr>
            <a:t>數位學習</a:t>
          </a:r>
          <a:endParaRPr lang="en-US" altLang="zh-TW" sz="3600" kern="1200" dirty="0" smtClean="0">
            <a:solidFill>
              <a:srgbClr val="FFFF00"/>
            </a:solidFill>
          </a:endParaRPr>
        </a:p>
      </dsp:txBody>
      <dsp:txXfrm>
        <a:off x="8353898" y="2232766"/>
        <a:ext cx="974207" cy="2427939"/>
      </dsp:txXfrm>
    </dsp:sp>
    <dsp:sp modelId="{DCCD77F6-3969-4155-AA17-9A823D75525D}">
      <dsp:nvSpPr>
        <dsp:cNvPr id="0" name=""/>
        <dsp:cNvSpPr/>
      </dsp:nvSpPr>
      <dsp:spPr>
        <a:xfrm>
          <a:off x="9378107" y="2232766"/>
          <a:ext cx="1190511" cy="24279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kern="1200" dirty="0" smtClean="0">
              <a:solidFill>
                <a:srgbClr val="FFFF00"/>
              </a:solidFill>
            </a:rPr>
            <a:t>文化啟迪</a:t>
          </a:r>
          <a:endParaRPr lang="zh-TW" altLang="en-US" sz="3400" kern="1200" dirty="0">
            <a:solidFill>
              <a:srgbClr val="FFFF00"/>
            </a:solidFill>
          </a:endParaRPr>
        </a:p>
      </dsp:txBody>
      <dsp:txXfrm>
        <a:off x="9378107" y="2232766"/>
        <a:ext cx="1190511" cy="24279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D0DA76-E3C8-4CDC-87FC-7B07012D1785}" type="datetimeFigureOut">
              <a:rPr lang="zh-TW" altLang="en-US" smtClean="0"/>
              <a:pPr/>
              <a:t>2018/9/18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193BAC-A457-4E68-BAC1-84671B47E69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2018/9/18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876804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2018/9/18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680190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2018/9/18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096093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2018/9/18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510434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2018/9/18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977980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2018/9/18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171113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2018/9/18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066019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2018/9/18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405513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2018/9/18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21231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2018/9/18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815870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20502-8B32-4860-87D8-D0F7C6099FC0}" type="datetimeFigureOut">
              <a:rPr lang="zh-TW" altLang="en-US" smtClean="0"/>
              <a:pPr/>
              <a:t>2018/9/18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947905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20502-8B32-4860-87D8-D0F7C6099FC0}" type="datetimeFigureOut">
              <a:rPr lang="zh-TW" altLang="en-US" smtClean="0"/>
              <a:pPr/>
              <a:t>2018/9/18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C0BF4-61BB-4DDD-A138-6ABA5FF645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702183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../../&#23458;&#35486;/&#30456;&#29255;/105/10.22&#34269;&#25991;&#36093;&#25138;&#21127;&#32068;&#37636;&#24433;/VIDEO0049.mp4" TargetMode="External"/><Relationship Id="rId2" Type="http://schemas.openxmlformats.org/officeDocument/2006/relationships/hyperlink" Target="00497sing.MT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00496music.MTS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hyperlink" Target="00495lion.MT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838200" y="1116418"/>
            <a:ext cx="10515600" cy="574269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zh-TW" altLang="en-US" sz="6000" b="1" dirty="0" smtClean="0"/>
              <a:t>桃園市</a:t>
            </a:r>
            <a:r>
              <a:rPr lang="en-US" altLang="zh-TW" sz="6000" b="1" dirty="0" smtClean="0"/>
              <a:t>107</a:t>
            </a:r>
            <a:r>
              <a:rPr lang="zh-TW" altLang="en-US" sz="6000" b="1" dirty="0" smtClean="0"/>
              <a:t>學年度第一學期</a:t>
            </a:r>
            <a:br>
              <a:rPr lang="zh-TW" altLang="en-US" sz="6000" b="1" dirty="0" smtClean="0"/>
            </a:br>
            <a:r>
              <a:rPr lang="zh-TW" altLang="en-US" sz="6000" b="1" dirty="0" smtClean="0"/>
              <a:t>本土語文</a:t>
            </a:r>
            <a:r>
              <a:rPr lang="en-US" altLang="zh-TW" sz="6000" b="1" dirty="0" smtClean="0"/>
              <a:t>/</a:t>
            </a:r>
            <a:r>
              <a:rPr lang="zh-TW" altLang="en-US" sz="6000" b="1" dirty="0" smtClean="0"/>
              <a:t>新住民語文</a:t>
            </a: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zh-TW" altLang="en-US" sz="6000" b="1" dirty="0" smtClean="0"/>
              <a:t>輔導團分區到校</a:t>
            </a:r>
            <a:r>
              <a:rPr lang="zh-TW" altLang="en-US" sz="6000" b="1" dirty="0" smtClean="0"/>
              <a:t>輔導</a:t>
            </a: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zh-TW" altLang="en-US" sz="6000" b="1" dirty="0" smtClean="0">
                <a:solidFill>
                  <a:srgbClr val="FF0000"/>
                </a:solidFill>
              </a:rPr>
              <a:t>訪視</a:t>
            </a:r>
            <a:r>
              <a:rPr lang="zh-TW" altLang="en-US" sz="6000" b="1" dirty="0" smtClean="0">
                <a:solidFill>
                  <a:srgbClr val="FF0000"/>
                </a:solidFill>
              </a:rPr>
              <a:t>分享</a:t>
            </a:r>
            <a:r>
              <a:rPr lang="zh-TW" altLang="en-US" sz="6000" b="1" dirty="0" smtClean="0">
                <a:solidFill>
                  <a:srgbClr val="FF0000"/>
                </a:solidFill>
                <a:latin typeface="新細明體"/>
                <a:ea typeface="新細明體"/>
              </a:rPr>
              <a:t>－</a:t>
            </a:r>
            <a:r>
              <a:rPr lang="zh-TW" altLang="en-US" sz="6000" b="1" dirty="0" smtClean="0">
                <a:solidFill>
                  <a:srgbClr val="FF0000"/>
                </a:solidFill>
              </a:rPr>
              <a:t>本土語文</a:t>
            </a:r>
            <a:r>
              <a:rPr lang="en-US" altLang="zh-TW" sz="6000" b="1" dirty="0" smtClean="0">
                <a:solidFill>
                  <a:srgbClr val="FF0000"/>
                </a:solidFill>
              </a:rPr>
              <a:t>/</a:t>
            </a:r>
            <a:r>
              <a:rPr lang="zh-TW" altLang="en-US" sz="6000" b="1" dirty="0" smtClean="0">
                <a:solidFill>
                  <a:srgbClr val="FF0000"/>
                </a:solidFill>
              </a:rPr>
              <a:t>新住民</a:t>
            </a:r>
            <a:r>
              <a:rPr lang="zh-TW" altLang="en-US" sz="6000" b="1" dirty="0" smtClean="0">
                <a:solidFill>
                  <a:srgbClr val="FF0000"/>
                </a:solidFill>
              </a:rPr>
              <a:t>語文課程設計</a:t>
            </a: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dirty="0" smtClean="0"/>
              <a:t>                          </a:t>
            </a:r>
            <a:r>
              <a:rPr lang="zh-TW" altLang="en-US" dirty="0" smtClean="0"/>
              <a:t>                                                                             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00721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</a:rPr>
              <a:t>本土語文</a:t>
            </a:r>
            <a:r>
              <a:rPr lang="en-US" altLang="zh-TW" b="1" dirty="0" smtClean="0">
                <a:solidFill>
                  <a:srgbClr val="FF0000"/>
                </a:solidFill>
              </a:rPr>
              <a:t>/</a:t>
            </a:r>
            <a:r>
              <a:rPr lang="zh-TW" altLang="en-US" b="1" dirty="0" smtClean="0">
                <a:solidFill>
                  <a:srgbClr val="FF0000"/>
                </a:solidFill>
              </a:rPr>
              <a:t>新住民語文</a:t>
            </a:r>
            <a:r>
              <a:rPr lang="zh-TW" altLang="en-US" dirty="0" smtClean="0"/>
              <a:t>課程</a:t>
            </a:r>
            <a:r>
              <a:rPr lang="zh-TW" altLang="en-US" dirty="0" smtClean="0"/>
              <a:t>背景</a:t>
            </a:r>
            <a:r>
              <a:rPr lang="zh-TW" altLang="en-US" dirty="0" smtClean="0"/>
              <a:t>簡介</a:t>
            </a:r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838200" y="1818166"/>
            <a:ext cx="10515600" cy="4688959"/>
          </a:xfrm>
        </p:spPr>
        <p:txBody>
          <a:bodyPr anchor="t">
            <a:noAutofit/>
          </a:bodyPr>
          <a:lstStyle/>
          <a:p>
            <a:pPr>
              <a:buNone/>
            </a:pPr>
            <a:r>
              <a:rPr lang="zh-TW" altLang="en-US" sz="3200" b="1" dirty="0" smtClean="0"/>
              <a:t>一</a:t>
            </a:r>
            <a:r>
              <a:rPr lang="zh-TW" altLang="zh-TW" sz="3200" dirty="0" smtClean="0"/>
              <a:t>、</a:t>
            </a:r>
            <a:r>
              <a:rPr lang="zh-TW" altLang="zh-TW" sz="3200" b="1" dirty="0" smtClean="0"/>
              <a:t>語言乃文化的重要傳承工具，台灣光復</a:t>
            </a:r>
            <a:r>
              <a:rPr lang="zh-TW" altLang="zh-TW" sz="3200" b="1" dirty="0" smtClean="0"/>
              <a:t>至</a:t>
            </a:r>
            <a:r>
              <a:rPr lang="zh-TW" altLang="en-US" sz="3200" b="1" dirty="0" smtClean="0"/>
              <a:t> </a:t>
            </a:r>
            <a:r>
              <a:rPr lang="zh-TW" altLang="zh-TW" sz="3200" b="1" dirty="0" smtClean="0"/>
              <a:t>今，國語</a:t>
            </a:r>
            <a:r>
              <a:rPr lang="zh-TW" altLang="zh-TW" sz="3200" b="1" dirty="0" smtClean="0"/>
              <a:t>的</a:t>
            </a:r>
            <a:endParaRPr lang="en-US" altLang="zh-TW" sz="3200" b="1" dirty="0" smtClean="0"/>
          </a:p>
          <a:p>
            <a:pPr>
              <a:buNone/>
            </a:pPr>
            <a:r>
              <a:rPr lang="zh-TW" altLang="en-US" sz="3200" b="1" dirty="0" smtClean="0"/>
              <a:t> </a:t>
            </a:r>
            <a:r>
              <a:rPr lang="zh-TW" altLang="en-US" sz="3200" b="1" dirty="0" smtClean="0"/>
              <a:t>        </a:t>
            </a:r>
            <a:r>
              <a:rPr lang="zh-TW" altLang="zh-TW" sz="3200" b="1" dirty="0" smtClean="0"/>
              <a:t>推行</a:t>
            </a:r>
            <a:r>
              <a:rPr lang="zh-TW" altLang="zh-TW" sz="3200" b="1" dirty="0" smtClean="0"/>
              <a:t>已顯見成效，然而本</a:t>
            </a:r>
            <a:r>
              <a:rPr lang="zh-TW" altLang="zh-TW" sz="3200" b="1" dirty="0" smtClean="0"/>
              <a:t>土語言</a:t>
            </a:r>
            <a:r>
              <a:rPr lang="zh-TW" altLang="zh-TW" sz="3200" b="1" dirty="0" smtClean="0"/>
              <a:t>卻日漸式微。</a:t>
            </a:r>
            <a:endParaRPr lang="en-US" altLang="zh-TW" sz="3200" b="1" dirty="0" smtClean="0"/>
          </a:p>
          <a:p>
            <a:pPr>
              <a:buNone/>
            </a:pPr>
            <a:r>
              <a:rPr lang="zh-TW" altLang="en-US" sz="3200" b="1" dirty="0" smtClean="0"/>
              <a:t>二</a:t>
            </a:r>
            <a:r>
              <a:rPr lang="zh-TW" altLang="zh-TW" sz="3200" dirty="0" smtClean="0"/>
              <a:t>、</a:t>
            </a:r>
            <a:r>
              <a:rPr lang="zh-TW" altLang="zh-TW" sz="3200" b="1" dirty="0" smtClean="0"/>
              <a:t>詳析本土教育的倡導目的， 在於強調</a:t>
            </a:r>
            <a:r>
              <a:rPr lang="zh-TW" altLang="zh-TW" sz="3200" b="1" dirty="0" smtClean="0"/>
              <a:t>學生是</a:t>
            </a:r>
            <a:r>
              <a:rPr lang="zh-TW" altLang="zh-TW" sz="3200" b="1" dirty="0" smtClean="0"/>
              <a:t>教育的</a:t>
            </a:r>
            <a:r>
              <a:rPr lang="zh-TW" altLang="zh-TW" sz="3200" b="1" dirty="0" smtClean="0"/>
              <a:t>主</a:t>
            </a:r>
            <a:endParaRPr lang="en-US" altLang="zh-TW" sz="3200" b="1" dirty="0" smtClean="0"/>
          </a:p>
          <a:p>
            <a:pPr>
              <a:buNone/>
            </a:pPr>
            <a:r>
              <a:rPr lang="zh-TW" altLang="en-US" sz="3200" b="1" dirty="0" smtClean="0"/>
              <a:t> </a:t>
            </a:r>
            <a:r>
              <a:rPr lang="zh-TW" altLang="en-US" sz="3200" b="1" dirty="0" smtClean="0"/>
              <a:t>        </a:t>
            </a:r>
            <a:r>
              <a:rPr lang="zh-TW" altLang="zh-TW" sz="3200" b="1" dirty="0" smtClean="0"/>
              <a:t>體</a:t>
            </a:r>
            <a:r>
              <a:rPr lang="zh-TW" altLang="zh-TW" sz="3200" b="1" dirty="0" smtClean="0"/>
              <a:t>，教育內 容應以學生為</a:t>
            </a:r>
            <a:r>
              <a:rPr lang="zh-TW" altLang="zh-TW" sz="3200" b="1" dirty="0" smtClean="0"/>
              <a:t>中心，貼近</a:t>
            </a:r>
            <a:r>
              <a:rPr lang="zh-TW" altLang="zh-TW" sz="3200" b="1" dirty="0" smtClean="0"/>
              <a:t>其生活經驗 </a:t>
            </a:r>
            <a:r>
              <a:rPr lang="zh-TW" altLang="zh-TW" sz="3200" b="1" dirty="0" smtClean="0"/>
              <a:t>並</a:t>
            </a:r>
            <a:endParaRPr lang="en-US" altLang="zh-TW" sz="3200" b="1" dirty="0" smtClean="0"/>
          </a:p>
          <a:p>
            <a:pPr>
              <a:buNone/>
            </a:pPr>
            <a:r>
              <a:rPr lang="zh-TW" altLang="en-US" sz="3200" b="1" dirty="0" smtClean="0"/>
              <a:t> </a:t>
            </a:r>
            <a:r>
              <a:rPr lang="zh-TW" altLang="en-US" sz="3200" b="1" dirty="0" smtClean="0"/>
              <a:t>        </a:t>
            </a:r>
            <a:r>
              <a:rPr lang="zh-TW" altLang="zh-TW" sz="3200" b="1" dirty="0" smtClean="0"/>
              <a:t>符合需求</a:t>
            </a:r>
            <a:r>
              <a:rPr lang="zh-TW" altLang="en-US" sz="3200" b="1" dirty="0" smtClean="0">
                <a:latin typeface="新細明體"/>
                <a:ea typeface="新細明體"/>
              </a:rPr>
              <a:t>。</a:t>
            </a:r>
            <a:endParaRPr lang="en-US" altLang="zh-TW" sz="3200" b="1" dirty="0" smtClean="0"/>
          </a:p>
          <a:p>
            <a:pPr>
              <a:buNone/>
            </a:pPr>
            <a:r>
              <a:rPr lang="zh-TW" altLang="en-US" sz="3200" b="1" dirty="0" smtClean="0"/>
              <a:t>三</a:t>
            </a:r>
            <a:r>
              <a:rPr lang="zh-TW" altLang="zh-TW" sz="3200" dirty="0" smtClean="0"/>
              <a:t>、</a:t>
            </a:r>
            <a:r>
              <a:rPr lang="zh-TW" altLang="zh-TW" sz="3200" b="1" dirty="0" smtClean="0"/>
              <a:t>河洛語、客家語</a:t>
            </a:r>
            <a:r>
              <a:rPr lang="zh-TW" altLang="zh-TW" sz="3200" b="1" dirty="0" smtClean="0"/>
              <a:t>、原住民</a:t>
            </a:r>
            <a:r>
              <a:rPr lang="zh-TW" altLang="zh-TW" sz="3200" b="1" dirty="0" smtClean="0"/>
              <a:t>等本土</a:t>
            </a:r>
            <a:r>
              <a:rPr lang="zh-TW" altLang="zh-TW" sz="3200" b="1" dirty="0" smtClean="0"/>
              <a:t>語言</a:t>
            </a:r>
            <a:r>
              <a:rPr lang="zh-TW" altLang="en-US" sz="3200" b="1" dirty="0" smtClean="0"/>
              <a:t>與新住民語</a:t>
            </a:r>
            <a:r>
              <a:rPr lang="zh-TW" altLang="zh-TW" sz="3200" b="1" dirty="0" smtClean="0"/>
              <a:t>的教</a:t>
            </a:r>
            <a:endParaRPr lang="en-US" altLang="zh-TW" sz="3200" b="1" dirty="0" smtClean="0"/>
          </a:p>
          <a:p>
            <a:pPr>
              <a:buNone/>
            </a:pPr>
            <a:r>
              <a:rPr lang="zh-TW" altLang="en-US" sz="3200" b="1" dirty="0" smtClean="0"/>
              <a:t> </a:t>
            </a:r>
            <a:r>
              <a:rPr lang="zh-TW" altLang="en-US" sz="3200" b="1" dirty="0" smtClean="0"/>
              <a:t>        </a:t>
            </a:r>
            <a:r>
              <a:rPr lang="zh-TW" altLang="zh-TW" sz="3200" b="1" dirty="0" smtClean="0"/>
              <a:t>學</a:t>
            </a:r>
            <a:r>
              <a:rPr lang="zh-TW" altLang="zh-TW" sz="3200" b="1" dirty="0" smtClean="0"/>
              <a:t>，將</a:t>
            </a:r>
            <a:r>
              <a:rPr lang="zh-TW" altLang="zh-TW" sz="3200" b="1" dirty="0" smtClean="0"/>
              <a:t>能</a:t>
            </a:r>
            <a:r>
              <a:rPr lang="zh-TW" altLang="en-US" sz="3200" b="1" dirty="0" smtClean="0"/>
              <a:t>更</a:t>
            </a:r>
            <a:r>
              <a:rPr lang="zh-TW" altLang="zh-TW" sz="3200" b="1" dirty="0" smtClean="0"/>
              <a:t>促進</a:t>
            </a:r>
            <a:r>
              <a:rPr lang="zh-TW" altLang="zh-TW" sz="3200" b="1" dirty="0" smtClean="0"/>
              <a:t>族群和諧</a:t>
            </a:r>
            <a:r>
              <a:rPr lang="zh-TW" altLang="en-US" sz="3200" b="1" dirty="0" smtClean="0">
                <a:solidFill>
                  <a:srgbClr val="002060"/>
                </a:solidFill>
              </a:rPr>
              <a:t>。</a:t>
            </a:r>
            <a:endParaRPr lang="zh-TW" altLang="en-US" sz="3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ea typeface="新細明體" charset="-120"/>
              </a:rPr>
              <a:t>                       </a:t>
            </a:r>
            <a:r>
              <a:rPr lang="en-US" altLang="zh-TW" dirty="0" smtClean="0">
                <a:ea typeface="新細明體" charset="-120"/>
              </a:rPr>
              <a:t> </a:t>
            </a:r>
            <a:r>
              <a:rPr lang="zh-TW" altLang="en-US" dirty="0" smtClean="0">
                <a:ea typeface="新細明體" charset="-120"/>
              </a:rPr>
              <a:t>本土</a:t>
            </a:r>
            <a:r>
              <a:rPr lang="zh-TW" altLang="zh-TW" dirty="0" smtClean="0">
                <a:ea typeface="新細明體" charset="-120"/>
              </a:rPr>
              <a:t>族群空間分佈</a:t>
            </a:r>
            <a:endParaRPr lang="zh-TW" altLang="en-US" dirty="0" smtClean="0">
              <a:ea typeface="新細明體" charset="-120"/>
            </a:endParaRPr>
          </a:p>
        </p:txBody>
      </p:sp>
      <p:sp>
        <p:nvSpPr>
          <p:cNvPr id="11267" name="頁尾版面配置區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ea typeface="新細明體" charset="-120"/>
              </a:rPr>
              <a:t>www.themegallery.com</a:t>
            </a:r>
          </a:p>
        </p:txBody>
      </p:sp>
      <p:pic>
        <p:nvPicPr>
          <p:cNvPr id="11268" name="Picture 5" descr="270px-Cca100003-thm-bjn00228-00548att01-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1434" y="1350336"/>
            <a:ext cx="3763433" cy="5507664"/>
          </a:xfr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zh-TW" dirty="0" smtClean="0">
                <a:ea typeface="新細明體" charset="-120"/>
              </a:rPr>
              <a:t>桃園</a:t>
            </a:r>
            <a:r>
              <a:rPr lang="zh-TW" altLang="en-US" dirty="0" smtClean="0">
                <a:ea typeface="新細明體" charset="-120"/>
              </a:rPr>
              <a:t>市</a:t>
            </a:r>
            <a:r>
              <a:rPr lang="zh-TW" altLang="zh-TW" dirty="0" smtClean="0">
                <a:ea typeface="新細明體" charset="-120"/>
              </a:rPr>
              <a:t>閩客</a:t>
            </a:r>
            <a:r>
              <a:rPr lang="zh-TW" altLang="en-US" dirty="0" smtClean="0">
                <a:ea typeface="新細明體" charset="-120"/>
              </a:rPr>
              <a:t>原</a:t>
            </a:r>
            <a:r>
              <a:rPr lang="zh-TW" altLang="zh-TW" dirty="0" smtClean="0">
                <a:ea typeface="新細明體" charset="-120"/>
              </a:rPr>
              <a:t>族群分佈</a:t>
            </a:r>
            <a:endParaRPr lang="zh-TW" altLang="en-US" dirty="0" smtClean="0">
              <a:ea typeface="新細明體" charset="-120"/>
            </a:endParaRPr>
          </a:p>
        </p:txBody>
      </p:sp>
      <p:sp>
        <p:nvSpPr>
          <p:cNvPr id="1638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16388" name="頁尾版面配置區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ea typeface="新細明體" charset="-120"/>
              </a:rPr>
              <a:t>www.themegallery.com</a:t>
            </a:r>
          </a:p>
        </p:txBody>
      </p:sp>
      <p:pic>
        <p:nvPicPr>
          <p:cNvPr id="16389" name="Picture 2" descr="Taoyuan labelled map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95700" y="1844674"/>
            <a:ext cx="5715000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新住民原鄉概圖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6" name="Picture 2" descr="ãä¸­åèæ±åäºå°åãçåçæå°çµæ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9403" y="1662770"/>
            <a:ext cx="6283843" cy="47699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sz="5000" b="1">
                <a:solidFill>
                  <a:schemeClr val="tx2"/>
                </a:solidFill>
                <a:ea typeface="標楷體" pitchFamily="65" charset="-120"/>
              </a:rPr>
              <a:t>學校經營</a:t>
            </a:r>
            <a:r>
              <a:rPr lang="zh-TW" altLang="en-US" sz="440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102784" y="1484313"/>
            <a:ext cx="1017693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zh-TW" altLang="zh-TW" sz="2800" b="1" dirty="0" smtClean="0">
                <a:latin typeface="新細明體-ExtB" pitchFamily="18" charset="-120"/>
                <a:ea typeface="新細明體-ExtB" pitchFamily="18" charset="-120"/>
              </a:rPr>
              <a:t>教育部</a:t>
            </a:r>
            <a:r>
              <a:rPr lang="zh-TW" altLang="zh-TW" sz="2800" b="1" dirty="0" smtClean="0">
                <a:latin typeface="新細明體-ExtB" pitchFamily="18" charset="-120"/>
                <a:ea typeface="新細明體-ExtB" pitchFamily="18" charset="-120"/>
              </a:rPr>
              <a:t>於</a:t>
            </a:r>
            <a:r>
              <a:rPr lang="en-US" altLang="zh-TW" sz="2800" b="1" dirty="0" smtClean="0">
                <a:latin typeface="新細明體-ExtB" pitchFamily="18" charset="-120"/>
                <a:ea typeface="新細明體-ExtB" pitchFamily="18" charset="-120"/>
              </a:rPr>
              <a:t>108</a:t>
            </a:r>
            <a:r>
              <a:rPr lang="zh-TW" altLang="zh-TW" sz="2800" b="1" dirty="0" smtClean="0">
                <a:latin typeface="新細明體-ExtB" pitchFamily="18" charset="-120"/>
                <a:ea typeface="新細明體-ExtB" pitchFamily="18" charset="-120"/>
              </a:rPr>
              <a:t>學年</a:t>
            </a:r>
            <a:r>
              <a:rPr lang="zh-TW" altLang="zh-TW" sz="2800" b="1" dirty="0" smtClean="0">
                <a:latin typeface="新細明體-ExtB" pitchFamily="18" charset="-120"/>
                <a:ea typeface="新細明體-ExtB" pitchFamily="18" charset="-120"/>
              </a:rPr>
              <a:t>度實施之</a:t>
            </a:r>
            <a:r>
              <a:rPr lang="zh-TW" altLang="zh-TW" sz="2800" b="1" dirty="0" smtClean="0">
                <a:latin typeface="新細明體-ExtB" pitchFamily="18" charset="-120"/>
                <a:ea typeface="新細明體-ExtB" pitchFamily="18" charset="-120"/>
              </a:rPr>
              <a:t>「</a:t>
            </a:r>
            <a:r>
              <a:rPr lang="en-US" altLang="zh-TW" sz="2800" b="1" dirty="0" smtClean="0">
                <a:latin typeface="新細明體-ExtB" pitchFamily="18" charset="-120"/>
                <a:ea typeface="新細明體-ExtB" pitchFamily="18" charset="-120"/>
              </a:rPr>
              <a:t>12</a:t>
            </a:r>
            <a:r>
              <a:rPr lang="zh-TW" altLang="en-US" sz="2800" b="1" dirty="0" smtClean="0">
                <a:latin typeface="新細明體-ExtB" pitchFamily="18" charset="-120"/>
                <a:ea typeface="新細明體-ExtB" pitchFamily="18" charset="-120"/>
              </a:rPr>
              <a:t>年國教</a:t>
            </a:r>
            <a:r>
              <a:rPr lang="zh-TW" altLang="zh-TW" sz="2800" b="1" dirty="0" smtClean="0">
                <a:latin typeface="新細明體-ExtB" pitchFamily="18" charset="-120"/>
                <a:ea typeface="新細明體-ExtB" pitchFamily="18" charset="-120"/>
              </a:rPr>
              <a:t>課程</a:t>
            </a:r>
            <a:r>
              <a:rPr lang="zh-TW" altLang="zh-TW" sz="2800" b="1" dirty="0" smtClean="0">
                <a:latin typeface="新細明體-ExtB" pitchFamily="18" charset="-120"/>
                <a:ea typeface="新細明體-ExtB" pitchFamily="18" charset="-120"/>
              </a:rPr>
              <a:t>」，其中語文之學習領域除本國語文、英語、外國語外，亦</a:t>
            </a:r>
            <a:r>
              <a:rPr lang="zh-TW" altLang="zh-TW" sz="2800" b="1" dirty="0" smtClean="0">
                <a:latin typeface="新細明體-ExtB" pitchFamily="18" charset="-120"/>
                <a:ea typeface="新細明體-ExtB" pitchFamily="18" charset="-120"/>
              </a:rPr>
              <a:t>包括</a:t>
            </a:r>
            <a:r>
              <a:rPr lang="zh-TW" altLang="en-US" sz="2800" b="1" dirty="0" smtClean="0">
                <a:solidFill>
                  <a:srgbClr val="FF0000"/>
                </a:solidFill>
                <a:latin typeface="新細明體-ExtB" pitchFamily="18" charset="-120"/>
                <a:ea typeface="新細明體-ExtB" pitchFamily="18" charset="-120"/>
              </a:rPr>
              <a:t>本土</a:t>
            </a:r>
            <a:r>
              <a:rPr lang="zh-TW" altLang="zh-TW" sz="2800" b="1" dirty="0" smtClean="0">
                <a:latin typeface="新細明體-ExtB" pitchFamily="18" charset="-120"/>
                <a:ea typeface="新細明體-ExtB" pitchFamily="18" charset="-120"/>
              </a:rPr>
              <a:t>語文</a:t>
            </a:r>
            <a:r>
              <a:rPr lang="zh-TW" altLang="en-US" sz="2800" b="1" dirty="0" smtClean="0">
                <a:latin typeface="新細明體-ExtB" pitchFamily="18" charset="-120"/>
                <a:ea typeface="新細明體-ExtB" pitchFamily="18" charset="-120"/>
              </a:rPr>
              <a:t>與</a:t>
            </a:r>
            <a:r>
              <a:rPr lang="zh-TW" altLang="en-US" sz="2800" b="1" dirty="0" smtClean="0">
                <a:solidFill>
                  <a:srgbClr val="FF0000"/>
                </a:solidFill>
                <a:latin typeface="新細明體-ExtB" pitchFamily="18" charset="-120"/>
                <a:ea typeface="新細明體-ExtB" pitchFamily="18" charset="-120"/>
              </a:rPr>
              <a:t>新住民</a:t>
            </a:r>
            <a:r>
              <a:rPr lang="zh-TW" altLang="en-US" sz="2800" b="1" dirty="0" smtClean="0">
                <a:latin typeface="新細明體-ExtB" pitchFamily="18" charset="-120"/>
                <a:ea typeface="新細明體-ExtB" pitchFamily="18" charset="-120"/>
              </a:rPr>
              <a:t>語文</a:t>
            </a:r>
            <a:r>
              <a:rPr lang="zh-TW" altLang="zh-TW" sz="2800" b="1" dirty="0" smtClean="0">
                <a:latin typeface="新細明體-ExtB" pitchFamily="18" charset="-120"/>
                <a:ea typeface="新細明體-ExtB" pitchFamily="18" charset="-120"/>
              </a:rPr>
              <a:t> </a:t>
            </a:r>
            <a:r>
              <a:rPr lang="zh-TW" altLang="en-US" sz="2800" b="1" dirty="0" smtClean="0">
                <a:latin typeface="新細明體-ExtB" pitchFamily="18" charset="-120"/>
                <a:ea typeface="新細明體-ExtB" pitchFamily="18" charset="-120"/>
              </a:rPr>
              <a:t>，</a:t>
            </a:r>
            <a:r>
              <a:rPr lang="zh-TW" altLang="en-US" sz="2800" b="1" dirty="0">
                <a:latin typeface="新細明體-ExtB" pitchFamily="18" charset="-120"/>
                <a:ea typeface="新細明體-ExtB" pitchFamily="18" charset="-120"/>
              </a:rPr>
              <a:t>以提升教育服務品質，促進學校卓越</a:t>
            </a:r>
            <a:r>
              <a:rPr lang="zh-TW" altLang="en-US" sz="2800" b="1" dirty="0" smtClean="0">
                <a:latin typeface="新細明體-ExtB" pitchFamily="18" charset="-120"/>
                <a:ea typeface="新細明體-ExtB" pitchFamily="18" charset="-120"/>
              </a:rPr>
              <a:t>發展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sz="2800" b="1" dirty="0">
              <a:latin typeface="新細明體-ExtB" pitchFamily="18" charset="-120"/>
              <a:ea typeface="新細明體-ExtB" pitchFamily="18" charset="-120"/>
            </a:endParaRPr>
          </a:p>
        </p:txBody>
      </p:sp>
      <p:pic>
        <p:nvPicPr>
          <p:cNvPr id="4" name="Picture 14" descr="D:\_104教學卓越獎\104給教學組彙整用_教學卓越\old\DSC02103(00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7488" y="4437113"/>
            <a:ext cx="4704523" cy="19084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1" name="Picture 4" descr="C:\Users\USER\Desktop\104大圖\校務發展\IMG_02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08134" y="3357564"/>
            <a:ext cx="5213351" cy="238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zh-TW" b="1" dirty="0" smtClean="0">
                <a:latin typeface="+mn-ea"/>
              </a:rPr>
              <a:t>基本理念</a:t>
            </a:r>
            <a:endParaRPr lang="zh-TW" altLang="en-US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12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zh-TW" altLang="en-US" sz="4400" b="1" dirty="0" smtClean="0">
                <a:latin typeface="+mn-ea"/>
              </a:rPr>
              <a:t>一</a:t>
            </a:r>
            <a:r>
              <a:rPr lang="zh-TW" altLang="zh-TW" sz="4400" dirty="0" smtClean="0"/>
              <a:t>、</a:t>
            </a:r>
            <a:r>
              <a:rPr lang="zh-TW" altLang="zh-TW" sz="4400" b="1" dirty="0" smtClean="0">
                <a:latin typeface="+mn-ea"/>
              </a:rPr>
              <a:t>以多元文化精神及尊重各族群語文特</a:t>
            </a:r>
            <a:endParaRPr lang="en-US" altLang="zh-TW" sz="4400" b="1" dirty="0" smtClean="0">
              <a:latin typeface="+mn-ea"/>
            </a:endParaRPr>
          </a:p>
          <a:p>
            <a:pPr>
              <a:buNone/>
            </a:pPr>
            <a:r>
              <a:rPr lang="zh-TW" altLang="en-US" sz="4400" b="1" dirty="0" smtClean="0">
                <a:latin typeface="+mn-ea"/>
              </a:rPr>
              <a:t>          </a:t>
            </a:r>
            <a:r>
              <a:rPr lang="zh-TW" altLang="zh-TW" sz="4400" b="1" dirty="0" smtClean="0">
                <a:latin typeface="+mn-ea"/>
              </a:rPr>
              <a:t>性納入正式課程實施教學</a:t>
            </a:r>
            <a:r>
              <a:rPr lang="zh-TW" altLang="en-US" sz="4400" b="1" dirty="0" smtClean="0">
                <a:latin typeface="+mn-ea"/>
              </a:rPr>
              <a:t>。 </a:t>
            </a:r>
            <a:endParaRPr lang="en-US" altLang="zh-TW" sz="4400" b="1" dirty="0" smtClean="0">
              <a:latin typeface="+mn-ea"/>
            </a:endParaRPr>
          </a:p>
          <a:p>
            <a:r>
              <a:rPr lang="zh-TW" altLang="en-US" sz="4400" b="1" dirty="0" smtClean="0">
                <a:latin typeface="+mn-ea"/>
              </a:rPr>
              <a:t>二</a:t>
            </a:r>
            <a:r>
              <a:rPr lang="zh-TW" altLang="zh-TW" sz="4400" dirty="0" smtClean="0"/>
              <a:t>、</a:t>
            </a:r>
            <a:r>
              <a:rPr lang="zh-TW" altLang="zh-TW" sz="4400" b="1" dirty="0" smtClean="0">
                <a:latin typeface="+mn-ea"/>
              </a:rPr>
              <a:t>強調族群語文</a:t>
            </a:r>
            <a:r>
              <a:rPr lang="zh-TW" altLang="zh-TW" sz="4400" b="1" dirty="0" smtClean="0">
                <a:latin typeface="+mn-ea"/>
              </a:rPr>
              <a:t>對</a:t>
            </a:r>
            <a:r>
              <a:rPr lang="zh-TW" altLang="en-US" sz="4400" b="1" dirty="0" smtClean="0">
                <a:solidFill>
                  <a:srgbClr val="FF0000"/>
                </a:solidFill>
                <a:latin typeface="+mn-ea"/>
              </a:rPr>
              <a:t>本</a:t>
            </a:r>
            <a:r>
              <a:rPr lang="zh-TW" altLang="zh-TW" sz="4400" b="1" dirty="0" smtClean="0">
                <a:solidFill>
                  <a:srgbClr val="FF0000"/>
                </a:solidFill>
                <a:latin typeface="+mn-ea"/>
              </a:rPr>
              <a:t>土</a:t>
            </a:r>
            <a:r>
              <a:rPr lang="en-US" altLang="zh-TW" sz="4400" b="1" dirty="0" smtClean="0">
                <a:solidFill>
                  <a:srgbClr val="FF0000"/>
                </a:solidFill>
                <a:latin typeface="+mn-ea"/>
              </a:rPr>
              <a:t>/</a:t>
            </a:r>
            <a:r>
              <a:rPr lang="zh-TW" altLang="en-US" sz="4400" b="1" dirty="0" smtClean="0">
                <a:solidFill>
                  <a:srgbClr val="FF0000"/>
                </a:solidFill>
                <a:latin typeface="+mn-ea"/>
              </a:rPr>
              <a:t>新住民</a:t>
            </a:r>
            <a:r>
              <a:rPr lang="zh-TW" altLang="zh-TW" sz="4400" b="1" dirty="0" smtClean="0">
                <a:latin typeface="+mn-ea"/>
              </a:rPr>
              <a:t>文化</a:t>
            </a:r>
            <a:r>
              <a:rPr lang="zh-TW" altLang="zh-TW" sz="4400" b="1" dirty="0" smtClean="0">
                <a:latin typeface="+mn-ea"/>
              </a:rPr>
              <a:t>延續</a:t>
            </a:r>
            <a:r>
              <a:rPr lang="zh-TW" altLang="zh-TW" sz="4400" b="1" dirty="0" smtClean="0">
                <a:latin typeface="+mn-ea"/>
              </a:rPr>
              <a:t>的</a:t>
            </a:r>
            <a:endParaRPr lang="en-US" altLang="zh-TW" sz="4400" b="1" dirty="0" smtClean="0">
              <a:latin typeface="+mn-ea"/>
            </a:endParaRPr>
          </a:p>
          <a:p>
            <a:r>
              <a:rPr lang="zh-TW" altLang="en-US" sz="4400" b="1" dirty="0" smtClean="0">
                <a:latin typeface="+mn-ea"/>
              </a:rPr>
              <a:t> </a:t>
            </a:r>
            <a:r>
              <a:rPr lang="zh-TW" altLang="en-US" sz="4400" b="1" dirty="0" smtClean="0">
                <a:latin typeface="+mn-ea"/>
              </a:rPr>
              <a:t>       </a:t>
            </a:r>
            <a:r>
              <a:rPr lang="zh-TW" altLang="zh-TW" sz="4400" b="1" dirty="0" smtClean="0">
                <a:latin typeface="+mn-ea"/>
              </a:rPr>
              <a:t>重要性，培養學生</a:t>
            </a:r>
            <a:r>
              <a:rPr lang="zh-TW" altLang="en-US" sz="4400" b="1" dirty="0" smtClean="0">
                <a:latin typeface="+mn-ea"/>
              </a:rPr>
              <a:t>尊重</a:t>
            </a:r>
            <a:r>
              <a:rPr lang="zh-TW" altLang="en-US" sz="4400" b="1" dirty="0" smtClean="0">
                <a:solidFill>
                  <a:srgbClr val="FF0000"/>
                </a:solidFill>
                <a:latin typeface="+mn-ea"/>
              </a:rPr>
              <a:t>本</a:t>
            </a:r>
            <a:r>
              <a:rPr lang="zh-TW" altLang="zh-TW" sz="4400" b="1" dirty="0" smtClean="0">
                <a:solidFill>
                  <a:srgbClr val="FF0000"/>
                </a:solidFill>
                <a:latin typeface="+mn-ea"/>
              </a:rPr>
              <a:t>土</a:t>
            </a:r>
            <a:r>
              <a:rPr lang="en-US" altLang="zh-TW" sz="4400" b="1" dirty="0" smtClean="0">
                <a:solidFill>
                  <a:srgbClr val="FF0000"/>
                </a:solidFill>
                <a:latin typeface="+mn-ea"/>
              </a:rPr>
              <a:t>/</a:t>
            </a:r>
            <a:r>
              <a:rPr lang="zh-TW" altLang="en-US" sz="4400" b="1" dirty="0" smtClean="0">
                <a:solidFill>
                  <a:srgbClr val="FF0000"/>
                </a:solidFill>
                <a:latin typeface="+mn-ea"/>
              </a:rPr>
              <a:t>新住民</a:t>
            </a:r>
            <a:r>
              <a:rPr lang="zh-TW" altLang="zh-TW" sz="4400" b="1" dirty="0" smtClean="0">
                <a:latin typeface="+mn-ea"/>
              </a:rPr>
              <a:t>情懷</a:t>
            </a:r>
            <a:r>
              <a:rPr lang="zh-TW" altLang="en-US" sz="4400" b="1" dirty="0" smtClean="0">
                <a:latin typeface="+mn-ea"/>
              </a:rPr>
              <a:t>。 </a:t>
            </a:r>
            <a:endParaRPr lang="en-US" altLang="zh-TW" sz="4400" b="1" dirty="0" smtClean="0">
              <a:latin typeface="+mn-ea"/>
            </a:endParaRPr>
          </a:p>
          <a:p>
            <a:r>
              <a:rPr lang="zh-TW" altLang="en-US" sz="4400" b="1" dirty="0" smtClean="0">
                <a:latin typeface="+mn-ea"/>
              </a:rPr>
              <a:t>三</a:t>
            </a:r>
            <a:r>
              <a:rPr lang="zh-TW" altLang="zh-TW" sz="4400" dirty="0" smtClean="0"/>
              <a:t>、</a:t>
            </a:r>
            <a:r>
              <a:rPr lang="zh-TW" altLang="zh-TW" sz="4400" b="1" dirty="0" smtClean="0">
                <a:latin typeface="+mn-ea"/>
              </a:rPr>
              <a:t>瞭解及尊重不同文化</a:t>
            </a:r>
            <a:r>
              <a:rPr lang="zh-TW" altLang="en-US" sz="4400" b="1" dirty="0" smtClean="0">
                <a:latin typeface="+mn-ea"/>
              </a:rPr>
              <a:t>之間的差異</a:t>
            </a:r>
            <a:r>
              <a:rPr lang="zh-TW" altLang="zh-TW" sz="4400" b="1" dirty="0" smtClean="0">
                <a:latin typeface="+mn-ea"/>
              </a:rPr>
              <a:t>與推</a:t>
            </a:r>
            <a:endParaRPr lang="en-US" altLang="zh-TW" sz="4400" b="1" dirty="0" smtClean="0">
              <a:latin typeface="+mn-ea"/>
            </a:endParaRPr>
          </a:p>
          <a:p>
            <a:pPr>
              <a:buNone/>
            </a:pPr>
            <a:r>
              <a:rPr lang="zh-TW" altLang="en-US" sz="4400" b="1" dirty="0" smtClean="0">
                <a:latin typeface="+mn-ea"/>
              </a:rPr>
              <a:t>         </a:t>
            </a:r>
            <a:r>
              <a:rPr lang="zh-TW" altLang="zh-TW" sz="4400" b="1" dirty="0" smtClean="0">
                <a:latin typeface="+mn-ea"/>
              </a:rPr>
              <a:t>廣國際視野</a:t>
            </a:r>
            <a:r>
              <a:rPr lang="zh-TW" altLang="en-US" sz="4400" b="1" dirty="0" smtClean="0">
                <a:latin typeface="+mn-ea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sz="44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學校經營內涵與策略</a:t>
            </a:r>
            <a:r>
              <a:rPr lang="zh-TW" altLang="en-US" sz="440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 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007534" y="1773239"/>
            <a:ext cx="10176933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4000" b="1" dirty="0" smtClean="0"/>
              <a:t>一</a:t>
            </a:r>
            <a:r>
              <a:rPr lang="zh-TW" altLang="zh-TW" sz="4000" dirty="0" smtClean="0"/>
              <a:t>、</a:t>
            </a:r>
            <a:r>
              <a:rPr lang="zh-TW" altLang="zh-TW" sz="4000" b="1" dirty="0" smtClean="0"/>
              <a:t>立足</a:t>
            </a:r>
            <a:r>
              <a:rPr lang="zh-TW" altLang="zh-TW" sz="4000" b="1" dirty="0" smtClean="0"/>
              <a:t>本土，</a:t>
            </a:r>
            <a:r>
              <a:rPr lang="zh-TW" altLang="en-US" sz="4000" b="1" dirty="0" smtClean="0"/>
              <a:t>尊重新住民</a:t>
            </a:r>
            <a:r>
              <a:rPr lang="zh-TW" altLang="en-US" sz="4000" b="1" dirty="0" smtClean="0">
                <a:latin typeface="新細明體"/>
                <a:ea typeface="新細明體"/>
              </a:rPr>
              <a:t>，</a:t>
            </a:r>
            <a:r>
              <a:rPr lang="zh-TW" altLang="zh-TW" sz="4000" b="1" dirty="0" smtClean="0"/>
              <a:t>放眼天下。</a:t>
            </a:r>
            <a:endParaRPr lang="en-US" altLang="zh-TW" sz="4000" b="1" dirty="0" smtClean="0"/>
          </a:p>
          <a:p>
            <a:r>
              <a:rPr lang="zh-TW" altLang="en-US" sz="4000" b="1" dirty="0" smtClean="0"/>
              <a:t>二</a:t>
            </a:r>
            <a:r>
              <a:rPr lang="zh-TW" altLang="zh-TW" sz="4000" dirty="0" smtClean="0"/>
              <a:t>、</a:t>
            </a:r>
            <a:r>
              <a:rPr lang="zh-TW" altLang="zh-TW" sz="4000" b="1" dirty="0" smtClean="0"/>
              <a:t>強調族群語文</a:t>
            </a:r>
            <a:r>
              <a:rPr lang="zh-TW" altLang="zh-TW" sz="4000" b="1" dirty="0" smtClean="0"/>
              <a:t>對文化</a:t>
            </a:r>
            <a:r>
              <a:rPr lang="zh-TW" altLang="zh-TW" sz="4000" b="1" dirty="0" smtClean="0"/>
              <a:t>延續及創新</a:t>
            </a:r>
            <a:endParaRPr lang="en-US" altLang="zh-TW" sz="4000" b="1" dirty="0" smtClean="0"/>
          </a:p>
          <a:p>
            <a:r>
              <a:rPr lang="zh-TW" altLang="en-US" sz="4000" b="1" dirty="0" smtClean="0"/>
              <a:t>         </a:t>
            </a:r>
            <a:r>
              <a:rPr lang="zh-TW" altLang="zh-TW" sz="4000" b="1" dirty="0" smtClean="0"/>
              <a:t>的重要性。</a:t>
            </a:r>
            <a:endParaRPr lang="en-US" altLang="zh-TW" sz="4000" b="1" dirty="0" smtClean="0"/>
          </a:p>
          <a:p>
            <a:r>
              <a:rPr lang="zh-TW" altLang="en-US" sz="4000" b="1" dirty="0" smtClean="0"/>
              <a:t>三</a:t>
            </a:r>
            <a:r>
              <a:rPr lang="zh-TW" altLang="zh-TW" sz="4000" dirty="0" smtClean="0"/>
              <a:t>、深化學生更加認</a:t>
            </a:r>
            <a:endParaRPr lang="en-US" altLang="zh-TW" sz="4000" dirty="0" smtClean="0"/>
          </a:p>
          <a:p>
            <a:r>
              <a:rPr lang="zh-TW" altLang="zh-TW" sz="4000" dirty="0" smtClean="0"/>
              <a:t> </a:t>
            </a:r>
            <a:r>
              <a:rPr lang="zh-TW" altLang="en-US" sz="4000" dirty="0" smtClean="0"/>
              <a:t>        </a:t>
            </a:r>
            <a:r>
              <a:rPr lang="zh-TW" altLang="zh-TW" sz="4000" dirty="0" smtClean="0"/>
              <a:t>識自己生長的</a:t>
            </a:r>
            <a:endParaRPr lang="en-US" altLang="zh-TW" sz="4000" dirty="0" smtClean="0"/>
          </a:p>
          <a:p>
            <a:r>
              <a:rPr lang="zh-TW" altLang="en-US" sz="4000" dirty="0" smtClean="0"/>
              <a:t>         </a:t>
            </a:r>
            <a:r>
              <a:rPr lang="zh-TW" altLang="zh-TW" sz="4000" dirty="0" smtClean="0"/>
              <a:t>土地，</a:t>
            </a:r>
            <a:r>
              <a:rPr lang="zh-TW" altLang="zh-TW" sz="4000" dirty="0" smtClean="0"/>
              <a:t>增進</a:t>
            </a:r>
            <a:r>
              <a:rPr lang="zh-TW" altLang="en-US" sz="4000" dirty="0" smtClean="0"/>
              <a:t>學生</a:t>
            </a:r>
            <a:endParaRPr lang="en-US" altLang="zh-TW" sz="4000" dirty="0" smtClean="0"/>
          </a:p>
          <a:p>
            <a:r>
              <a:rPr lang="zh-TW" altLang="en-US" sz="4000" dirty="0" smtClean="0"/>
              <a:t>        </a:t>
            </a:r>
            <a:r>
              <a:rPr lang="zh-TW" altLang="zh-TW" sz="4000" dirty="0" smtClean="0"/>
              <a:t>「斯土斯 民」的認同與關愛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sz="2800" b="1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148" name="Picture 4" descr="C:\Users\USER\Desktop\104大圖\校務發展\英語情境教室整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2429" y="3097362"/>
            <a:ext cx="5088467" cy="217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sz="44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課程領導內涵與策略</a:t>
            </a:r>
            <a:r>
              <a:rPr lang="zh-TW" altLang="en-US" sz="440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 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007534" y="1268413"/>
            <a:ext cx="10176933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3200" dirty="0" smtClean="0">
                <a:latin typeface="+mj-ea"/>
                <a:ea typeface="+mj-ea"/>
              </a:rPr>
              <a:t>一</a:t>
            </a:r>
            <a:r>
              <a:rPr lang="zh-TW" altLang="zh-TW" sz="3200" dirty="0" smtClean="0">
                <a:latin typeface="+mj-ea"/>
                <a:ea typeface="+mj-ea"/>
              </a:rPr>
              <a:t>、</a:t>
            </a:r>
            <a:r>
              <a:rPr lang="zh-TW" altLang="zh-TW" sz="3200" dirty="0" smtClean="0">
                <a:latin typeface="+mj-ea"/>
                <a:ea typeface="+mj-ea"/>
              </a:rPr>
              <a:t>國中</a:t>
            </a:r>
            <a:r>
              <a:rPr lang="zh-TW" altLang="zh-TW" sz="3200" dirty="0" smtClean="0">
                <a:latin typeface="+mj-ea"/>
                <a:ea typeface="+mj-ea"/>
              </a:rPr>
              <a:t>沒有</a:t>
            </a:r>
            <a:r>
              <a:rPr lang="zh-TW" altLang="zh-TW" sz="3200" dirty="0" smtClean="0">
                <a:latin typeface="+mj-ea"/>
                <a:ea typeface="+mj-ea"/>
              </a:rPr>
              <a:t>本土</a:t>
            </a:r>
            <a:r>
              <a:rPr lang="en-US" altLang="zh-TW" sz="3200" dirty="0" smtClean="0">
                <a:latin typeface="+mj-ea"/>
                <a:ea typeface="+mj-ea"/>
              </a:rPr>
              <a:t>/</a:t>
            </a:r>
            <a:r>
              <a:rPr lang="zh-TW" altLang="en-US" sz="3200" dirty="0" smtClean="0">
                <a:latin typeface="+mj-ea"/>
                <a:ea typeface="+mj-ea"/>
              </a:rPr>
              <a:t>新住民</a:t>
            </a:r>
            <a:r>
              <a:rPr lang="zh-TW" altLang="zh-TW" sz="3200" dirty="0" smtClean="0">
                <a:latin typeface="+mj-ea"/>
                <a:ea typeface="+mj-ea"/>
              </a:rPr>
              <a:t>語言</a:t>
            </a:r>
            <a:r>
              <a:rPr lang="zh-TW" altLang="zh-TW" sz="3200" dirty="0" smtClean="0">
                <a:latin typeface="+mj-ea"/>
                <a:ea typeface="+mj-ea"/>
              </a:rPr>
              <a:t>課程</a:t>
            </a:r>
            <a:r>
              <a:rPr lang="zh-TW" altLang="zh-TW" sz="3200" dirty="0" smtClean="0">
                <a:latin typeface="+mj-ea"/>
                <a:ea typeface="+mj-ea"/>
              </a:rPr>
              <a:t>，</a:t>
            </a:r>
            <a:r>
              <a:rPr lang="zh-TW" altLang="en-US" sz="3200" dirty="0" smtClean="0">
                <a:latin typeface="+mj-ea"/>
                <a:ea typeface="+mj-ea"/>
              </a:rPr>
              <a:t>可</a:t>
            </a:r>
            <a:r>
              <a:rPr lang="zh-TW" altLang="zh-TW" sz="3200" dirty="0" smtClean="0">
                <a:latin typeface="+mj-ea"/>
                <a:ea typeface="+mj-ea"/>
              </a:rPr>
              <a:t>列入</a:t>
            </a:r>
            <a:r>
              <a:rPr lang="zh-TW" altLang="en-US" sz="3200" dirty="0" smtClean="0">
                <a:latin typeface="+mj-ea"/>
                <a:ea typeface="+mj-ea"/>
              </a:rPr>
              <a:t>校定課程</a:t>
            </a:r>
            <a:r>
              <a:rPr lang="zh-TW" altLang="zh-TW" sz="3200" dirty="0" smtClean="0">
                <a:latin typeface="+mj-ea"/>
                <a:ea typeface="+mj-ea"/>
              </a:rPr>
              <a:t>，</a:t>
            </a:r>
            <a:endParaRPr lang="en-US" altLang="zh-TW" sz="3200" dirty="0" smtClean="0">
              <a:latin typeface="+mj-ea"/>
              <a:ea typeface="+mj-ea"/>
            </a:endParaRPr>
          </a:p>
          <a:p>
            <a:r>
              <a:rPr lang="zh-TW" altLang="en-US" sz="3200" dirty="0" smtClean="0">
                <a:latin typeface="+mj-ea"/>
                <a:ea typeface="+mj-ea"/>
              </a:rPr>
              <a:t> </a:t>
            </a:r>
            <a:r>
              <a:rPr lang="zh-TW" altLang="en-US" sz="3200" dirty="0" smtClean="0">
                <a:latin typeface="+mj-ea"/>
                <a:ea typeface="+mj-ea"/>
              </a:rPr>
              <a:t>       </a:t>
            </a:r>
            <a:r>
              <a:rPr lang="zh-TW" altLang="zh-TW" sz="3200" dirty="0" smtClean="0">
                <a:latin typeface="+mj-ea"/>
                <a:ea typeface="+mj-ea"/>
              </a:rPr>
              <a:t>針對「</a:t>
            </a:r>
            <a:r>
              <a:rPr lang="zh-TW" altLang="en-US" sz="3200" dirty="0" smtClean="0">
                <a:latin typeface="+mj-ea"/>
                <a:ea typeface="+mj-ea"/>
              </a:rPr>
              <a:t>無</a:t>
            </a:r>
            <a:r>
              <a:rPr lang="zh-TW" altLang="zh-TW" sz="3200" dirty="0" smtClean="0">
                <a:latin typeface="+mj-ea"/>
                <a:ea typeface="+mj-ea"/>
              </a:rPr>
              <a:t>課」的</a:t>
            </a:r>
            <a:r>
              <a:rPr lang="zh-TW" altLang="en-US" sz="3200" dirty="0" smtClean="0">
                <a:latin typeface="+mj-ea"/>
                <a:ea typeface="+mj-ea"/>
              </a:rPr>
              <a:t>窘境</a:t>
            </a:r>
            <a:r>
              <a:rPr lang="zh-TW" altLang="zh-TW" sz="3200" dirty="0" smtClean="0">
                <a:latin typeface="+mj-ea"/>
                <a:ea typeface="+mj-ea"/>
              </a:rPr>
              <a:t>，可和其他領域</a:t>
            </a:r>
            <a:r>
              <a:rPr lang="zh-TW" altLang="zh-TW" sz="3200" dirty="0" smtClean="0">
                <a:latin typeface="+mj-ea"/>
                <a:ea typeface="+mj-ea"/>
              </a:rPr>
              <a:t>課程結合</a:t>
            </a:r>
            <a:r>
              <a:rPr lang="zh-TW" altLang="zh-TW" sz="3200" dirty="0" smtClean="0">
                <a:latin typeface="+mj-ea"/>
                <a:ea typeface="+mj-ea"/>
              </a:rPr>
              <a:t>、</a:t>
            </a:r>
            <a:r>
              <a:rPr lang="zh-TW" altLang="zh-TW" sz="3200" dirty="0" smtClean="0">
                <a:latin typeface="+mj-ea"/>
                <a:ea typeface="+mj-ea"/>
              </a:rPr>
              <a:t>使</a:t>
            </a:r>
            <a:endParaRPr lang="en-US" altLang="zh-TW" sz="3200" dirty="0" smtClean="0">
              <a:latin typeface="+mj-ea"/>
              <a:ea typeface="+mj-ea"/>
            </a:endParaRPr>
          </a:p>
          <a:p>
            <a:r>
              <a:rPr lang="zh-TW" altLang="en-US" sz="3200" dirty="0" smtClean="0">
                <a:latin typeface="+mj-ea"/>
                <a:ea typeface="+mj-ea"/>
              </a:rPr>
              <a:t> </a:t>
            </a:r>
            <a:r>
              <a:rPr lang="zh-TW" altLang="en-US" sz="3200" dirty="0" smtClean="0">
                <a:latin typeface="+mj-ea"/>
                <a:ea typeface="+mj-ea"/>
              </a:rPr>
              <a:t>       </a:t>
            </a:r>
            <a:r>
              <a:rPr lang="zh-TW" altLang="zh-TW" sz="3200" dirty="0" smtClean="0">
                <a:latin typeface="+mj-ea"/>
                <a:ea typeface="+mj-ea"/>
              </a:rPr>
              <a:t>用</a:t>
            </a:r>
            <a:r>
              <a:rPr lang="zh-TW" altLang="zh-TW" sz="3200" dirty="0" smtClean="0">
                <a:latin typeface="+mj-ea"/>
                <a:ea typeface="+mj-ea"/>
              </a:rPr>
              <a:t>本土語言授課，也</a:t>
            </a:r>
            <a:r>
              <a:rPr lang="zh-TW" altLang="zh-TW" sz="3200" dirty="0" smtClean="0">
                <a:latin typeface="+mj-ea"/>
                <a:ea typeface="+mj-ea"/>
              </a:rPr>
              <a:t>能有</a:t>
            </a:r>
            <a:r>
              <a:rPr lang="zh-TW" altLang="zh-TW" sz="3200" dirty="0" smtClean="0">
                <a:latin typeface="+mj-ea"/>
                <a:ea typeface="+mj-ea"/>
              </a:rPr>
              <a:t>相同功能</a:t>
            </a:r>
            <a:r>
              <a:rPr lang="zh-TW" altLang="en-US" sz="3200" b="1" dirty="0" smtClean="0">
                <a:latin typeface="+mj-ea"/>
              </a:rPr>
              <a:t>。 </a:t>
            </a:r>
            <a:endParaRPr lang="en-US" altLang="zh-TW" sz="3200" b="1" dirty="0" smtClean="0">
              <a:latin typeface="+mj-ea"/>
            </a:endParaRPr>
          </a:p>
          <a:p>
            <a:r>
              <a:rPr lang="zh-TW" altLang="en-US" sz="3200" dirty="0" smtClean="0">
                <a:latin typeface="+mj-ea"/>
                <a:ea typeface="+mj-ea"/>
              </a:rPr>
              <a:t>二</a:t>
            </a:r>
            <a:r>
              <a:rPr lang="zh-TW" altLang="zh-TW" sz="3200" dirty="0" smtClean="0">
                <a:latin typeface="+mj-ea"/>
              </a:rPr>
              <a:t>、</a:t>
            </a:r>
            <a:r>
              <a:rPr lang="zh-TW" altLang="zh-TW" sz="3200" dirty="0" smtClean="0">
                <a:latin typeface="+mj-ea"/>
                <a:ea typeface="+mj-ea"/>
              </a:rPr>
              <a:t>本土語言復振過程中，不只靠學校成為「教學語</a:t>
            </a:r>
            <a:endParaRPr lang="en-US" altLang="zh-TW" sz="3200" dirty="0" smtClean="0">
              <a:latin typeface="+mj-ea"/>
              <a:ea typeface="+mj-ea"/>
            </a:endParaRPr>
          </a:p>
          <a:p>
            <a:r>
              <a:rPr lang="zh-TW" altLang="en-US" sz="3200" dirty="0" smtClean="0">
                <a:latin typeface="+mj-ea"/>
                <a:ea typeface="+mj-ea"/>
              </a:rPr>
              <a:t>        言</a:t>
            </a:r>
            <a:r>
              <a:rPr lang="zh-TW" altLang="zh-TW" sz="3200" dirty="0" smtClean="0">
                <a:latin typeface="+mj-ea"/>
                <a:ea typeface="+mj-ea"/>
              </a:rPr>
              <a:t>」，也要成為生活語言，得靠家庭</a:t>
            </a:r>
            <a:r>
              <a:rPr lang="zh-TW" altLang="zh-TW" sz="3200" dirty="0" smtClean="0">
                <a:latin typeface="+mj-ea"/>
              </a:rPr>
              <a:t>、</a:t>
            </a:r>
            <a:r>
              <a:rPr lang="zh-TW" altLang="en-US" sz="3200" dirty="0" smtClean="0">
                <a:latin typeface="+mj-ea"/>
              </a:rPr>
              <a:t>社區</a:t>
            </a:r>
            <a:r>
              <a:rPr lang="zh-TW" altLang="zh-TW" sz="3200" dirty="0" smtClean="0">
                <a:latin typeface="+mj-ea"/>
              </a:rPr>
              <a:t> 、</a:t>
            </a:r>
            <a:r>
              <a:rPr lang="zh-TW" altLang="en-US" sz="3200" dirty="0" smtClean="0">
                <a:latin typeface="+mj-ea"/>
              </a:rPr>
              <a:t>社會</a:t>
            </a:r>
            <a:endParaRPr lang="en-US" altLang="zh-TW" sz="3200" dirty="0" smtClean="0">
              <a:latin typeface="+mj-ea"/>
            </a:endParaRPr>
          </a:p>
          <a:p>
            <a:r>
              <a:rPr lang="zh-TW" altLang="en-US" sz="3200" dirty="0" smtClean="0">
                <a:latin typeface="+mj-ea"/>
                <a:ea typeface="+mj-ea"/>
              </a:rPr>
              <a:t>        與政府</a:t>
            </a:r>
            <a:r>
              <a:rPr lang="zh-TW" altLang="zh-TW" sz="3200" dirty="0" smtClean="0">
                <a:latin typeface="+mj-ea"/>
                <a:ea typeface="+mj-ea"/>
              </a:rPr>
              <a:t>的力量</a:t>
            </a:r>
            <a:r>
              <a:rPr lang="zh-TW" altLang="en-US" sz="3200" b="1" dirty="0" smtClean="0">
                <a:latin typeface="+mj-ea"/>
              </a:rPr>
              <a:t>。</a:t>
            </a:r>
            <a:endParaRPr lang="zh-TW" altLang="zh-TW" sz="3200" dirty="0" smtClean="0">
              <a:latin typeface="+mj-ea"/>
              <a:ea typeface="+mj-ea"/>
            </a:endParaRPr>
          </a:p>
          <a:p>
            <a:r>
              <a:rPr lang="zh-TW" altLang="en-US" sz="3200" b="1" dirty="0" smtClean="0">
                <a:latin typeface="+mj-ea"/>
                <a:ea typeface="+mj-ea"/>
              </a:rPr>
              <a:t>三</a:t>
            </a:r>
            <a:r>
              <a:rPr lang="zh-TW" altLang="zh-TW" sz="3200" dirty="0" smtClean="0">
                <a:latin typeface="+mj-ea"/>
                <a:ea typeface="+mj-ea"/>
              </a:rPr>
              <a:t>、要著重</a:t>
            </a:r>
            <a:r>
              <a:rPr lang="zh-TW" altLang="en-US" sz="3200" dirty="0" smtClean="0">
                <a:latin typeface="+mj-ea"/>
                <a:ea typeface="+mj-ea"/>
              </a:rPr>
              <a:t>於</a:t>
            </a:r>
            <a:r>
              <a:rPr lang="zh-TW" altLang="zh-TW" sz="3200" dirty="0" smtClean="0">
                <a:latin typeface="+mj-ea"/>
                <a:ea typeface="+mj-ea"/>
              </a:rPr>
              <a:t>民主的教育程序，納入多族群、多元文化</a:t>
            </a:r>
            <a:endParaRPr lang="en-US" altLang="zh-TW" sz="3200" dirty="0" smtClean="0">
              <a:latin typeface="+mj-ea"/>
              <a:ea typeface="+mj-ea"/>
            </a:endParaRPr>
          </a:p>
          <a:p>
            <a:r>
              <a:rPr lang="zh-TW" altLang="en-US" sz="3200" dirty="0" smtClean="0">
                <a:latin typeface="+mj-ea"/>
                <a:ea typeface="+mj-ea"/>
              </a:rPr>
              <a:t>        </a:t>
            </a:r>
            <a:r>
              <a:rPr lang="zh-TW" altLang="zh-TW" sz="3200" dirty="0" smtClean="0">
                <a:latin typeface="+mj-ea"/>
                <a:ea typeface="+mj-ea"/>
              </a:rPr>
              <a:t>的知識內容，關注不同族群、階級、弱勢群體在教</a:t>
            </a:r>
            <a:endParaRPr lang="en-US" altLang="zh-TW" sz="3200" dirty="0" smtClean="0">
              <a:latin typeface="+mj-ea"/>
              <a:ea typeface="+mj-ea"/>
            </a:endParaRPr>
          </a:p>
          <a:p>
            <a:r>
              <a:rPr lang="zh-TW" altLang="en-US" sz="3200" dirty="0" smtClean="0">
                <a:latin typeface="+mj-ea"/>
                <a:ea typeface="+mj-ea"/>
              </a:rPr>
              <a:t>        </a:t>
            </a:r>
            <a:r>
              <a:rPr lang="zh-TW" altLang="zh-TW" sz="3200" dirty="0" smtClean="0">
                <a:latin typeface="+mj-ea"/>
                <a:ea typeface="+mj-ea"/>
              </a:rPr>
              <a:t>育歷程中是否獲得 應有的尊重與發聲，藉以培養學</a:t>
            </a:r>
            <a:endParaRPr lang="en-US" altLang="zh-TW" sz="3200" dirty="0" smtClean="0">
              <a:latin typeface="+mj-ea"/>
              <a:ea typeface="+mj-ea"/>
            </a:endParaRPr>
          </a:p>
          <a:p>
            <a:r>
              <a:rPr lang="zh-TW" altLang="en-US" sz="3200" dirty="0" smtClean="0">
                <a:latin typeface="+mj-ea"/>
                <a:ea typeface="+mj-ea"/>
              </a:rPr>
              <a:t>        </a:t>
            </a:r>
            <a:r>
              <a:rPr lang="zh-TW" altLang="en-US" sz="3200" dirty="0" smtClean="0">
                <a:latin typeface="+mj-ea"/>
                <a:ea typeface="+mj-ea"/>
              </a:rPr>
              <a:t>生</a:t>
            </a:r>
            <a:r>
              <a:rPr lang="zh-TW" altLang="zh-TW" sz="3200" dirty="0" smtClean="0">
                <a:latin typeface="+mj-ea"/>
                <a:ea typeface="+mj-ea"/>
              </a:rPr>
              <a:t>成為</a:t>
            </a:r>
            <a:r>
              <a:rPr lang="zh-TW" altLang="zh-TW" sz="3200" dirty="0" smtClean="0">
                <a:latin typeface="+mj-ea"/>
                <a:ea typeface="+mj-ea"/>
              </a:rPr>
              <a:t>獨立、自信的主體。</a:t>
            </a:r>
            <a:endParaRPr lang="zh-TW" altLang="en-US" sz="3200" b="1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sz="4400" b="1" dirty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教師專業內涵與策略</a:t>
            </a:r>
            <a:r>
              <a:rPr lang="zh-TW" altLang="en-US" sz="4400" dirty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 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912284" y="1557339"/>
            <a:ext cx="10176933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4000" b="1" dirty="0" smtClean="0">
                <a:solidFill>
                  <a:schemeClr val="accent2"/>
                </a:solidFill>
                <a:latin typeface="細明體_HKSCS" pitchFamily="18" charset="-120"/>
                <a:ea typeface="細明體_HKSCS" pitchFamily="18" charset="-120"/>
              </a:rPr>
              <a:t>一、教師</a:t>
            </a:r>
            <a:r>
              <a:rPr lang="zh-TW" altLang="en-US" sz="4000" b="1" dirty="0">
                <a:solidFill>
                  <a:schemeClr val="accent2"/>
                </a:solidFill>
                <a:latin typeface="細明體_HKSCS" pitchFamily="18" charset="-120"/>
                <a:ea typeface="細明體_HKSCS" pitchFamily="18" charset="-120"/>
              </a:rPr>
              <a:t>專業研究</a:t>
            </a:r>
          </a:p>
          <a:p>
            <a:r>
              <a:rPr lang="zh-TW" altLang="en-US" sz="4000" dirty="0">
                <a:latin typeface="細明體_HKSCS" pitchFamily="18" charset="-120"/>
                <a:ea typeface="細明體_HKSCS" pitchFamily="18" charset="-120"/>
              </a:rPr>
              <a:t>    </a:t>
            </a:r>
            <a:r>
              <a:rPr lang="zh-TW" altLang="en-US" sz="4000" b="1" dirty="0">
                <a:latin typeface="細明體_HKSCS" pitchFamily="18" charset="-120"/>
                <a:ea typeface="細明體_HKSCS" pitchFamily="18" charset="-120"/>
              </a:rPr>
              <a:t>語言是了解一種文化的大門，授課</a:t>
            </a:r>
            <a:r>
              <a:rPr lang="zh-TW" altLang="en-US" sz="4000" b="1" dirty="0" smtClean="0">
                <a:latin typeface="細明體_HKSCS" pitchFamily="18" charset="-120"/>
                <a:ea typeface="細明體_HKSCS" pitchFamily="18" charset="-120"/>
              </a:rPr>
              <a:t>老師</a:t>
            </a:r>
            <a:endParaRPr lang="en-US" altLang="zh-TW" sz="4000" b="1" dirty="0" smtClean="0">
              <a:latin typeface="細明體_HKSCS" pitchFamily="18" charset="-120"/>
              <a:ea typeface="細明體_HKSCS" pitchFamily="18" charset="-120"/>
            </a:endParaRPr>
          </a:p>
          <a:p>
            <a:r>
              <a:rPr lang="zh-TW" altLang="en-US" sz="4000" b="1" dirty="0" smtClean="0">
                <a:latin typeface="細明體_HKSCS" pitchFamily="18" charset="-120"/>
                <a:ea typeface="細明體_HKSCS" pitchFamily="18" charset="-120"/>
              </a:rPr>
              <a:t>    不斷</a:t>
            </a:r>
            <a:r>
              <a:rPr lang="zh-TW" altLang="en-US" sz="4000" b="1" dirty="0">
                <a:latin typeface="細明體_HKSCS" pitchFamily="18" charset="-120"/>
                <a:ea typeface="細明體_HKSCS" pitchFamily="18" charset="-120"/>
              </a:rPr>
              <a:t>專業進修與研究</a:t>
            </a:r>
            <a:r>
              <a:rPr lang="en-US" altLang="zh-TW" sz="4000" b="1" dirty="0" smtClean="0">
                <a:latin typeface="細明體_HKSCS" pitchFamily="18" charset="-120"/>
                <a:ea typeface="細明體_HKSCS" pitchFamily="18" charset="-120"/>
              </a:rPr>
              <a:t>(</a:t>
            </a:r>
            <a:r>
              <a:rPr lang="zh-TW" altLang="en-US" sz="4000" b="1" dirty="0" smtClean="0">
                <a:latin typeface="細明體_HKSCS" pitchFamily="18" charset="-120"/>
                <a:ea typeface="細明體_HKSCS" pitchFamily="18" charset="-120"/>
              </a:rPr>
              <a:t>本土語文碩士</a:t>
            </a:r>
            <a:r>
              <a:rPr lang="zh-TW" altLang="en-US" sz="4000" b="1" dirty="0">
                <a:latin typeface="細明體_HKSCS" pitchFamily="18" charset="-120"/>
                <a:ea typeface="細明體_HKSCS" pitchFamily="18" charset="-120"/>
              </a:rPr>
              <a:t>班</a:t>
            </a:r>
            <a:r>
              <a:rPr lang="zh-TW" altLang="en-US" sz="4000" b="1" dirty="0" smtClean="0">
                <a:latin typeface="細明體_HKSCS" pitchFamily="18" charset="-120"/>
                <a:ea typeface="細明體_HKSCS" pitchFamily="18" charset="-120"/>
              </a:rPr>
              <a:t>、</a:t>
            </a:r>
            <a:endParaRPr lang="en-US" altLang="zh-TW" sz="4000" b="1" dirty="0" smtClean="0">
              <a:latin typeface="細明體_HKSCS" pitchFamily="18" charset="-120"/>
              <a:ea typeface="細明體_HKSCS" pitchFamily="18" charset="-120"/>
            </a:endParaRPr>
          </a:p>
          <a:p>
            <a:r>
              <a:rPr lang="zh-TW" altLang="en-US" sz="4000" b="1" dirty="0" smtClean="0">
                <a:latin typeface="細明體_HKSCS" pitchFamily="18" charset="-120"/>
                <a:ea typeface="細明體_HKSCS" pitchFamily="18" charset="-120"/>
              </a:rPr>
              <a:t>    博士班</a:t>
            </a:r>
            <a:r>
              <a:rPr lang="en-US" altLang="zh-TW" sz="4000" b="1" dirty="0">
                <a:latin typeface="細明體_HKSCS" pitchFamily="18" charset="-120"/>
                <a:ea typeface="細明體_HKSCS" pitchFamily="18" charset="-120"/>
              </a:rPr>
              <a:t>)</a:t>
            </a:r>
            <a:r>
              <a:rPr lang="zh-TW" altLang="en-US" sz="4000" b="1" dirty="0" smtClean="0">
                <a:latin typeface="細明體_HKSCS" pitchFamily="18" charset="-120"/>
                <a:ea typeface="細明體_HKSCS" pitchFamily="18" charset="-120"/>
              </a:rPr>
              <a:t>，讓</a:t>
            </a:r>
            <a:r>
              <a:rPr lang="zh-TW" altLang="en-US" sz="4000" b="1" dirty="0">
                <a:latin typeface="細明體_HKSCS" pitchFamily="18" charset="-120"/>
                <a:ea typeface="細明體_HKSCS" pitchFamily="18" charset="-120"/>
              </a:rPr>
              <a:t>學生</a:t>
            </a:r>
            <a:r>
              <a:rPr lang="zh-TW" altLang="en-US" sz="4000" b="1" dirty="0" smtClean="0">
                <a:latin typeface="細明體_HKSCS" pitchFamily="18" charset="-120"/>
                <a:ea typeface="細明體_HKSCS" pitchFamily="18" charset="-120"/>
              </a:rPr>
              <a:t>認識本土語言與文化。</a:t>
            </a:r>
            <a:endParaRPr lang="zh-TW" altLang="en-US" sz="4000" b="1" dirty="0">
              <a:latin typeface="細明體_HKSCS" pitchFamily="18" charset="-120"/>
              <a:ea typeface="細明體_HKSCS" pitchFamily="18" charset="-120"/>
            </a:endParaRPr>
          </a:p>
          <a:p>
            <a:r>
              <a:rPr lang="zh-TW" altLang="en-US" sz="4000" b="1" dirty="0" smtClean="0">
                <a:solidFill>
                  <a:schemeClr val="accent2"/>
                </a:solidFill>
                <a:latin typeface="細明體_HKSCS" pitchFamily="18" charset="-120"/>
                <a:ea typeface="細明體_HKSCS" pitchFamily="18" charset="-120"/>
              </a:rPr>
              <a:t>二、本土語文教學</a:t>
            </a:r>
            <a:r>
              <a:rPr lang="zh-TW" altLang="en-US" sz="4000" b="1" dirty="0">
                <a:solidFill>
                  <a:schemeClr val="accent2"/>
                </a:solidFill>
                <a:latin typeface="細明體_HKSCS" pitchFamily="18" charset="-120"/>
                <a:ea typeface="細明體_HKSCS" pitchFamily="18" charset="-120"/>
              </a:rPr>
              <a:t>成就</a:t>
            </a:r>
          </a:p>
          <a:p>
            <a:r>
              <a:rPr lang="zh-TW" altLang="en-US" sz="4000" dirty="0">
                <a:latin typeface="細明體_HKSCS" pitchFamily="18" charset="-120"/>
                <a:ea typeface="細明體_HKSCS" pitchFamily="18" charset="-120"/>
              </a:rPr>
              <a:t>    </a:t>
            </a:r>
            <a:r>
              <a:rPr lang="zh-TW" altLang="en-US" sz="4000" dirty="0" smtClean="0">
                <a:latin typeface="細明體_HKSCS" pitchFamily="18" charset="-120"/>
                <a:ea typeface="細明體_HKSCS" pitchFamily="18" charset="-120"/>
              </a:rPr>
              <a:t>本土</a:t>
            </a:r>
            <a:r>
              <a:rPr lang="zh-TW" altLang="en-US" sz="4000" b="1" dirty="0" smtClean="0">
                <a:latin typeface="細明體_HKSCS" pitchFamily="18" charset="-120"/>
                <a:ea typeface="細明體_HKSCS" pitchFamily="18" charset="-120"/>
              </a:rPr>
              <a:t>語文不只</a:t>
            </a:r>
            <a:r>
              <a:rPr lang="zh-TW" altLang="en-US" sz="4000" b="1" dirty="0">
                <a:latin typeface="細明體_HKSCS" pitchFamily="18" charset="-120"/>
                <a:ea typeface="細明體_HKSCS" pitchFamily="18" charset="-120"/>
              </a:rPr>
              <a:t>存在於課堂上，而是要</a:t>
            </a:r>
            <a:r>
              <a:rPr lang="zh-TW" altLang="en-US" sz="4000" b="1" dirty="0" smtClean="0">
                <a:latin typeface="細明體_HKSCS" pitchFamily="18" charset="-120"/>
                <a:ea typeface="細明體_HKSCS" pitchFamily="18" charset="-120"/>
              </a:rPr>
              <a:t>融</a:t>
            </a:r>
            <a:endParaRPr lang="en-US" altLang="zh-TW" sz="4000" b="1" dirty="0" smtClean="0">
              <a:latin typeface="細明體_HKSCS" pitchFamily="18" charset="-120"/>
              <a:ea typeface="細明體_HKSCS" pitchFamily="18" charset="-120"/>
            </a:endParaRPr>
          </a:p>
          <a:p>
            <a:r>
              <a:rPr lang="zh-TW" altLang="en-US" sz="4000" b="1" dirty="0" smtClean="0">
                <a:latin typeface="細明體_HKSCS" pitchFamily="18" charset="-120"/>
                <a:ea typeface="細明體_HKSCS" pitchFamily="18" charset="-120"/>
              </a:rPr>
              <a:t>    入</a:t>
            </a:r>
            <a:r>
              <a:rPr lang="zh-TW" altLang="en-US" sz="4000" b="1" dirty="0">
                <a:latin typeface="細明體_HKSCS" pitchFamily="18" charset="-120"/>
                <a:ea typeface="細明體_HKSCS" pitchFamily="18" charset="-120"/>
              </a:rPr>
              <a:t>生活</a:t>
            </a:r>
            <a:r>
              <a:rPr lang="zh-TW" altLang="en-US" sz="4000" b="1" dirty="0" smtClean="0">
                <a:latin typeface="細明體_HKSCS" pitchFamily="18" charset="-120"/>
                <a:ea typeface="細明體_HKSCS" pitchFamily="18" charset="-120"/>
              </a:rPr>
              <a:t>中，故</a:t>
            </a:r>
            <a:r>
              <a:rPr lang="zh-TW" altLang="en-US" sz="4000" b="1" dirty="0">
                <a:latin typeface="細明體_HKSCS" pitchFamily="18" charset="-120"/>
                <a:ea typeface="細明體_HKSCS" pitchFamily="18" charset="-120"/>
              </a:rPr>
              <a:t>透過各種比賽及活動，</a:t>
            </a:r>
            <a:r>
              <a:rPr lang="zh-TW" altLang="en-US" sz="4000" b="1" dirty="0" smtClean="0">
                <a:latin typeface="細明體_HKSCS" pitchFamily="18" charset="-120"/>
                <a:ea typeface="細明體_HKSCS" pitchFamily="18" charset="-120"/>
              </a:rPr>
              <a:t>讓</a:t>
            </a:r>
            <a:endParaRPr lang="en-US" altLang="zh-TW" sz="4000" b="1" dirty="0" smtClean="0">
              <a:latin typeface="細明體_HKSCS" pitchFamily="18" charset="-120"/>
              <a:ea typeface="細明體_HKSCS" pitchFamily="18" charset="-120"/>
            </a:endParaRPr>
          </a:p>
          <a:p>
            <a:r>
              <a:rPr lang="zh-TW" altLang="en-US" sz="4000" b="1" dirty="0" smtClean="0">
                <a:latin typeface="細明體_HKSCS" pitchFamily="18" charset="-120"/>
                <a:ea typeface="細明體_HKSCS" pitchFamily="18" charset="-120"/>
              </a:rPr>
              <a:t>    學生</a:t>
            </a:r>
            <a:r>
              <a:rPr lang="zh-TW" altLang="en-US" sz="4000" b="1" dirty="0">
                <a:latin typeface="細明體_HKSCS" pitchFamily="18" charset="-120"/>
                <a:ea typeface="細明體_HKSCS" pitchFamily="18" charset="-120"/>
              </a:rPr>
              <a:t>能多方</a:t>
            </a:r>
            <a:r>
              <a:rPr lang="zh-TW" altLang="en-US" sz="4000" b="1" dirty="0" smtClean="0">
                <a:latin typeface="細明體_HKSCS" pitchFamily="18" charset="-120"/>
                <a:ea typeface="細明體_HKSCS" pitchFamily="18" charset="-120"/>
              </a:rPr>
              <a:t>使用</a:t>
            </a:r>
            <a:r>
              <a:rPr lang="zh-TW" altLang="en-US" sz="4000" b="1" dirty="0" smtClean="0">
                <a:solidFill>
                  <a:srgbClr val="FF0000"/>
                </a:solidFill>
                <a:latin typeface="+mn-ea"/>
              </a:rPr>
              <a:t>本</a:t>
            </a:r>
            <a:r>
              <a:rPr lang="zh-TW" altLang="zh-TW" sz="4000" b="1" dirty="0" smtClean="0">
                <a:solidFill>
                  <a:srgbClr val="FF0000"/>
                </a:solidFill>
                <a:latin typeface="+mn-ea"/>
              </a:rPr>
              <a:t>土</a:t>
            </a:r>
            <a:r>
              <a:rPr lang="en-US" altLang="zh-TW" sz="4000" b="1" dirty="0" smtClean="0">
                <a:solidFill>
                  <a:srgbClr val="FF0000"/>
                </a:solidFill>
                <a:latin typeface="+mn-ea"/>
              </a:rPr>
              <a:t>/</a:t>
            </a:r>
            <a:r>
              <a:rPr lang="zh-TW" altLang="en-US" sz="4000" b="1" dirty="0" smtClean="0">
                <a:solidFill>
                  <a:srgbClr val="FF0000"/>
                </a:solidFill>
                <a:latin typeface="+mn-ea"/>
              </a:rPr>
              <a:t>新住</a:t>
            </a:r>
            <a:r>
              <a:rPr lang="zh-TW" altLang="en-US" sz="4000" b="1" dirty="0" smtClean="0">
                <a:solidFill>
                  <a:srgbClr val="FF0000"/>
                </a:solidFill>
                <a:latin typeface="+mn-ea"/>
              </a:rPr>
              <a:t>民</a:t>
            </a:r>
            <a:r>
              <a:rPr lang="zh-TW" altLang="en-US" sz="4000" b="1" dirty="0" smtClean="0">
                <a:latin typeface="+mn-ea"/>
              </a:rPr>
              <a:t>語言</a:t>
            </a:r>
            <a:r>
              <a:rPr lang="zh-TW" altLang="en-US" sz="4000" b="1" dirty="0" smtClean="0">
                <a:latin typeface="細明體_HKSCS" pitchFamily="18" charset="-120"/>
                <a:ea typeface="細明體_HKSCS" pitchFamily="18" charset="-120"/>
              </a:rPr>
              <a:t>。</a:t>
            </a:r>
            <a:endParaRPr lang="zh-TW" altLang="en-US" sz="4000" b="1" dirty="0">
              <a:latin typeface="細明體_HKSCS" pitchFamily="18" charset="-120"/>
              <a:ea typeface="細明體_HKSCS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sz="4400" b="1">
                <a:solidFill>
                  <a:schemeClr val="tx2"/>
                </a:solidFill>
                <a:ea typeface="標楷體" pitchFamily="65" charset="-120"/>
              </a:rPr>
              <a:t>學生學習效能</a:t>
            </a:r>
            <a:r>
              <a:rPr lang="zh-TW" altLang="en-US" sz="440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912284" y="1557339"/>
            <a:ext cx="1017693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2800" b="1" dirty="0" smtClean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一、提供</a:t>
            </a:r>
            <a:r>
              <a:rPr lang="zh-TW" altLang="en-US" sz="2800" b="1" dirty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學生多元表現的舞台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：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透過參與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各項校內外本土語文競賽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，學習與人合作、團隊互助及創意展現，進而提升學生於課業外之學習信心及內在成就。</a:t>
            </a:r>
          </a:p>
        </p:txBody>
      </p:sp>
      <p:pic>
        <p:nvPicPr>
          <p:cNvPr id="9221" name="Picture 5" descr="-DSC08353(00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6485" y="3573464"/>
            <a:ext cx="4991100" cy="277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5" name="Picture 1" descr="C:\Users\user\Desktop\客語\相片\107\06.13歡送會\IMAG99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429" y="3530009"/>
            <a:ext cx="4998227" cy="28176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sz="4400" b="1">
                <a:solidFill>
                  <a:schemeClr val="tx2"/>
                </a:solidFill>
                <a:ea typeface="標楷體" pitchFamily="65" charset="-120"/>
              </a:rPr>
              <a:t>學生學習效能</a:t>
            </a:r>
            <a:r>
              <a:rPr lang="zh-TW" altLang="en-US" sz="440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912284" y="1557338"/>
            <a:ext cx="10176933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2800" b="1" dirty="0" smtClean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二、本土語言教學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：透過生活化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的本土語文學習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，讓學生能夠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了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    解本土文化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的豐富內容。</a:t>
            </a:r>
          </a:p>
          <a:p>
            <a:r>
              <a:rPr lang="zh-TW" altLang="en-US" sz="2800" b="1" dirty="0" smtClean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三、辦理本土藝術</a:t>
            </a:r>
            <a:r>
              <a:rPr lang="zh-TW" altLang="en-US" sz="2800" b="1" dirty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研習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：利用寒暑假期間，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辦理本土語魔法營或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夏日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樂學活動，學生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能夠在輕鬆氣氛中，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感受本土文化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的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美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    與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價值。</a:t>
            </a:r>
          </a:p>
          <a:p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 </a:t>
            </a:r>
          </a:p>
        </p:txBody>
      </p:sp>
      <p:pic>
        <p:nvPicPr>
          <p:cNvPr id="10245" name="Picture 8" descr="P80882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6485" y="3949701"/>
            <a:ext cx="4127500" cy="241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1" name="Picture 1" descr="C:\Users\user\Desktop\客語\相片\107\08.13美食\IMAG04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18167" y="3956603"/>
            <a:ext cx="4355547" cy="24553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zh-TW" sz="4400" dirty="0" smtClean="0"/>
              <a:t>實施目標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912284" y="1557338"/>
            <a:ext cx="10176933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3050" indent="-273050">
              <a:buFont typeface="Arial" charset="0"/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zh-TW" sz="2800" dirty="0" smtClean="0"/>
              <a:t>達成學生了解鄉土、保存文化、傳承歷史、提升語言能力、</a:t>
            </a:r>
            <a:endParaRPr lang="en-US" altLang="zh-TW" sz="2800" dirty="0" smtClean="0"/>
          </a:p>
          <a:p>
            <a:pPr marL="273050" indent="-273050">
              <a:buFont typeface="Arial" charset="0"/>
              <a:buNone/>
            </a:pPr>
            <a:r>
              <a:rPr lang="zh-TW" altLang="en-US" sz="2800" dirty="0" smtClean="0"/>
              <a:t>         </a:t>
            </a:r>
            <a:r>
              <a:rPr lang="zh-TW" altLang="zh-TW" sz="2800" dirty="0" smtClean="0"/>
              <a:t>促進人際關係。 </a:t>
            </a: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 marL="273050" indent="-273050">
              <a:buFont typeface="Arial" charset="0"/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二、</a:t>
            </a:r>
            <a:r>
              <a:rPr lang="zh-TW" altLang="zh-TW" sz="2800" dirty="0" smtClean="0"/>
              <a:t>增進各年齡層、各族群間的溝通與和諧，並</a:t>
            </a:r>
            <a:r>
              <a:rPr lang="zh-TW" altLang="zh-TW" sz="2800" dirty="0" smtClean="0"/>
              <a:t>尊重各族群</a:t>
            </a:r>
            <a:r>
              <a:rPr lang="zh-TW" altLang="en-US" sz="2800" dirty="0" smtClean="0"/>
              <a:t>與新</a:t>
            </a:r>
            <a:endParaRPr lang="en-US" altLang="zh-TW" sz="2800" dirty="0" smtClean="0"/>
          </a:p>
          <a:p>
            <a:pPr marL="273050" indent="-273050">
              <a:buFont typeface="Arial" charset="0"/>
              <a:buNone/>
            </a:pPr>
            <a:r>
              <a:rPr lang="zh-TW" altLang="en-US" sz="2800" dirty="0" smtClean="0"/>
              <a:t> </a:t>
            </a:r>
            <a:r>
              <a:rPr lang="zh-TW" altLang="en-US" sz="2800" dirty="0" smtClean="0"/>
              <a:t>        </a:t>
            </a:r>
            <a:r>
              <a:rPr lang="zh-TW" altLang="en-US" sz="2800" dirty="0" smtClean="0"/>
              <a:t>住民</a:t>
            </a:r>
            <a:r>
              <a:rPr lang="zh-TW" altLang="zh-TW" sz="2800" dirty="0" smtClean="0"/>
              <a:t>的</a:t>
            </a:r>
            <a:r>
              <a:rPr lang="zh-TW" altLang="zh-TW" sz="2800" dirty="0" smtClean="0"/>
              <a:t>語言和文化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marL="273050" indent="-273050">
              <a:buFont typeface="Arial" charset="0"/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三、</a:t>
            </a:r>
            <a:r>
              <a:rPr lang="zh-TW" altLang="zh-TW" sz="2800" dirty="0" smtClean="0"/>
              <a:t>充實生活經驗，</a:t>
            </a:r>
            <a:r>
              <a:rPr lang="zh-TW" altLang="zh-TW" sz="2800" dirty="0" smtClean="0"/>
              <a:t>陶冶</a:t>
            </a:r>
            <a:r>
              <a:rPr lang="zh-TW" altLang="en-US" sz="2800" dirty="0" smtClean="0"/>
              <a:t>熱</a:t>
            </a:r>
            <a:r>
              <a:rPr lang="zh-TW" altLang="zh-TW" sz="2800" dirty="0" smtClean="0"/>
              <a:t>愛</a:t>
            </a:r>
            <a:r>
              <a:rPr lang="zh-TW" altLang="en-US" sz="2800" dirty="0" smtClean="0"/>
              <a:t>本</a:t>
            </a:r>
            <a:endParaRPr lang="en-US" altLang="zh-TW" sz="2800" dirty="0" smtClean="0"/>
          </a:p>
          <a:p>
            <a:pPr marL="273050" indent="-273050">
              <a:buFont typeface="Arial" charset="0"/>
              <a:buNone/>
            </a:pPr>
            <a:r>
              <a:rPr lang="zh-TW" altLang="en-US" sz="2800" dirty="0" smtClean="0"/>
              <a:t>         </a:t>
            </a:r>
            <a:r>
              <a:rPr lang="zh-TW" altLang="zh-TW" sz="2800" dirty="0" smtClean="0"/>
              <a:t>土</a:t>
            </a:r>
            <a:r>
              <a:rPr lang="en-US" altLang="zh-TW" sz="2800" dirty="0" smtClean="0"/>
              <a:t>/</a:t>
            </a:r>
            <a:r>
              <a:rPr lang="zh-TW" altLang="en-US" sz="2800" dirty="0" smtClean="0"/>
              <a:t>新住民文化</a:t>
            </a:r>
            <a:r>
              <a:rPr lang="zh-TW" altLang="zh-TW" sz="2800" dirty="0" smtClean="0"/>
              <a:t>情</a:t>
            </a:r>
            <a:r>
              <a:rPr lang="zh-TW" altLang="en-US" sz="2800" dirty="0" smtClean="0"/>
              <a:t>懷</a:t>
            </a:r>
            <a:r>
              <a:rPr lang="zh-TW" altLang="zh-TW" sz="2800" dirty="0" smtClean="0"/>
              <a:t>。</a:t>
            </a:r>
            <a:endParaRPr lang="en-US" altLang="zh-TW" sz="2800" dirty="0" smtClean="0"/>
          </a:p>
          <a:p>
            <a:pPr marL="273050" indent="-273050"/>
            <a:r>
              <a:rPr lang="zh-TW" altLang="zh-TW" sz="2800" dirty="0" smtClean="0"/>
              <a:t>四、使學生認識自己的母語，</a:t>
            </a:r>
            <a:endParaRPr lang="en-US" altLang="zh-TW" sz="2800" dirty="0" smtClean="0"/>
          </a:p>
          <a:p>
            <a:pPr marL="273050" indent="-273050"/>
            <a:r>
              <a:rPr lang="zh-TW" altLang="en-US" sz="2800" dirty="0" smtClean="0"/>
              <a:t>         </a:t>
            </a:r>
            <a:r>
              <a:rPr lang="zh-TW" altLang="zh-TW" sz="2800" dirty="0" smtClean="0"/>
              <a:t>進而充分建立表達思想</a:t>
            </a:r>
            <a:endParaRPr lang="en-US" altLang="zh-TW" sz="2800" dirty="0" smtClean="0"/>
          </a:p>
          <a:p>
            <a:pPr marL="273050" indent="-273050"/>
            <a:r>
              <a:rPr lang="zh-TW" altLang="en-US" sz="2800" dirty="0" smtClean="0"/>
              <a:t>         </a:t>
            </a:r>
            <a:r>
              <a:rPr lang="zh-TW" altLang="zh-TW" sz="2800" dirty="0" smtClean="0"/>
              <a:t>情意的能力。</a:t>
            </a:r>
            <a:endParaRPr lang="en-US" altLang="zh-TW" sz="2800" dirty="0" smtClean="0"/>
          </a:p>
          <a:p>
            <a:pPr marL="273050" indent="-273050"/>
            <a:r>
              <a:rPr lang="zh-TW" altLang="zh-TW" sz="2800" dirty="0" smtClean="0"/>
              <a:t>五、培養學生聽、說、讀、寫</a:t>
            </a:r>
            <a:endParaRPr lang="en-US" altLang="zh-TW" sz="2800" dirty="0" smtClean="0"/>
          </a:p>
          <a:p>
            <a:pPr marL="273050" indent="-273050"/>
            <a:r>
              <a:rPr lang="zh-TW" altLang="en-US" sz="2800" dirty="0" smtClean="0"/>
              <a:t>         </a:t>
            </a:r>
            <a:r>
              <a:rPr lang="zh-TW" altLang="zh-TW" sz="2800" dirty="0" smtClean="0"/>
              <a:t>等母語能力。</a:t>
            </a:r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4577" name="Picture 1" descr="C:\Users\user\Desktop\客語\相片\107\08.08三峽\IMAG02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63342" y="3120414"/>
            <a:ext cx="4757054" cy="26816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488017" y="404814"/>
            <a:ext cx="9245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sz="4400" b="1" dirty="0">
                <a:solidFill>
                  <a:schemeClr val="tx2"/>
                </a:solidFill>
                <a:ea typeface="標楷體" pitchFamily="65" charset="-120"/>
              </a:rPr>
              <a:t>學校</a:t>
            </a:r>
            <a:r>
              <a:rPr lang="zh-TW" altLang="en-US" sz="4400" b="1" dirty="0" smtClean="0">
                <a:solidFill>
                  <a:schemeClr val="tx2"/>
                </a:solidFill>
                <a:ea typeface="標楷體" pitchFamily="65" charset="-120"/>
              </a:rPr>
              <a:t>經營</a:t>
            </a:r>
            <a:r>
              <a:rPr lang="zh-TW" altLang="en-US" sz="4400" dirty="0" smtClean="0">
                <a:solidFill>
                  <a:schemeClr val="tx2"/>
                </a:solidFill>
              </a:rPr>
              <a:t> </a:t>
            </a:r>
            <a:endParaRPr lang="zh-TW" altLang="en-US" sz="4400" dirty="0">
              <a:solidFill>
                <a:schemeClr val="tx2"/>
              </a:solidFill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912284" y="1557339"/>
            <a:ext cx="10176933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zh-TW" sz="2800" b="1" dirty="0" smtClean="0"/>
              <a:t>語言是人類重要的資產，多語的社會反映多元文化的特質，故語言有其保存的價值，惟臺灣諸多本土語言歷經過去推行「國語」政策的影響， 已逐漸瀕臨滅絕的危機，雖然民主化後，政府著手</a:t>
            </a:r>
            <a:r>
              <a:rPr lang="zh-TW" altLang="zh-TW" sz="2800" b="1" dirty="0" smtClean="0"/>
              <a:t>本土</a:t>
            </a:r>
            <a:r>
              <a:rPr lang="zh-TW" altLang="en-US" sz="2800" b="1" dirty="0" smtClean="0"/>
              <a:t> </a:t>
            </a:r>
            <a:r>
              <a:rPr lang="en-US" altLang="zh-TW" sz="2800" b="1" dirty="0" smtClean="0"/>
              <a:t>/</a:t>
            </a:r>
            <a:r>
              <a:rPr lang="zh-TW" altLang="en-US" sz="2800" b="1" dirty="0" smtClean="0"/>
              <a:t>新住民</a:t>
            </a:r>
            <a:r>
              <a:rPr lang="zh-TW" altLang="zh-TW" sz="2800" b="1" dirty="0" smtClean="0"/>
              <a:t>語言</a:t>
            </a:r>
            <a:r>
              <a:rPr lang="zh-TW" altLang="zh-TW" sz="2800" b="1" dirty="0" smtClean="0"/>
              <a:t>的推行，</a:t>
            </a:r>
            <a:r>
              <a:rPr lang="zh-TW" altLang="zh-TW" sz="2800" b="1" dirty="0" smtClean="0"/>
              <a:t>但本土</a:t>
            </a:r>
            <a:r>
              <a:rPr lang="zh-TW" altLang="en-US" sz="2800" b="1" dirty="0" smtClean="0"/>
              <a:t> </a:t>
            </a:r>
            <a:r>
              <a:rPr lang="en-US" altLang="zh-TW" sz="2800" b="1" dirty="0" smtClean="0"/>
              <a:t>/</a:t>
            </a:r>
            <a:r>
              <a:rPr lang="zh-TW" altLang="en-US" sz="2800" b="1" dirty="0" smtClean="0"/>
              <a:t>新住民</a:t>
            </a:r>
            <a:r>
              <a:rPr lang="zh-TW" altLang="zh-TW" sz="2800" b="1" dirty="0" smtClean="0"/>
              <a:t>語言的</a:t>
            </a:r>
            <a:r>
              <a:rPr lang="zh-TW" altLang="zh-TW" sz="2800" b="1" dirty="0" smtClean="0"/>
              <a:t>負面意象仍難破除，故</a:t>
            </a:r>
            <a:r>
              <a:rPr lang="zh-TW" altLang="zh-TW" sz="2800" b="1" dirty="0" smtClean="0"/>
              <a:t>如何</a:t>
            </a:r>
            <a:r>
              <a:rPr lang="zh-TW" altLang="en-US" sz="2800" b="1" dirty="0" smtClean="0"/>
              <a:t>培養</a:t>
            </a:r>
            <a:r>
              <a:rPr lang="zh-TW" altLang="zh-TW" sz="2800" b="1" dirty="0" smtClean="0"/>
              <a:t>本土</a:t>
            </a:r>
            <a:r>
              <a:rPr lang="zh-TW" altLang="en-US" sz="2800" b="1" dirty="0" smtClean="0"/>
              <a:t> </a:t>
            </a:r>
            <a:r>
              <a:rPr lang="en-US" altLang="zh-TW" sz="2800" b="1" dirty="0" smtClean="0"/>
              <a:t>/</a:t>
            </a:r>
            <a:r>
              <a:rPr lang="zh-TW" altLang="en-US" sz="2800" b="1" dirty="0" smtClean="0"/>
              <a:t>新住民</a:t>
            </a:r>
            <a:r>
              <a:rPr lang="zh-TW" altLang="zh-TW" sz="2800" b="1" dirty="0" smtClean="0"/>
              <a:t>語言，</a:t>
            </a:r>
            <a:r>
              <a:rPr lang="zh-TW" altLang="en-US" sz="2800" b="1" dirty="0" smtClean="0"/>
              <a:t>是教育與教學</a:t>
            </a:r>
            <a:r>
              <a:rPr lang="zh-TW" altLang="zh-TW" sz="2800" b="1" dirty="0" smtClean="0"/>
              <a:t>探討 的主要問題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sz="2800" b="1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2292" name="Picture 6" descr="2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79417" y="4076701"/>
            <a:ext cx="3022600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7" descr="10915306_325393347658631_620762230301390104_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59301" y="4076700"/>
            <a:ext cx="4129617" cy="174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8" descr="10489740_325393394325293_3424287784367791137_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9184" y="4076701"/>
            <a:ext cx="4080933" cy="172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1" smtClean="0">
                <a:latin typeface="標楷體" pitchFamily="65" charset="-120"/>
                <a:ea typeface="標楷體" pitchFamily="65" charset="-120"/>
              </a:rPr>
              <a:t>社區資源運用</a:t>
            </a:r>
          </a:p>
        </p:txBody>
      </p:sp>
      <p:sp>
        <p:nvSpPr>
          <p:cNvPr id="13315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與社區保持良好關係，運用社區資源提升教師教學與學生學習成效。</a:t>
            </a:r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引介社區人力、物力資源，支持教學，塑造本土教育環境。</a:t>
            </a:r>
          </a:p>
        </p:txBody>
      </p:sp>
      <p:pic>
        <p:nvPicPr>
          <p:cNvPr id="13317" name="Picture 2" descr="D:\0學校相片103\20140324校務評鑑\DSC012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61566" y="3801141"/>
            <a:ext cx="4942416" cy="234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學校願景與本土教育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13" y="1825625"/>
            <a:ext cx="10450173" cy="4351338"/>
          </a:xfrm>
        </p:spPr>
      </p:pic>
    </p:spTree>
    <p:extLst>
      <p:ext uri="{BB962C8B-B14F-4D97-AF65-F5344CB8AC3E}">
        <p14:creationId xmlns="" xmlns:p14="http://schemas.microsoft.com/office/powerpoint/2010/main" val="320221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本土教學發展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進程</a:t>
            </a:r>
            <a:r>
              <a:rPr lang="zh-TW" altLang="en-US" b="1" dirty="0" smtClean="0">
                <a:solidFill>
                  <a:srgbClr val="FF0000"/>
                </a:solidFill>
                <a:latin typeface="新細明體"/>
                <a:ea typeface="新細明體"/>
              </a:rPr>
              <a:t>－瑞原國中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="" xmlns:p14="http://schemas.microsoft.com/office/powerpoint/2010/main" val="3026848310"/>
              </p:ext>
            </p:extLst>
          </p:nvPr>
        </p:nvGraphicFramePr>
        <p:xfrm>
          <a:off x="899592" y="1428736"/>
          <a:ext cx="10575484" cy="4664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文字方塊 14"/>
          <p:cNvSpPr txBox="1">
            <a:spLocks noChangeArrowheads="1"/>
          </p:cNvSpPr>
          <p:nvPr/>
        </p:nvSpPr>
        <p:spPr bwMode="auto">
          <a:xfrm>
            <a:off x="130175" y="3860800"/>
            <a:ext cx="615950" cy="195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kumimoji="0" lang="zh-TW" altLang="en-US" sz="2800" b="1" dirty="0">
                <a:solidFill>
                  <a:srgbClr val="FF0000"/>
                </a:solidFill>
                <a:latin typeface="Franklin Gothic Book" panose="020B0503020102020204" pitchFamily="34" charset="0"/>
                <a:ea typeface="微軟正黑體" panose="020B0604030504040204" pitchFamily="34" charset="-120"/>
              </a:rPr>
              <a:t>活動與課程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1223493" y="1584101"/>
            <a:ext cx="1081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目標</a:t>
            </a:r>
            <a:endParaRPr lang="zh-TW" altLang="en-US" sz="2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0" y="2728174"/>
            <a:ext cx="1081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階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段</a:t>
            </a:r>
          </a:p>
        </p:txBody>
      </p:sp>
    </p:spTree>
    <p:extLst>
      <p:ext uri="{BB962C8B-B14F-4D97-AF65-F5344CB8AC3E}">
        <p14:creationId xmlns="" xmlns:p14="http://schemas.microsoft.com/office/powerpoint/2010/main" val="222176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400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課程發展概念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02167" y="1527175"/>
            <a:ext cx="11338984" cy="45720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zh-TW" altLang="en-US" sz="3200" dirty="0" smtClean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螺旋性課程，以簡入深，三年有成</a:t>
            </a:r>
            <a:endParaRPr lang="en-US" altLang="zh-TW" sz="3200" dirty="0" smtClean="0">
              <a:solidFill>
                <a:srgbClr val="00B0F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一年級：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本土文化紮根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二年級：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成 長 茁 壯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三年級：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成果驗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豐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收</a:t>
            </a:r>
            <a:endParaRPr lang="en-US" altLang="zh-TW" sz="3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3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      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—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本土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  <a:hlinkClick r:id="rId2" action="ppaction://hlinkfile"/>
              </a:rPr>
              <a:t>歌唱表演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          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本土戲曲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          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  <a:hlinkClick r:id="rId3" action="ppaction://hlinkfile"/>
              </a:rPr>
              <a:t>全國競賽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與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          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受邀表演</a:t>
            </a:r>
          </a:p>
        </p:txBody>
      </p:sp>
      <p:pic>
        <p:nvPicPr>
          <p:cNvPr id="5124" name="圖片 5" descr="DSC0098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3789363"/>
            <a:ext cx="4330700" cy="268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7" name="Picture 1" descr="C:\Users\user\Desktop\客語\相片\106\12.13歌謠賽\IMAG896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1397" y="1147303"/>
            <a:ext cx="4373422" cy="23695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1676400" y="365125"/>
            <a:ext cx="10515600" cy="1325563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融入課程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文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788" y="1376427"/>
            <a:ext cx="3378558" cy="2533919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652788" y="89440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音韻閱讀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9672036" y="150602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語文演說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59438" y="4339039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朗讀練習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0397338" y="4154373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全國戲劇賽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050" name="Picture 2" descr="DSC042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8933" y="1456267"/>
            <a:ext cx="3657600" cy="2427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IMAG219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79599" y="4216400"/>
            <a:ext cx="3996267" cy="239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user\Desktop\客語\相片\105\11.19全國賽\IMAG69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97352" y="4242391"/>
            <a:ext cx="3838258" cy="24029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0157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融入課程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藝文領域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美術教學</a:t>
            </a:r>
            <a:r>
              <a:rPr lang="en-US" altLang="zh-TW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蝶古巴特</a:t>
            </a:r>
            <a:endParaRPr lang="zh-TW" altLang="en-US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本土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音樂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練習</a:t>
            </a:r>
            <a:endParaRPr lang="zh-TW" altLang="en-US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內容版面配置區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5" name="Picture 3" descr="C:\Users\USER\Desktop\客語\相片\104\08.10魔法營\IMAG45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0723" y="2563905"/>
            <a:ext cx="4975944" cy="3701427"/>
          </a:xfrm>
          <a:prstGeom prst="rect">
            <a:avLst/>
          </a:prstGeom>
          <a:noFill/>
        </p:spPr>
      </p:pic>
      <p:sp>
        <p:nvSpPr>
          <p:cNvPr id="10" name="內容版面配置區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6" name="Picture 4" descr="C:\Users\USER\Desktop\客語\相片\105\04.國樂\2016-04-17 09.08.11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80667" y="2537883"/>
            <a:ext cx="5181600" cy="36766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919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4000" b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教學師資</a:t>
            </a:r>
            <a:endParaRPr lang="en-US" altLang="zh-TW" sz="4000" b="1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579" name="頁尾版面配置區 3"/>
          <p:cNvSpPr>
            <a:spLocks noGrp="1"/>
          </p:cNvSpPr>
          <p:nvPr>
            <p:ph type="ftr" sz="quarter" idx="11"/>
          </p:nvPr>
        </p:nvSpPr>
        <p:spPr bwMode="auto">
          <a:xfrm>
            <a:off x="609600" y="6356351"/>
            <a:ext cx="2844800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/>
              <a:t>www.themegallery.com</a:t>
            </a:r>
          </a:p>
        </p:txBody>
      </p:sp>
      <p:grpSp>
        <p:nvGrpSpPr>
          <p:cNvPr id="2" name="Group 38"/>
          <p:cNvGrpSpPr>
            <a:grpSpLocks/>
          </p:cNvGrpSpPr>
          <p:nvPr/>
        </p:nvGrpSpPr>
        <p:grpSpPr bwMode="auto">
          <a:xfrm>
            <a:off x="0" y="1981200"/>
            <a:ext cx="6148917" cy="939800"/>
            <a:chOff x="0" y="1248"/>
            <a:chExt cx="2905" cy="592"/>
          </a:xfrm>
        </p:grpSpPr>
        <p:sp>
          <p:nvSpPr>
            <p:cNvPr id="24605" name="Rectangle 24"/>
            <p:cNvSpPr>
              <a:spLocks noChangeArrowheads="1"/>
            </p:cNvSpPr>
            <p:nvPr/>
          </p:nvSpPr>
          <p:spPr bwMode="gray">
            <a:xfrm>
              <a:off x="0" y="1410"/>
              <a:ext cx="2584" cy="426"/>
            </a:xfrm>
            <a:prstGeom prst="rect">
              <a:avLst/>
            </a:prstGeom>
            <a:gradFill rotWithShape="1">
              <a:gsLst>
                <a:gs pos="0">
                  <a:srgbClr val="C0C0C0"/>
                </a:gs>
                <a:gs pos="100000">
                  <a:schemeClr val="accent2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grpSp>
          <p:nvGrpSpPr>
            <p:cNvPr id="3" name="Group 25"/>
            <p:cNvGrpSpPr>
              <a:grpSpLocks/>
            </p:cNvGrpSpPr>
            <p:nvPr/>
          </p:nvGrpSpPr>
          <p:grpSpPr bwMode="auto">
            <a:xfrm>
              <a:off x="2257" y="1248"/>
              <a:ext cx="648" cy="592"/>
              <a:chOff x="1488" y="1968"/>
              <a:chExt cx="432" cy="432"/>
            </a:xfrm>
          </p:grpSpPr>
          <p:grpSp>
            <p:nvGrpSpPr>
              <p:cNvPr id="4" name="Group 26"/>
              <p:cNvGrpSpPr>
                <a:grpSpLocks/>
              </p:cNvGrpSpPr>
              <p:nvPr/>
            </p:nvGrpSpPr>
            <p:grpSpPr bwMode="auto">
              <a:xfrm>
                <a:off x="1488" y="1968"/>
                <a:ext cx="432" cy="432"/>
                <a:chOff x="2016" y="1920"/>
                <a:chExt cx="1680" cy="1680"/>
              </a:xfrm>
            </p:grpSpPr>
            <p:sp>
              <p:nvSpPr>
                <p:cNvPr id="102427" name="Oval 27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39216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24611" name="Freeform 28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205 w 1321"/>
                    <a:gd name="T1" fmla="*/ 252 h 712"/>
                    <a:gd name="T2" fmla="*/ 1220 w 1321"/>
                    <a:gd name="T3" fmla="*/ 279 h 712"/>
                    <a:gd name="T4" fmla="*/ 1223 w 1321"/>
                    <a:gd name="T5" fmla="*/ 302 h 712"/>
                    <a:gd name="T6" fmla="*/ 1218 w 1321"/>
                    <a:gd name="T7" fmla="*/ 324 h 712"/>
                    <a:gd name="T8" fmla="*/ 1202 w 1321"/>
                    <a:gd name="T9" fmla="*/ 345 h 712"/>
                    <a:gd name="T10" fmla="*/ 1178 w 1321"/>
                    <a:gd name="T11" fmla="*/ 364 h 712"/>
                    <a:gd name="T12" fmla="*/ 1148 w 1321"/>
                    <a:gd name="T13" fmla="*/ 380 h 712"/>
                    <a:gd name="T14" fmla="*/ 1108 w 1321"/>
                    <a:gd name="T15" fmla="*/ 394 h 712"/>
                    <a:gd name="T16" fmla="*/ 1063 w 1321"/>
                    <a:gd name="T17" fmla="*/ 409 h 712"/>
                    <a:gd name="T18" fmla="*/ 1011 w 1321"/>
                    <a:gd name="T19" fmla="*/ 419 h 712"/>
                    <a:gd name="T20" fmla="*/ 955 w 1321"/>
                    <a:gd name="T21" fmla="*/ 429 h 712"/>
                    <a:gd name="T22" fmla="*/ 896 w 1321"/>
                    <a:gd name="T23" fmla="*/ 436 h 712"/>
                    <a:gd name="T24" fmla="*/ 830 w 1321"/>
                    <a:gd name="T25" fmla="*/ 443 h 712"/>
                    <a:gd name="T26" fmla="*/ 763 w 1321"/>
                    <a:gd name="T27" fmla="*/ 446 h 712"/>
                    <a:gd name="T28" fmla="*/ 737 w 1321"/>
                    <a:gd name="T29" fmla="*/ 448 h 712"/>
                    <a:gd name="T30" fmla="*/ 441 w 1321"/>
                    <a:gd name="T31" fmla="*/ 448 h 712"/>
                    <a:gd name="T32" fmla="*/ 437 w 1321"/>
                    <a:gd name="T33" fmla="*/ 448 h 712"/>
                    <a:gd name="T34" fmla="*/ 379 w 1321"/>
                    <a:gd name="T35" fmla="*/ 445 h 712"/>
                    <a:gd name="T36" fmla="*/ 323 w 1321"/>
                    <a:gd name="T37" fmla="*/ 443 h 712"/>
                    <a:gd name="T38" fmla="*/ 270 w 1321"/>
                    <a:gd name="T39" fmla="*/ 438 h 712"/>
                    <a:gd name="T40" fmla="*/ 219 w 1321"/>
                    <a:gd name="T41" fmla="*/ 434 h 712"/>
                    <a:gd name="T42" fmla="*/ 173 w 1321"/>
                    <a:gd name="T43" fmla="*/ 426 h 712"/>
                    <a:gd name="T44" fmla="*/ 130 w 1321"/>
                    <a:gd name="T45" fmla="*/ 416 h 712"/>
                    <a:gd name="T46" fmla="*/ 94 w 1321"/>
                    <a:gd name="T47" fmla="*/ 408 h 712"/>
                    <a:gd name="T48" fmla="*/ 63 w 1321"/>
                    <a:gd name="T49" fmla="*/ 396 h 712"/>
                    <a:gd name="T50" fmla="*/ 35 w 1321"/>
                    <a:gd name="T51" fmla="*/ 382 h 712"/>
                    <a:gd name="T52" fmla="*/ 18 w 1321"/>
                    <a:gd name="T53" fmla="*/ 366 h 712"/>
                    <a:gd name="T54" fmla="*/ 6 w 1321"/>
                    <a:gd name="T55" fmla="*/ 348 h 712"/>
                    <a:gd name="T56" fmla="*/ 0 w 1321"/>
                    <a:gd name="T57" fmla="*/ 329 h 712"/>
                    <a:gd name="T58" fmla="*/ 0 w 1321"/>
                    <a:gd name="T59" fmla="*/ 327 h 712"/>
                    <a:gd name="T60" fmla="*/ 4 w 1321"/>
                    <a:gd name="T61" fmla="*/ 306 h 712"/>
                    <a:gd name="T62" fmla="*/ 16 w 1321"/>
                    <a:gd name="T63" fmla="*/ 280 h 712"/>
                    <a:gd name="T64" fmla="*/ 47 w 1321"/>
                    <a:gd name="T65" fmla="*/ 232 h 712"/>
                    <a:gd name="T66" fmla="*/ 86 w 1321"/>
                    <a:gd name="T67" fmla="*/ 188 h 712"/>
                    <a:gd name="T68" fmla="*/ 135 w 1321"/>
                    <a:gd name="T69" fmla="*/ 148 h 712"/>
                    <a:gd name="T70" fmla="*/ 188 w 1321"/>
                    <a:gd name="T71" fmla="*/ 111 h 712"/>
                    <a:gd name="T72" fmla="*/ 250 w 1321"/>
                    <a:gd name="T73" fmla="*/ 78 h 712"/>
                    <a:gd name="T74" fmla="*/ 317 w 1321"/>
                    <a:gd name="T75" fmla="*/ 52 h 712"/>
                    <a:gd name="T76" fmla="*/ 384 w 1321"/>
                    <a:gd name="T77" fmla="*/ 29 h 712"/>
                    <a:gd name="T78" fmla="*/ 461 w 1321"/>
                    <a:gd name="T79" fmla="*/ 13 h 712"/>
                    <a:gd name="T80" fmla="*/ 538 w 1321"/>
                    <a:gd name="T81" fmla="*/ 4 h 712"/>
                    <a:gd name="T82" fmla="*/ 618 w 1321"/>
                    <a:gd name="T83" fmla="*/ 0 h 712"/>
                    <a:gd name="T84" fmla="*/ 618 w 1321"/>
                    <a:gd name="T85" fmla="*/ 0 h 712"/>
                    <a:gd name="T86" fmla="*/ 703 w 1321"/>
                    <a:gd name="T87" fmla="*/ 4 h 712"/>
                    <a:gd name="T88" fmla="*/ 785 w 1321"/>
                    <a:gd name="T89" fmla="*/ 14 h 712"/>
                    <a:gd name="T90" fmla="*/ 863 w 1321"/>
                    <a:gd name="T91" fmla="*/ 33 h 712"/>
                    <a:gd name="T92" fmla="*/ 936 w 1321"/>
                    <a:gd name="T93" fmla="*/ 56 h 712"/>
                    <a:gd name="T94" fmla="*/ 1003 w 1321"/>
                    <a:gd name="T95" fmla="*/ 86 h 712"/>
                    <a:gd name="T96" fmla="*/ 1064 w 1321"/>
                    <a:gd name="T97" fmla="*/ 122 h 712"/>
                    <a:gd name="T98" fmla="*/ 1119 w 1321"/>
                    <a:gd name="T99" fmla="*/ 161 h 712"/>
                    <a:gd name="T100" fmla="*/ 1166 w 1321"/>
                    <a:gd name="T101" fmla="*/ 204 h 712"/>
                    <a:gd name="T102" fmla="*/ 1205 w 1321"/>
                    <a:gd name="T103" fmla="*/ 252 h 712"/>
                    <a:gd name="T104" fmla="*/ 1205 w 1321"/>
                    <a:gd name="T105" fmla="*/ 252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sp>
            <p:nvSpPr>
              <p:cNvPr id="102429" name="Text Box 29"/>
              <p:cNvSpPr txBox="1">
                <a:spLocks noChangeArrowheads="1"/>
              </p:cNvSpPr>
              <p:nvPr/>
            </p:nvSpPr>
            <p:spPr bwMode="gray">
              <a:xfrm>
                <a:off x="1651" y="2016"/>
                <a:ext cx="124" cy="212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altLang="zh-TW" sz="240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A</a:t>
                </a:r>
              </a:p>
            </p:txBody>
          </p:sp>
        </p:grpSp>
        <p:sp>
          <p:nvSpPr>
            <p:cNvPr id="24607" name="Text Box 30"/>
            <p:cNvSpPr txBox="1">
              <a:spLocks noChangeArrowheads="1"/>
            </p:cNvSpPr>
            <p:nvPr/>
          </p:nvSpPr>
          <p:spPr bwMode="gray">
            <a:xfrm>
              <a:off x="793" y="1494"/>
              <a:ext cx="143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0" hangingPunct="0"/>
              <a:r>
                <a:rPr lang="zh-TW" altLang="en-US" sz="2800" dirty="0" smtClean="0">
                  <a:latin typeface="標楷體" pitchFamily="65" charset="-120"/>
                  <a:ea typeface="標楷體" pitchFamily="65" charset="-120"/>
                </a:rPr>
                <a:t>閩客原語</a:t>
              </a:r>
              <a:r>
                <a:rPr lang="zh-TW" altLang="en-US" sz="2800" dirty="0">
                  <a:latin typeface="標楷體" pitchFamily="65" charset="-120"/>
                  <a:ea typeface="標楷體" pitchFamily="65" charset="-120"/>
                </a:rPr>
                <a:t>薪傳師</a:t>
              </a:r>
              <a:endParaRPr lang="en-US" altLang="zh-TW" sz="2800" dirty="0">
                <a:latin typeface="標楷體" pitchFamily="65" charset="-120"/>
                <a:ea typeface="標楷體" pitchFamily="65" charset="-120"/>
              </a:endParaRPr>
            </a:p>
          </p:txBody>
        </p:sp>
      </p:grpSp>
      <p:grpSp>
        <p:nvGrpSpPr>
          <p:cNvPr id="5" name="Group 39"/>
          <p:cNvGrpSpPr>
            <a:grpSpLocks/>
          </p:cNvGrpSpPr>
          <p:nvPr/>
        </p:nvGrpSpPr>
        <p:grpSpPr bwMode="auto">
          <a:xfrm>
            <a:off x="0" y="3043238"/>
            <a:ext cx="6944784" cy="944562"/>
            <a:chOff x="0" y="1917"/>
            <a:chExt cx="3281" cy="595"/>
          </a:xfrm>
        </p:grpSpPr>
        <p:sp>
          <p:nvSpPr>
            <p:cNvPr id="24598" name="Rectangle 10"/>
            <p:cNvSpPr>
              <a:spLocks noChangeArrowheads="1"/>
            </p:cNvSpPr>
            <p:nvPr/>
          </p:nvSpPr>
          <p:spPr bwMode="gray">
            <a:xfrm>
              <a:off x="0" y="2066"/>
              <a:ext cx="2846" cy="425"/>
            </a:xfrm>
            <a:prstGeom prst="rect">
              <a:avLst/>
            </a:prstGeom>
            <a:gradFill rotWithShape="1">
              <a:gsLst>
                <a:gs pos="0">
                  <a:srgbClr val="C0C0C0"/>
                </a:gs>
                <a:gs pos="100000">
                  <a:schemeClr val="accent1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grpSp>
          <p:nvGrpSpPr>
            <p:cNvPr id="6" name="Group 11"/>
            <p:cNvGrpSpPr>
              <a:grpSpLocks/>
            </p:cNvGrpSpPr>
            <p:nvPr/>
          </p:nvGrpSpPr>
          <p:grpSpPr bwMode="auto">
            <a:xfrm>
              <a:off x="2640" y="1917"/>
              <a:ext cx="641" cy="595"/>
              <a:chOff x="3938" y="1968"/>
              <a:chExt cx="430" cy="437"/>
            </a:xfrm>
          </p:grpSpPr>
          <p:grpSp>
            <p:nvGrpSpPr>
              <p:cNvPr id="7" name="Group 12"/>
              <p:cNvGrpSpPr>
                <a:grpSpLocks/>
              </p:cNvGrpSpPr>
              <p:nvPr/>
            </p:nvGrpSpPr>
            <p:grpSpPr bwMode="auto">
              <a:xfrm>
                <a:off x="3938" y="1968"/>
                <a:ext cx="430" cy="437"/>
                <a:chOff x="2016" y="1920"/>
                <a:chExt cx="1680" cy="1680"/>
              </a:xfrm>
            </p:grpSpPr>
            <p:sp>
              <p:nvSpPr>
                <p:cNvPr id="102413" name="Oval 13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30196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24604" name="Freeform 14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205 w 1321"/>
                    <a:gd name="T1" fmla="*/ 252 h 712"/>
                    <a:gd name="T2" fmla="*/ 1220 w 1321"/>
                    <a:gd name="T3" fmla="*/ 279 h 712"/>
                    <a:gd name="T4" fmla="*/ 1223 w 1321"/>
                    <a:gd name="T5" fmla="*/ 302 h 712"/>
                    <a:gd name="T6" fmla="*/ 1218 w 1321"/>
                    <a:gd name="T7" fmla="*/ 324 h 712"/>
                    <a:gd name="T8" fmla="*/ 1202 w 1321"/>
                    <a:gd name="T9" fmla="*/ 345 h 712"/>
                    <a:gd name="T10" fmla="*/ 1178 w 1321"/>
                    <a:gd name="T11" fmla="*/ 364 h 712"/>
                    <a:gd name="T12" fmla="*/ 1148 w 1321"/>
                    <a:gd name="T13" fmla="*/ 380 h 712"/>
                    <a:gd name="T14" fmla="*/ 1108 w 1321"/>
                    <a:gd name="T15" fmla="*/ 394 h 712"/>
                    <a:gd name="T16" fmla="*/ 1063 w 1321"/>
                    <a:gd name="T17" fmla="*/ 409 h 712"/>
                    <a:gd name="T18" fmla="*/ 1011 w 1321"/>
                    <a:gd name="T19" fmla="*/ 419 h 712"/>
                    <a:gd name="T20" fmla="*/ 955 w 1321"/>
                    <a:gd name="T21" fmla="*/ 429 h 712"/>
                    <a:gd name="T22" fmla="*/ 896 w 1321"/>
                    <a:gd name="T23" fmla="*/ 436 h 712"/>
                    <a:gd name="T24" fmla="*/ 830 w 1321"/>
                    <a:gd name="T25" fmla="*/ 443 h 712"/>
                    <a:gd name="T26" fmla="*/ 763 w 1321"/>
                    <a:gd name="T27" fmla="*/ 446 h 712"/>
                    <a:gd name="T28" fmla="*/ 737 w 1321"/>
                    <a:gd name="T29" fmla="*/ 448 h 712"/>
                    <a:gd name="T30" fmla="*/ 441 w 1321"/>
                    <a:gd name="T31" fmla="*/ 448 h 712"/>
                    <a:gd name="T32" fmla="*/ 437 w 1321"/>
                    <a:gd name="T33" fmla="*/ 448 h 712"/>
                    <a:gd name="T34" fmla="*/ 379 w 1321"/>
                    <a:gd name="T35" fmla="*/ 445 h 712"/>
                    <a:gd name="T36" fmla="*/ 323 w 1321"/>
                    <a:gd name="T37" fmla="*/ 443 h 712"/>
                    <a:gd name="T38" fmla="*/ 270 w 1321"/>
                    <a:gd name="T39" fmla="*/ 438 h 712"/>
                    <a:gd name="T40" fmla="*/ 219 w 1321"/>
                    <a:gd name="T41" fmla="*/ 434 h 712"/>
                    <a:gd name="T42" fmla="*/ 173 w 1321"/>
                    <a:gd name="T43" fmla="*/ 426 h 712"/>
                    <a:gd name="T44" fmla="*/ 130 w 1321"/>
                    <a:gd name="T45" fmla="*/ 416 h 712"/>
                    <a:gd name="T46" fmla="*/ 94 w 1321"/>
                    <a:gd name="T47" fmla="*/ 408 h 712"/>
                    <a:gd name="T48" fmla="*/ 63 w 1321"/>
                    <a:gd name="T49" fmla="*/ 396 h 712"/>
                    <a:gd name="T50" fmla="*/ 35 w 1321"/>
                    <a:gd name="T51" fmla="*/ 382 h 712"/>
                    <a:gd name="T52" fmla="*/ 18 w 1321"/>
                    <a:gd name="T53" fmla="*/ 366 h 712"/>
                    <a:gd name="T54" fmla="*/ 6 w 1321"/>
                    <a:gd name="T55" fmla="*/ 348 h 712"/>
                    <a:gd name="T56" fmla="*/ 0 w 1321"/>
                    <a:gd name="T57" fmla="*/ 329 h 712"/>
                    <a:gd name="T58" fmla="*/ 0 w 1321"/>
                    <a:gd name="T59" fmla="*/ 327 h 712"/>
                    <a:gd name="T60" fmla="*/ 4 w 1321"/>
                    <a:gd name="T61" fmla="*/ 306 h 712"/>
                    <a:gd name="T62" fmla="*/ 16 w 1321"/>
                    <a:gd name="T63" fmla="*/ 280 h 712"/>
                    <a:gd name="T64" fmla="*/ 47 w 1321"/>
                    <a:gd name="T65" fmla="*/ 232 h 712"/>
                    <a:gd name="T66" fmla="*/ 86 w 1321"/>
                    <a:gd name="T67" fmla="*/ 188 h 712"/>
                    <a:gd name="T68" fmla="*/ 135 w 1321"/>
                    <a:gd name="T69" fmla="*/ 148 h 712"/>
                    <a:gd name="T70" fmla="*/ 188 w 1321"/>
                    <a:gd name="T71" fmla="*/ 111 h 712"/>
                    <a:gd name="T72" fmla="*/ 250 w 1321"/>
                    <a:gd name="T73" fmla="*/ 78 h 712"/>
                    <a:gd name="T74" fmla="*/ 317 w 1321"/>
                    <a:gd name="T75" fmla="*/ 52 h 712"/>
                    <a:gd name="T76" fmla="*/ 384 w 1321"/>
                    <a:gd name="T77" fmla="*/ 29 h 712"/>
                    <a:gd name="T78" fmla="*/ 461 w 1321"/>
                    <a:gd name="T79" fmla="*/ 13 h 712"/>
                    <a:gd name="T80" fmla="*/ 538 w 1321"/>
                    <a:gd name="T81" fmla="*/ 4 h 712"/>
                    <a:gd name="T82" fmla="*/ 618 w 1321"/>
                    <a:gd name="T83" fmla="*/ 0 h 712"/>
                    <a:gd name="T84" fmla="*/ 618 w 1321"/>
                    <a:gd name="T85" fmla="*/ 0 h 712"/>
                    <a:gd name="T86" fmla="*/ 703 w 1321"/>
                    <a:gd name="T87" fmla="*/ 4 h 712"/>
                    <a:gd name="T88" fmla="*/ 785 w 1321"/>
                    <a:gd name="T89" fmla="*/ 14 h 712"/>
                    <a:gd name="T90" fmla="*/ 863 w 1321"/>
                    <a:gd name="T91" fmla="*/ 33 h 712"/>
                    <a:gd name="T92" fmla="*/ 936 w 1321"/>
                    <a:gd name="T93" fmla="*/ 56 h 712"/>
                    <a:gd name="T94" fmla="*/ 1003 w 1321"/>
                    <a:gd name="T95" fmla="*/ 86 h 712"/>
                    <a:gd name="T96" fmla="*/ 1064 w 1321"/>
                    <a:gd name="T97" fmla="*/ 122 h 712"/>
                    <a:gd name="T98" fmla="*/ 1119 w 1321"/>
                    <a:gd name="T99" fmla="*/ 161 h 712"/>
                    <a:gd name="T100" fmla="*/ 1166 w 1321"/>
                    <a:gd name="T101" fmla="*/ 204 h 712"/>
                    <a:gd name="T102" fmla="*/ 1205 w 1321"/>
                    <a:gd name="T103" fmla="*/ 252 h 712"/>
                    <a:gd name="T104" fmla="*/ 1205 w 1321"/>
                    <a:gd name="T105" fmla="*/ 252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sp>
            <p:nvSpPr>
              <p:cNvPr id="102415" name="Text Box 15"/>
              <p:cNvSpPr txBox="1">
                <a:spLocks noChangeArrowheads="1"/>
              </p:cNvSpPr>
              <p:nvPr/>
            </p:nvSpPr>
            <p:spPr bwMode="gray">
              <a:xfrm>
                <a:off x="4087" y="2028"/>
                <a:ext cx="126" cy="214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altLang="zh-TW" sz="240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B</a:t>
                </a:r>
              </a:p>
            </p:txBody>
          </p:sp>
        </p:grpSp>
        <p:sp>
          <p:nvSpPr>
            <p:cNvPr id="24600" name="Text Box 31"/>
            <p:cNvSpPr txBox="1">
              <a:spLocks noChangeArrowheads="1"/>
            </p:cNvSpPr>
            <p:nvPr/>
          </p:nvSpPr>
          <p:spPr bwMode="gray">
            <a:xfrm>
              <a:off x="1020" y="2180"/>
              <a:ext cx="159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0" hangingPunct="0"/>
              <a:r>
                <a:rPr lang="zh-TW" altLang="en-US" sz="2800" dirty="0" smtClean="0">
                  <a:latin typeface="標楷體" pitchFamily="65" charset="-120"/>
                  <a:ea typeface="標楷體" pitchFamily="65" charset="-120"/>
                </a:rPr>
                <a:t>本土語文研究所</a:t>
              </a:r>
              <a:endParaRPr lang="en-US" altLang="zh-TW" sz="2800" dirty="0">
                <a:latin typeface="標楷體" pitchFamily="65" charset="-120"/>
                <a:ea typeface="標楷體" pitchFamily="65" charset="-120"/>
              </a:endParaRPr>
            </a:p>
          </p:txBody>
        </p:sp>
      </p:grpSp>
      <p:grpSp>
        <p:nvGrpSpPr>
          <p:cNvPr id="8" name="Group 36"/>
          <p:cNvGrpSpPr>
            <a:grpSpLocks/>
          </p:cNvGrpSpPr>
          <p:nvPr/>
        </p:nvGrpSpPr>
        <p:grpSpPr bwMode="auto">
          <a:xfrm>
            <a:off x="0" y="4051301"/>
            <a:ext cx="7823200" cy="962025"/>
            <a:chOff x="0" y="2448"/>
            <a:chExt cx="3951" cy="646"/>
          </a:xfrm>
        </p:grpSpPr>
        <p:sp>
          <p:nvSpPr>
            <p:cNvPr id="24591" name="Rectangle 17"/>
            <p:cNvSpPr>
              <a:spLocks noChangeArrowheads="1"/>
            </p:cNvSpPr>
            <p:nvPr/>
          </p:nvSpPr>
          <p:spPr bwMode="gray">
            <a:xfrm>
              <a:off x="0" y="2640"/>
              <a:ext cx="3582" cy="454"/>
            </a:xfrm>
            <a:prstGeom prst="rect">
              <a:avLst/>
            </a:prstGeom>
            <a:gradFill rotWithShape="1">
              <a:gsLst>
                <a:gs pos="0">
                  <a:srgbClr val="C0C0C0"/>
                </a:gs>
                <a:gs pos="100000">
                  <a:schemeClr val="hlink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grpSp>
          <p:nvGrpSpPr>
            <p:cNvPr id="9" name="Group 18"/>
            <p:cNvGrpSpPr>
              <a:grpSpLocks/>
            </p:cNvGrpSpPr>
            <p:nvPr/>
          </p:nvGrpSpPr>
          <p:grpSpPr bwMode="auto">
            <a:xfrm>
              <a:off x="3259" y="2448"/>
              <a:ext cx="692" cy="638"/>
              <a:chOff x="3552" y="3339"/>
              <a:chExt cx="412" cy="392"/>
            </a:xfrm>
          </p:grpSpPr>
          <p:grpSp>
            <p:nvGrpSpPr>
              <p:cNvPr id="10" name="Group 19"/>
              <p:cNvGrpSpPr>
                <a:grpSpLocks/>
              </p:cNvGrpSpPr>
              <p:nvPr/>
            </p:nvGrpSpPr>
            <p:grpSpPr bwMode="auto">
              <a:xfrm>
                <a:off x="3552" y="3339"/>
                <a:ext cx="412" cy="392"/>
                <a:chOff x="2016" y="1920"/>
                <a:chExt cx="1680" cy="1680"/>
              </a:xfrm>
            </p:grpSpPr>
            <p:sp>
              <p:nvSpPr>
                <p:cNvPr id="102420" name="Oval 20"/>
                <p:cNvSpPr>
                  <a:spLocks noChangeArrowheads="1"/>
                </p:cNvSpPr>
                <p:nvPr/>
              </p:nvSpPr>
              <p:spPr bwMode="gray">
                <a:xfrm>
                  <a:off x="2017" y="1920"/>
                  <a:ext cx="1679" cy="1679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24597" name="Freeform 21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205 w 1321"/>
                    <a:gd name="T1" fmla="*/ 252 h 712"/>
                    <a:gd name="T2" fmla="*/ 1220 w 1321"/>
                    <a:gd name="T3" fmla="*/ 279 h 712"/>
                    <a:gd name="T4" fmla="*/ 1223 w 1321"/>
                    <a:gd name="T5" fmla="*/ 302 h 712"/>
                    <a:gd name="T6" fmla="*/ 1218 w 1321"/>
                    <a:gd name="T7" fmla="*/ 324 h 712"/>
                    <a:gd name="T8" fmla="*/ 1202 w 1321"/>
                    <a:gd name="T9" fmla="*/ 345 h 712"/>
                    <a:gd name="T10" fmla="*/ 1178 w 1321"/>
                    <a:gd name="T11" fmla="*/ 364 h 712"/>
                    <a:gd name="T12" fmla="*/ 1148 w 1321"/>
                    <a:gd name="T13" fmla="*/ 380 h 712"/>
                    <a:gd name="T14" fmla="*/ 1108 w 1321"/>
                    <a:gd name="T15" fmla="*/ 394 h 712"/>
                    <a:gd name="T16" fmla="*/ 1063 w 1321"/>
                    <a:gd name="T17" fmla="*/ 409 h 712"/>
                    <a:gd name="T18" fmla="*/ 1011 w 1321"/>
                    <a:gd name="T19" fmla="*/ 419 h 712"/>
                    <a:gd name="T20" fmla="*/ 955 w 1321"/>
                    <a:gd name="T21" fmla="*/ 429 h 712"/>
                    <a:gd name="T22" fmla="*/ 896 w 1321"/>
                    <a:gd name="T23" fmla="*/ 436 h 712"/>
                    <a:gd name="T24" fmla="*/ 830 w 1321"/>
                    <a:gd name="T25" fmla="*/ 443 h 712"/>
                    <a:gd name="T26" fmla="*/ 763 w 1321"/>
                    <a:gd name="T27" fmla="*/ 446 h 712"/>
                    <a:gd name="T28" fmla="*/ 737 w 1321"/>
                    <a:gd name="T29" fmla="*/ 448 h 712"/>
                    <a:gd name="T30" fmla="*/ 441 w 1321"/>
                    <a:gd name="T31" fmla="*/ 448 h 712"/>
                    <a:gd name="T32" fmla="*/ 437 w 1321"/>
                    <a:gd name="T33" fmla="*/ 448 h 712"/>
                    <a:gd name="T34" fmla="*/ 379 w 1321"/>
                    <a:gd name="T35" fmla="*/ 445 h 712"/>
                    <a:gd name="T36" fmla="*/ 323 w 1321"/>
                    <a:gd name="T37" fmla="*/ 443 h 712"/>
                    <a:gd name="T38" fmla="*/ 270 w 1321"/>
                    <a:gd name="T39" fmla="*/ 438 h 712"/>
                    <a:gd name="T40" fmla="*/ 219 w 1321"/>
                    <a:gd name="T41" fmla="*/ 434 h 712"/>
                    <a:gd name="T42" fmla="*/ 173 w 1321"/>
                    <a:gd name="T43" fmla="*/ 426 h 712"/>
                    <a:gd name="T44" fmla="*/ 130 w 1321"/>
                    <a:gd name="T45" fmla="*/ 416 h 712"/>
                    <a:gd name="T46" fmla="*/ 94 w 1321"/>
                    <a:gd name="T47" fmla="*/ 408 h 712"/>
                    <a:gd name="T48" fmla="*/ 63 w 1321"/>
                    <a:gd name="T49" fmla="*/ 396 h 712"/>
                    <a:gd name="T50" fmla="*/ 35 w 1321"/>
                    <a:gd name="T51" fmla="*/ 382 h 712"/>
                    <a:gd name="T52" fmla="*/ 18 w 1321"/>
                    <a:gd name="T53" fmla="*/ 366 h 712"/>
                    <a:gd name="T54" fmla="*/ 6 w 1321"/>
                    <a:gd name="T55" fmla="*/ 348 h 712"/>
                    <a:gd name="T56" fmla="*/ 0 w 1321"/>
                    <a:gd name="T57" fmla="*/ 329 h 712"/>
                    <a:gd name="T58" fmla="*/ 0 w 1321"/>
                    <a:gd name="T59" fmla="*/ 327 h 712"/>
                    <a:gd name="T60" fmla="*/ 4 w 1321"/>
                    <a:gd name="T61" fmla="*/ 306 h 712"/>
                    <a:gd name="T62" fmla="*/ 16 w 1321"/>
                    <a:gd name="T63" fmla="*/ 280 h 712"/>
                    <a:gd name="T64" fmla="*/ 47 w 1321"/>
                    <a:gd name="T65" fmla="*/ 232 h 712"/>
                    <a:gd name="T66" fmla="*/ 86 w 1321"/>
                    <a:gd name="T67" fmla="*/ 188 h 712"/>
                    <a:gd name="T68" fmla="*/ 135 w 1321"/>
                    <a:gd name="T69" fmla="*/ 148 h 712"/>
                    <a:gd name="T70" fmla="*/ 188 w 1321"/>
                    <a:gd name="T71" fmla="*/ 111 h 712"/>
                    <a:gd name="T72" fmla="*/ 250 w 1321"/>
                    <a:gd name="T73" fmla="*/ 78 h 712"/>
                    <a:gd name="T74" fmla="*/ 317 w 1321"/>
                    <a:gd name="T75" fmla="*/ 52 h 712"/>
                    <a:gd name="T76" fmla="*/ 384 w 1321"/>
                    <a:gd name="T77" fmla="*/ 29 h 712"/>
                    <a:gd name="T78" fmla="*/ 461 w 1321"/>
                    <a:gd name="T79" fmla="*/ 13 h 712"/>
                    <a:gd name="T80" fmla="*/ 538 w 1321"/>
                    <a:gd name="T81" fmla="*/ 4 h 712"/>
                    <a:gd name="T82" fmla="*/ 618 w 1321"/>
                    <a:gd name="T83" fmla="*/ 0 h 712"/>
                    <a:gd name="T84" fmla="*/ 618 w 1321"/>
                    <a:gd name="T85" fmla="*/ 0 h 712"/>
                    <a:gd name="T86" fmla="*/ 703 w 1321"/>
                    <a:gd name="T87" fmla="*/ 4 h 712"/>
                    <a:gd name="T88" fmla="*/ 785 w 1321"/>
                    <a:gd name="T89" fmla="*/ 14 h 712"/>
                    <a:gd name="T90" fmla="*/ 863 w 1321"/>
                    <a:gd name="T91" fmla="*/ 33 h 712"/>
                    <a:gd name="T92" fmla="*/ 936 w 1321"/>
                    <a:gd name="T93" fmla="*/ 56 h 712"/>
                    <a:gd name="T94" fmla="*/ 1003 w 1321"/>
                    <a:gd name="T95" fmla="*/ 86 h 712"/>
                    <a:gd name="T96" fmla="*/ 1064 w 1321"/>
                    <a:gd name="T97" fmla="*/ 122 h 712"/>
                    <a:gd name="T98" fmla="*/ 1119 w 1321"/>
                    <a:gd name="T99" fmla="*/ 161 h 712"/>
                    <a:gd name="T100" fmla="*/ 1166 w 1321"/>
                    <a:gd name="T101" fmla="*/ 204 h 712"/>
                    <a:gd name="T102" fmla="*/ 1205 w 1321"/>
                    <a:gd name="T103" fmla="*/ 252 h 712"/>
                    <a:gd name="T104" fmla="*/ 1205 w 1321"/>
                    <a:gd name="T105" fmla="*/ 252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hlink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sp>
            <p:nvSpPr>
              <p:cNvPr id="102422" name="Text Box 22"/>
              <p:cNvSpPr txBox="1">
                <a:spLocks noChangeArrowheads="1"/>
              </p:cNvSpPr>
              <p:nvPr/>
            </p:nvSpPr>
            <p:spPr bwMode="gray">
              <a:xfrm>
                <a:off x="3720" y="3360"/>
                <a:ext cx="120" cy="19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altLang="zh-TW" sz="240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Verdana" pitchFamily="34" charset="0"/>
                  </a:rPr>
                  <a:t>C</a:t>
                </a:r>
              </a:p>
            </p:txBody>
          </p:sp>
        </p:grpSp>
        <p:sp>
          <p:nvSpPr>
            <p:cNvPr id="24593" name="Text Box 32"/>
            <p:cNvSpPr txBox="1">
              <a:spLocks noChangeArrowheads="1"/>
            </p:cNvSpPr>
            <p:nvPr/>
          </p:nvSpPr>
          <p:spPr bwMode="gray">
            <a:xfrm>
              <a:off x="1576" y="2736"/>
              <a:ext cx="1592" cy="3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0" hangingPunct="0"/>
              <a:r>
                <a:rPr lang="zh-TW" altLang="en-US" sz="2800">
                  <a:latin typeface="標楷體" pitchFamily="65" charset="-120"/>
                  <a:ea typeface="標楷體" pitchFamily="65" charset="-120"/>
                </a:rPr>
                <a:t>藝術與人文</a:t>
              </a:r>
              <a:endParaRPr lang="en-US" altLang="zh-TW" sz="2800">
                <a:latin typeface="標楷體" pitchFamily="65" charset="-120"/>
                <a:ea typeface="標楷體" pitchFamily="65" charset="-120"/>
              </a:endParaRPr>
            </a:p>
          </p:txBody>
        </p:sp>
      </p:grpSp>
      <p:grpSp>
        <p:nvGrpSpPr>
          <p:cNvPr id="11" name="Group 35"/>
          <p:cNvGrpSpPr>
            <a:grpSpLocks/>
          </p:cNvGrpSpPr>
          <p:nvPr/>
        </p:nvGrpSpPr>
        <p:grpSpPr bwMode="auto">
          <a:xfrm>
            <a:off x="1" y="5140326"/>
            <a:ext cx="8648700" cy="955675"/>
            <a:chOff x="0" y="3134"/>
            <a:chExt cx="4368" cy="642"/>
          </a:xfrm>
        </p:grpSpPr>
        <p:sp>
          <p:nvSpPr>
            <p:cNvPr id="24585" name="Rectangle 4"/>
            <p:cNvSpPr>
              <a:spLocks noChangeArrowheads="1"/>
            </p:cNvSpPr>
            <p:nvPr/>
          </p:nvSpPr>
          <p:spPr bwMode="gray">
            <a:xfrm>
              <a:off x="0" y="3299"/>
              <a:ext cx="4117" cy="453"/>
            </a:xfrm>
            <a:prstGeom prst="rect">
              <a:avLst/>
            </a:prstGeom>
            <a:gradFill rotWithShape="1">
              <a:gsLst>
                <a:gs pos="0">
                  <a:srgbClr val="C0C0C0"/>
                </a:gs>
                <a:gs pos="100000">
                  <a:schemeClr val="folHlink"/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grpSp>
          <p:nvGrpSpPr>
            <p:cNvPr id="12" name="Group 5"/>
            <p:cNvGrpSpPr>
              <a:grpSpLocks/>
            </p:cNvGrpSpPr>
            <p:nvPr/>
          </p:nvGrpSpPr>
          <p:grpSpPr bwMode="auto">
            <a:xfrm>
              <a:off x="3696" y="3134"/>
              <a:ext cx="672" cy="642"/>
              <a:chOff x="2016" y="1920"/>
              <a:chExt cx="1680" cy="1680"/>
            </a:xfrm>
          </p:grpSpPr>
          <p:sp>
            <p:nvSpPr>
              <p:cNvPr id="102406" name="Oval 6"/>
              <p:cNvSpPr>
                <a:spLocks noChangeArrowheads="1"/>
              </p:cNvSpPr>
              <p:nvPr/>
            </p:nvSpPr>
            <p:spPr bwMode="gray">
              <a:xfrm>
                <a:off x="2015" y="1920"/>
                <a:ext cx="1681" cy="1680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24314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24590" name="Freeform 7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205 w 1321"/>
                  <a:gd name="T1" fmla="*/ 252 h 712"/>
                  <a:gd name="T2" fmla="*/ 1220 w 1321"/>
                  <a:gd name="T3" fmla="*/ 279 h 712"/>
                  <a:gd name="T4" fmla="*/ 1223 w 1321"/>
                  <a:gd name="T5" fmla="*/ 302 h 712"/>
                  <a:gd name="T6" fmla="*/ 1218 w 1321"/>
                  <a:gd name="T7" fmla="*/ 324 h 712"/>
                  <a:gd name="T8" fmla="*/ 1202 w 1321"/>
                  <a:gd name="T9" fmla="*/ 345 h 712"/>
                  <a:gd name="T10" fmla="*/ 1178 w 1321"/>
                  <a:gd name="T11" fmla="*/ 364 h 712"/>
                  <a:gd name="T12" fmla="*/ 1148 w 1321"/>
                  <a:gd name="T13" fmla="*/ 380 h 712"/>
                  <a:gd name="T14" fmla="*/ 1108 w 1321"/>
                  <a:gd name="T15" fmla="*/ 394 h 712"/>
                  <a:gd name="T16" fmla="*/ 1063 w 1321"/>
                  <a:gd name="T17" fmla="*/ 409 h 712"/>
                  <a:gd name="T18" fmla="*/ 1011 w 1321"/>
                  <a:gd name="T19" fmla="*/ 419 h 712"/>
                  <a:gd name="T20" fmla="*/ 955 w 1321"/>
                  <a:gd name="T21" fmla="*/ 429 h 712"/>
                  <a:gd name="T22" fmla="*/ 896 w 1321"/>
                  <a:gd name="T23" fmla="*/ 436 h 712"/>
                  <a:gd name="T24" fmla="*/ 830 w 1321"/>
                  <a:gd name="T25" fmla="*/ 443 h 712"/>
                  <a:gd name="T26" fmla="*/ 763 w 1321"/>
                  <a:gd name="T27" fmla="*/ 446 h 712"/>
                  <a:gd name="T28" fmla="*/ 737 w 1321"/>
                  <a:gd name="T29" fmla="*/ 448 h 712"/>
                  <a:gd name="T30" fmla="*/ 441 w 1321"/>
                  <a:gd name="T31" fmla="*/ 448 h 712"/>
                  <a:gd name="T32" fmla="*/ 437 w 1321"/>
                  <a:gd name="T33" fmla="*/ 448 h 712"/>
                  <a:gd name="T34" fmla="*/ 379 w 1321"/>
                  <a:gd name="T35" fmla="*/ 445 h 712"/>
                  <a:gd name="T36" fmla="*/ 323 w 1321"/>
                  <a:gd name="T37" fmla="*/ 443 h 712"/>
                  <a:gd name="T38" fmla="*/ 270 w 1321"/>
                  <a:gd name="T39" fmla="*/ 438 h 712"/>
                  <a:gd name="T40" fmla="*/ 219 w 1321"/>
                  <a:gd name="T41" fmla="*/ 434 h 712"/>
                  <a:gd name="T42" fmla="*/ 173 w 1321"/>
                  <a:gd name="T43" fmla="*/ 426 h 712"/>
                  <a:gd name="T44" fmla="*/ 130 w 1321"/>
                  <a:gd name="T45" fmla="*/ 416 h 712"/>
                  <a:gd name="T46" fmla="*/ 94 w 1321"/>
                  <a:gd name="T47" fmla="*/ 408 h 712"/>
                  <a:gd name="T48" fmla="*/ 63 w 1321"/>
                  <a:gd name="T49" fmla="*/ 396 h 712"/>
                  <a:gd name="T50" fmla="*/ 35 w 1321"/>
                  <a:gd name="T51" fmla="*/ 382 h 712"/>
                  <a:gd name="T52" fmla="*/ 18 w 1321"/>
                  <a:gd name="T53" fmla="*/ 366 h 712"/>
                  <a:gd name="T54" fmla="*/ 6 w 1321"/>
                  <a:gd name="T55" fmla="*/ 348 h 712"/>
                  <a:gd name="T56" fmla="*/ 0 w 1321"/>
                  <a:gd name="T57" fmla="*/ 329 h 712"/>
                  <a:gd name="T58" fmla="*/ 0 w 1321"/>
                  <a:gd name="T59" fmla="*/ 327 h 712"/>
                  <a:gd name="T60" fmla="*/ 4 w 1321"/>
                  <a:gd name="T61" fmla="*/ 306 h 712"/>
                  <a:gd name="T62" fmla="*/ 16 w 1321"/>
                  <a:gd name="T63" fmla="*/ 280 h 712"/>
                  <a:gd name="T64" fmla="*/ 47 w 1321"/>
                  <a:gd name="T65" fmla="*/ 232 h 712"/>
                  <a:gd name="T66" fmla="*/ 86 w 1321"/>
                  <a:gd name="T67" fmla="*/ 188 h 712"/>
                  <a:gd name="T68" fmla="*/ 135 w 1321"/>
                  <a:gd name="T69" fmla="*/ 148 h 712"/>
                  <a:gd name="T70" fmla="*/ 188 w 1321"/>
                  <a:gd name="T71" fmla="*/ 111 h 712"/>
                  <a:gd name="T72" fmla="*/ 250 w 1321"/>
                  <a:gd name="T73" fmla="*/ 78 h 712"/>
                  <a:gd name="T74" fmla="*/ 317 w 1321"/>
                  <a:gd name="T75" fmla="*/ 52 h 712"/>
                  <a:gd name="T76" fmla="*/ 384 w 1321"/>
                  <a:gd name="T77" fmla="*/ 29 h 712"/>
                  <a:gd name="T78" fmla="*/ 461 w 1321"/>
                  <a:gd name="T79" fmla="*/ 13 h 712"/>
                  <a:gd name="T80" fmla="*/ 538 w 1321"/>
                  <a:gd name="T81" fmla="*/ 4 h 712"/>
                  <a:gd name="T82" fmla="*/ 618 w 1321"/>
                  <a:gd name="T83" fmla="*/ 0 h 712"/>
                  <a:gd name="T84" fmla="*/ 618 w 1321"/>
                  <a:gd name="T85" fmla="*/ 0 h 712"/>
                  <a:gd name="T86" fmla="*/ 703 w 1321"/>
                  <a:gd name="T87" fmla="*/ 4 h 712"/>
                  <a:gd name="T88" fmla="*/ 785 w 1321"/>
                  <a:gd name="T89" fmla="*/ 14 h 712"/>
                  <a:gd name="T90" fmla="*/ 863 w 1321"/>
                  <a:gd name="T91" fmla="*/ 33 h 712"/>
                  <a:gd name="T92" fmla="*/ 936 w 1321"/>
                  <a:gd name="T93" fmla="*/ 56 h 712"/>
                  <a:gd name="T94" fmla="*/ 1003 w 1321"/>
                  <a:gd name="T95" fmla="*/ 86 h 712"/>
                  <a:gd name="T96" fmla="*/ 1064 w 1321"/>
                  <a:gd name="T97" fmla="*/ 122 h 712"/>
                  <a:gd name="T98" fmla="*/ 1119 w 1321"/>
                  <a:gd name="T99" fmla="*/ 161 h 712"/>
                  <a:gd name="T100" fmla="*/ 1166 w 1321"/>
                  <a:gd name="T101" fmla="*/ 204 h 712"/>
                  <a:gd name="T102" fmla="*/ 1205 w 1321"/>
                  <a:gd name="T103" fmla="*/ 252 h 712"/>
                  <a:gd name="T104" fmla="*/ 1205 w 1321"/>
                  <a:gd name="T105" fmla="*/ 252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chemeClr val="folHlink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</p:grpSp>
        <p:sp>
          <p:nvSpPr>
            <p:cNvPr id="102408" name="Text Box 8"/>
            <p:cNvSpPr txBox="1">
              <a:spLocks noChangeArrowheads="1"/>
            </p:cNvSpPr>
            <p:nvPr/>
          </p:nvSpPr>
          <p:spPr bwMode="gray">
            <a:xfrm>
              <a:off x="3972" y="3176"/>
              <a:ext cx="213" cy="31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altLang="zh-TW" sz="240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</a:rPr>
                <a:t>D</a:t>
              </a:r>
            </a:p>
          </p:txBody>
        </p:sp>
        <p:sp>
          <p:nvSpPr>
            <p:cNvPr id="24588" name="Text Box 33"/>
            <p:cNvSpPr txBox="1">
              <a:spLocks noChangeArrowheads="1"/>
            </p:cNvSpPr>
            <p:nvPr/>
          </p:nvSpPr>
          <p:spPr bwMode="gray">
            <a:xfrm>
              <a:off x="1818" y="3419"/>
              <a:ext cx="1734" cy="3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0" hangingPunct="0"/>
              <a:r>
                <a:rPr lang="zh-TW" altLang="en-US" sz="2800" dirty="0" smtClean="0">
                  <a:latin typeface="標楷體" pitchFamily="65" charset="-120"/>
                  <a:ea typeface="標楷體" pitchFamily="65" charset="-120"/>
                </a:rPr>
                <a:t>網路</a:t>
              </a:r>
              <a:r>
                <a:rPr lang="zh-TW" altLang="en-US" sz="2800" dirty="0">
                  <a:latin typeface="標楷體" pitchFamily="65" charset="-120"/>
                  <a:ea typeface="標楷體" pitchFamily="65" charset="-120"/>
                </a:rPr>
                <a:t>學院</a:t>
              </a:r>
              <a:endParaRPr lang="en-US" altLang="zh-TW" sz="2800" dirty="0">
                <a:latin typeface="標楷體" pitchFamily="65" charset="-120"/>
                <a:ea typeface="標楷體" pitchFamily="65" charset="-120"/>
              </a:endParaRPr>
            </a:p>
          </p:txBody>
        </p:sp>
      </p:grpSp>
      <p:sp>
        <p:nvSpPr>
          <p:cNvPr id="102434" name="AutoShape 34"/>
          <p:cNvSpPr>
            <a:spLocks noChangeArrowheads="1"/>
          </p:cNvSpPr>
          <p:nvPr/>
        </p:nvSpPr>
        <p:spPr bwMode="gray">
          <a:xfrm>
            <a:off x="8026400" y="2362200"/>
            <a:ext cx="2540000" cy="1752600"/>
          </a:xfrm>
          <a:prstGeom prst="wedgeRoundRectCallout">
            <a:avLst>
              <a:gd name="adj1" fmla="val -51083"/>
              <a:gd name="adj2" fmla="val 80523"/>
              <a:gd name="adj3" fmla="val 16667"/>
            </a:avLst>
          </a:prstGeom>
          <a:solidFill>
            <a:srgbClr val="DDDDDD"/>
          </a:solidFill>
          <a:ln w="38100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0" hangingPunct="0">
              <a:defRPr/>
            </a:pPr>
            <a:r>
              <a:rPr lang="zh-TW" altLang="en-US" sz="3600" dirty="0" smtClean="0">
                <a:solidFill>
                  <a:srgbClr val="000000"/>
                </a:solidFill>
                <a:latin typeface="+mj-ea"/>
                <a:ea typeface="+mj-ea"/>
              </a:rPr>
              <a:t>教學</a:t>
            </a:r>
            <a:endParaRPr lang="en-US" altLang="zh-TW" sz="3600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ctr" eaLnBrk="0" hangingPunct="0">
              <a:defRPr/>
            </a:pPr>
            <a:r>
              <a:rPr lang="zh-TW" altLang="en-US" sz="3600" dirty="0">
                <a:solidFill>
                  <a:srgbClr val="000000"/>
                </a:solidFill>
                <a:latin typeface="+mj-ea"/>
                <a:ea typeface="+mj-ea"/>
              </a:rPr>
              <a:t>團隊</a:t>
            </a:r>
            <a:endParaRPr lang="en-US" altLang="zh-TW" sz="36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400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教學時間</a:t>
            </a:r>
            <a:endParaRPr lang="en-US" altLang="zh-TW" sz="400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5603" name="頁尾版面配置區 3"/>
          <p:cNvSpPr>
            <a:spLocks noGrp="1"/>
          </p:cNvSpPr>
          <p:nvPr>
            <p:ph type="ftr" sz="quarter" idx="11"/>
          </p:nvPr>
        </p:nvSpPr>
        <p:spPr bwMode="auto">
          <a:xfrm>
            <a:off x="609600" y="6356351"/>
            <a:ext cx="2844800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/>
              <a:t>www.themegallery.com</a:t>
            </a:r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406400" y="1927225"/>
            <a:ext cx="10566400" cy="4203700"/>
            <a:chOff x="192" y="1214"/>
            <a:chExt cx="4992" cy="2648"/>
          </a:xfrm>
        </p:grpSpPr>
        <p:sp>
          <p:nvSpPr>
            <p:cNvPr id="25605" name="Text Box 4"/>
            <p:cNvSpPr txBox="1">
              <a:spLocks noChangeArrowheads="1"/>
            </p:cNvSpPr>
            <p:nvPr/>
          </p:nvSpPr>
          <p:spPr bwMode="auto">
            <a:xfrm>
              <a:off x="4272" y="2036"/>
              <a:ext cx="87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endParaRPr lang="en-US" altLang="zh-TW" sz="1400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864" y="1214"/>
              <a:ext cx="4320" cy="2228"/>
              <a:chOff x="864" y="1214"/>
              <a:chExt cx="4320" cy="2228"/>
            </a:xfrm>
          </p:grpSpPr>
          <p:grpSp>
            <p:nvGrpSpPr>
              <p:cNvPr id="4" name="Group 19"/>
              <p:cNvGrpSpPr>
                <a:grpSpLocks/>
              </p:cNvGrpSpPr>
              <p:nvPr/>
            </p:nvGrpSpPr>
            <p:grpSpPr bwMode="auto">
              <a:xfrm>
                <a:off x="864" y="1660"/>
                <a:ext cx="632" cy="1048"/>
                <a:chOff x="864" y="1660"/>
                <a:chExt cx="632" cy="1048"/>
              </a:xfrm>
            </p:grpSpPr>
            <p:sp>
              <p:nvSpPr>
                <p:cNvPr id="107525" name="Rectangle 5"/>
                <p:cNvSpPr>
                  <a:spLocks noChangeArrowheads="1"/>
                </p:cNvSpPr>
                <p:nvPr/>
              </p:nvSpPr>
              <p:spPr bwMode="gray">
                <a:xfrm rot="3419336">
                  <a:off x="889" y="1635"/>
                  <a:ext cx="582" cy="632"/>
                </a:xfrm>
                <a:prstGeom prst="rect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38100">
                  <a:solidFill>
                    <a:srgbClr val="FFFFFF"/>
                  </a:solidFill>
                  <a:miter lim="800000"/>
                  <a:headEnd/>
                  <a:tailEnd/>
                </a:ln>
                <a:effectLst>
                  <a:outerShdw dist="179605" dir="487806" algn="ctr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25625" name="Text Box 6"/>
                <p:cNvSpPr txBox="1">
                  <a:spLocks noChangeArrowheads="1"/>
                </p:cNvSpPr>
                <p:nvPr/>
              </p:nvSpPr>
              <p:spPr bwMode="gray">
                <a:xfrm>
                  <a:off x="882" y="1661"/>
                  <a:ext cx="569" cy="1047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/>
                  <a:r>
                    <a:rPr lang="zh-TW" altLang="en-US" sz="2800">
                      <a:solidFill>
                        <a:srgbClr val="FF0000"/>
                      </a:solidFill>
                    </a:rPr>
                    <a:t>每週</a:t>
                  </a:r>
                  <a:endParaRPr lang="en-US" altLang="zh-TW" sz="2800">
                    <a:solidFill>
                      <a:srgbClr val="FF0000"/>
                    </a:solidFill>
                  </a:endParaRPr>
                </a:p>
                <a:p>
                  <a:pPr algn="ctr" eaLnBrk="0" hangingPunct="0"/>
                  <a:r>
                    <a:rPr lang="zh-TW" altLang="en-US" sz="2800">
                      <a:solidFill>
                        <a:srgbClr val="FF0000"/>
                      </a:solidFill>
                    </a:rPr>
                    <a:t>一節正課</a:t>
                  </a:r>
                  <a:endParaRPr lang="en-US" altLang="zh-TW" sz="2800">
                    <a:solidFill>
                      <a:srgbClr val="FF0000"/>
                    </a:solidFill>
                  </a:endParaRPr>
                </a:p>
                <a:p>
                  <a:pPr algn="ctr" eaLnBrk="0" hangingPunct="0"/>
                  <a:endParaRPr lang="en-US" altLang="zh-TW">
                    <a:solidFill>
                      <a:srgbClr val="FFFFFF"/>
                    </a:solidFill>
                  </a:endParaRPr>
                </a:p>
              </p:txBody>
            </p:sp>
          </p:grpSp>
          <p:grpSp>
            <p:nvGrpSpPr>
              <p:cNvPr id="5" name="Group 20"/>
              <p:cNvGrpSpPr>
                <a:grpSpLocks/>
              </p:cNvGrpSpPr>
              <p:nvPr/>
            </p:nvGrpSpPr>
            <p:grpSpPr bwMode="auto">
              <a:xfrm>
                <a:off x="1768" y="2659"/>
                <a:ext cx="749" cy="783"/>
                <a:chOff x="1768" y="2659"/>
                <a:chExt cx="749" cy="783"/>
              </a:xfrm>
            </p:grpSpPr>
            <p:sp>
              <p:nvSpPr>
                <p:cNvPr id="107527" name="Rectangle 7"/>
                <p:cNvSpPr>
                  <a:spLocks noChangeArrowheads="1"/>
                </p:cNvSpPr>
                <p:nvPr/>
              </p:nvSpPr>
              <p:spPr bwMode="gray">
                <a:xfrm rot="3419336">
                  <a:off x="1793" y="2835"/>
                  <a:ext cx="582" cy="632"/>
                </a:xfrm>
                <a:prstGeom prst="rect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38100">
                  <a:solidFill>
                    <a:srgbClr val="FFFFFF"/>
                  </a:solidFill>
                  <a:miter lim="800000"/>
                  <a:headEnd/>
                  <a:tailEnd/>
                </a:ln>
                <a:effectLst>
                  <a:outerShdw dist="179605" dir="487806" algn="ctr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25623" name="Text Box 8"/>
                <p:cNvSpPr txBox="1">
                  <a:spLocks noChangeArrowheads="1"/>
                </p:cNvSpPr>
                <p:nvPr/>
              </p:nvSpPr>
              <p:spPr bwMode="gray">
                <a:xfrm>
                  <a:off x="1866" y="2659"/>
                  <a:ext cx="651" cy="60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 eaLnBrk="0" hangingPunct="0"/>
                  <a:r>
                    <a:rPr lang="zh-TW" altLang="en-US" sz="2800" dirty="0">
                      <a:solidFill>
                        <a:srgbClr val="FF0000"/>
                      </a:solidFill>
                      <a:hlinkClick r:id="rId2" action="ppaction://hlinkfile"/>
                    </a:rPr>
                    <a:t>社團</a:t>
                  </a:r>
                  <a:endParaRPr lang="en-US" altLang="zh-TW" sz="2800" dirty="0">
                    <a:solidFill>
                      <a:srgbClr val="FF0000"/>
                    </a:solidFill>
                    <a:hlinkClick r:id="rId2" action="ppaction://hlinkfile"/>
                  </a:endParaRPr>
                </a:p>
                <a:p>
                  <a:pPr algn="ctr" eaLnBrk="0" hangingPunct="0"/>
                  <a:r>
                    <a:rPr lang="zh-TW" altLang="en-US" sz="2800" dirty="0">
                      <a:solidFill>
                        <a:srgbClr val="FF0000"/>
                      </a:solidFill>
                      <a:hlinkClick r:id="rId2" action="ppaction://hlinkfile"/>
                    </a:rPr>
                    <a:t>時間</a:t>
                  </a:r>
                  <a:endParaRPr lang="en-US" altLang="zh-TW" sz="2800" dirty="0">
                    <a:solidFill>
                      <a:srgbClr val="FF0000"/>
                    </a:solidFill>
                  </a:endParaRPr>
                </a:p>
              </p:txBody>
            </p:sp>
          </p:grpSp>
          <p:grpSp>
            <p:nvGrpSpPr>
              <p:cNvPr id="6" name="Group 21"/>
              <p:cNvGrpSpPr>
                <a:grpSpLocks/>
              </p:cNvGrpSpPr>
              <p:nvPr/>
            </p:nvGrpSpPr>
            <p:grpSpPr bwMode="auto">
              <a:xfrm>
                <a:off x="3072" y="2134"/>
                <a:ext cx="632" cy="802"/>
                <a:chOff x="3072" y="2134"/>
                <a:chExt cx="632" cy="802"/>
              </a:xfrm>
            </p:grpSpPr>
            <p:sp>
              <p:nvSpPr>
                <p:cNvPr id="107529" name="Rectangle 9"/>
                <p:cNvSpPr>
                  <a:spLocks noChangeArrowheads="1"/>
                </p:cNvSpPr>
                <p:nvPr/>
              </p:nvSpPr>
              <p:spPr bwMode="gray">
                <a:xfrm rot="3419336">
                  <a:off x="3097" y="2109"/>
                  <a:ext cx="582" cy="632"/>
                </a:xfrm>
                <a:prstGeom prst="rect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38100">
                  <a:solidFill>
                    <a:srgbClr val="FFFFFF"/>
                  </a:solidFill>
                  <a:miter lim="800000"/>
                  <a:headEnd/>
                  <a:tailEnd/>
                </a:ln>
                <a:effectLst>
                  <a:outerShdw dist="179605" dir="487806" algn="ctr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25621" name="Text Box 10"/>
                <p:cNvSpPr txBox="1">
                  <a:spLocks noChangeArrowheads="1"/>
                </p:cNvSpPr>
                <p:nvPr/>
              </p:nvSpPr>
              <p:spPr bwMode="gray">
                <a:xfrm>
                  <a:off x="3161" y="2335"/>
                  <a:ext cx="427" cy="60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zh-TW" altLang="en-US" sz="2800">
                      <a:solidFill>
                        <a:srgbClr val="FF0000"/>
                      </a:solidFill>
                    </a:rPr>
                    <a:t>魔法</a:t>
                  </a:r>
                  <a:endParaRPr lang="en-US" altLang="zh-TW" sz="2800">
                    <a:solidFill>
                      <a:srgbClr val="FF0000"/>
                    </a:solidFill>
                  </a:endParaRPr>
                </a:p>
                <a:p>
                  <a:pPr algn="ctr" eaLnBrk="0" hangingPunct="0"/>
                  <a:r>
                    <a:rPr lang="zh-TW" altLang="en-US" sz="2800">
                      <a:solidFill>
                        <a:srgbClr val="FF0000"/>
                      </a:solidFill>
                    </a:rPr>
                    <a:t>營隊</a:t>
                  </a:r>
                  <a:endParaRPr lang="en-US" altLang="zh-TW" sz="2800">
                    <a:solidFill>
                      <a:srgbClr val="FF0000"/>
                    </a:solidFill>
                  </a:endParaRPr>
                </a:p>
              </p:txBody>
            </p:sp>
          </p:grpSp>
          <p:grpSp>
            <p:nvGrpSpPr>
              <p:cNvPr id="7" name="Group 22"/>
              <p:cNvGrpSpPr>
                <a:grpSpLocks/>
              </p:cNvGrpSpPr>
              <p:nvPr/>
            </p:nvGrpSpPr>
            <p:grpSpPr bwMode="auto">
              <a:xfrm>
                <a:off x="4552" y="1214"/>
                <a:ext cx="632" cy="802"/>
                <a:chOff x="4552" y="1214"/>
                <a:chExt cx="632" cy="802"/>
              </a:xfrm>
            </p:grpSpPr>
            <p:sp>
              <p:nvSpPr>
                <p:cNvPr id="107523" name="Rectangle 3"/>
                <p:cNvSpPr>
                  <a:spLocks noChangeArrowheads="1"/>
                </p:cNvSpPr>
                <p:nvPr/>
              </p:nvSpPr>
              <p:spPr bwMode="gray">
                <a:xfrm rot="3419336">
                  <a:off x="4577" y="1189"/>
                  <a:ext cx="582" cy="632"/>
                </a:xfrm>
                <a:prstGeom prst="rect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38100">
                  <a:solidFill>
                    <a:srgbClr val="FFFFFF"/>
                  </a:solidFill>
                  <a:miter lim="800000"/>
                  <a:headEnd/>
                  <a:tailEnd/>
                </a:ln>
                <a:effectLst>
                  <a:outerShdw dist="179605" dir="487806" algn="ctr" rotWithShape="0">
                    <a:srgbClr val="000000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25619" name="Text Box 11"/>
                <p:cNvSpPr txBox="1">
                  <a:spLocks noChangeArrowheads="1"/>
                </p:cNvSpPr>
                <p:nvPr/>
              </p:nvSpPr>
              <p:spPr bwMode="gray">
                <a:xfrm>
                  <a:off x="4641" y="1415"/>
                  <a:ext cx="427" cy="60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zh-TW" altLang="en-US" sz="2800" dirty="0" smtClean="0">
                      <a:solidFill>
                        <a:srgbClr val="FF0000"/>
                      </a:solidFill>
                    </a:rPr>
                    <a:t>校外</a:t>
                  </a:r>
                  <a:endParaRPr lang="en-US" altLang="zh-TW" sz="2800" dirty="0" smtClean="0">
                    <a:solidFill>
                      <a:srgbClr val="FF0000"/>
                    </a:solidFill>
                  </a:endParaRPr>
                </a:p>
                <a:p>
                  <a:pPr algn="ctr" eaLnBrk="0" hangingPunct="0"/>
                  <a:r>
                    <a:rPr lang="zh-TW" altLang="en-US" sz="2800" dirty="0" smtClean="0">
                      <a:solidFill>
                        <a:srgbClr val="FF0000"/>
                      </a:solidFill>
                    </a:rPr>
                    <a:t>展演</a:t>
                  </a:r>
                  <a:endParaRPr lang="en-US" altLang="zh-TW" sz="2800" dirty="0">
                    <a:solidFill>
                      <a:srgbClr val="FF0000"/>
                    </a:solidFill>
                  </a:endParaRPr>
                </a:p>
              </p:txBody>
            </p:sp>
          </p:grpSp>
          <p:sp>
            <p:nvSpPr>
              <p:cNvPr id="25615" name="Line 12"/>
              <p:cNvSpPr>
                <a:spLocks noChangeShapeType="1"/>
              </p:cNvSpPr>
              <p:nvPr/>
            </p:nvSpPr>
            <p:spPr bwMode="auto">
              <a:xfrm>
                <a:off x="1392" y="2236"/>
                <a:ext cx="480" cy="672"/>
              </a:xfrm>
              <a:prstGeom prst="line">
                <a:avLst/>
              </a:prstGeom>
              <a:noFill/>
              <a:ln w="5715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5616" name="Line 13"/>
              <p:cNvSpPr>
                <a:spLocks noChangeShapeType="1"/>
              </p:cNvSpPr>
              <p:nvPr/>
            </p:nvSpPr>
            <p:spPr bwMode="auto">
              <a:xfrm flipV="1">
                <a:off x="2400" y="2572"/>
                <a:ext cx="672" cy="384"/>
              </a:xfrm>
              <a:prstGeom prst="line">
                <a:avLst/>
              </a:prstGeom>
              <a:noFill/>
              <a:ln w="5715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5617" name="Line 14"/>
              <p:cNvSpPr>
                <a:spLocks noChangeShapeType="1"/>
              </p:cNvSpPr>
              <p:nvPr/>
            </p:nvSpPr>
            <p:spPr bwMode="auto">
              <a:xfrm flipV="1">
                <a:off x="3744" y="1700"/>
                <a:ext cx="816" cy="488"/>
              </a:xfrm>
              <a:prstGeom prst="line">
                <a:avLst/>
              </a:prstGeom>
              <a:noFill/>
              <a:ln w="57150" cap="rnd">
                <a:solidFill>
                  <a:srgbClr val="808080"/>
                </a:solidFill>
                <a:prstDash val="sysDot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  <p:sp>
          <p:nvSpPr>
            <p:cNvPr id="107535" name="Text Box 15"/>
            <p:cNvSpPr txBox="1">
              <a:spLocks noChangeArrowheads="1"/>
            </p:cNvSpPr>
            <p:nvPr/>
          </p:nvSpPr>
          <p:spPr bwMode="auto">
            <a:xfrm>
              <a:off x="1584" y="1344"/>
              <a:ext cx="2592" cy="32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defRPr/>
              </a:pPr>
              <a:endParaRPr lang="en-US" altLang="zh-TW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25608" name="Text Box 16"/>
            <p:cNvSpPr txBox="1">
              <a:spLocks noChangeArrowheads="1"/>
            </p:cNvSpPr>
            <p:nvPr/>
          </p:nvSpPr>
          <p:spPr bwMode="auto">
            <a:xfrm>
              <a:off x="1536" y="3668"/>
              <a:ext cx="87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endParaRPr lang="en-US" altLang="zh-TW" sz="1400"/>
            </a:p>
          </p:txBody>
        </p:sp>
        <p:sp>
          <p:nvSpPr>
            <p:cNvPr id="25609" name="Text Box 17"/>
            <p:cNvSpPr txBox="1">
              <a:spLocks noChangeArrowheads="1"/>
            </p:cNvSpPr>
            <p:nvPr/>
          </p:nvSpPr>
          <p:spPr bwMode="auto">
            <a:xfrm>
              <a:off x="3061" y="3113"/>
              <a:ext cx="87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endParaRPr lang="en-US" altLang="zh-TW" sz="1400"/>
            </a:p>
          </p:txBody>
        </p:sp>
        <p:sp>
          <p:nvSpPr>
            <p:cNvPr id="25610" name="Text Box 18"/>
            <p:cNvSpPr txBox="1">
              <a:spLocks noChangeArrowheads="1"/>
            </p:cNvSpPr>
            <p:nvPr/>
          </p:nvSpPr>
          <p:spPr bwMode="auto">
            <a:xfrm>
              <a:off x="192" y="2468"/>
              <a:ext cx="87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endParaRPr lang="en-US" altLang="zh-TW" sz="14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4000" b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教學績效－學生展能</a:t>
            </a:r>
            <a:endParaRPr lang="en-US" altLang="zh-TW" sz="4000" b="1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6627" name="頁尾版面配置區 3"/>
          <p:cNvSpPr>
            <a:spLocks noGrp="1"/>
          </p:cNvSpPr>
          <p:nvPr>
            <p:ph type="ftr" sz="quarter" idx="11"/>
          </p:nvPr>
        </p:nvSpPr>
        <p:spPr bwMode="auto">
          <a:xfrm>
            <a:off x="609600" y="6356351"/>
            <a:ext cx="2844800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/>
              <a:t>www.themegallery.com</a:t>
            </a:r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1320800" y="1828800"/>
            <a:ext cx="9448800" cy="4762500"/>
            <a:chOff x="576" y="1014"/>
            <a:chExt cx="4608" cy="3246"/>
          </a:xfrm>
        </p:grpSpPr>
        <p:sp>
          <p:nvSpPr>
            <p:cNvPr id="104451" name="Freeform 3"/>
            <p:cNvSpPr>
              <a:spLocks/>
            </p:cNvSpPr>
            <p:nvPr/>
          </p:nvSpPr>
          <p:spPr bwMode="gray">
            <a:xfrm>
              <a:off x="3196" y="1014"/>
              <a:ext cx="924" cy="728"/>
            </a:xfrm>
            <a:custGeom>
              <a:avLst/>
              <a:gdLst/>
              <a:ahLst/>
              <a:cxnLst>
                <a:cxn ang="0">
                  <a:pos x="0" y="774"/>
                </a:cxn>
                <a:cxn ang="0">
                  <a:pos x="2" y="770"/>
                </a:cxn>
                <a:cxn ang="0">
                  <a:pos x="8" y="754"/>
                </a:cxn>
                <a:cxn ang="0">
                  <a:pos x="16" y="730"/>
                </a:cxn>
                <a:cxn ang="0">
                  <a:pos x="32" y="698"/>
                </a:cxn>
                <a:cxn ang="0">
                  <a:pos x="50" y="660"/>
                </a:cxn>
                <a:cxn ang="0">
                  <a:pos x="76" y="618"/>
                </a:cxn>
                <a:cxn ang="0">
                  <a:pos x="106" y="574"/>
                </a:cxn>
                <a:cxn ang="0">
                  <a:pos x="142" y="528"/>
                </a:cxn>
                <a:cxn ang="0">
                  <a:pos x="186" y="482"/>
                </a:cxn>
                <a:cxn ang="0">
                  <a:pos x="236" y="438"/>
                </a:cxn>
                <a:cxn ang="0">
                  <a:pos x="294" y="398"/>
                </a:cxn>
                <a:cxn ang="0">
                  <a:pos x="360" y="360"/>
                </a:cxn>
                <a:cxn ang="0">
                  <a:pos x="426" y="332"/>
                </a:cxn>
                <a:cxn ang="0">
                  <a:pos x="488" y="314"/>
                </a:cxn>
                <a:cxn ang="0">
                  <a:pos x="544" y="304"/>
                </a:cxn>
                <a:cxn ang="0">
                  <a:pos x="594" y="300"/>
                </a:cxn>
                <a:cxn ang="0">
                  <a:pos x="638" y="300"/>
                </a:cxn>
                <a:cxn ang="0">
                  <a:pos x="678" y="304"/>
                </a:cxn>
                <a:cxn ang="0">
                  <a:pos x="710" y="312"/>
                </a:cxn>
                <a:cxn ang="0">
                  <a:pos x="736" y="320"/>
                </a:cxn>
                <a:cxn ang="0">
                  <a:pos x="754" y="326"/>
                </a:cxn>
                <a:cxn ang="0">
                  <a:pos x="766" y="332"/>
                </a:cxn>
                <a:cxn ang="0">
                  <a:pos x="770" y="334"/>
                </a:cxn>
                <a:cxn ang="0">
                  <a:pos x="680" y="476"/>
                </a:cxn>
                <a:cxn ang="0">
                  <a:pos x="982" y="370"/>
                </a:cxn>
                <a:cxn ang="0">
                  <a:pos x="912" y="0"/>
                </a:cxn>
                <a:cxn ang="0">
                  <a:pos x="854" y="150"/>
                </a:cxn>
                <a:cxn ang="0">
                  <a:pos x="850" y="148"/>
                </a:cxn>
                <a:cxn ang="0">
                  <a:pos x="838" y="142"/>
                </a:cxn>
                <a:cxn ang="0">
                  <a:pos x="822" y="134"/>
                </a:cxn>
                <a:cxn ang="0">
                  <a:pos x="798" y="126"/>
                </a:cxn>
                <a:cxn ang="0">
                  <a:pos x="768" y="120"/>
                </a:cxn>
                <a:cxn ang="0">
                  <a:pos x="732" y="114"/>
                </a:cxn>
                <a:cxn ang="0">
                  <a:pos x="692" y="110"/>
                </a:cxn>
                <a:cxn ang="0">
                  <a:pos x="646" y="110"/>
                </a:cxn>
                <a:cxn ang="0">
                  <a:pos x="596" y="116"/>
                </a:cxn>
                <a:cxn ang="0">
                  <a:pos x="540" y="126"/>
                </a:cxn>
                <a:cxn ang="0">
                  <a:pos x="482" y="146"/>
                </a:cxn>
                <a:cxn ang="0">
                  <a:pos x="422" y="172"/>
                </a:cxn>
                <a:cxn ang="0">
                  <a:pos x="356" y="210"/>
                </a:cxn>
                <a:cxn ang="0">
                  <a:pos x="290" y="258"/>
                </a:cxn>
                <a:cxn ang="0">
                  <a:pos x="230" y="310"/>
                </a:cxn>
                <a:cxn ang="0">
                  <a:pos x="178" y="364"/>
                </a:cxn>
                <a:cxn ang="0">
                  <a:pos x="136" y="422"/>
                </a:cxn>
                <a:cxn ang="0">
                  <a:pos x="100" y="480"/>
                </a:cxn>
                <a:cxn ang="0">
                  <a:pos x="72" y="536"/>
                </a:cxn>
                <a:cxn ang="0">
                  <a:pos x="48" y="590"/>
                </a:cxn>
                <a:cxn ang="0">
                  <a:pos x="30" y="640"/>
                </a:cxn>
                <a:cxn ang="0">
                  <a:pos x="18" y="684"/>
                </a:cxn>
                <a:cxn ang="0">
                  <a:pos x="8" y="722"/>
                </a:cxn>
                <a:cxn ang="0">
                  <a:pos x="4" y="750"/>
                </a:cxn>
                <a:cxn ang="0">
                  <a:pos x="0" y="768"/>
                </a:cxn>
                <a:cxn ang="0">
                  <a:pos x="0" y="774"/>
                </a:cxn>
              </a:cxnLst>
              <a:rect l="0" t="0" r="r" b="b"/>
              <a:pathLst>
                <a:path w="982" h="774">
                  <a:moveTo>
                    <a:pt x="0" y="774"/>
                  </a:moveTo>
                  <a:lnTo>
                    <a:pt x="2" y="770"/>
                  </a:lnTo>
                  <a:lnTo>
                    <a:pt x="8" y="754"/>
                  </a:lnTo>
                  <a:lnTo>
                    <a:pt x="16" y="730"/>
                  </a:lnTo>
                  <a:lnTo>
                    <a:pt x="32" y="698"/>
                  </a:lnTo>
                  <a:lnTo>
                    <a:pt x="50" y="660"/>
                  </a:lnTo>
                  <a:lnTo>
                    <a:pt x="76" y="618"/>
                  </a:lnTo>
                  <a:lnTo>
                    <a:pt x="106" y="574"/>
                  </a:lnTo>
                  <a:lnTo>
                    <a:pt x="142" y="528"/>
                  </a:lnTo>
                  <a:lnTo>
                    <a:pt x="186" y="482"/>
                  </a:lnTo>
                  <a:lnTo>
                    <a:pt x="236" y="438"/>
                  </a:lnTo>
                  <a:lnTo>
                    <a:pt x="294" y="398"/>
                  </a:lnTo>
                  <a:lnTo>
                    <a:pt x="360" y="360"/>
                  </a:lnTo>
                  <a:lnTo>
                    <a:pt x="426" y="332"/>
                  </a:lnTo>
                  <a:lnTo>
                    <a:pt x="488" y="314"/>
                  </a:lnTo>
                  <a:lnTo>
                    <a:pt x="544" y="304"/>
                  </a:lnTo>
                  <a:lnTo>
                    <a:pt x="594" y="300"/>
                  </a:lnTo>
                  <a:lnTo>
                    <a:pt x="638" y="300"/>
                  </a:lnTo>
                  <a:lnTo>
                    <a:pt x="678" y="304"/>
                  </a:lnTo>
                  <a:lnTo>
                    <a:pt x="710" y="312"/>
                  </a:lnTo>
                  <a:lnTo>
                    <a:pt x="736" y="320"/>
                  </a:lnTo>
                  <a:lnTo>
                    <a:pt x="754" y="326"/>
                  </a:lnTo>
                  <a:lnTo>
                    <a:pt x="766" y="332"/>
                  </a:lnTo>
                  <a:lnTo>
                    <a:pt x="770" y="334"/>
                  </a:lnTo>
                  <a:lnTo>
                    <a:pt x="680" y="476"/>
                  </a:lnTo>
                  <a:lnTo>
                    <a:pt x="982" y="370"/>
                  </a:lnTo>
                  <a:lnTo>
                    <a:pt x="912" y="0"/>
                  </a:lnTo>
                  <a:lnTo>
                    <a:pt x="854" y="150"/>
                  </a:lnTo>
                  <a:lnTo>
                    <a:pt x="850" y="148"/>
                  </a:lnTo>
                  <a:lnTo>
                    <a:pt x="838" y="142"/>
                  </a:lnTo>
                  <a:lnTo>
                    <a:pt x="822" y="134"/>
                  </a:lnTo>
                  <a:lnTo>
                    <a:pt x="798" y="126"/>
                  </a:lnTo>
                  <a:lnTo>
                    <a:pt x="768" y="120"/>
                  </a:lnTo>
                  <a:lnTo>
                    <a:pt x="732" y="114"/>
                  </a:lnTo>
                  <a:lnTo>
                    <a:pt x="692" y="110"/>
                  </a:lnTo>
                  <a:lnTo>
                    <a:pt x="646" y="110"/>
                  </a:lnTo>
                  <a:lnTo>
                    <a:pt x="596" y="116"/>
                  </a:lnTo>
                  <a:lnTo>
                    <a:pt x="540" y="126"/>
                  </a:lnTo>
                  <a:lnTo>
                    <a:pt x="482" y="146"/>
                  </a:lnTo>
                  <a:lnTo>
                    <a:pt x="422" y="172"/>
                  </a:lnTo>
                  <a:lnTo>
                    <a:pt x="356" y="210"/>
                  </a:lnTo>
                  <a:lnTo>
                    <a:pt x="290" y="258"/>
                  </a:lnTo>
                  <a:lnTo>
                    <a:pt x="230" y="310"/>
                  </a:lnTo>
                  <a:lnTo>
                    <a:pt x="178" y="364"/>
                  </a:lnTo>
                  <a:lnTo>
                    <a:pt x="136" y="422"/>
                  </a:lnTo>
                  <a:lnTo>
                    <a:pt x="100" y="480"/>
                  </a:lnTo>
                  <a:lnTo>
                    <a:pt x="72" y="536"/>
                  </a:lnTo>
                  <a:lnTo>
                    <a:pt x="48" y="590"/>
                  </a:lnTo>
                  <a:lnTo>
                    <a:pt x="30" y="640"/>
                  </a:lnTo>
                  <a:lnTo>
                    <a:pt x="18" y="684"/>
                  </a:lnTo>
                  <a:lnTo>
                    <a:pt x="8" y="722"/>
                  </a:lnTo>
                  <a:lnTo>
                    <a:pt x="4" y="750"/>
                  </a:lnTo>
                  <a:lnTo>
                    <a:pt x="0" y="768"/>
                  </a:lnTo>
                  <a:lnTo>
                    <a:pt x="0" y="774"/>
                  </a:lnTo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90980"/>
                    <a:invGamma/>
                    <a:alpha val="32001"/>
                  </a:schemeClr>
                </a:gs>
                <a:gs pos="100000">
                  <a:schemeClr val="hlink"/>
                </a:gs>
              </a:gsLst>
              <a:lin ang="0" scaled="1"/>
            </a:gradFill>
            <a:ln w="1270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26630" name="AutoShape 4"/>
            <p:cNvSpPr>
              <a:spLocks noChangeArrowheads="1"/>
            </p:cNvSpPr>
            <p:nvPr/>
          </p:nvSpPr>
          <p:spPr bwMode="auto">
            <a:xfrm>
              <a:off x="2157" y="1917"/>
              <a:ext cx="1446" cy="1988"/>
            </a:xfrm>
            <a:prstGeom prst="roundRect">
              <a:avLst>
                <a:gd name="adj" fmla="val 4690"/>
              </a:avLst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04453" name="AutoShape 5"/>
            <p:cNvSpPr>
              <a:spLocks noChangeArrowheads="1"/>
            </p:cNvSpPr>
            <p:nvPr/>
          </p:nvSpPr>
          <p:spPr bwMode="gray">
            <a:xfrm>
              <a:off x="2304" y="1830"/>
              <a:ext cx="1174" cy="18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26632" name="AutoShape 6"/>
            <p:cNvSpPr>
              <a:spLocks noChangeArrowheads="1"/>
            </p:cNvSpPr>
            <p:nvPr/>
          </p:nvSpPr>
          <p:spPr bwMode="auto">
            <a:xfrm flipH="1">
              <a:off x="3360" y="1878"/>
              <a:ext cx="46" cy="91"/>
            </a:xfrm>
            <a:prstGeom prst="octagon">
              <a:avLst>
                <a:gd name="adj" fmla="val 29287"/>
              </a:avLst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6633" name="AutoShape 7"/>
            <p:cNvSpPr>
              <a:spLocks noChangeArrowheads="1"/>
            </p:cNvSpPr>
            <p:nvPr/>
          </p:nvSpPr>
          <p:spPr bwMode="auto">
            <a:xfrm flipH="1">
              <a:off x="2358" y="1872"/>
              <a:ext cx="45" cy="91"/>
            </a:xfrm>
            <a:prstGeom prst="octagon">
              <a:avLst>
                <a:gd name="adj" fmla="val 29287"/>
              </a:avLst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6634" name="AutoShape 8"/>
            <p:cNvSpPr>
              <a:spLocks noChangeArrowheads="1"/>
            </p:cNvSpPr>
            <p:nvPr/>
          </p:nvSpPr>
          <p:spPr bwMode="auto">
            <a:xfrm>
              <a:off x="3738" y="1601"/>
              <a:ext cx="1446" cy="1988"/>
            </a:xfrm>
            <a:prstGeom prst="roundRect">
              <a:avLst>
                <a:gd name="adj" fmla="val 4690"/>
              </a:avLst>
            </a:prstGeom>
            <a:noFill/>
            <a:ln w="57150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04457" name="AutoShape 9"/>
            <p:cNvSpPr>
              <a:spLocks noChangeArrowheads="1"/>
            </p:cNvSpPr>
            <p:nvPr/>
          </p:nvSpPr>
          <p:spPr bwMode="gray">
            <a:xfrm>
              <a:off x="3874" y="1511"/>
              <a:ext cx="1174" cy="1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26636" name="AutoShape 10"/>
            <p:cNvSpPr>
              <a:spLocks noChangeArrowheads="1"/>
            </p:cNvSpPr>
            <p:nvPr/>
          </p:nvSpPr>
          <p:spPr bwMode="auto">
            <a:xfrm flipH="1">
              <a:off x="4936" y="1556"/>
              <a:ext cx="45" cy="90"/>
            </a:xfrm>
            <a:prstGeom prst="octagon">
              <a:avLst>
                <a:gd name="adj" fmla="val 29287"/>
              </a:avLst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6637" name="AutoShape 11"/>
            <p:cNvSpPr>
              <a:spLocks noChangeArrowheads="1"/>
            </p:cNvSpPr>
            <p:nvPr/>
          </p:nvSpPr>
          <p:spPr bwMode="auto">
            <a:xfrm flipH="1">
              <a:off x="3939" y="1556"/>
              <a:ext cx="45" cy="90"/>
            </a:xfrm>
            <a:prstGeom prst="octagon">
              <a:avLst>
                <a:gd name="adj" fmla="val 29287"/>
              </a:avLst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04460" name="Freeform 12"/>
            <p:cNvSpPr>
              <a:spLocks/>
            </p:cNvSpPr>
            <p:nvPr/>
          </p:nvSpPr>
          <p:spPr bwMode="gray">
            <a:xfrm>
              <a:off x="1570" y="1330"/>
              <a:ext cx="924" cy="729"/>
            </a:xfrm>
            <a:custGeom>
              <a:avLst/>
              <a:gdLst/>
              <a:ahLst/>
              <a:cxnLst>
                <a:cxn ang="0">
                  <a:pos x="0" y="774"/>
                </a:cxn>
                <a:cxn ang="0">
                  <a:pos x="2" y="770"/>
                </a:cxn>
                <a:cxn ang="0">
                  <a:pos x="8" y="754"/>
                </a:cxn>
                <a:cxn ang="0">
                  <a:pos x="16" y="730"/>
                </a:cxn>
                <a:cxn ang="0">
                  <a:pos x="32" y="698"/>
                </a:cxn>
                <a:cxn ang="0">
                  <a:pos x="50" y="660"/>
                </a:cxn>
                <a:cxn ang="0">
                  <a:pos x="76" y="618"/>
                </a:cxn>
                <a:cxn ang="0">
                  <a:pos x="106" y="574"/>
                </a:cxn>
                <a:cxn ang="0">
                  <a:pos x="142" y="528"/>
                </a:cxn>
                <a:cxn ang="0">
                  <a:pos x="186" y="482"/>
                </a:cxn>
                <a:cxn ang="0">
                  <a:pos x="236" y="438"/>
                </a:cxn>
                <a:cxn ang="0">
                  <a:pos x="294" y="398"/>
                </a:cxn>
                <a:cxn ang="0">
                  <a:pos x="360" y="360"/>
                </a:cxn>
                <a:cxn ang="0">
                  <a:pos x="426" y="332"/>
                </a:cxn>
                <a:cxn ang="0">
                  <a:pos x="488" y="314"/>
                </a:cxn>
                <a:cxn ang="0">
                  <a:pos x="544" y="304"/>
                </a:cxn>
                <a:cxn ang="0">
                  <a:pos x="594" y="300"/>
                </a:cxn>
                <a:cxn ang="0">
                  <a:pos x="638" y="300"/>
                </a:cxn>
                <a:cxn ang="0">
                  <a:pos x="678" y="304"/>
                </a:cxn>
                <a:cxn ang="0">
                  <a:pos x="710" y="312"/>
                </a:cxn>
                <a:cxn ang="0">
                  <a:pos x="736" y="320"/>
                </a:cxn>
                <a:cxn ang="0">
                  <a:pos x="754" y="326"/>
                </a:cxn>
                <a:cxn ang="0">
                  <a:pos x="766" y="332"/>
                </a:cxn>
                <a:cxn ang="0">
                  <a:pos x="770" y="334"/>
                </a:cxn>
                <a:cxn ang="0">
                  <a:pos x="680" y="476"/>
                </a:cxn>
                <a:cxn ang="0">
                  <a:pos x="982" y="370"/>
                </a:cxn>
                <a:cxn ang="0">
                  <a:pos x="912" y="0"/>
                </a:cxn>
                <a:cxn ang="0">
                  <a:pos x="854" y="150"/>
                </a:cxn>
                <a:cxn ang="0">
                  <a:pos x="850" y="148"/>
                </a:cxn>
                <a:cxn ang="0">
                  <a:pos x="838" y="142"/>
                </a:cxn>
                <a:cxn ang="0">
                  <a:pos x="822" y="134"/>
                </a:cxn>
                <a:cxn ang="0">
                  <a:pos x="798" y="126"/>
                </a:cxn>
                <a:cxn ang="0">
                  <a:pos x="768" y="120"/>
                </a:cxn>
                <a:cxn ang="0">
                  <a:pos x="732" y="114"/>
                </a:cxn>
                <a:cxn ang="0">
                  <a:pos x="692" y="110"/>
                </a:cxn>
                <a:cxn ang="0">
                  <a:pos x="646" y="110"/>
                </a:cxn>
                <a:cxn ang="0">
                  <a:pos x="596" y="116"/>
                </a:cxn>
                <a:cxn ang="0">
                  <a:pos x="540" y="126"/>
                </a:cxn>
                <a:cxn ang="0">
                  <a:pos x="482" y="146"/>
                </a:cxn>
                <a:cxn ang="0">
                  <a:pos x="422" y="172"/>
                </a:cxn>
                <a:cxn ang="0">
                  <a:pos x="356" y="210"/>
                </a:cxn>
                <a:cxn ang="0">
                  <a:pos x="290" y="258"/>
                </a:cxn>
                <a:cxn ang="0">
                  <a:pos x="230" y="310"/>
                </a:cxn>
                <a:cxn ang="0">
                  <a:pos x="178" y="364"/>
                </a:cxn>
                <a:cxn ang="0">
                  <a:pos x="136" y="422"/>
                </a:cxn>
                <a:cxn ang="0">
                  <a:pos x="100" y="480"/>
                </a:cxn>
                <a:cxn ang="0">
                  <a:pos x="72" y="536"/>
                </a:cxn>
                <a:cxn ang="0">
                  <a:pos x="48" y="590"/>
                </a:cxn>
                <a:cxn ang="0">
                  <a:pos x="30" y="640"/>
                </a:cxn>
                <a:cxn ang="0">
                  <a:pos x="18" y="684"/>
                </a:cxn>
                <a:cxn ang="0">
                  <a:pos x="8" y="722"/>
                </a:cxn>
                <a:cxn ang="0">
                  <a:pos x="4" y="750"/>
                </a:cxn>
                <a:cxn ang="0">
                  <a:pos x="0" y="768"/>
                </a:cxn>
                <a:cxn ang="0">
                  <a:pos x="0" y="774"/>
                </a:cxn>
              </a:cxnLst>
              <a:rect l="0" t="0" r="r" b="b"/>
              <a:pathLst>
                <a:path w="982" h="774">
                  <a:moveTo>
                    <a:pt x="0" y="774"/>
                  </a:moveTo>
                  <a:lnTo>
                    <a:pt x="2" y="770"/>
                  </a:lnTo>
                  <a:lnTo>
                    <a:pt x="8" y="754"/>
                  </a:lnTo>
                  <a:lnTo>
                    <a:pt x="16" y="730"/>
                  </a:lnTo>
                  <a:lnTo>
                    <a:pt x="32" y="698"/>
                  </a:lnTo>
                  <a:lnTo>
                    <a:pt x="50" y="660"/>
                  </a:lnTo>
                  <a:lnTo>
                    <a:pt x="76" y="618"/>
                  </a:lnTo>
                  <a:lnTo>
                    <a:pt x="106" y="574"/>
                  </a:lnTo>
                  <a:lnTo>
                    <a:pt x="142" y="528"/>
                  </a:lnTo>
                  <a:lnTo>
                    <a:pt x="186" y="482"/>
                  </a:lnTo>
                  <a:lnTo>
                    <a:pt x="236" y="438"/>
                  </a:lnTo>
                  <a:lnTo>
                    <a:pt x="294" y="398"/>
                  </a:lnTo>
                  <a:lnTo>
                    <a:pt x="360" y="360"/>
                  </a:lnTo>
                  <a:lnTo>
                    <a:pt x="426" y="332"/>
                  </a:lnTo>
                  <a:lnTo>
                    <a:pt x="488" y="314"/>
                  </a:lnTo>
                  <a:lnTo>
                    <a:pt x="544" y="304"/>
                  </a:lnTo>
                  <a:lnTo>
                    <a:pt x="594" y="300"/>
                  </a:lnTo>
                  <a:lnTo>
                    <a:pt x="638" y="300"/>
                  </a:lnTo>
                  <a:lnTo>
                    <a:pt x="678" y="304"/>
                  </a:lnTo>
                  <a:lnTo>
                    <a:pt x="710" y="312"/>
                  </a:lnTo>
                  <a:lnTo>
                    <a:pt x="736" y="320"/>
                  </a:lnTo>
                  <a:lnTo>
                    <a:pt x="754" y="326"/>
                  </a:lnTo>
                  <a:lnTo>
                    <a:pt x="766" y="332"/>
                  </a:lnTo>
                  <a:lnTo>
                    <a:pt x="770" y="334"/>
                  </a:lnTo>
                  <a:lnTo>
                    <a:pt x="680" y="476"/>
                  </a:lnTo>
                  <a:lnTo>
                    <a:pt x="982" y="370"/>
                  </a:lnTo>
                  <a:lnTo>
                    <a:pt x="912" y="0"/>
                  </a:lnTo>
                  <a:lnTo>
                    <a:pt x="854" y="150"/>
                  </a:lnTo>
                  <a:lnTo>
                    <a:pt x="850" y="148"/>
                  </a:lnTo>
                  <a:lnTo>
                    <a:pt x="838" y="142"/>
                  </a:lnTo>
                  <a:lnTo>
                    <a:pt x="822" y="134"/>
                  </a:lnTo>
                  <a:lnTo>
                    <a:pt x="798" y="126"/>
                  </a:lnTo>
                  <a:lnTo>
                    <a:pt x="768" y="120"/>
                  </a:lnTo>
                  <a:lnTo>
                    <a:pt x="732" y="114"/>
                  </a:lnTo>
                  <a:lnTo>
                    <a:pt x="692" y="110"/>
                  </a:lnTo>
                  <a:lnTo>
                    <a:pt x="646" y="110"/>
                  </a:lnTo>
                  <a:lnTo>
                    <a:pt x="596" y="116"/>
                  </a:lnTo>
                  <a:lnTo>
                    <a:pt x="540" y="126"/>
                  </a:lnTo>
                  <a:lnTo>
                    <a:pt x="482" y="146"/>
                  </a:lnTo>
                  <a:lnTo>
                    <a:pt x="422" y="172"/>
                  </a:lnTo>
                  <a:lnTo>
                    <a:pt x="356" y="210"/>
                  </a:lnTo>
                  <a:lnTo>
                    <a:pt x="290" y="258"/>
                  </a:lnTo>
                  <a:lnTo>
                    <a:pt x="230" y="310"/>
                  </a:lnTo>
                  <a:lnTo>
                    <a:pt x="178" y="364"/>
                  </a:lnTo>
                  <a:lnTo>
                    <a:pt x="136" y="422"/>
                  </a:lnTo>
                  <a:lnTo>
                    <a:pt x="100" y="480"/>
                  </a:lnTo>
                  <a:lnTo>
                    <a:pt x="72" y="536"/>
                  </a:lnTo>
                  <a:lnTo>
                    <a:pt x="48" y="590"/>
                  </a:lnTo>
                  <a:lnTo>
                    <a:pt x="30" y="640"/>
                  </a:lnTo>
                  <a:lnTo>
                    <a:pt x="18" y="684"/>
                  </a:lnTo>
                  <a:lnTo>
                    <a:pt x="8" y="722"/>
                  </a:lnTo>
                  <a:lnTo>
                    <a:pt x="4" y="750"/>
                  </a:lnTo>
                  <a:lnTo>
                    <a:pt x="0" y="768"/>
                  </a:lnTo>
                  <a:lnTo>
                    <a:pt x="0" y="774"/>
                  </a:lnTo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57647"/>
                    <a:invGamma/>
                    <a:alpha val="32001"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1270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26639" name="Text Box 13"/>
            <p:cNvSpPr txBox="1">
              <a:spLocks noChangeArrowheads="1"/>
            </p:cNvSpPr>
            <p:nvPr/>
          </p:nvSpPr>
          <p:spPr bwMode="gray">
            <a:xfrm>
              <a:off x="2584" y="1812"/>
              <a:ext cx="589" cy="21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TW" sz="1400">
                  <a:solidFill>
                    <a:schemeClr val="bg1"/>
                  </a:solidFill>
                </a:rPr>
                <a:t>Add Your Title</a:t>
              </a:r>
            </a:p>
          </p:txBody>
        </p:sp>
        <p:sp>
          <p:nvSpPr>
            <p:cNvPr id="26640" name="Text Box 14"/>
            <p:cNvSpPr txBox="1">
              <a:spLocks noChangeArrowheads="1"/>
            </p:cNvSpPr>
            <p:nvPr/>
          </p:nvSpPr>
          <p:spPr bwMode="gray">
            <a:xfrm>
              <a:off x="4168" y="1500"/>
              <a:ext cx="589" cy="21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TW" sz="1400">
                  <a:solidFill>
                    <a:srgbClr val="FFFFFF"/>
                  </a:solidFill>
                </a:rPr>
                <a:t>Add Your Title</a:t>
              </a:r>
            </a:p>
          </p:txBody>
        </p:sp>
        <p:grpSp>
          <p:nvGrpSpPr>
            <p:cNvPr id="3" name="Group 15"/>
            <p:cNvGrpSpPr>
              <a:grpSpLocks/>
            </p:cNvGrpSpPr>
            <p:nvPr/>
          </p:nvGrpSpPr>
          <p:grpSpPr bwMode="auto">
            <a:xfrm>
              <a:off x="576" y="2082"/>
              <a:ext cx="1446" cy="2178"/>
              <a:chOff x="576" y="1836"/>
              <a:chExt cx="1446" cy="2178"/>
            </a:xfrm>
          </p:grpSpPr>
          <p:sp>
            <p:nvSpPr>
              <p:cNvPr id="26644" name="AutoShape 16"/>
              <p:cNvSpPr>
                <a:spLocks noChangeArrowheads="1"/>
              </p:cNvSpPr>
              <p:nvPr/>
            </p:nvSpPr>
            <p:spPr bwMode="auto">
              <a:xfrm>
                <a:off x="576" y="1942"/>
                <a:ext cx="1446" cy="1988"/>
              </a:xfrm>
              <a:prstGeom prst="roundRect">
                <a:avLst>
                  <a:gd name="adj" fmla="val 4690"/>
                </a:avLst>
              </a:prstGeom>
              <a:noFill/>
              <a:ln w="57150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04465" name="AutoShape 17"/>
              <p:cNvSpPr>
                <a:spLocks noChangeArrowheads="1"/>
              </p:cNvSpPr>
              <p:nvPr/>
            </p:nvSpPr>
            <p:spPr bwMode="gray">
              <a:xfrm>
                <a:off x="712" y="1852"/>
                <a:ext cx="1174" cy="18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>
                      <a:gamma/>
                      <a:shade val="38824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38824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26646" name="AutoShape 18"/>
              <p:cNvSpPr>
                <a:spLocks noChangeArrowheads="1"/>
              </p:cNvSpPr>
              <p:nvPr/>
            </p:nvSpPr>
            <p:spPr bwMode="auto">
              <a:xfrm flipH="1">
                <a:off x="1773" y="1897"/>
                <a:ext cx="45" cy="91"/>
              </a:xfrm>
              <a:prstGeom prst="octagon">
                <a:avLst>
                  <a:gd name="adj" fmla="val 29287"/>
                </a:avLst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6647" name="AutoShape 19"/>
              <p:cNvSpPr>
                <a:spLocks noChangeArrowheads="1"/>
              </p:cNvSpPr>
              <p:nvPr/>
            </p:nvSpPr>
            <p:spPr bwMode="auto">
              <a:xfrm flipH="1">
                <a:off x="776" y="1897"/>
                <a:ext cx="46" cy="91"/>
              </a:xfrm>
              <a:prstGeom prst="octagon">
                <a:avLst>
                  <a:gd name="adj" fmla="val 29287"/>
                </a:avLst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6648" name="Text Box 20"/>
              <p:cNvSpPr txBox="1">
                <a:spLocks noChangeArrowheads="1"/>
              </p:cNvSpPr>
              <p:nvPr/>
            </p:nvSpPr>
            <p:spPr bwMode="gray">
              <a:xfrm>
                <a:off x="1001" y="1836"/>
                <a:ext cx="589" cy="21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altLang="zh-TW" sz="1400">
                    <a:solidFill>
                      <a:schemeClr val="bg1"/>
                    </a:solidFill>
                  </a:rPr>
                  <a:t>Add Your Title</a:t>
                </a:r>
              </a:p>
            </p:txBody>
          </p:sp>
          <p:sp>
            <p:nvSpPr>
              <p:cNvPr id="26649" name="Text Box 21"/>
              <p:cNvSpPr txBox="1">
                <a:spLocks noChangeArrowheads="1"/>
              </p:cNvSpPr>
              <p:nvPr/>
            </p:nvSpPr>
            <p:spPr bwMode="auto">
              <a:xfrm>
                <a:off x="625" y="2105"/>
                <a:ext cx="1343" cy="1909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marL="0" lvl="3" algn="ctr" eaLnBrk="0" hangingPunct="0"/>
                <a:endParaRPr lang="en-US" altLang="zh-TW" sz="2600" b="1" dirty="0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endParaRPr>
              </a:p>
              <a:p>
                <a:pPr marL="0" lvl="3" algn="ctr" eaLnBrk="0" hangingPunct="0"/>
                <a:r>
                  <a:rPr lang="zh-TW" altLang="en-US" sz="4000" b="1" dirty="0">
                    <a:solidFill>
                      <a:srgbClr val="002060"/>
                    </a:solidFill>
                    <a:latin typeface="微軟正黑體" pitchFamily="34" charset="-120"/>
                    <a:ea typeface="微軟正黑體" pitchFamily="34" charset="-120"/>
                    <a:cs typeface="Times New Roman" pitchFamily="18" charset="0"/>
                  </a:rPr>
                  <a:t>口語</a:t>
                </a:r>
                <a:endParaRPr lang="en-US" altLang="zh-TW" sz="4000" b="1" dirty="0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endParaRPr>
              </a:p>
              <a:p>
                <a:pPr marL="0" lvl="3" algn="ctr" eaLnBrk="0" hangingPunct="0"/>
                <a:r>
                  <a:rPr lang="zh-TW" altLang="en-US" sz="4000" b="1" dirty="0" smtClean="0">
                    <a:solidFill>
                      <a:srgbClr val="002060"/>
                    </a:solidFill>
                    <a:latin typeface="微軟正黑體" pitchFamily="34" charset="-120"/>
                    <a:ea typeface="微軟正黑體" pitchFamily="34" charset="-120"/>
                    <a:cs typeface="Times New Roman" pitchFamily="18" charset="0"/>
                  </a:rPr>
                  <a:t>教學</a:t>
                </a:r>
                <a:endParaRPr lang="en-US" altLang="zh-TW" sz="4000" b="1" dirty="0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endParaRPr>
              </a:p>
              <a:p>
                <a:pPr marL="0" lvl="3" algn="ctr" eaLnBrk="0" hangingPunct="0"/>
                <a:endParaRPr lang="en-US" altLang="zh-TW" sz="2600" b="1" dirty="0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endParaRPr>
              </a:p>
              <a:p>
                <a:pPr marL="0" lvl="3" algn="ctr" eaLnBrk="0" hangingPunct="0"/>
                <a:endParaRPr lang="en-US" altLang="zh-TW" sz="2600" b="1" dirty="0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endParaRPr>
              </a:p>
              <a:p>
                <a:pPr eaLnBrk="0" hangingPunct="0"/>
                <a:endParaRPr lang="en-US" altLang="zh-TW" dirty="0">
                  <a:solidFill>
                    <a:srgbClr val="000000"/>
                  </a:solidFill>
                  <a:ea typeface="微軟正黑體" pitchFamily="34" charset="-120"/>
                  <a:cs typeface="Times New Roman" pitchFamily="18" charset="0"/>
                </a:endParaRPr>
              </a:p>
            </p:txBody>
          </p:sp>
        </p:grpSp>
        <p:sp>
          <p:nvSpPr>
            <p:cNvPr id="26642" name="Text Box 22"/>
            <p:cNvSpPr txBox="1">
              <a:spLocks noChangeArrowheads="1"/>
            </p:cNvSpPr>
            <p:nvPr/>
          </p:nvSpPr>
          <p:spPr bwMode="auto">
            <a:xfrm>
              <a:off x="2208" y="2064"/>
              <a:ext cx="1344" cy="14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endParaRPr lang="en-US" altLang="zh-TW">
                <a:solidFill>
                  <a:srgbClr val="000000"/>
                </a:solidFill>
              </a:endParaRPr>
            </a:p>
            <a:p>
              <a:pPr eaLnBrk="0" hangingPunct="0"/>
              <a:endParaRPr lang="en-US" altLang="zh-TW">
                <a:solidFill>
                  <a:srgbClr val="000000"/>
                </a:solidFill>
              </a:endParaRPr>
            </a:p>
            <a:p>
              <a:pPr marL="0" lvl="3" algn="ctr" eaLnBrk="0" hangingPunct="0"/>
              <a:r>
                <a:rPr lang="zh-TW" altLang="en-US" sz="4000" b="1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實作</a:t>
              </a:r>
              <a:endParaRPr lang="en-US" altLang="zh-TW" sz="4000" b="1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 marL="0" lvl="3" algn="ctr" eaLnBrk="0" hangingPunct="0"/>
              <a:r>
                <a:rPr lang="zh-TW" altLang="en-US" sz="4000" b="1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評量</a:t>
              </a:r>
              <a:endParaRPr lang="en-US" altLang="zh-TW" sz="4000" b="1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 algn="ctr" eaLnBrk="0" hangingPunct="0"/>
              <a:endParaRPr lang="en-US" altLang="zh-TW">
                <a:solidFill>
                  <a:srgbClr val="000000"/>
                </a:solidFill>
              </a:endParaRPr>
            </a:p>
          </p:txBody>
        </p:sp>
        <p:sp>
          <p:nvSpPr>
            <p:cNvPr id="26643" name="Text Box 23"/>
            <p:cNvSpPr txBox="1">
              <a:spLocks noChangeArrowheads="1"/>
            </p:cNvSpPr>
            <p:nvPr/>
          </p:nvSpPr>
          <p:spPr bwMode="auto">
            <a:xfrm>
              <a:off x="3793" y="1728"/>
              <a:ext cx="1344" cy="128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endParaRPr lang="en-US" altLang="zh-TW" b="1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 algn="ctr" eaLnBrk="0" hangingPunct="0"/>
              <a:endParaRPr lang="en-US" altLang="zh-TW" b="1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 algn="ctr" eaLnBrk="0" hangingPunct="0"/>
              <a:r>
                <a:rPr lang="zh-TW" altLang="en-US" sz="4000" b="1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人際</a:t>
              </a:r>
              <a:endParaRPr lang="en-US" altLang="zh-TW" sz="4000" b="1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 algn="ctr" eaLnBrk="0" hangingPunct="0"/>
              <a:r>
                <a:rPr lang="zh-TW" altLang="en-US" sz="4000" b="1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溝通</a:t>
              </a:r>
              <a:endParaRPr lang="en-US" altLang="zh-TW" sz="4000">
                <a:solidFill>
                  <a:srgbClr val="000000"/>
                </a:solidFill>
                <a:ea typeface="微軟正黑體" pitchFamily="34" charset="-12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400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教師增能</a:t>
            </a:r>
            <a:endParaRPr lang="en-US" altLang="zh-TW" sz="400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9699" name="頁尾版面配置區 2"/>
          <p:cNvSpPr>
            <a:spLocks noGrp="1"/>
          </p:cNvSpPr>
          <p:nvPr>
            <p:ph type="ftr" sz="quarter" idx="11"/>
          </p:nvPr>
        </p:nvSpPr>
        <p:spPr bwMode="auto">
          <a:xfrm>
            <a:off x="609600" y="6356351"/>
            <a:ext cx="2844800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/>
              <a:t>www.themegallery.com</a:t>
            </a:r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1219201" y="1676400"/>
            <a:ext cx="9929284" cy="4705350"/>
            <a:chOff x="576" y="1056"/>
            <a:chExt cx="4691" cy="2964"/>
          </a:xfrm>
        </p:grpSpPr>
        <p:sp>
          <p:nvSpPr>
            <p:cNvPr id="29701" name="AutoShape 3"/>
            <p:cNvSpPr>
              <a:spLocks noChangeArrowheads="1"/>
            </p:cNvSpPr>
            <p:nvPr/>
          </p:nvSpPr>
          <p:spPr bwMode="gray">
            <a:xfrm>
              <a:off x="1200" y="1536"/>
              <a:ext cx="3484" cy="1728"/>
            </a:xfrm>
            <a:prstGeom prst="upArrow">
              <a:avLst>
                <a:gd name="adj1" fmla="val 57824"/>
                <a:gd name="adj2" fmla="val 54398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24932" name="AutoShape 4"/>
            <p:cNvSpPr>
              <a:spLocks noChangeArrowheads="1"/>
            </p:cNvSpPr>
            <p:nvPr/>
          </p:nvSpPr>
          <p:spPr bwMode="gray">
            <a:xfrm>
              <a:off x="1056" y="1056"/>
              <a:ext cx="3648" cy="36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64314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zh-TW" altLang="en-US" sz="2800" b="1" dirty="0">
                  <a:solidFill>
                    <a:srgbClr val="FF0000"/>
                  </a:solidFill>
                </a:rPr>
                <a:t>精</a:t>
              </a:r>
              <a:r>
                <a:rPr lang="zh-TW" altLang="en-US" sz="2800" b="1" dirty="0" smtClean="0">
                  <a:solidFill>
                    <a:srgbClr val="FF0000"/>
                  </a:solidFill>
                </a:rPr>
                <a:t>進本</a:t>
              </a:r>
              <a:r>
                <a:rPr lang="zh-TW" altLang="en-US" sz="2800" b="1" dirty="0" smtClean="0">
                  <a:solidFill>
                    <a:srgbClr val="FF0000"/>
                  </a:solidFill>
                </a:rPr>
                <a:t>土語</a:t>
              </a:r>
              <a:r>
                <a:rPr lang="en-US" altLang="zh-TW" sz="2800" b="1" dirty="0" smtClean="0">
                  <a:solidFill>
                    <a:srgbClr val="FF0000"/>
                  </a:solidFill>
                </a:rPr>
                <a:t>/</a:t>
              </a:r>
              <a:r>
                <a:rPr lang="zh-TW" altLang="en-US" sz="2800" b="1" dirty="0" smtClean="0">
                  <a:solidFill>
                    <a:srgbClr val="FF0000"/>
                  </a:solidFill>
                </a:rPr>
                <a:t>新住民語教學</a:t>
              </a:r>
              <a:r>
                <a:rPr lang="zh-TW" altLang="en-US" sz="2800" b="1" dirty="0">
                  <a:solidFill>
                    <a:srgbClr val="FF0000"/>
                  </a:solidFill>
                </a:rPr>
                <a:t>專業</a:t>
              </a:r>
              <a:endParaRPr lang="en-US" altLang="zh-TW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endParaRPr>
            </a:p>
          </p:txBody>
        </p:sp>
        <p:sp>
          <p:nvSpPr>
            <p:cNvPr id="29703" name="Text Box 5"/>
            <p:cNvSpPr txBox="1">
              <a:spLocks noChangeArrowheads="1"/>
            </p:cNvSpPr>
            <p:nvPr/>
          </p:nvSpPr>
          <p:spPr bwMode="gray">
            <a:xfrm>
              <a:off x="2404" y="1920"/>
              <a:ext cx="935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zh-TW" altLang="en-US" sz="2800" b="1">
                  <a:solidFill>
                    <a:srgbClr val="FF0000"/>
                  </a:solidFill>
                </a:rPr>
                <a:t>研習與對話</a:t>
              </a:r>
              <a:endParaRPr lang="en-US" altLang="zh-TW" sz="2800">
                <a:solidFill>
                  <a:schemeClr val="tx2"/>
                </a:solidFill>
              </a:endParaRPr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576" y="2717"/>
              <a:ext cx="995" cy="1303"/>
              <a:chOff x="576" y="2477"/>
              <a:chExt cx="995" cy="1303"/>
            </a:xfrm>
          </p:grpSpPr>
          <p:grpSp>
            <p:nvGrpSpPr>
              <p:cNvPr id="4" name="Group 7"/>
              <p:cNvGrpSpPr>
                <a:grpSpLocks/>
              </p:cNvGrpSpPr>
              <p:nvPr/>
            </p:nvGrpSpPr>
            <p:grpSpPr bwMode="auto">
              <a:xfrm>
                <a:off x="576" y="2477"/>
                <a:ext cx="936" cy="1087"/>
                <a:chOff x="624" y="1584"/>
                <a:chExt cx="1248" cy="1476"/>
              </a:xfrm>
            </p:grpSpPr>
            <p:grpSp>
              <p:nvGrpSpPr>
                <p:cNvPr id="5" name="Group 8"/>
                <p:cNvGrpSpPr>
                  <a:grpSpLocks/>
                </p:cNvGrpSpPr>
                <p:nvPr/>
              </p:nvGrpSpPr>
              <p:grpSpPr bwMode="auto">
                <a:xfrm>
                  <a:off x="624" y="1584"/>
                  <a:ext cx="1248" cy="1296"/>
                  <a:chOff x="2016" y="1920"/>
                  <a:chExt cx="1680" cy="1680"/>
                </a:xfrm>
              </p:grpSpPr>
              <p:sp>
                <p:nvSpPr>
                  <p:cNvPr id="124937" name="Oval 9"/>
                  <p:cNvSpPr>
                    <a:spLocks noChangeArrowheads="1"/>
                  </p:cNvSpPr>
                  <p:nvPr/>
                </p:nvSpPr>
                <p:spPr bwMode="gray">
                  <a:xfrm>
                    <a:off x="2016" y="1920"/>
                    <a:ext cx="1680" cy="167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shade val="63529"/>
                          <a:invGamma/>
                        </a:schemeClr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zh-TW" altLang="en-US"/>
                  </a:p>
                </p:txBody>
              </p:sp>
              <p:sp>
                <p:nvSpPr>
                  <p:cNvPr id="29729" name="Freeform 10"/>
                  <p:cNvSpPr>
                    <a:spLocks/>
                  </p:cNvSpPr>
                  <p:nvPr/>
                </p:nvSpPr>
                <p:spPr bwMode="gray">
                  <a:xfrm>
                    <a:off x="2208" y="1948"/>
                    <a:ext cx="1296" cy="634"/>
                  </a:xfrm>
                  <a:custGeom>
                    <a:avLst/>
                    <a:gdLst>
                      <a:gd name="T0" fmla="*/ 1205 w 1321"/>
                      <a:gd name="T1" fmla="*/ 252 h 712"/>
                      <a:gd name="T2" fmla="*/ 1220 w 1321"/>
                      <a:gd name="T3" fmla="*/ 279 h 712"/>
                      <a:gd name="T4" fmla="*/ 1223 w 1321"/>
                      <a:gd name="T5" fmla="*/ 302 h 712"/>
                      <a:gd name="T6" fmla="*/ 1218 w 1321"/>
                      <a:gd name="T7" fmla="*/ 324 h 712"/>
                      <a:gd name="T8" fmla="*/ 1202 w 1321"/>
                      <a:gd name="T9" fmla="*/ 345 h 712"/>
                      <a:gd name="T10" fmla="*/ 1178 w 1321"/>
                      <a:gd name="T11" fmla="*/ 364 h 712"/>
                      <a:gd name="T12" fmla="*/ 1148 w 1321"/>
                      <a:gd name="T13" fmla="*/ 380 h 712"/>
                      <a:gd name="T14" fmla="*/ 1108 w 1321"/>
                      <a:gd name="T15" fmla="*/ 394 h 712"/>
                      <a:gd name="T16" fmla="*/ 1063 w 1321"/>
                      <a:gd name="T17" fmla="*/ 409 h 712"/>
                      <a:gd name="T18" fmla="*/ 1011 w 1321"/>
                      <a:gd name="T19" fmla="*/ 419 h 712"/>
                      <a:gd name="T20" fmla="*/ 955 w 1321"/>
                      <a:gd name="T21" fmla="*/ 429 h 712"/>
                      <a:gd name="T22" fmla="*/ 896 w 1321"/>
                      <a:gd name="T23" fmla="*/ 436 h 712"/>
                      <a:gd name="T24" fmla="*/ 830 w 1321"/>
                      <a:gd name="T25" fmla="*/ 443 h 712"/>
                      <a:gd name="T26" fmla="*/ 763 w 1321"/>
                      <a:gd name="T27" fmla="*/ 446 h 712"/>
                      <a:gd name="T28" fmla="*/ 737 w 1321"/>
                      <a:gd name="T29" fmla="*/ 448 h 712"/>
                      <a:gd name="T30" fmla="*/ 441 w 1321"/>
                      <a:gd name="T31" fmla="*/ 448 h 712"/>
                      <a:gd name="T32" fmla="*/ 437 w 1321"/>
                      <a:gd name="T33" fmla="*/ 448 h 712"/>
                      <a:gd name="T34" fmla="*/ 379 w 1321"/>
                      <a:gd name="T35" fmla="*/ 445 h 712"/>
                      <a:gd name="T36" fmla="*/ 323 w 1321"/>
                      <a:gd name="T37" fmla="*/ 443 h 712"/>
                      <a:gd name="T38" fmla="*/ 270 w 1321"/>
                      <a:gd name="T39" fmla="*/ 438 h 712"/>
                      <a:gd name="T40" fmla="*/ 219 w 1321"/>
                      <a:gd name="T41" fmla="*/ 434 h 712"/>
                      <a:gd name="T42" fmla="*/ 173 w 1321"/>
                      <a:gd name="T43" fmla="*/ 426 h 712"/>
                      <a:gd name="T44" fmla="*/ 130 w 1321"/>
                      <a:gd name="T45" fmla="*/ 416 h 712"/>
                      <a:gd name="T46" fmla="*/ 94 w 1321"/>
                      <a:gd name="T47" fmla="*/ 408 h 712"/>
                      <a:gd name="T48" fmla="*/ 63 w 1321"/>
                      <a:gd name="T49" fmla="*/ 396 h 712"/>
                      <a:gd name="T50" fmla="*/ 35 w 1321"/>
                      <a:gd name="T51" fmla="*/ 382 h 712"/>
                      <a:gd name="T52" fmla="*/ 18 w 1321"/>
                      <a:gd name="T53" fmla="*/ 366 h 712"/>
                      <a:gd name="T54" fmla="*/ 6 w 1321"/>
                      <a:gd name="T55" fmla="*/ 348 h 712"/>
                      <a:gd name="T56" fmla="*/ 0 w 1321"/>
                      <a:gd name="T57" fmla="*/ 329 h 712"/>
                      <a:gd name="T58" fmla="*/ 0 w 1321"/>
                      <a:gd name="T59" fmla="*/ 327 h 712"/>
                      <a:gd name="T60" fmla="*/ 4 w 1321"/>
                      <a:gd name="T61" fmla="*/ 306 h 712"/>
                      <a:gd name="T62" fmla="*/ 16 w 1321"/>
                      <a:gd name="T63" fmla="*/ 280 h 712"/>
                      <a:gd name="T64" fmla="*/ 47 w 1321"/>
                      <a:gd name="T65" fmla="*/ 232 h 712"/>
                      <a:gd name="T66" fmla="*/ 86 w 1321"/>
                      <a:gd name="T67" fmla="*/ 188 h 712"/>
                      <a:gd name="T68" fmla="*/ 135 w 1321"/>
                      <a:gd name="T69" fmla="*/ 148 h 712"/>
                      <a:gd name="T70" fmla="*/ 188 w 1321"/>
                      <a:gd name="T71" fmla="*/ 111 h 712"/>
                      <a:gd name="T72" fmla="*/ 250 w 1321"/>
                      <a:gd name="T73" fmla="*/ 78 h 712"/>
                      <a:gd name="T74" fmla="*/ 317 w 1321"/>
                      <a:gd name="T75" fmla="*/ 52 h 712"/>
                      <a:gd name="T76" fmla="*/ 384 w 1321"/>
                      <a:gd name="T77" fmla="*/ 29 h 712"/>
                      <a:gd name="T78" fmla="*/ 461 w 1321"/>
                      <a:gd name="T79" fmla="*/ 13 h 712"/>
                      <a:gd name="T80" fmla="*/ 538 w 1321"/>
                      <a:gd name="T81" fmla="*/ 4 h 712"/>
                      <a:gd name="T82" fmla="*/ 618 w 1321"/>
                      <a:gd name="T83" fmla="*/ 0 h 712"/>
                      <a:gd name="T84" fmla="*/ 618 w 1321"/>
                      <a:gd name="T85" fmla="*/ 0 h 712"/>
                      <a:gd name="T86" fmla="*/ 703 w 1321"/>
                      <a:gd name="T87" fmla="*/ 4 h 712"/>
                      <a:gd name="T88" fmla="*/ 785 w 1321"/>
                      <a:gd name="T89" fmla="*/ 14 h 712"/>
                      <a:gd name="T90" fmla="*/ 863 w 1321"/>
                      <a:gd name="T91" fmla="*/ 33 h 712"/>
                      <a:gd name="T92" fmla="*/ 936 w 1321"/>
                      <a:gd name="T93" fmla="*/ 56 h 712"/>
                      <a:gd name="T94" fmla="*/ 1003 w 1321"/>
                      <a:gd name="T95" fmla="*/ 86 h 712"/>
                      <a:gd name="T96" fmla="*/ 1064 w 1321"/>
                      <a:gd name="T97" fmla="*/ 122 h 712"/>
                      <a:gd name="T98" fmla="*/ 1119 w 1321"/>
                      <a:gd name="T99" fmla="*/ 161 h 712"/>
                      <a:gd name="T100" fmla="*/ 1166 w 1321"/>
                      <a:gd name="T101" fmla="*/ 204 h 712"/>
                      <a:gd name="T102" fmla="*/ 1205 w 1321"/>
                      <a:gd name="T103" fmla="*/ 252 h 712"/>
                      <a:gd name="T104" fmla="*/ 1205 w 1321"/>
                      <a:gd name="T105" fmla="*/ 252 h 712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1321"/>
                      <a:gd name="T160" fmla="*/ 0 h 712"/>
                      <a:gd name="T161" fmla="*/ 1321 w 1321"/>
                      <a:gd name="T162" fmla="*/ 712 h 712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1321" h="712">
                        <a:moveTo>
                          <a:pt x="1301" y="401"/>
                        </a:moveTo>
                        <a:lnTo>
                          <a:pt x="1317" y="442"/>
                        </a:lnTo>
                        <a:lnTo>
                          <a:pt x="1321" y="481"/>
                        </a:lnTo>
                        <a:lnTo>
                          <a:pt x="1315" y="516"/>
                        </a:lnTo>
                        <a:lnTo>
                          <a:pt x="1298" y="550"/>
                        </a:lnTo>
                        <a:lnTo>
                          <a:pt x="1272" y="579"/>
                        </a:lnTo>
                        <a:lnTo>
                          <a:pt x="1239" y="604"/>
                        </a:lnTo>
                        <a:lnTo>
                          <a:pt x="1196" y="628"/>
                        </a:lnTo>
                        <a:lnTo>
                          <a:pt x="1147" y="649"/>
                        </a:lnTo>
                        <a:lnTo>
                          <a:pt x="1092" y="667"/>
                        </a:lnTo>
                        <a:lnTo>
                          <a:pt x="1031" y="683"/>
                        </a:lnTo>
                        <a:lnTo>
                          <a:pt x="967" y="694"/>
                        </a:lnTo>
                        <a:lnTo>
                          <a:pt x="896" y="704"/>
                        </a:lnTo>
                        <a:lnTo>
                          <a:pt x="824" y="710"/>
                        </a:lnTo>
                        <a:lnTo>
                          <a:pt x="795" y="712"/>
                        </a:lnTo>
                        <a:lnTo>
                          <a:pt x="476" y="712"/>
                        </a:lnTo>
                        <a:lnTo>
                          <a:pt x="472" y="712"/>
                        </a:lnTo>
                        <a:lnTo>
                          <a:pt x="409" y="708"/>
                        </a:lnTo>
                        <a:lnTo>
                          <a:pt x="348" y="704"/>
                        </a:lnTo>
                        <a:lnTo>
                          <a:pt x="290" y="696"/>
                        </a:lnTo>
                        <a:lnTo>
                          <a:pt x="235" y="689"/>
                        </a:lnTo>
                        <a:lnTo>
                          <a:pt x="186" y="677"/>
                        </a:lnTo>
                        <a:lnTo>
                          <a:pt x="141" y="663"/>
                        </a:lnTo>
                        <a:lnTo>
                          <a:pt x="102" y="648"/>
                        </a:lnTo>
                        <a:lnTo>
                          <a:pt x="67" y="630"/>
                        </a:lnTo>
                        <a:lnTo>
                          <a:pt x="39" y="608"/>
                        </a:lnTo>
                        <a:lnTo>
                          <a:pt x="18" y="583"/>
                        </a:lnTo>
                        <a:lnTo>
                          <a:pt x="6" y="554"/>
                        </a:lnTo>
                        <a:lnTo>
                          <a:pt x="0" y="524"/>
                        </a:lnTo>
                        <a:lnTo>
                          <a:pt x="0" y="520"/>
                        </a:lnTo>
                        <a:lnTo>
                          <a:pt x="4" y="487"/>
                        </a:lnTo>
                        <a:lnTo>
                          <a:pt x="16" y="446"/>
                        </a:lnTo>
                        <a:lnTo>
                          <a:pt x="51" y="370"/>
                        </a:lnTo>
                        <a:lnTo>
                          <a:pt x="94" y="299"/>
                        </a:lnTo>
                        <a:lnTo>
                          <a:pt x="147" y="235"/>
                        </a:lnTo>
                        <a:lnTo>
                          <a:pt x="204" y="176"/>
                        </a:lnTo>
                        <a:lnTo>
                          <a:pt x="270" y="125"/>
                        </a:lnTo>
                        <a:lnTo>
                          <a:pt x="341" y="82"/>
                        </a:lnTo>
                        <a:lnTo>
                          <a:pt x="415" y="47"/>
                        </a:lnTo>
                        <a:lnTo>
                          <a:pt x="497" y="21"/>
                        </a:lnTo>
                        <a:lnTo>
                          <a:pt x="581" y="6"/>
                        </a:lnTo>
                        <a:lnTo>
                          <a:pt x="667" y="0"/>
                        </a:lnTo>
                        <a:lnTo>
                          <a:pt x="759" y="6"/>
                        </a:lnTo>
                        <a:lnTo>
                          <a:pt x="847" y="23"/>
                        </a:lnTo>
                        <a:lnTo>
                          <a:pt x="932" y="53"/>
                        </a:lnTo>
                        <a:lnTo>
                          <a:pt x="1010" y="90"/>
                        </a:lnTo>
                        <a:lnTo>
                          <a:pt x="1082" y="137"/>
                        </a:lnTo>
                        <a:lnTo>
                          <a:pt x="1149" y="194"/>
                        </a:lnTo>
                        <a:lnTo>
                          <a:pt x="1208" y="256"/>
                        </a:lnTo>
                        <a:lnTo>
                          <a:pt x="1258" y="325"/>
                        </a:lnTo>
                        <a:lnTo>
                          <a:pt x="1301" y="401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FFFF"/>
                      </a:gs>
                      <a:gs pos="100000">
                        <a:schemeClr val="accent2"/>
                      </a:gs>
                    </a:gsLst>
                    <a:lin ang="5400000" scaled="1"/>
                  </a:gradFill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TW" altLang="en-US"/>
                  </a:p>
                </p:txBody>
              </p:sp>
            </p:grpSp>
            <p:sp>
              <p:nvSpPr>
                <p:cNvPr id="124939" name="Text Box 11"/>
                <p:cNvSpPr txBox="1">
                  <a:spLocks noChangeArrowheads="1"/>
                </p:cNvSpPr>
                <p:nvPr/>
              </p:nvSpPr>
              <p:spPr bwMode="gray">
                <a:xfrm>
                  <a:off x="932" y="2244"/>
                  <a:ext cx="623" cy="81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algn="ctr" eaLnBrk="0" hangingPunct="0">
                    <a:defRPr/>
                  </a:pPr>
                  <a:r>
                    <a:rPr lang="zh-TW" altLang="en-US" sz="2800" dirty="0">
                      <a:solidFill>
                        <a:srgbClr val="FF0000"/>
                      </a:solidFill>
                    </a:rPr>
                    <a:t>專業</a:t>
                  </a:r>
                  <a:endParaRPr lang="en-US" altLang="zh-TW" sz="2800" dirty="0">
                    <a:solidFill>
                      <a:srgbClr val="FF0000"/>
                    </a:solidFill>
                  </a:endParaRPr>
                </a:p>
                <a:p>
                  <a:pPr algn="ctr" eaLnBrk="0" hangingPunct="0">
                    <a:defRPr/>
                  </a:pPr>
                  <a:r>
                    <a:rPr lang="zh-TW" altLang="en-US" sz="2800" dirty="0">
                      <a:solidFill>
                        <a:srgbClr val="FF0000"/>
                      </a:solidFill>
                    </a:rPr>
                    <a:t>進修</a:t>
                  </a:r>
                  <a:r>
                    <a:rPr lang="en-US" altLang="zh-TW" sz="2000" dirty="0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t</a:t>
                  </a:r>
                </a:p>
              </p:txBody>
            </p:sp>
          </p:grpSp>
          <p:sp>
            <p:nvSpPr>
              <p:cNvPr id="29725" name="Oval 12"/>
              <p:cNvSpPr>
                <a:spLocks noChangeArrowheads="1"/>
              </p:cNvSpPr>
              <p:nvPr/>
            </p:nvSpPr>
            <p:spPr bwMode="gray">
              <a:xfrm>
                <a:off x="576" y="3504"/>
                <a:ext cx="995" cy="276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rgbClr val="EAEAEA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zh-TW" altLang="en-US"/>
              </a:p>
            </p:txBody>
          </p:sp>
        </p:grpSp>
        <p:grpSp>
          <p:nvGrpSpPr>
            <p:cNvPr id="6" name="Group 13"/>
            <p:cNvGrpSpPr>
              <a:grpSpLocks/>
            </p:cNvGrpSpPr>
            <p:nvPr/>
          </p:nvGrpSpPr>
          <p:grpSpPr bwMode="auto">
            <a:xfrm>
              <a:off x="1776" y="2716"/>
              <a:ext cx="1019" cy="1304"/>
              <a:chOff x="1776" y="2476"/>
              <a:chExt cx="1019" cy="1304"/>
            </a:xfrm>
          </p:grpSpPr>
          <p:grpSp>
            <p:nvGrpSpPr>
              <p:cNvPr id="7" name="Group 14"/>
              <p:cNvGrpSpPr>
                <a:grpSpLocks/>
              </p:cNvGrpSpPr>
              <p:nvPr/>
            </p:nvGrpSpPr>
            <p:grpSpPr bwMode="auto">
              <a:xfrm>
                <a:off x="1776" y="2476"/>
                <a:ext cx="960" cy="958"/>
                <a:chOff x="2016" y="1920"/>
                <a:chExt cx="1680" cy="1680"/>
              </a:xfrm>
            </p:grpSpPr>
            <p:sp>
              <p:nvSpPr>
                <p:cNvPr id="124943" name="Oval 15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51373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124944" name="Freeform 16"/>
                <p:cNvSpPr>
                  <a:spLocks/>
                </p:cNvSpPr>
                <p:nvPr/>
              </p:nvSpPr>
              <p:spPr bwMode="gray">
                <a:xfrm>
                  <a:off x="2209" y="1948"/>
                  <a:ext cx="1295" cy="633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</p:grpSp>
          <p:sp>
            <p:nvSpPr>
              <p:cNvPr id="124945" name="Text Box 17"/>
              <p:cNvSpPr txBox="1">
                <a:spLocks noChangeArrowheads="1"/>
              </p:cNvSpPr>
              <p:nvPr/>
            </p:nvSpPr>
            <p:spPr bwMode="gray">
              <a:xfrm>
                <a:off x="1824" y="2936"/>
                <a:ext cx="864" cy="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eaLnBrk="0" hangingPunct="0">
                  <a:defRPr/>
                </a:pPr>
                <a:r>
                  <a:rPr lang="zh-TW" altLang="en-US" sz="2800" b="1" dirty="0">
                    <a:solidFill>
                      <a:srgbClr val="FF0000"/>
                    </a:solidFill>
                  </a:rPr>
                  <a:t>教學</a:t>
                </a:r>
                <a:endParaRPr lang="en-US" altLang="zh-TW" sz="2800" b="1" dirty="0">
                  <a:solidFill>
                    <a:srgbClr val="FF0000"/>
                  </a:solidFill>
                </a:endParaRPr>
              </a:p>
              <a:p>
                <a:pPr algn="ctr" eaLnBrk="0" hangingPunct="0">
                  <a:defRPr/>
                </a:pPr>
                <a:r>
                  <a:rPr lang="zh-TW" altLang="en-US" sz="2800" b="1" dirty="0">
                    <a:solidFill>
                      <a:srgbClr val="FF0000"/>
                    </a:solidFill>
                  </a:rPr>
                  <a:t>研習</a:t>
                </a:r>
                <a:r>
                  <a:rPr lang="en-US" altLang="zh-TW" sz="28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t</a:t>
                </a:r>
              </a:p>
            </p:txBody>
          </p:sp>
          <p:sp>
            <p:nvSpPr>
              <p:cNvPr id="29721" name="Oval 18"/>
              <p:cNvSpPr>
                <a:spLocks noChangeArrowheads="1"/>
              </p:cNvSpPr>
              <p:nvPr/>
            </p:nvSpPr>
            <p:spPr bwMode="gray">
              <a:xfrm>
                <a:off x="1800" y="3504"/>
                <a:ext cx="995" cy="276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rgbClr val="F8F8F8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zh-TW" altLang="en-US"/>
              </a:p>
            </p:txBody>
          </p:sp>
        </p:grpSp>
        <p:grpSp>
          <p:nvGrpSpPr>
            <p:cNvPr id="8" name="Group 19"/>
            <p:cNvGrpSpPr>
              <a:grpSpLocks/>
            </p:cNvGrpSpPr>
            <p:nvPr/>
          </p:nvGrpSpPr>
          <p:grpSpPr bwMode="auto">
            <a:xfrm>
              <a:off x="3072" y="2688"/>
              <a:ext cx="1028" cy="1332"/>
              <a:chOff x="3072" y="2448"/>
              <a:chExt cx="1028" cy="1332"/>
            </a:xfrm>
          </p:grpSpPr>
          <p:grpSp>
            <p:nvGrpSpPr>
              <p:cNvPr id="9" name="Group 20"/>
              <p:cNvGrpSpPr>
                <a:grpSpLocks/>
              </p:cNvGrpSpPr>
              <p:nvPr/>
            </p:nvGrpSpPr>
            <p:grpSpPr bwMode="auto">
              <a:xfrm>
                <a:off x="3072" y="2448"/>
                <a:ext cx="960" cy="958"/>
                <a:chOff x="2016" y="1920"/>
                <a:chExt cx="1680" cy="1680"/>
              </a:xfrm>
            </p:grpSpPr>
            <p:sp>
              <p:nvSpPr>
                <p:cNvPr id="124949" name="Oval 21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51373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  <p:sp>
              <p:nvSpPr>
                <p:cNvPr id="124950" name="Freeform 22"/>
                <p:cNvSpPr>
                  <a:spLocks/>
                </p:cNvSpPr>
                <p:nvPr/>
              </p:nvSpPr>
              <p:spPr bwMode="gray">
                <a:xfrm>
                  <a:off x="2209" y="1948"/>
                  <a:ext cx="1295" cy="633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TW" altLang="en-US"/>
                </a:p>
              </p:txBody>
            </p:sp>
          </p:grpSp>
          <p:sp>
            <p:nvSpPr>
              <p:cNvPr id="124951" name="Text Box 23"/>
              <p:cNvSpPr txBox="1">
                <a:spLocks noChangeArrowheads="1"/>
              </p:cNvSpPr>
              <p:nvPr/>
            </p:nvSpPr>
            <p:spPr bwMode="gray">
              <a:xfrm>
                <a:off x="3120" y="2908"/>
                <a:ext cx="864" cy="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eaLnBrk="0" hangingPunct="0">
                  <a:defRPr/>
                </a:pPr>
                <a:r>
                  <a:rPr lang="zh-TW" altLang="en-US" sz="2800" dirty="0">
                    <a:solidFill>
                      <a:srgbClr val="FF0000"/>
                    </a:solidFill>
                  </a:rPr>
                  <a:t>專業</a:t>
                </a:r>
                <a:endParaRPr lang="en-US" altLang="zh-TW" sz="2800" dirty="0">
                  <a:solidFill>
                    <a:srgbClr val="FF0000"/>
                  </a:solidFill>
                </a:endParaRPr>
              </a:p>
              <a:p>
                <a:pPr algn="ctr" eaLnBrk="0" hangingPunct="0">
                  <a:defRPr/>
                </a:pPr>
                <a:r>
                  <a:rPr lang="zh-TW" altLang="en-US" sz="2800" dirty="0">
                    <a:solidFill>
                      <a:srgbClr val="FF0000"/>
                    </a:solidFill>
                  </a:rPr>
                  <a:t>講座</a:t>
                </a:r>
                <a:endParaRPr lang="en-US" altLang="zh-TW" sz="28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29716" name="Oval 24"/>
              <p:cNvSpPr>
                <a:spLocks noChangeArrowheads="1"/>
              </p:cNvSpPr>
              <p:nvPr/>
            </p:nvSpPr>
            <p:spPr bwMode="gray">
              <a:xfrm>
                <a:off x="3105" y="3504"/>
                <a:ext cx="995" cy="276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zh-TW" altLang="en-US"/>
              </a:p>
            </p:txBody>
          </p:sp>
        </p:grpSp>
        <p:grpSp>
          <p:nvGrpSpPr>
            <p:cNvPr id="10" name="Group 25"/>
            <p:cNvGrpSpPr>
              <a:grpSpLocks/>
            </p:cNvGrpSpPr>
            <p:nvPr/>
          </p:nvGrpSpPr>
          <p:grpSpPr bwMode="auto">
            <a:xfrm>
              <a:off x="4272" y="2687"/>
              <a:ext cx="995" cy="1333"/>
              <a:chOff x="4272" y="2447"/>
              <a:chExt cx="995" cy="1333"/>
            </a:xfrm>
          </p:grpSpPr>
          <p:grpSp>
            <p:nvGrpSpPr>
              <p:cNvPr id="11" name="Group 26"/>
              <p:cNvGrpSpPr>
                <a:grpSpLocks/>
              </p:cNvGrpSpPr>
              <p:nvPr/>
            </p:nvGrpSpPr>
            <p:grpSpPr bwMode="auto">
              <a:xfrm>
                <a:off x="4272" y="2447"/>
                <a:ext cx="960" cy="1051"/>
                <a:chOff x="2400" y="1488"/>
                <a:chExt cx="1152" cy="1255"/>
              </a:xfrm>
            </p:grpSpPr>
            <p:grpSp>
              <p:nvGrpSpPr>
                <p:cNvPr id="12" name="Group 27"/>
                <p:cNvGrpSpPr>
                  <a:grpSpLocks/>
                </p:cNvGrpSpPr>
                <p:nvPr/>
              </p:nvGrpSpPr>
              <p:grpSpPr bwMode="auto">
                <a:xfrm>
                  <a:off x="2400" y="1488"/>
                  <a:ext cx="1152" cy="1152"/>
                  <a:chOff x="2016" y="1920"/>
                  <a:chExt cx="1680" cy="1680"/>
                </a:xfrm>
              </p:grpSpPr>
              <p:sp>
                <p:nvSpPr>
                  <p:cNvPr id="124956" name="Oval 28"/>
                  <p:cNvSpPr>
                    <a:spLocks noChangeArrowheads="1"/>
                  </p:cNvSpPr>
                  <p:nvPr/>
                </p:nvSpPr>
                <p:spPr bwMode="gray">
                  <a:xfrm>
                    <a:off x="2016" y="1920"/>
                    <a:ext cx="1680" cy="168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folHlink"/>
                      </a:gs>
                      <a:gs pos="100000">
                        <a:schemeClr val="folHlink">
                          <a:gamma/>
                          <a:shade val="24314"/>
                          <a:invGamma/>
                        </a:schemeClr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zh-TW" altLang="en-US"/>
                  </a:p>
                </p:txBody>
              </p:sp>
              <p:sp>
                <p:nvSpPr>
                  <p:cNvPr id="29713" name="Freeform 29"/>
                  <p:cNvSpPr>
                    <a:spLocks/>
                  </p:cNvSpPr>
                  <p:nvPr/>
                </p:nvSpPr>
                <p:spPr bwMode="gray">
                  <a:xfrm>
                    <a:off x="2208" y="1948"/>
                    <a:ext cx="1296" cy="634"/>
                  </a:xfrm>
                  <a:custGeom>
                    <a:avLst/>
                    <a:gdLst>
                      <a:gd name="T0" fmla="*/ 1205 w 1321"/>
                      <a:gd name="T1" fmla="*/ 252 h 712"/>
                      <a:gd name="T2" fmla="*/ 1220 w 1321"/>
                      <a:gd name="T3" fmla="*/ 279 h 712"/>
                      <a:gd name="T4" fmla="*/ 1223 w 1321"/>
                      <a:gd name="T5" fmla="*/ 302 h 712"/>
                      <a:gd name="T6" fmla="*/ 1218 w 1321"/>
                      <a:gd name="T7" fmla="*/ 324 h 712"/>
                      <a:gd name="T8" fmla="*/ 1202 w 1321"/>
                      <a:gd name="T9" fmla="*/ 345 h 712"/>
                      <a:gd name="T10" fmla="*/ 1178 w 1321"/>
                      <a:gd name="T11" fmla="*/ 364 h 712"/>
                      <a:gd name="T12" fmla="*/ 1148 w 1321"/>
                      <a:gd name="T13" fmla="*/ 380 h 712"/>
                      <a:gd name="T14" fmla="*/ 1108 w 1321"/>
                      <a:gd name="T15" fmla="*/ 394 h 712"/>
                      <a:gd name="T16" fmla="*/ 1063 w 1321"/>
                      <a:gd name="T17" fmla="*/ 409 h 712"/>
                      <a:gd name="T18" fmla="*/ 1011 w 1321"/>
                      <a:gd name="T19" fmla="*/ 419 h 712"/>
                      <a:gd name="T20" fmla="*/ 955 w 1321"/>
                      <a:gd name="T21" fmla="*/ 429 h 712"/>
                      <a:gd name="T22" fmla="*/ 896 w 1321"/>
                      <a:gd name="T23" fmla="*/ 436 h 712"/>
                      <a:gd name="T24" fmla="*/ 830 w 1321"/>
                      <a:gd name="T25" fmla="*/ 443 h 712"/>
                      <a:gd name="T26" fmla="*/ 763 w 1321"/>
                      <a:gd name="T27" fmla="*/ 446 h 712"/>
                      <a:gd name="T28" fmla="*/ 737 w 1321"/>
                      <a:gd name="T29" fmla="*/ 448 h 712"/>
                      <a:gd name="T30" fmla="*/ 441 w 1321"/>
                      <a:gd name="T31" fmla="*/ 448 h 712"/>
                      <a:gd name="T32" fmla="*/ 437 w 1321"/>
                      <a:gd name="T33" fmla="*/ 448 h 712"/>
                      <a:gd name="T34" fmla="*/ 379 w 1321"/>
                      <a:gd name="T35" fmla="*/ 445 h 712"/>
                      <a:gd name="T36" fmla="*/ 323 w 1321"/>
                      <a:gd name="T37" fmla="*/ 443 h 712"/>
                      <a:gd name="T38" fmla="*/ 270 w 1321"/>
                      <a:gd name="T39" fmla="*/ 438 h 712"/>
                      <a:gd name="T40" fmla="*/ 219 w 1321"/>
                      <a:gd name="T41" fmla="*/ 434 h 712"/>
                      <a:gd name="T42" fmla="*/ 173 w 1321"/>
                      <a:gd name="T43" fmla="*/ 426 h 712"/>
                      <a:gd name="T44" fmla="*/ 130 w 1321"/>
                      <a:gd name="T45" fmla="*/ 416 h 712"/>
                      <a:gd name="T46" fmla="*/ 94 w 1321"/>
                      <a:gd name="T47" fmla="*/ 408 h 712"/>
                      <a:gd name="T48" fmla="*/ 63 w 1321"/>
                      <a:gd name="T49" fmla="*/ 396 h 712"/>
                      <a:gd name="T50" fmla="*/ 35 w 1321"/>
                      <a:gd name="T51" fmla="*/ 382 h 712"/>
                      <a:gd name="T52" fmla="*/ 18 w 1321"/>
                      <a:gd name="T53" fmla="*/ 366 h 712"/>
                      <a:gd name="T54" fmla="*/ 6 w 1321"/>
                      <a:gd name="T55" fmla="*/ 348 h 712"/>
                      <a:gd name="T56" fmla="*/ 0 w 1321"/>
                      <a:gd name="T57" fmla="*/ 329 h 712"/>
                      <a:gd name="T58" fmla="*/ 0 w 1321"/>
                      <a:gd name="T59" fmla="*/ 327 h 712"/>
                      <a:gd name="T60" fmla="*/ 4 w 1321"/>
                      <a:gd name="T61" fmla="*/ 306 h 712"/>
                      <a:gd name="T62" fmla="*/ 16 w 1321"/>
                      <a:gd name="T63" fmla="*/ 280 h 712"/>
                      <a:gd name="T64" fmla="*/ 47 w 1321"/>
                      <a:gd name="T65" fmla="*/ 232 h 712"/>
                      <a:gd name="T66" fmla="*/ 86 w 1321"/>
                      <a:gd name="T67" fmla="*/ 188 h 712"/>
                      <a:gd name="T68" fmla="*/ 135 w 1321"/>
                      <a:gd name="T69" fmla="*/ 148 h 712"/>
                      <a:gd name="T70" fmla="*/ 188 w 1321"/>
                      <a:gd name="T71" fmla="*/ 111 h 712"/>
                      <a:gd name="T72" fmla="*/ 250 w 1321"/>
                      <a:gd name="T73" fmla="*/ 78 h 712"/>
                      <a:gd name="T74" fmla="*/ 317 w 1321"/>
                      <a:gd name="T75" fmla="*/ 52 h 712"/>
                      <a:gd name="T76" fmla="*/ 384 w 1321"/>
                      <a:gd name="T77" fmla="*/ 29 h 712"/>
                      <a:gd name="T78" fmla="*/ 461 w 1321"/>
                      <a:gd name="T79" fmla="*/ 13 h 712"/>
                      <a:gd name="T80" fmla="*/ 538 w 1321"/>
                      <a:gd name="T81" fmla="*/ 4 h 712"/>
                      <a:gd name="T82" fmla="*/ 618 w 1321"/>
                      <a:gd name="T83" fmla="*/ 0 h 712"/>
                      <a:gd name="T84" fmla="*/ 618 w 1321"/>
                      <a:gd name="T85" fmla="*/ 0 h 712"/>
                      <a:gd name="T86" fmla="*/ 703 w 1321"/>
                      <a:gd name="T87" fmla="*/ 4 h 712"/>
                      <a:gd name="T88" fmla="*/ 785 w 1321"/>
                      <a:gd name="T89" fmla="*/ 14 h 712"/>
                      <a:gd name="T90" fmla="*/ 863 w 1321"/>
                      <a:gd name="T91" fmla="*/ 33 h 712"/>
                      <a:gd name="T92" fmla="*/ 936 w 1321"/>
                      <a:gd name="T93" fmla="*/ 56 h 712"/>
                      <a:gd name="T94" fmla="*/ 1003 w 1321"/>
                      <a:gd name="T95" fmla="*/ 86 h 712"/>
                      <a:gd name="T96" fmla="*/ 1064 w 1321"/>
                      <a:gd name="T97" fmla="*/ 122 h 712"/>
                      <a:gd name="T98" fmla="*/ 1119 w 1321"/>
                      <a:gd name="T99" fmla="*/ 161 h 712"/>
                      <a:gd name="T100" fmla="*/ 1166 w 1321"/>
                      <a:gd name="T101" fmla="*/ 204 h 712"/>
                      <a:gd name="T102" fmla="*/ 1205 w 1321"/>
                      <a:gd name="T103" fmla="*/ 252 h 712"/>
                      <a:gd name="T104" fmla="*/ 1205 w 1321"/>
                      <a:gd name="T105" fmla="*/ 252 h 712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1321"/>
                      <a:gd name="T160" fmla="*/ 0 h 712"/>
                      <a:gd name="T161" fmla="*/ 1321 w 1321"/>
                      <a:gd name="T162" fmla="*/ 712 h 712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1321" h="712">
                        <a:moveTo>
                          <a:pt x="1301" y="401"/>
                        </a:moveTo>
                        <a:lnTo>
                          <a:pt x="1317" y="442"/>
                        </a:lnTo>
                        <a:lnTo>
                          <a:pt x="1321" y="481"/>
                        </a:lnTo>
                        <a:lnTo>
                          <a:pt x="1315" y="516"/>
                        </a:lnTo>
                        <a:lnTo>
                          <a:pt x="1298" y="550"/>
                        </a:lnTo>
                        <a:lnTo>
                          <a:pt x="1272" y="579"/>
                        </a:lnTo>
                        <a:lnTo>
                          <a:pt x="1239" y="604"/>
                        </a:lnTo>
                        <a:lnTo>
                          <a:pt x="1196" y="628"/>
                        </a:lnTo>
                        <a:lnTo>
                          <a:pt x="1147" y="649"/>
                        </a:lnTo>
                        <a:lnTo>
                          <a:pt x="1092" y="667"/>
                        </a:lnTo>
                        <a:lnTo>
                          <a:pt x="1031" y="683"/>
                        </a:lnTo>
                        <a:lnTo>
                          <a:pt x="967" y="694"/>
                        </a:lnTo>
                        <a:lnTo>
                          <a:pt x="896" y="704"/>
                        </a:lnTo>
                        <a:lnTo>
                          <a:pt x="824" y="710"/>
                        </a:lnTo>
                        <a:lnTo>
                          <a:pt x="795" y="712"/>
                        </a:lnTo>
                        <a:lnTo>
                          <a:pt x="476" y="712"/>
                        </a:lnTo>
                        <a:lnTo>
                          <a:pt x="472" y="712"/>
                        </a:lnTo>
                        <a:lnTo>
                          <a:pt x="409" y="708"/>
                        </a:lnTo>
                        <a:lnTo>
                          <a:pt x="348" y="704"/>
                        </a:lnTo>
                        <a:lnTo>
                          <a:pt x="290" y="696"/>
                        </a:lnTo>
                        <a:lnTo>
                          <a:pt x="235" y="689"/>
                        </a:lnTo>
                        <a:lnTo>
                          <a:pt x="186" y="677"/>
                        </a:lnTo>
                        <a:lnTo>
                          <a:pt x="141" y="663"/>
                        </a:lnTo>
                        <a:lnTo>
                          <a:pt x="102" y="648"/>
                        </a:lnTo>
                        <a:lnTo>
                          <a:pt x="67" y="630"/>
                        </a:lnTo>
                        <a:lnTo>
                          <a:pt x="39" y="608"/>
                        </a:lnTo>
                        <a:lnTo>
                          <a:pt x="18" y="583"/>
                        </a:lnTo>
                        <a:lnTo>
                          <a:pt x="6" y="554"/>
                        </a:lnTo>
                        <a:lnTo>
                          <a:pt x="0" y="524"/>
                        </a:lnTo>
                        <a:lnTo>
                          <a:pt x="0" y="520"/>
                        </a:lnTo>
                        <a:lnTo>
                          <a:pt x="4" y="487"/>
                        </a:lnTo>
                        <a:lnTo>
                          <a:pt x="16" y="446"/>
                        </a:lnTo>
                        <a:lnTo>
                          <a:pt x="51" y="370"/>
                        </a:lnTo>
                        <a:lnTo>
                          <a:pt x="94" y="299"/>
                        </a:lnTo>
                        <a:lnTo>
                          <a:pt x="147" y="235"/>
                        </a:lnTo>
                        <a:lnTo>
                          <a:pt x="204" y="176"/>
                        </a:lnTo>
                        <a:lnTo>
                          <a:pt x="270" y="125"/>
                        </a:lnTo>
                        <a:lnTo>
                          <a:pt x="341" y="82"/>
                        </a:lnTo>
                        <a:lnTo>
                          <a:pt x="415" y="47"/>
                        </a:lnTo>
                        <a:lnTo>
                          <a:pt x="497" y="21"/>
                        </a:lnTo>
                        <a:lnTo>
                          <a:pt x="581" y="6"/>
                        </a:lnTo>
                        <a:lnTo>
                          <a:pt x="667" y="0"/>
                        </a:lnTo>
                        <a:lnTo>
                          <a:pt x="759" y="6"/>
                        </a:lnTo>
                        <a:lnTo>
                          <a:pt x="847" y="23"/>
                        </a:lnTo>
                        <a:lnTo>
                          <a:pt x="932" y="53"/>
                        </a:lnTo>
                        <a:lnTo>
                          <a:pt x="1010" y="90"/>
                        </a:lnTo>
                        <a:lnTo>
                          <a:pt x="1082" y="137"/>
                        </a:lnTo>
                        <a:lnTo>
                          <a:pt x="1149" y="194"/>
                        </a:lnTo>
                        <a:lnTo>
                          <a:pt x="1208" y="256"/>
                        </a:lnTo>
                        <a:lnTo>
                          <a:pt x="1258" y="325"/>
                        </a:lnTo>
                        <a:lnTo>
                          <a:pt x="1301" y="401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FFFF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TW" altLang="en-US"/>
                  </a:p>
                </p:txBody>
              </p:sp>
            </p:grpSp>
            <p:sp>
              <p:nvSpPr>
                <p:cNvPr id="124958" name="Text Box 30"/>
                <p:cNvSpPr txBox="1">
                  <a:spLocks noChangeArrowheads="1"/>
                </p:cNvSpPr>
                <p:nvPr/>
              </p:nvSpPr>
              <p:spPr bwMode="gray">
                <a:xfrm>
                  <a:off x="2707" y="2025"/>
                  <a:ext cx="512" cy="71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algn="ctr" eaLnBrk="0" hangingPunct="0">
                    <a:defRPr/>
                  </a:pPr>
                  <a:r>
                    <a:rPr lang="zh-TW" altLang="en-US" sz="2800" b="1" dirty="0">
                      <a:solidFill>
                        <a:srgbClr val="FF0000"/>
                      </a:solidFill>
                    </a:rPr>
                    <a:t>課室</a:t>
                  </a:r>
                  <a:endParaRPr lang="en-US" altLang="zh-TW" sz="2800" b="1" dirty="0">
                    <a:solidFill>
                      <a:srgbClr val="FF0000"/>
                    </a:solidFill>
                  </a:endParaRPr>
                </a:p>
                <a:p>
                  <a:pPr algn="ctr" eaLnBrk="0" hangingPunct="0">
                    <a:defRPr/>
                  </a:pPr>
                  <a:r>
                    <a:rPr lang="zh-TW" altLang="en-US" sz="2800" b="1" dirty="0">
                      <a:solidFill>
                        <a:srgbClr val="FF0000"/>
                      </a:solidFill>
                    </a:rPr>
                    <a:t>觀察</a:t>
                  </a:r>
                  <a:endParaRPr lang="en-US" altLang="zh-TW" sz="28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</p:grpSp>
          <p:sp>
            <p:nvSpPr>
              <p:cNvPr id="29709" name="Oval 31"/>
              <p:cNvSpPr>
                <a:spLocks noChangeArrowheads="1"/>
              </p:cNvSpPr>
              <p:nvPr/>
            </p:nvSpPr>
            <p:spPr bwMode="gray">
              <a:xfrm>
                <a:off x="4272" y="3504"/>
                <a:ext cx="995" cy="276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zh-TW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kumimoji="0" lang="zh-TW" altLang="en-US" dirty="0"/>
              <a:t>創新的教學策略</a:t>
            </a:r>
            <a:endParaRPr kumimoji="0" lang="zh-TW" altLang="en-US" dirty="0" smtClean="0"/>
          </a:p>
        </p:txBody>
      </p:sp>
      <p:sp>
        <p:nvSpPr>
          <p:cNvPr id="389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32966" y="1245656"/>
            <a:ext cx="10023574" cy="4714875"/>
          </a:xfrm>
        </p:spPr>
        <p:txBody>
          <a:bodyPr lIns="85039" tIns="85039" rIns="85039" bIns="85039"/>
          <a:lstStyle/>
          <a:p>
            <a:pPr marL="329527" indent="-329527">
              <a:lnSpc>
                <a:spcPct val="140000"/>
              </a:lnSpc>
              <a:buBlip>
                <a:blip r:embed="rId2"/>
              </a:buBlip>
              <a:defRPr/>
            </a:pPr>
            <a:r>
              <a:rPr lang="zh-TW" altLang="en-US" sz="3300" dirty="0" smtClean="0"/>
              <a:t>將課程融入學習</a:t>
            </a:r>
            <a:r>
              <a:rPr lang="zh-TW" altLang="en-US" sz="3300" dirty="0"/>
              <a:t>領域、生活當中，與一般鄉土教學不同，不是只有以本土語言為主，而是 </a:t>
            </a:r>
            <a:r>
              <a:rPr lang="zh-TW" altLang="en-US" sz="3300" dirty="0" smtClean="0"/>
              <a:t>將本土特色及文化</a:t>
            </a:r>
            <a:r>
              <a:rPr lang="zh-TW" altLang="en-US" sz="3300" dirty="0"/>
              <a:t>等食衣住行育樂完全融入各學習領域中</a:t>
            </a:r>
            <a:r>
              <a:rPr lang="zh-TW" altLang="en-US" sz="3300" dirty="0" smtClean="0"/>
              <a:t>，並結合生活經驗。</a:t>
            </a:r>
          </a:p>
        </p:txBody>
      </p:sp>
      <p:pic>
        <p:nvPicPr>
          <p:cNvPr id="4" name="Picture 13" descr="D:\_104教學卓越獎\104給教學組彙整用_教學卓越\old\DSC_0977(00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0015" y="3565791"/>
            <a:ext cx="6276610" cy="26487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Grp="1" noChangeArrowheads="1"/>
          </p:cNvSpPr>
          <p:nvPr>
            <p:ph type="title"/>
          </p:nvPr>
        </p:nvSpPr>
        <p:spPr>
          <a:xfrm>
            <a:off x="595313" y="169664"/>
            <a:ext cx="11001375" cy="1160859"/>
          </a:xfrm>
        </p:spPr>
        <p:txBody>
          <a:bodyPr/>
          <a:lstStyle/>
          <a:p>
            <a:pPr>
              <a:defRPr/>
            </a:pPr>
            <a:r>
              <a:rPr kumimoji="0" lang="zh-TW" altLang="en-US" dirty="0" smtClean="0"/>
              <a:t>創新的教學情境</a:t>
            </a: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969" y="1455539"/>
            <a:ext cx="2333625" cy="117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4219" y="1455539"/>
            <a:ext cx="2452688" cy="117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5531" y="1455539"/>
            <a:ext cx="2369344" cy="117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53500" y="1446610"/>
            <a:ext cx="2369344" cy="1187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2418" y="3107531"/>
            <a:ext cx="3028652" cy="1518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53500" y="5054203"/>
            <a:ext cx="2369344" cy="1187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3520" y="3105299"/>
            <a:ext cx="3052464" cy="1518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6250" y="5054203"/>
            <a:ext cx="2405063" cy="1187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09937" y="5063133"/>
            <a:ext cx="2369344" cy="117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5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5531" y="5063133"/>
            <a:ext cx="2369344" cy="117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6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20063" y="3107531"/>
            <a:ext cx="3050977" cy="1518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Grp="1" noChangeArrowheads="1"/>
          </p:cNvSpPr>
          <p:nvPr>
            <p:ph type="title"/>
          </p:nvPr>
        </p:nvSpPr>
        <p:spPr>
          <a:xfrm>
            <a:off x="595313" y="169664"/>
            <a:ext cx="11001375" cy="1160859"/>
          </a:xfrm>
        </p:spPr>
        <p:txBody>
          <a:bodyPr/>
          <a:lstStyle/>
          <a:p>
            <a:pPr algn="ctr">
              <a:defRPr/>
            </a:pPr>
            <a:r>
              <a:rPr kumimoji="0" lang="zh-TW" altLang="en-US" b="1" dirty="0" smtClean="0"/>
              <a:t>本土</a:t>
            </a:r>
            <a:r>
              <a:rPr kumimoji="0" lang="en-US" altLang="zh-TW" b="1" dirty="0" smtClean="0"/>
              <a:t>/</a:t>
            </a:r>
            <a:r>
              <a:rPr kumimoji="0" lang="zh-TW" altLang="en-US" b="1" dirty="0" smtClean="0"/>
              <a:t>新住民  語文</a:t>
            </a:r>
            <a:r>
              <a:rPr kumimoji="0" lang="zh-TW" altLang="en-US" b="1" dirty="0" smtClean="0"/>
              <a:t>教學</a:t>
            </a:r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95313" y="1302619"/>
            <a:ext cx="11001375" cy="4921374"/>
          </a:xfrm>
        </p:spPr>
        <p:txBody>
          <a:bodyPr lIns="85039" tIns="85039" rIns="85039" bIns="85039">
            <a:normAutofit fontScale="92500"/>
          </a:bodyPr>
          <a:lstStyle/>
          <a:p>
            <a:pPr marL="329527" indent="-329527">
              <a:lnSpc>
                <a:spcPct val="140000"/>
              </a:lnSpc>
              <a:buBlip>
                <a:blip r:embed="rId2"/>
              </a:buBlip>
              <a:defRPr/>
            </a:pPr>
            <a:r>
              <a:rPr kumimoji="0" lang="zh-TW" altLang="en-US" dirty="0" smtClean="0"/>
              <a:t>學生：透過專業課程設計與規劃，學習成果卓越</a:t>
            </a:r>
            <a:endParaRPr kumimoji="0" lang="en-US" altLang="zh-TW" dirty="0" smtClean="0"/>
          </a:p>
          <a:p>
            <a:pPr marL="329527" indent="-329527">
              <a:lnSpc>
                <a:spcPct val="140000"/>
              </a:lnSpc>
              <a:spcBef>
                <a:spcPts val="2093"/>
              </a:spcBef>
              <a:buBlip>
                <a:blip r:embed="rId2"/>
              </a:buBlip>
              <a:defRPr/>
            </a:pPr>
            <a:r>
              <a:rPr kumimoji="0" lang="zh-TW" altLang="en-US" dirty="0" smtClean="0"/>
              <a:t>教師：鼓勵教師專業進修、研習與對話，以精進</a:t>
            </a:r>
            <a:r>
              <a:rPr kumimoji="0" lang="zh-TW" altLang="en-US" dirty="0" smtClean="0">
                <a:solidFill>
                  <a:srgbClr val="FF0000"/>
                </a:solidFill>
              </a:rPr>
              <a:t>本土</a:t>
            </a:r>
            <a:r>
              <a:rPr kumimoji="0" lang="en-US" altLang="zh-TW" dirty="0" smtClean="0">
                <a:solidFill>
                  <a:srgbClr val="FF0000"/>
                </a:solidFill>
              </a:rPr>
              <a:t>/</a:t>
            </a:r>
            <a:r>
              <a:rPr kumimoji="0" lang="zh-TW" altLang="en-US" dirty="0" smtClean="0">
                <a:solidFill>
                  <a:srgbClr val="FF0000"/>
                </a:solidFill>
              </a:rPr>
              <a:t>新住民</a:t>
            </a:r>
            <a:r>
              <a:rPr kumimoji="0" lang="zh-TW" altLang="en-US" dirty="0" smtClean="0"/>
              <a:t>語</a:t>
            </a:r>
            <a:r>
              <a:rPr kumimoji="0" lang="zh-TW" altLang="en-US" dirty="0" smtClean="0"/>
              <a:t>教學專業</a:t>
            </a:r>
            <a:endParaRPr kumimoji="0" lang="en-US" altLang="zh-TW" dirty="0" smtClean="0"/>
          </a:p>
          <a:p>
            <a:pPr marL="329527" indent="-329527">
              <a:lnSpc>
                <a:spcPct val="140000"/>
              </a:lnSpc>
              <a:spcBef>
                <a:spcPts val="2093"/>
              </a:spcBef>
              <a:buBlip>
                <a:blip r:embed="rId2"/>
              </a:buBlip>
              <a:defRPr/>
            </a:pPr>
            <a:r>
              <a:rPr kumimoji="0" lang="zh-TW" altLang="en-US" dirty="0" smtClean="0"/>
              <a:t>家長：積極參與，提升教學效能</a:t>
            </a:r>
            <a:endParaRPr kumimoji="0" lang="en-US" altLang="zh-TW" dirty="0" smtClean="0"/>
          </a:p>
          <a:p>
            <a:pPr marL="329527" indent="-329527">
              <a:lnSpc>
                <a:spcPct val="140000"/>
              </a:lnSpc>
              <a:spcBef>
                <a:spcPts val="2093"/>
              </a:spcBef>
              <a:buBlip>
                <a:blip r:embed="rId2"/>
              </a:buBlip>
              <a:defRPr/>
            </a:pPr>
            <a:r>
              <a:rPr kumimoji="0" lang="zh-TW" altLang="en-US" dirty="0" smtClean="0"/>
              <a:t>校園：利用校園閒置空間，營造本土</a:t>
            </a:r>
            <a:endParaRPr kumimoji="0" lang="en-US" altLang="zh-TW" dirty="0" smtClean="0"/>
          </a:p>
          <a:p>
            <a:pPr marL="329527" indent="-329527">
              <a:lnSpc>
                <a:spcPct val="140000"/>
              </a:lnSpc>
              <a:spcBef>
                <a:spcPts val="2093"/>
              </a:spcBef>
              <a:buBlip>
                <a:blip r:embed="rId2"/>
              </a:buBlip>
              <a:defRPr/>
            </a:pPr>
            <a:r>
              <a:rPr lang="zh-TW" altLang="en-US" dirty="0" smtClean="0"/>
              <a:t>              </a:t>
            </a:r>
            <a:r>
              <a:rPr kumimoji="0" lang="zh-TW" altLang="en-US" dirty="0" smtClean="0"/>
              <a:t>文化特色環境</a:t>
            </a:r>
            <a:endParaRPr kumimoji="0" lang="en-US" altLang="zh-TW" dirty="0" smtClean="0"/>
          </a:p>
          <a:p>
            <a:pPr marL="329527" indent="-329527">
              <a:lnSpc>
                <a:spcPct val="140000"/>
              </a:lnSpc>
              <a:spcBef>
                <a:spcPts val="2093"/>
              </a:spcBef>
              <a:buBlip>
                <a:blip r:embed="rId2"/>
              </a:buBlip>
              <a:defRPr/>
            </a:pPr>
            <a:r>
              <a:rPr kumimoji="0" lang="zh-TW" altLang="en-US" dirty="0" smtClean="0"/>
              <a:t>學校品牌行銷分享成果</a:t>
            </a:r>
          </a:p>
        </p:txBody>
      </p:sp>
      <p:pic>
        <p:nvPicPr>
          <p:cNvPr id="5" name="圖片 4" descr="校門客家意象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2432" y="3027356"/>
            <a:ext cx="3840126" cy="2969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圖片 5" descr="DSC071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35634" y="2565401"/>
            <a:ext cx="1921933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4417" y="188913"/>
            <a:ext cx="10972800" cy="1143000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zh-TW" altLang="en-US" sz="4000" u="sng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+mn-cs"/>
              </a:rPr>
              <a:t>建議各校作法：</a:t>
            </a:r>
            <a:endParaRPr lang="zh-TW" altLang="en-US" sz="4000" u="sng" dirty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02167" y="1527175"/>
            <a:ext cx="11338984" cy="4572000"/>
          </a:xfrm>
        </p:spPr>
        <p:txBody>
          <a:bodyPr rtlCol="0">
            <a:noAutofit/>
          </a:bodyPr>
          <a:lstStyle/>
          <a:p>
            <a:pPr marL="274320" indent="-274320">
              <a:buNone/>
              <a:defRPr/>
            </a:pPr>
            <a:r>
              <a:rPr lang="zh-TW" altLang="zh-TW" sz="3200" dirty="0" smtClean="0"/>
              <a:t>一、編輯教材</a:t>
            </a:r>
            <a:r>
              <a:rPr lang="zh-TW" altLang="zh-TW" sz="3200" dirty="0" smtClean="0"/>
              <a:t>：編輯</a:t>
            </a:r>
            <a:r>
              <a:rPr lang="zh-TW" altLang="zh-TW" sz="3200" dirty="0" smtClean="0"/>
              <a:t>直轄市、縣（市）政府</a:t>
            </a:r>
            <a:endParaRPr lang="en-US" altLang="zh-TW" sz="3200" dirty="0" smtClean="0"/>
          </a:p>
          <a:p>
            <a:pPr marL="274320" indent="-274320">
              <a:buNone/>
              <a:defRPr/>
            </a:pPr>
            <a:r>
              <a:rPr lang="zh-TW" altLang="en-US" sz="3200" dirty="0" smtClean="0"/>
              <a:t>        </a:t>
            </a:r>
            <a:r>
              <a:rPr lang="zh-TW" altLang="zh-TW" sz="3200" dirty="0" smtClean="0"/>
              <a:t>本土</a:t>
            </a:r>
            <a:r>
              <a:rPr lang="en-US" altLang="zh-TW" sz="3200" dirty="0" smtClean="0"/>
              <a:t>/</a:t>
            </a:r>
            <a:r>
              <a:rPr lang="zh-TW" altLang="en-US" sz="3200" dirty="0" smtClean="0"/>
              <a:t>新住民語</a:t>
            </a:r>
            <a:r>
              <a:rPr lang="zh-TW" altLang="zh-TW" sz="3200" dirty="0" smtClean="0"/>
              <a:t>教材。</a:t>
            </a:r>
            <a:r>
              <a:rPr lang="en-US" altLang="zh-TW" sz="3200" dirty="0" smtClean="0"/>
              <a:t>  </a:t>
            </a:r>
            <a:endParaRPr lang="en-US" altLang="zh-TW" sz="3200" dirty="0" smtClean="0"/>
          </a:p>
          <a:p>
            <a:pPr marL="274320" indent="-274320">
              <a:buNone/>
              <a:defRPr/>
            </a:pPr>
            <a:r>
              <a:rPr lang="zh-TW" altLang="zh-TW" sz="3200" dirty="0" smtClean="0"/>
              <a:t>二、辦理研習：包括辦理</a:t>
            </a:r>
            <a:r>
              <a:rPr lang="zh-TW" altLang="zh-TW" sz="3200" dirty="0" smtClean="0"/>
              <a:t>本土</a:t>
            </a:r>
            <a:r>
              <a:rPr lang="en-US" altLang="zh-TW" sz="3200" dirty="0" smtClean="0"/>
              <a:t>/</a:t>
            </a:r>
            <a:r>
              <a:rPr lang="zh-TW" altLang="en-US" sz="3200" dirty="0" smtClean="0"/>
              <a:t>新住民</a:t>
            </a:r>
            <a:r>
              <a:rPr lang="zh-TW" altLang="zh-TW" sz="3200" dirty="0" smtClean="0"/>
              <a:t>教育</a:t>
            </a:r>
            <a:r>
              <a:rPr lang="zh-TW" altLang="zh-TW" sz="3200" dirty="0" smtClean="0"/>
              <a:t>研討會</a:t>
            </a:r>
            <a:r>
              <a:rPr lang="zh-TW" altLang="zh-TW" sz="3200" dirty="0" smtClean="0"/>
              <a:t>、</a:t>
            </a:r>
            <a:endParaRPr lang="en-US" altLang="zh-TW" sz="3200" dirty="0" smtClean="0"/>
          </a:p>
          <a:p>
            <a:pPr marL="274320" indent="-274320">
              <a:buNone/>
              <a:defRPr/>
            </a:pPr>
            <a:r>
              <a:rPr lang="zh-TW" altLang="en-US" sz="3200" dirty="0" smtClean="0"/>
              <a:t>         </a:t>
            </a:r>
            <a:r>
              <a:rPr lang="zh-TW" altLang="zh-TW" sz="3200" dirty="0" smtClean="0"/>
              <a:t>語言認證研習、生態教學與國土保護知能研</a:t>
            </a:r>
            <a:endParaRPr lang="en-US" altLang="zh-TW" sz="3200" dirty="0" smtClean="0"/>
          </a:p>
          <a:p>
            <a:pPr marL="274320" indent="-274320">
              <a:buNone/>
              <a:defRPr/>
            </a:pPr>
            <a:r>
              <a:rPr lang="zh-TW" altLang="en-US" sz="3200" dirty="0" smtClean="0"/>
              <a:t>         </a:t>
            </a:r>
            <a:r>
              <a:rPr lang="zh-TW" altLang="zh-TW" sz="3200" dirty="0" smtClean="0"/>
              <a:t>習、座談會或觀摩會及國民中小學教師研習。</a:t>
            </a:r>
            <a:endParaRPr lang="en-US" altLang="zh-TW" sz="3200" dirty="0" smtClean="0"/>
          </a:p>
          <a:p>
            <a:pPr marL="274320" indent="-274320">
              <a:buNone/>
              <a:defRPr/>
            </a:pPr>
            <a:r>
              <a:rPr lang="zh-TW" altLang="zh-TW" sz="3200" dirty="0" smtClean="0"/>
              <a:t>三、辦理活動：包括教師、學生或親師生實際參</a:t>
            </a:r>
            <a:endParaRPr lang="en-US" altLang="zh-TW" sz="3200" dirty="0" smtClean="0"/>
          </a:p>
          <a:p>
            <a:pPr marL="274320" indent="-274320">
              <a:buNone/>
              <a:defRPr/>
            </a:pPr>
            <a:r>
              <a:rPr lang="zh-TW" altLang="en-US" sz="3200" dirty="0" smtClean="0"/>
              <a:t>        </a:t>
            </a:r>
            <a:r>
              <a:rPr lang="zh-TW" altLang="zh-TW" sz="3200" dirty="0" smtClean="0"/>
              <a:t>與或體驗生態圈及水土對人類生活重要性等</a:t>
            </a:r>
            <a:endParaRPr lang="en-US" altLang="zh-TW" sz="3200" dirty="0" smtClean="0"/>
          </a:p>
          <a:p>
            <a:pPr marL="274320" indent="-274320">
              <a:buNone/>
              <a:defRPr/>
            </a:pPr>
            <a:r>
              <a:rPr lang="zh-TW" altLang="en-US" sz="3200" dirty="0" smtClean="0"/>
              <a:t>       </a:t>
            </a:r>
            <a:r>
              <a:rPr lang="zh-TW" altLang="zh-TW" sz="3200" dirty="0" smtClean="0"/>
              <a:t>相關</a:t>
            </a:r>
            <a:r>
              <a:rPr lang="zh-TW" altLang="zh-TW" sz="3200" dirty="0" smtClean="0"/>
              <a:t>活動。</a:t>
            </a:r>
            <a:endParaRPr lang="zh-TW" altLang="en-US" sz="3200" dirty="0" smtClean="0">
              <a:latin typeface="標楷體" pitchFamily="65" charset="-120"/>
              <a:ea typeface="標楷體" pitchFamily="65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None/>
              <a:defRPr/>
            </a:pPr>
            <a:endParaRPr lang="zh-TW" altLang="en-US" sz="2400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8678" name="圖片 129" descr="P611314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28251" y="5805489"/>
            <a:ext cx="1754716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16" descr="D:\_104教學卓越獎\104給教學組彙整用_教學卓越\old\DSC08337(00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35585" y="243416"/>
            <a:ext cx="2305049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zh-TW" sz="3200" b="1" dirty="0" smtClean="0"/>
              <a:t>四、製作媒體：包括製作教學媒體、光碟、設置網站。</a:t>
            </a:r>
            <a:endParaRPr lang="en-US" altLang="zh-TW" sz="3200" b="1" dirty="0" smtClean="0"/>
          </a:p>
          <a:p>
            <a:r>
              <a:rPr lang="zh-TW" altLang="zh-TW" sz="3200" b="1" dirty="0" smtClean="0"/>
              <a:t>五、蒐集建檔：包括蒐集本土教學資源、資料與活動上</a:t>
            </a:r>
            <a:endParaRPr lang="en-US" altLang="zh-TW" sz="3200" b="1" dirty="0" smtClean="0"/>
          </a:p>
          <a:p>
            <a:r>
              <a:rPr lang="zh-TW" altLang="en-US" sz="3200" b="1" dirty="0" smtClean="0"/>
              <a:t>         </a:t>
            </a:r>
            <a:r>
              <a:rPr lang="zh-TW" altLang="zh-TW" sz="3200" b="1" dirty="0" smtClean="0"/>
              <a:t>網及建檔等。</a:t>
            </a:r>
            <a:endParaRPr lang="en-US" altLang="zh-TW" sz="3200" b="1" dirty="0" smtClean="0"/>
          </a:p>
          <a:p>
            <a:r>
              <a:rPr lang="zh-TW" altLang="zh-TW" sz="3200" b="1" dirty="0" smtClean="0"/>
              <a:t>六、培訓師資：包括本土教學知能、國土保護知能、生</a:t>
            </a:r>
            <a:endParaRPr lang="en-US" altLang="zh-TW" sz="3200" b="1" dirty="0" smtClean="0"/>
          </a:p>
          <a:p>
            <a:r>
              <a:rPr lang="zh-TW" altLang="en-US" sz="3200" b="1" dirty="0" smtClean="0"/>
              <a:t>         </a:t>
            </a:r>
            <a:r>
              <a:rPr lang="zh-TW" altLang="zh-TW" sz="3200" b="1" dirty="0" smtClean="0"/>
              <a:t>態教學及本土語言教學之在職教師中長期進修。</a:t>
            </a:r>
            <a:endParaRPr lang="en-US" altLang="zh-TW" sz="3200" b="1" dirty="0" smtClean="0"/>
          </a:p>
          <a:p>
            <a:r>
              <a:rPr lang="zh-TW" altLang="zh-TW" sz="3200" b="1" dirty="0" smtClean="0"/>
              <a:t>七、鼓勵認證：訂定相關鼓勵措施，提高教授本土語言</a:t>
            </a:r>
            <a:endParaRPr lang="en-US" altLang="zh-TW" sz="3200" b="1" dirty="0" smtClean="0"/>
          </a:p>
          <a:p>
            <a:r>
              <a:rPr lang="zh-TW" altLang="en-US" sz="3200" b="1" dirty="0" smtClean="0"/>
              <a:t>         </a:t>
            </a:r>
            <a:r>
              <a:rPr lang="zh-TW" altLang="zh-TW" sz="3200" b="1" dirty="0" smtClean="0"/>
              <a:t>課程之現職教師通過本土語言能力認證比率。</a:t>
            </a: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 smtClean="0"/>
              <a:t>八、教學實驗：辦理多元教學模式實驗及研究，做為推廣之基礎。</a:t>
            </a:r>
            <a:r>
              <a:rPr lang="en-US" altLang="zh-TW" dirty="0" smtClean="0"/>
              <a:t>  </a:t>
            </a:r>
            <a:r>
              <a:rPr lang="zh-TW" altLang="zh-TW" dirty="0" smtClean="0"/>
              <a:t>九、夏日樂學課程：以沉浸式教學之精神，於暑假辦理推動計畫</a:t>
            </a:r>
            <a:endParaRPr lang="en-US" altLang="zh-TW" dirty="0" smtClean="0"/>
          </a:p>
          <a:p>
            <a:r>
              <a:rPr lang="zh-TW" altLang="en-US" dirty="0" smtClean="0"/>
              <a:t>         </a:t>
            </a:r>
            <a:r>
              <a:rPr lang="zh-TW" altLang="zh-TW" dirty="0" smtClean="0"/>
              <a:t>所規範之課程，並得跨校開課、實施混齡教學。</a:t>
            </a:r>
            <a:endParaRPr lang="en-US" altLang="zh-TW" dirty="0" smtClean="0"/>
          </a:p>
          <a:p>
            <a:r>
              <a:rPr lang="zh-TW" altLang="zh-TW" dirty="0" smtClean="0"/>
              <a:t>十、其他：針對特殊地區需求者，提供適當協助。</a:t>
            </a:r>
          </a:p>
          <a:p>
            <a:endParaRPr lang="zh-TW" altLang="zh-TW" dirty="0" smtClean="0"/>
          </a:p>
          <a:p>
            <a:endParaRPr lang="zh-TW" altLang="en-US" dirty="0"/>
          </a:p>
        </p:txBody>
      </p:sp>
      <p:pic>
        <p:nvPicPr>
          <p:cNvPr id="4" name="Picture 2" descr="C:\Users\user\Desktop\客語\相片\105\11.19全國賽\IMAG69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14119" y="3317898"/>
            <a:ext cx="1582071" cy="2806456"/>
          </a:xfrm>
          <a:prstGeom prst="rect">
            <a:avLst/>
          </a:prstGeom>
          <a:noFill/>
        </p:spPr>
      </p:pic>
      <p:pic>
        <p:nvPicPr>
          <p:cNvPr id="3074" name="Picture 2" descr="C:\Users\user\Desktop\客語\相片\105\11.19全國賽\IMAG69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3143" y="3923414"/>
            <a:ext cx="4144980" cy="2336631"/>
          </a:xfrm>
          <a:prstGeom prst="rect">
            <a:avLst/>
          </a:prstGeom>
          <a:noFill/>
        </p:spPr>
      </p:pic>
      <p:pic>
        <p:nvPicPr>
          <p:cNvPr id="3075" name="Picture 3" descr="C:\Users\user\Desktop\客語\相片\105\06.30活力農場\2016-06-30 15.20.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50078" y="3955310"/>
            <a:ext cx="3938855" cy="22204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Grp="1" noChangeArrowheads="1"/>
          </p:cNvSpPr>
          <p:nvPr>
            <p:ph type="title"/>
          </p:nvPr>
        </p:nvSpPr>
        <p:spPr>
          <a:xfrm>
            <a:off x="595313" y="169664"/>
            <a:ext cx="11001375" cy="1160859"/>
          </a:xfrm>
        </p:spPr>
        <p:txBody>
          <a:bodyPr/>
          <a:lstStyle/>
          <a:p>
            <a:pPr algn="ctr">
              <a:defRPr/>
            </a:pPr>
            <a:r>
              <a:rPr kumimoji="0" lang="zh-TW" altLang="en-US" dirty="0" smtClean="0"/>
              <a:t>省思與未來展望</a:t>
            </a:r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95313" y="1509117"/>
            <a:ext cx="11001375" cy="3996035"/>
          </a:xfrm>
        </p:spPr>
        <p:txBody>
          <a:bodyPr lIns="85039" tIns="85039" rIns="85039" bIns="85039"/>
          <a:lstStyle/>
          <a:p>
            <a:pPr marL="329527" indent="-329527">
              <a:lnSpc>
                <a:spcPct val="140000"/>
              </a:lnSpc>
              <a:buBlip>
                <a:blip r:embed="rId2"/>
              </a:buBlip>
            </a:pPr>
            <a:r>
              <a:rPr kumimoji="0" lang="zh-TW" altLang="en-US" dirty="0" smtClean="0"/>
              <a:t>採用學者</a:t>
            </a:r>
            <a:r>
              <a:rPr kumimoji="0" lang="en-US" altLang="zh-TW" dirty="0" smtClean="0"/>
              <a:t> Lave</a:t>
            </a:r>
            <a:r>
              <a:rPr kumimoji="0" lang="zh-TW" altLang="en-US" dirty="0" smtClean="0"/>
              <a:t>的「情境學習模式</a:t>
            </a:r>
            <a:r>
              <a:rPr kumimoji="0" lang="en-US" altLang="zh-TW" dirty="0" smtClean="0"/>
              <a:t>-</a:t>
            </a:r>
            <a:r>
              <a:rPr kumimoji="0" lang="zh-TW" altLang="en-US" dirty="0" smtClean="0">
                <a:solidFill>
                  <a:srgbClr val="D90B00"/>
                </a:solidFill>
              </a:rPr>
              <a:t>示範</a:t>
            </a:r>
            <a:r>
              <a:rPr kumimoji="0" lang="zh-TW" altLang="en-US" dirty="0" smtClean="0"/>
              <a:t>、</a:t>
            </a:r>
            <a:r>
              <a:rPr kumimoji="0" lang="zh-TW" altLang="en-US" dirty="0" smtClean="0">
                <a:solidFill>
                  <a:srgbClr val="D90B00"/>
                </a:solidFill>
              </a:rPr>
              <a:t>指導</a:t>
            </a:r>
            <a:r>
              <a:rPr kumimoji="0" lang="zh-TW" altLang="en-US" dirty="0" smtClean="0"/>
              <a:t>、</a:t>
            </a:r>
            <a:r>
              <a:rPr kumimoji="0" lang="zh-TW" altLang="en-US" dirty="0" smtClean="0">
                <a:solidFill>
                  <a:srgbClr val="D90B00"/>
                </a:solidFill>
              </a:rPr>
              <a:t>闡明</a:t>
            </a:r>
            <a:r>
              <a:rPr kumimoji="0" lang="zh-TW" altLang="en-US" dirty="0" smtClean="0"/>
              <a:t>、</a:t>
            </a:r>
            <a:r>
              <a:rPr kumimoji="0" lang="zh-TW" altLang="en-US" dirty="0" smtClean="0">
                <a:solidFill>
                  <a:srgbClr val="D90B00"/>
                </a:solidFill>
              </a:rPr>
              <a:t>反省比較</a:t>
            </a:r>
            <a:r>
              <a:rPr kumimoji="0" lang="zh-TW" altLang="en-US" dirty="0" smtClean="0"/>
              <a:t>和</a:t>
            </a:r>
            <a:r>
              <a:rPr kumimoji="0" lang="zh-TW" altLang="en-US" dirty="0" smtClean="0">
                <a:solidFill>
                  <a:srgbClr val="D90B00"/>
                </a:solidFill>
              </a:rPr>
              <a:t>探究與解決問題</a:t>
            </a:r>
            <a:r>
              <a:rPr kumimoji="0" lang="zh-TW" altLang="en-US" dirty="0" smtClean="0"/>
              <a:t>」模式來發展本土語文課程和教學</a:t>
            </a:r>
            <a:r>
              <a:rPr lang="zh-TW" altLang="zh-TW" dirty="0" smtClean="0"/>
              <a:t>。</a:t>
            </a:r>
            <a:endParaRPr kumimoji="0" lang="en-US" altLang="zh-TW" dirty="0" smtClean="0"/>
          </a:p>
          <a:p>
            <a:pPr marL="329527" indent="-329527">
              <a:lnSpc>
                <a:spcPct val="140000"/>
              </a:lnSpc>
              <a:spcBef>
                <a:spcPts val="2093"/>
              </a:spcBef>
              <a:buBlip>
                <a:blip r:embed="rId2"/>
              </a:buBlip>
            </a:pPr>
            <a:r>
              <a:rPr kumimoji="0" lang="zh-TW" altLang="en-US" dirty="0" smtClean="0"/>
              <a:t>強調學習情境的重要性，重視學生主動探索、操作與經驗學習，亦即強化學習者互動、參與和分享，以營造社區親師生共享的本土語專業社群</a:t>
            </a:r>
            <a:r>
              <a:rPr lang="zh-TW" altLang="zh-TW" dirty="0" smtClean="0"/>
              <a:t>。</a:t>
            </a:r>
            <a:endParaRPr kumimoji="0" lang="zh-TW" altLang="en-US" dirty="0" smtClean="0"/>
          </a:p>
        </p:txBody>
      </p:sp>
      <p:pic>
        <p:nvPicPr>
          <p:cNvPr id="1026" name="Picture 2" descr="C:\Users\user\Desktop\客語\106\03.08市長\校長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18933" y="4274287"/>
            <a:ext cx="3647463" cy="2431781"/>
          </a:xfrm>
          <a:prstGeom prst="rect">
            <a:avLst/>
          </a:prstGeom>
          <a:noFill/>
        </p:spPr>
      </p:pic>
      <p:pic>
        <p:nvPicPr>
          <p:cNvPr id="1027" name="Picture 3" descr="C:\Users\user\Desktop\客語\106\03.08市長\永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70334" y="4255340"/>
            <a:ext cx="3694122" cy="246288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Grp="1" noChangeArrowheads="1"/>
          </p:cNvSpPr>
          <p:nvPr>
            <p:ph type="body" idx="1"/>
          </p:nvPr>
        </p:nvSpPr>
        <p:spPr>
          <a:xfrm>
            <a:off x="1640087" y="839391"/>
            <a:ext cx="9249668" cy="5576590"/>
          </a:xfrm>
        </p:spPr>
        <p:txBody>
          <a:bodyPr lIns="85039" tIns="85039" rIns="85039" bIns="85039"/>
          <a:lstStyle/>
          <a:p>
            <a:pPr marL="0" indent="0">
              <a:lnSpc>
                <a:spcPct val="140000"/>
              </a:lnSpc>
              <a:buNone/>
            </a:pPr>
            <a:r>
              <a:rPr kumimoji="0" lang="en-US" altLang="zh-TW" dirty="0" smtClean="0"/>
              <a:t>Dewey</a:t>
            </a:r>
            <a:r>
              <a:rPr kumimoji="0" lang="zh-TW" altLang="en-US" dirty="0" smtClean="0"/>
              <a:t>說：「要想改變一個人，必先改變他的環境，環境被改變了，他就被改變了」。</a:t>
            </a:r>
            <a:endParaRPr kumimoji="0" lang="en-US" altLang="zh-TW" dirty="0" smtClean="0"/>
          </a:p>
          <a:p>
            <a:pPr marL="0" indent="0">
              <a:lnSpc>
                <a:spcPct val="140000"/>
              </a:lnSpc>
              <a:spcBef>
                <a:spcPts val="2093"/>
              </a:spcBef>
              <a:buNone/>
            </a:pPr>
            <a:r>
              <a:rPr kumimoji="0" lang="zh-TW" altLang="en-US" dirty="0" smtClean="0"/>
              <a:t>期盼經由本土語文課程和教學精進改變，實踐十二年國民教育－有教無類、</a:t>
            </a:r>
            <a:r>
              <a:rPr kumimoji="0" lang="zh-TW" altLang="en-US" dirty="0" smtClean="0">
                <a:hlinkClick r:id="rId2" action="ppaction://hlinkfile"/>
              </a:rPr>
              <a:t>因材施教</a:t>
            </a:r>
            <a:r>
              <a:rPr kumimoji="0" lang="zh-TW" altLang="en-US" dirty="0" smtClean="0"/>
              <a:t>、適性揚材、多元進路和優質銜接的教育目標。</a:t>
            </a:r>
          </a:p>
        </p:txBody>
      </p:sp>
      <p:pic>
        <p:nvPicPr>
          <p:cNvPr id="3" name="Picture 12" descr="D:\_104教學卓越獎\104給教學組彙整用_教學卓越\old\DSC_0980(00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93417" y="3640667"/>
            <a:ext cx="4072467" cy="2655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user\Desktop\客語\106\03.08市長\友校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86653" y="4178594"/>
            <a:ext cx="3769868" cy="230726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Grp="1" noChangeArrowheads="1"/>
          </p:cNvSpPr>
          <p:nvPr>
            <p:ph type="body" idx="1"/>
          </p:nvPr>
        </p:nvSpPr>
        <p:spPr>
          <a:xfrm>
            <a:off x="595313" y="839391"/>
            <a:ext cx="11001375" cy="5179219"/>
          </a:xfrm>
        </p:spPr>
        <p:txBody>
          <a:bodyPr lIns="85039" tIns="85039" rIns="85039" bIns="85039"/>
          <a:lstStyle/>
          <a:p>
            <a:pPr marL="0" indent="0" algn="ctr">
              <a:lnSpc>
                <a:spcPct val="140000"/>
              </a:lnSpc>
              <a:buNone/>
              <a:defRPr/>
            </a:pPr>
            <a:endParaRPr lang="en-US" altLang="zh-TW" sz="8000" dirty="0" smtClean="0">
              <a:solidFill>
                <a:srgbClr val="FF0000"/>
              </a:solidFill>
            </a:endParaRPr>
          </a:p>
          <a:p>
            <a:pPr marL="0" indent="0" algn="ctr">
              <a:lnSpc>
                <a:spcPct val="140000"/>
              </a:lnSpc>
              <a:buNone/>
              <a:defRPr/>
            </a:pPr>
            <a:r>
              <a:rPr lang="zh-TW" altLang="en-US" sz="8000" smtClean="0">
                <a:solidFill>
                  <a:srgbClr val="FF0000"/>
                </a:solidFill>
              </a:rPr>
              <a:t>～感謝聆聽</a:t>
            </a:r>
            <a:r>
              <a:rPr lang="zh-TW" altLang="en-US" sz="8000" dirty="0" smtClean="0">
                <a:solidFill>
                  <a:srgbClr val="FF0000"/>
                </a:solidFill>
              </a:rPr>
              <a:t>～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2927</TotalTime>
  <Words>1650</Words>
  <Application>Microsoft Office PowerPoint</Application>
  <PresentationFormat>自訂</PresentationFormat>
  <Paragraphs>199</Paragraphs>
  <Slides>33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33</vt:i4>
      </vt:variant>
    </vt:vector>
  </HeadingPairs>
  <TitlesOfParts>
    <vt:vector size="34" baseType="lpstr">
      <vt:lpstr>Office 佈景主題</vt:lpstr>
      <vt:lpstr>      桃園市107學年度第一學期 本土語文/新住民語文 輔導團分區到校輔導  訪視分享－本土語文/新住民語文課程設計                                                                                                          </vt:lpstr>
      <vt:lpstr>本土語文/新住民語文課程背景簡介</vt:lpstr>
      <vt:lpstr>                        本土族群空間分佈</vt:lpstr>
      <vt:lpstr>桃園市閩客原族群分佈</vt:lpstr>
      <vt:lpstr>新住民原鄉概圖</vt:lpstr>
      <vt:lpstr>投影片 6</vt:lpstr>
      <vt:lpstr>基本理念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社區資源運用</vt:lpstr>
      <vt:lpstr>學校願景與本土教育</vt:lpstr>
      <vt:lpstr>本土教學發展進程－瑞原國中</vt:lpstr>
      <vt:lpstr>課程發展概念</vt:lpstr>
      <vt:lpstr>融入課程-國文領域</vt:lpstr>
      <vt:lpstr>融入課程-藝文領域</vt:lpstr>
      <vt:lpstr>教學師資</vt:lpstr>
      <vt:lpstr>教學時間</vt:lpstr>
      <vt:lpstr>教學績效－學生展能</vt:lpstr>
      <vt:lpstr>教師增能</vt:lpstr>
      <vt:lpstr>創新的教學策略</vt:lpstr>
      <vt:lpstr>創新的教學情境</vt:lpstr>
      <vt:lpstr>本土/新住民  語文教學</vt:lpstr>
      <vt:lpstr>建議各校作法：</vt:lpstr>
      <vt:lpstr>投影片 29</vt:lpstr>
      <vt:lpstr>投影片 30</vt:lpstr>
      <vt:lpstr>省思與未來展望</vt:lpstr>
      <vt:lpstr>投影片 32</vt:lpstr>
      <vt:lpstr>投影片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閱動青春-瑞原國中閱讀特色認證複審報告</dc:title>
  <dc:creator>Chen Hao Wu</dc:creator>
  <cp:lastModifiedBy>user</cp:lastModifiedBy>
  <cp:revision>153</cp:revision>
  <dcterms:created xsi:type="dcterms:W3CDTF">2014-05-23T01:12:41Z</dcterms:created>
  <dcterms:modified xsi:type="dcterms:W3CDTF">2018-09-18T07:35:57Z</dcterms:modified>
</cp:coreProperties>
</file>