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tags/tag1.xml" ContentType="application/vnd.openxmlformats-officedocument.presentationml.tags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tags/tag2.xml" ContentType="application/vnd.openxmlformats-officedocument.presentationml.tags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tags/tag3.xml" ContentType="application/vnd.openxmlformats-officedocument.presentationml.tags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tags/tag4.xml" ContentType="application/vnd.openxmlformats-officedocument.presentationml.tags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tags/tag5.xml" ContentType="application/vnd.openxmlformats-officedocument.presentationml.tags+xml"/>
  <Override PartName="/ppt/notesSlides/notesSlide14.xml" ContentType="application/vnd.openxmlformats-officedocument.presentationml.notesSlide+xml"/>
  <Override PartName="/ppt/tags/tag6.xml" ContentType="application/vnd.openxmlformats-officedocument.presentationml.tags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handoutMasterIdLst>
    <p:handoutMasterId r:id="rId19"/>
  </p:handoutMasterIdLst>
  <p:sldIdLst>
    <p:sldId id="257" r:id="rId2"/>
    <p:sldId id="263" r:id="rId3"/>
    <p:sldId id="297" r:id="rId4"/>
    <p:sldId id="293" r:id="rId5"/>
    <p:sldId id="271" r:id="rId6"/>
    <p:sldId id="294" r:id="rId7"/>
    <p:sldId id="274" r:id="rId8"/>
    <p:sldId id="283" r:id="rId9"/>
    <p:sldId id="296" r:id="rId10"/>
    <p:sldId id="298" r:id="rId11"/>
    <p:sldId id="299" r:id="rId12"/>
    <p:sldId id="262" r:id="rId13"/>
    <p:sldId id="259" r:id="rId14"/>
    <p:sldId id="291" r:id="rId15"/>
    <p:sldId id="292" r:id="rId16"/>
    <p:sldId id="300" r:id="rId17"/>
  </p:sldIdLst>
  <p:sldSz cx="12192000" cy="6858000"/>
  <p:notesSz cx="6797675" cy="9926638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9679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>
        <p:scale>
          <a:sx n="50" d="100"/>
          <a:sy n="50" d="100"/>
        </p:scale>
        <p:origin x="918" y="49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FF8A7A3-B3E7-4AAA-A9C6-544441A04072}" type="datetimeFigureOut">
              <a:rPr lang="zh-TW" altLang="en-US" smtClean="0"/>
              <a:t>2023/5/3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2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3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41F9FA5-939C-47E0-A4BD-A6F0E5F0019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66184512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BA447F8-3CA0-4997-8C41-F903685F6262}" type="datetimeFigureOut">
              <a:rPr lang="zh-TW" altLang="en-US" smtClean="0"/>
              <a:t>2023/5/3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7F438EB-1428-4198-95FD-6919A4D97FDA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365883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F438EB-1428-4198-95FD-6919A4D97FDA}" type="slidenum">
              <a:rPr lang="zh-TW" altLang="en-US" smtClean="0"/>
              <a:t>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1291147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F438EB-1428-4198-95FD-6919A4D97FDA}" type="slidenum">
              <a:rPr lang="zh-TW" altLang="en-US" smtClean="0"/>
              <a:t>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1785916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F438EB-1428-4198-95FD-6919A4D97FDA}" type="slidenum">
              <a:rPr lang="zh-TW" altLang="en-US" smtClean="0"/>
              <a:t>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5796359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F438EB-1428-4198-95FD-6919A4D97FDA}" type="slidenum">
              <a:rPr lang="zh-TW" altLang="en-US" smtClean="0"/>
              <a:t>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2452646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F438EB-1428-4198-95FD-6919A4D97FDA}" type="slidenum">
              <a:rPr lang="zh-TW" altLang="en-US" smtClean="0"/>
              <a:t>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60330423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F438EB-1428-4198-95FD-6919A4D97FDA}" type="slidenum">
              <a:rPr lang="zh-TW" altLang="en-US" smtClean="0"/>
              <a:t>6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67171450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F438EB-1428-4198-95FD-6919A4D97FDA}" type="slidenum">
              <a:rPr lang="zh-TW" altLang="en-US" smtClean="0"/>
              <a:t>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0155902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F438EB-1428-4198-95FD-6919A4D97FDA}" type="slidenum">
              <a:rPr lang="zh-TW" altLang="en-US" smtClean="0"/>
              <a:t>8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8392818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F438EB-1428-4198-95FD-6919A4D97FDA}" type="slidenum">
              <a:rPr lang="zh-TW" altLang="en-US" smtClean="0"/>
              <a:t>9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60637538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F438EB-1428-4198-95FD-6919A4D97FDA}" type="slidenum">
              <a:rPr lang="zh-TW" altLang="en-US" smtClean="0"/>
              <a:t>10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5275993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F438EB-1428-4198-95FD-6919A4D97FDA}" type="slidenum">
              <a:rPr lang="zh-TW" altLang="en-US" smtClean="0"/>
              <a:t>11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42627349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F438EB-1428-4198-95FD-6919A4D97FDA}" type="slidenum">
              <a:rPr lang="zh-TW" altLang="en-US" smtClean="0"/>
              <a:t>12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05030861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F438EB-1428-4198-95FD-6919A4D97FDA}" type="slidenum">
              <a:rPr lang="zh-TW" altLang="en-US" smtClean="0"/>
              <a:t>13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50509988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F438EB-1428-4198-95FD-6919A4D97FDA}" type="slidenum">
              <a:rPr lang="zh-TW" altLang="en-US" smtClean="0"/>
              <a:t>14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9565505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F438EB-1428-4198-95FD-6919A4D97FDA}" type="slidenum">
              <a:rPr lang="zh-TW" altLang="en-US" smtClean="0"/>
              <a:t>15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7750479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F438EB-1428-4198-95FD-6919A4D97FDA}" type="slidenum">
              <a:rPr lang="zh-TW" altLang="en-US" smtClean="0"/>
              <a:t>16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7487928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/>
              <a:t>按一下以編輯母片副標題樣式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C6A462-DF54-4439-BDA7-6F9999A048F5}" type="datetimeFigureOut">
              <a:rPr lang="zh-TW" altLang="en-US" smtClean="0"/>
              <a:t>2023/5/3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C2B28A-9B56-43B0-8EF2-EBF9F28310DA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723438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C6A462-DF54-4439-BDA7-6F9999A048F5}" type="datetimeFigureOut">
              <a:rPr lang="zh-TW" altLang="en-US" smtClean="0"/>
              <a:t>2023/5/3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C2B28A-9B56-43B0-8EF2-EBF9F28310DA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0440849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C6A462-DF54-4439-BDA7-6F9999A048F5}" type="datetimeFigureOut">
              <a:rPr lang="zh-TW" altLang="en-US" smtClean="0"/>
              <a:t>2023/5/3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C2B28A-9B56-43B0-8EF2-EBF9F28310DA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2404132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C6A462-DF54-4439-BDA7-6F9999A048F5}" type="datetimeFigureOut">
              <a:rPr lang="zh-TW" altLang="en-US" smtClean="0"/>
              <a:t>2023/5/3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C2B28A-9B56-43B0-8EF2-EBF9F28310DA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813513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C6A462-DF54-4439-BDA7-6F9999A048F5}" type="datetimeFigureOut">
              <a:rPr lang="zh-TW" altLang="en-US" smtClean="0"/>
              <a:t>2023/5/3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C2B28A-9B56-43B0-8EF2-EBF9F28310DA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5304255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C6A462-DF54-4439-BDA7-6F9999A048F5}" type="datetimeFigureOut">
              <a:rPr lang="zh-TW" altLang="en-US" smtClean="0"/>
              <a:t>2023/5/3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C2B28A-9B56-43B0-8EF2-EBF9F28310DA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9709581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C6A462-DF54-4439-BDA7-6F9999A048F5}" type="datetimeFigureOut">
              <a:rPr lang="zh-TW" altLang="en-US" smtClean="0"/>
              <a:t>2023/5/3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C2B28A-9B56-43B0-8EF2-EBF9F28310DA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4718000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C6A462-DF54-4439-BDA7-6F9999A048F5}" type="datetimeFigureOut">
              <a:rPr lang="zh-TW" altLang="en-US" smtClean="0"/>
              <a:t>2023/5/3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C2B28A-9B56-43B0-8EF2-EBF9F28310DA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0789910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C6A462-DF54-4439-BDA7-6F9999A048F5}" type="datetimeFigureOut">
              <a:rPr lang="zh-TW" altLang="en-US" smtClean="0"/>
              <a:t>2023/5/3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C2B28A-9B56-43B0-8EF2-EBF9F28310DA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630906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C6A462-DF54-4439-BDA7-6F9999A048F5}" type="datetimeFigureOut">
              <a:rPr lang="zh-TW" altLang="en-US" smtClean="0"/>
              <a:t>2023/5/3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C2B28A-9B56-43B0-8EF2-EBF9F28310DA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640208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C6A462-DF54-4439-BDA7-6F9999A048F5}" type="datetimeFigureOut">
              <a:rPr lang="zh-TW" altLang="en-US" smtClean="0"/>
              <a:t>2023/5/3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C2B28A-9B56-43B0-8EF2-EBF9F28310DA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6922281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C6A462-DF54-4439-BDA7-6F9999A048F5}" type="datetimeFigureOut">
              <a:rPr lang="zh-TW" altLang="en-US" smtClean="0"/>
              <a:t>2023/5/3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C2B28A-9B56-43B0-8EF2-EBF9F28310DA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0562452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.xml"/><Relationship Id="rId4" Type="http://schemas.openxmlformats.org/officeDocument/2006/relationships/image" Target="../media/image7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xmlns="" id="{7BBB9D1F-C4B7-47ED-8FC5-AD3AA7FDFF7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zh-TW" altLang="en-US" sz="9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認識</a:t>
            </a:r>
            <a:r>
              <a:rPr lang="zh-TW" altLang="en-US" sz="9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函數</a:t>
            </a:r>
            <a:endParaRPr lang="zh-TW" altLang="en-US" sz="96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" name="文字方塊 2">
            <a:extLst>
              <a:ext uri="{FF2B5EF4-FFF2-40B4-BE49-F238E27FC236}">
                <a16:creationId xmlns:a16="http://schemas.microsoft.com/office/drawing/2014/main" xmlns="" id="{1F7CAE0D-7C75-46C9-90CC-B2F656A46FD4}"/>
              </a:ext>
            </a:extLst>
          </p:cNvPr>
          <p:cNvSpPr txBox="1"/>
          <p:nvPr/>
        </p:nvSpPr>
        <p:spPr>
          <a:xfrm flipH="1">
            <a:off x="8776063" y="6357258"/>
            <a:ext cx="387313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000" dirty="0">
                <a:latin typeface="Microsoft JhengHei Light" panose="020B0304030504040204" pitchFamily="34" charset="-120"/>
                <a:ea typeface="Microsoft JhengHei Light" panose="020B0304030504040204" pitchFamily="34" charset="-120"/>
              </a:rPr>
              <a:t>桃園市教育局入校陪伴教材</a:t>
            </a:r>
          </a:p>
        </p:txBody>
      </p:sp>
    </p:spTree>
    <p:extLst>
      <p:ext uri="{BB962C8B-B14F-4D97-AF65-F5344CB8AC3E}">
        <p14:creationId xmlns:p14="http://schemas.microsoft.com/office/powerpoint/2010/main" val="28842420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xmlns="" id="{7BBB9D1F-C4B7-47ED-8FC5-AD3AA7FDFF7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35975" y="491615"/>
            <a:ext cx="5004619" cy="1160205"/>
          </a:xfrm>
        </p:spPr>
        <p:txBody>
          <a:bodyPr>
            <a:noAutofit/>
          </a:bodyPr>
          <a:lstStyle/>
          <a:p>
            <a:r>
              <a:rPr lang="zh-TW" altLang="en-US" sz="8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活動一</a:t>
            </a:r>
            <a:endParaRPr lang="zh-TW" altLang="en-US" sz="80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1627238" y="2398760"/>
            <a:ext cx="8699818" cy="264687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16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星座調查</a:t>
            </a:r>
          </a:p>
        </p:txBody>
      </p:sp>
    </p:spTree>
    <p:extLst>
      <p:ext uri="{BB962C8B-B14F-4D97-AF65-F5344CB8AC3E}">
        <p14:creationId xmlns:p14="http://schemas.microsoft.com/office/powerpoint/2010/main" val="1563857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75000"/>
            <a:alpha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 dirty="0"/>
          </a:p>
        </p:txBody>
      </p:sp>
      <p:pic>
        <p:nvPicPr>
          <p:cNvPr id="4" name="內容版面配置區 3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391952" y="158273"/>
            <a:ext cx="11408096" cy="55065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02653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0" y="0"/>
            <a:ext cx="3401568" cy="709751"/>
          </a:xfrm>
          <a:solidFill>
            <a:schemeClr val="bg1">
              <a:lumMod val="85000"/>
            </a:schemeClr>
          </a:solidFill>
        </p:spPr>
        <p:txBody>
          <a:bodyPr>
            <a:normAutofit/>
          </a:bodyPr>
          <a:lstStyle/>
          <a:p>
            <a:r>
              <a:rPr lang="zh-TW" altLang="en-US" dirty="0" smtClean="0">
                <a:solidFill>
                  <a:schemeClr val="bg2">
                    <a:lumMod val="25000"/>
                  </a:schemeClr>
                </a:solidFill>
                <a:latin typeface="Microsoft JhengHei Light" panose="020B0304030504040204" pitchFamily="34" charset="-120"/>
                <a:ea typeface="Microsoft JhengHei Light" panose="020B0304030504040204" pitchFamily="34" charset="-120"/>
              </a:rPr>
              <a:t>  座號→星座</a:t>
            </a:r>
            <a:endParaRPr lang="zh-TW" altLang="en-US" dirty="0">
              <a:solidFill>
                <a:schemeClr val="bg2">
                  <a:lumMod val="25000"/>
                </a:schemeClr>
              </a:solidFill>
              <a:latin typeface="Microsoft JhengHei Light" panose="020B0304030504040204" pitchFamily="34" charset="-120"/>
              <a:ea typeface="Microsoft JhengHei Light" panose="020B0304030504040204" pitchFamily="34" charset="-120"/>
            </a:endParaRPr>
          </a:p>
        </p:txBody>
      </p:sp>
      <p:sp>
        <p:nvSpPr>
          <p:cNvPr id="3" name="矩形: 圓角 2">
            <a:extLst>
              <a:ext uri="{FF2B5EF4-FFF2-40B4-BE49-F238E27FC236}">
                <a16:creationId xmlns:a16="http://schemas.microsoft.com/office/drawing/2014/main" xmlns="" id="{A975245E-AA69-42A6-9895-D80C9D04FAD9}"/>
              </a:ext>
            </a:extLst>
          </p:cNvPr>
          <p:cNvSpPr/>
          <p:nvPr/>
        </p:nvSpPr>
        <p:spPr>
          <a:xfrm>
            <a:off x="2035628" y="1317172"/>
            <a:ext cx="2808515" cy="587828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800" dirty="0">
                <a:solidFill>
                  <a:schemeClr val="accent1">
                    <a:lumMod val="50000"/>
                  </a:schemeClr>
                </a:solidFill>
                <a:latin typeface="jf open 粉圓 1.1" panose="020F0500000000000000" pitchFamily="34" charset="-120"/>
                <a:ea typeface="jf open 粉圓 1.1" panose="020F0500000000000000" pitchFamily="34" charset="-120"/>
              </a:rPr>
              <a:t>座號</a:t>
            </a:r>
          </a:p>
        </p:txBody>
      </p:sp>
      <p:sp>
        <p:nvSpPr>
          <p:cNvPr id="9" name="矩形: 圓角 8">
            <a:extLst>
              <a:ext uri="{FF2B5EF4-FFF2-40B4-BE49-F238E27FC236}">
                <a16:creationId xmlns:a16="http://schemas.microsoft.com/office/drawing/2014/main" xmlns="" id="{7A2213C0-B263-46F8-9BA4-0A0A3DCE8653}"/>
              </a:ext>
            </a:extLst>
          </p:cNvPr>
          <p:cNvSpPr/>
          <p:nvPr/>
        </p:nvSpPr>
        <p:spPr>
          <a:xfrm>
            <a:off x="6868886" y="1317172"/>
            <a:ext cx="3102428" cy="587828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800" dirty="0">
                <a:solidFill>
                  <a:schemeClr val="accent1">
                    <a:lumMod val="50000"/>
                  </a:schemeClr>
                </a:solidFill>
                <a:latin typeface="jf open 粉圓 1.1" panose="020F0500000000000000" pitchFamily="34" charset="-120"/>
                <a:ea typeface="jf open 粉圓 1.1" panose="020F0500000000000000" pitchFamily="34" charset="-120"/>
              </a:rPr>
              <a:t>星座</a:t>
            </a:r>
          </a:p>
        </p:txBody>
      </p:sp>
      <p:sp>
        <p:nvSpPr>
          <p:cNvPr id="10" name="矩形: 圓角 9">
            <a:extLst>
              <a:ext uri="{FF2B5EF4-FFF2-40B4-BE49-F238E27FC236}">
                <a16:creationId xmlns:a16="http://schemas.microsoft.com/office/drawing/2014/main" xmlns="" id="{ED94254E-2875-42A4-90DD-CA83F15C6202}"/>
              </a:ext>
            </a:extLst>
          </p:cNvPr>
          <p:cNvSpPr/>
          <p:nvPr/>
        </p:nvSpPr>
        <p:spPr>
          <a:xfrm>
            <a:off x="2231572" y="2373086"/>
            <a:ext cx="2547257" cy="587828"/>
          </a:xfrm>
          <a:prstGeom prst="roundRect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2800" dirty="0">
              <a:solidFill>
                <a:schemeClr val="accent1">
                  <a:lumMod val="50000"/>
                </a:schemeClr>
              </a:solidFill>
              <a:latin typeface="jf open 粉圓 1.1" panose="020F0500000000000000" pitchFamily="34" charset="-120"/>
              <a:ea typeface="jf open 粉圓 1.1" panose="020F0500000000000000" pitchFamily="34" charset="-120"/>
            </a:endParaRPr>
          </a:p>
        </p:txBody>
      </p:sp>
      <p:sp>
        <p:nvSpPr>
          <p:cNvPr id="11" name="矩形: 圓角 10">
            <a:extLst>
              <a:ext uri="{FF2B5EF4-FFF2-40B4-BE49-F238E27FC236}">
                <a16:creationId xmlns:a16="http://schemas.microsoft.com/office/drawing/2014/main" xmlns="" id="{731288AF-C46E-4142-AEBC-352A8E97836D}"/>
              </a:ext>
            </a:extLst>
          </p:cNvPr>
          <p:cNvSpPr/>
          <p:nvPr/>
        </p:nvSpPr>
        <p:spPr>
          <a:xfrm>
            <a:off x="2231572" y="3272972"/>
            <a:ext cx="2547257" cy="587828"/>
          </a:xfrm>
          <a:prstGeom prst="roundRect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2800" dirty="0">
              <a:solidFill>
                <a:schemeClr val="accent1">
                  <a:lumMod val="50000"/>
                </a:schemeClr>
              </a:solidFill>
              <a:latin typeface="jf open 粉圓 1.1" panose="020F0500000000000000" pitchFamily="34" charset="-120"/>
              <a:ea typeface="jf open 粉圓 1.1" panose="020F0500000000000000" pitchFamily="34" charset="-120"/>
            </a:endParaRPr>
          </a:p>
        </p:txBody>
      </p:sp>
      <p:sp>
        <p:nvSpPr>
          <p:cNvPr id="12" name="矩形: 圓角 11">
            <a:extLst>
              <a:ext uri="{FF2B5EF4-FFF2-40B4-BE49-F238E27FC236}">
                <a16:creationId xmlns:a16="http://schemas.microsoft.com/office/drawing/2014/main" xmlns="" id="{5D5E998E-9FAA-451C-9C98-3C1B41F82567}"/>
              </a:ext>
            </a:extLst>
          </p:cNvPr>
          <p:cNvSpPr/>
          <p:nvPr/>
        </p:nvSpPr>
        <p:spPr>
          <a:xfrm>
            <a:off x="7108372" y="2373086"/>
            <a:ext cx="2547257" cy="587828"/>
          </a:xfrm>
          <a:prstGeom prst="roundRect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2800" dirty="0">
              <a:solidFill>
                <a:schemeClr val="accent1">
                  <a:lumMod val="50000"/>
                </a:schemeClr>
              </a:solidFill>
              <a:latin typeface="jf open 粉圓 1.1" panose="020F0500000000000000" pitchFamily="34" charset="-120"/>
              <a:ea typeface="jf open 粉圓 1.1" panose="020F0500000000000000" pitchFamily="34" charset="-120"/>
            </a:endParaRPr>
          </a:p>
        </p:txBody>
      </p:sp>
      <p:sp>
        <p:nvSpPr>
          <p:cNvPr id="13" name="矩形: 圓角 12">
            <a:extLst>
              <a:ext uri="{FF2B5EF4-FFF2-40B4-BE49-F238E27FC236}">
                <a16:creationId xmlns:a16="http://schemas.microsoft.com/office/drawing/2014/main" xmlns="" id="{8813B13B-4BD3-4520-A7F8-5E71A61E3339}"/>
              </a:ext>
            </a:extLst>
          </p:cNvPr>
          <p:cNvSpPr/>
          <p:nvPr/>
        </p:nvSpPr>
        <p:spPr>
          <a:xfrm>
            <a:off x="7108372" y="3272972"/>
            <a:ext cx="2547257" cy="587828"/>
          </a:xfrm>
          <a:prstGeom prst="roundRect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2800" dirty="0">
              <a:solidFill>
                <a:schemeClr val="accent1">
                  <a:lumMod val="50000"/>
                </a:schemeClr>
              </a:solidFill>
              <a:latin typeface="jf open 粉圓 1.1" panose="020F0500000000000000" pitchFamily="34" charset="-120"/>
              <a:ea typeface="jf open 粉圓 1.1" panose="020F0500000000000000" pitchFamily="34" charset="-120"/>
            </a:endParaRPr>
          </a:p>
        </p:txBody>
      </p:sp>
      <p:sp>
        <p:nvSpPr>
          <p:cNvPr id="14" name="矩形: 圓角 13">
            <a:extLst>
              <a:ext uri="{FF2B5EF4-FFF2-40B4-BE49-F238E27FC236}">
                <a16:creationId xmlns:a16="http://schemas.microsoft.com/office/drawing/2014/main" xmlns="" id="{2649E734-0EDC-4170-AE97-AC3C8F8CF637}"/>
              </a:ext>
            </a:extLst>
          </p:cNvPr>
          <p:cNvSpPr/>
          <p:nvPr/>
        </p:nvSpPr>
        <p:spPr>
          <a:xfrm>
            <a:off x="2231572" y="4172858"/>
            <a:ext cx="2547257" cy="587828"/>
          </a:xfrm>
          <a:prstGeom prst="roundRect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2800" dirty="0">
              <a:solidFill>
                <a:schemeClr val="accent1">
                  <a:lumMod val="50000"/>
                </a:schemeClr>
              </a:solidFill>
              <a:latin typeface="jf open 粉圓 1.1" panose="020F0500000000000000" pitchFamily="34" charset="-120"/>
              <a:ea typeface="jf open 粉圓 1.1" panose="020F0500000000000000" pitchFamily="34" charset="-120"/>
            </a:endParaRPr>
          </a:p>
        </p:txBody>
      </p:sp>
      <p:sp>
        <p:nvSpPr>
          <p:cNvPr id="15" name="矩形: 圓角 14">
            <a:extLst>
              <a:ext uri="{FF2B5EF4-FFF2-40B4-BE49-F238E27FC236}">
                <a16:creationId xmlns:a16="http://schemas.microsoft.com/office/drawing/2014/main" xmlns="" id="{995F9838-ACD0-403C-8228-E652BE4DD201}"/>
              </a:ext>
            </a:extLst>
          </p:cNvPr>
          <p:cNvSpPr/>
          <p:nvPr/>
        </p:nvSpPr>
        <p:spPr>
          <a:xfrm>
            <a:off x="2231572" y="5072743"/>
            <a:ext cx="2547257" cy="587828"/>
          </a:xfrm>
          <a:prstGeom prst="roundRect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2800" dirty="0">
              <a:solidFill>
                <a:schemeClr val="accent1">
                  <a:lumMod val="50000"/>
                </a:schemeClr>
              </a:solidFill>
              <a:latin typeface="jf open 粉圓 1.1" panose="020F0500000000000000" pitchFamily="34" charset="-120"/>
              <a:ea typeface="jf open 粉圓 1.1" panose="020F0500000000000000" pitchFamily="34" charset="-120"/>
            </a:endParaRPr>
          </a:p>
        </p:txBody>
      </p:sp>
      <p:sp>
        <p:nvSpPr>
          <p:cNvPr id="16" name="矩形: 圓角 15">
            <a:extLst>
              <a:ext uri="{FF2B5EF4-FFF2-40B4-BE49-F238E27FC236}">
                <a16:creationId xmlns:a16="http://schemas.microsoft.com/office/drawing/2014/main" xmlns="" id="{6B743870-E3A7-4721-949D-BC1E809CFF7D}"/>
              </a:ext>
            </a:extLst>
          </p:cNvPr>
          <p:cNvSpPr/>
          <p:nvPr/>
        </p:nvSpPr>
        <p:spPr>
          <a:xfrm>
            <a:off x="7108372" y="4172858"/>
            <a:ext cx="2547257" cy="587828"/>
          </a:xfrm>
          <a:prstGeom prst="roundRect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2800" dirty="0">
              <a:solidFill>
                <a:schemeClr val="accent1">
                  <a:lumMod val="50000"/>
                </a:schemeClr>
              </a:solidFill>
              <a:latin typeface="jf open 粉圓 1.1" panose="020F0500000000000000" pitchFamily="34" charset="-120"/>
              <a:ea typeface="jf open 粉圓 1.1" panose="020F0500000000000000" pitchFamily="34" charset="-120"/>
            </a:endParaRPr>
          </a:p>
        </p:txBody>
      </p:sp>
      <p:sp>
        <p:nvSpPr>
          <p:cNvPr id="17" name="矩形: 圓角 16">
            <a:extLst>
              <a:ext uri="{FF2B5EF4-FFF2-40B4-BE49-F238E27FC236}">
                <a16:creationId xmlns:a16="http://schemas.microsoft.com/office/drawing/2014/main" xmlns="" id="{BDA34ECB-B4B4-4123-874E-FE5EDDB26D22}"/>
              </a:ext>
            </a:extLst>
          </p:cNvPr>
          <p:cNvSpPr/>
          <p:nvPr/>
        </p:nvSpPr>
        <p:spPr>
          <a:xfrm>
            <a:off x="7108372" y="5072743"/>
            <a:ext cx="2547257" cy="587828"/>
          </a:xfrm>
          <a:prstGeom prst="roundRect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2800" dirty="0">
              <a:solidFill>
                <a:schemeClr val="accent1">
                  <a:lumMod val="50000"/>
                </a:schemeClr>
              </a:solidFill>
              <a:latin typeface="jf open 粉圓 1.1" panose="020F0500000000000000" pitchFamily="34" charset="-120"/>
              <a:ea typeface="jf open 粉圓 1.1" panose="020F0500000000000000" pitchFamily="34" charset="-120"/>
            </a:endParaRPr>
          </a:p>
        </p:txBody>
      </p:sp>
      <p:sp>
        <p:nvSpPr>
          <p:cNvPr id="18" name="箭號: 向右 17">
            <a:extLst>
              <a:ext uri="{FF2B5EF4-FFF2-40B4-BE49-F238E27FC236}">
                <a16:creationId xmlns:a16="http://schemas.microsoft.com/office/drawing/2014/main" xmlns="" id="{52E0B44D-0FC6-4968-8C40-5B012659F65B}"/>
              </a:ext>
            </a:extLst>
          </p:cNvPr>
          <p:cNvSpPr/>
          <p:nvPr/>
        </p:nvSpPr>
        <p:spPr>
          <a:xfrm>
            <a:off x="5214257" y="1458686"/>
            <a:ext cx="1415143" cy="315685"/>
          </a:xfrm>
          <a:prstGeom prst="rightArrow">
            <a:avLst/>
          </a:prstGeom>
          <a:solidFill>
            <a:srgbClr val="29679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9" name="箭號: 向右 18">
            <a:extLst>
              <a:ext uri="{FF2B5EF4-FFF2-40B4-BE49-F238E27FC236}">
                <a16:creationId xmlns:a16="http://schemas.microsoft.com/office/drawing/2014/main" xmlns="" id="{1FE367D5-FDE4-4AA5-A9C6-501BAF11BA51}"/>
              </a:ext>
            </a:extLst>
          </p:cNvPr>
          <p:cNvSpPr/>
          <p:nvPr/>
        </p:nvSpPr>
        <p:spPr>
          <a:xfrm>
            <a:off x="5203371" y="2509158"/>
            <a:ext cx="1415143" cy="315685"/>
          </a:xfrm>
          <a:prstGeom prst="rightArrow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0" name="箭號: 向右 19">
            <a:extLst>
              <a:ext uri="{FF2B5EF4-FFF2-40B4-BE49-F238E27FC236}">
                <a16:creationId xmlns:a16="http://schemas.microsoft.com/office/drawing/2014/main" xmlns="" id="{F4195B9A-B7B4-4031-91F9-392CA4837133}"/>
              </a:ext>
            </a:extLst>
          </p:cNvPr>
          <p:cNvSpPr/>
          <p:nvPr/>
        </p:nvSpPr>
        <p:spPr>
          <a:xfrm>
            <a:off x="5203371" y="3409044"/>
            <a:ext cx="1415143" cy="315685"/>
          </a:xfrm>
          <a:prstGeom prst="rightArrow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1" name="箭號: 向右 20">
            <a:extLst>
              <a:ext uri="{FF2B5EF4-FFF2-40B4-BE49-F238E27FC236}">
                <a16:creationId xmlns:a16="http://schemas.microsoft.com/office/drawing/2014/main" xmlns="" id="{90A0BE1E-4013-4535-AA02-0CFE0F3E6B2E}"/>
              </a:ext>
            </a:extLst>
          </p:cNvPr>
          <p:cNvSpPr/>
          <p:nvPr/>
        </p:nvSpPr>
        <p:spPr>
          <a:xfrm>
            <a:off x="5203371" y="4308930"/>
            <a:ext cx="1415143" cy="315685"/>
          </a:xfrm>
          <a:prstGeom prst="rightArrow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2" name="箭號: 向右 21">
            <a:extLst>
              <a:ext uri="{FF2B5EF4-FFF2-40B4-BE49-F238E27FC236}">
                <a16:creationId xmlns:a16="http://schemas.microsoft.com/office/drawing/2014/main" xmlns="" id="{83E1559C-44C6-4A66-8BCB-65665A547470}"/>
              </a:ext>
            </a:extLst>
          </p:cNvPr>
          <p:cNvSpPr/>
          <p:nvPr/>
        </p:nvSpPr>
        <p:spPr>
          <a:xfrm>
            <a:off x="5203371" y="5208815"/>
            <a:ext cx="1415143" cy="315685"/>
          </a:xfrm>
          <a:prstGeom prst="rightArrow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4" name="文字方塊 23">
            <a:extLst>
              <a:ext uri="{FF2B5EF4-FFF2-40B4-BE49-F238E27FC236}">
                <a16:creationId xmlns:a16="http://schemas.microsoft.com/office/drawing/2014/main" xmlns="" id="{87A51145-01E7-4614-84CA-567015BDE41C}"/>
              </a:ext>
            </a:extLst>
          </p:cNvPr>
          <p:cNvSpPr txBox="1"/>
          <p:nvPr/>
        </p:nvSpPr>
        <p:spPr>
          <a:xfrm>
            <a:off x="1491343" y="2390001"/>
            <a:ext cx="46808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3000" dirty="0">
                <a:solidFill>
                  <a:schemeClr val="accent1">
                    <a:lumMod val="75000"/>
                  </a:schemeClr>
                </a:solidFill>
              </a:rPr>
              <a:t>❶</a:t>
            </a:r>
          </a:p>
        </p:txBody>
      </p:sp>
      <p:sp>
        <p:nvSpPr>
          <p:cNvPr id="25" name="文字方塊 24">
            <a:extLst>
              <a:ext uri="{FF2B5EF4-FFF2-40B4-BE49-F238E27FC236}">
                <a16:creationId xmlns:a16="http://schemas.microsoft.com/office/drawing/2014/main" xmlns="" id="{9A571BFD-66E3-463B-BDCA-39E4E10A287D}"/>
              </a:ext>
            </a:extLst>
          </p:cNvPr>
          <p:cNvSpPr txBox="1"/>
          <p:nvPr/>
        </p:nvSpPr>
        <p:spPr>
          <a:xfrm>
            <a:off x="1491343" y="3289886"/>
            <a:ext cx="46808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3000" dirty="0">
                <a:solidFill>
                  <a:schemeClr val="accent1">
                    <a:lumMod val="75000"/>
                  </a:schemeClr>
                </a:solidFill>
              </a:rPr>
              <a:t>❷</a:t>
            </a:r>
          </a:p>
        </p:txBody>
      </p:sp>
      <p:sp>
        <p:nvSpPr>
          <p:cNvPr id="26" name="文字方塊 25">
            <a:extLst>
              <a:ext uri="{FF2B5EF4-FFF2-40B4-BE49-F238E27FC236}">
                <a16:creationId xmlns:a16="http://schemas.microsoft.com/office/drawing/2014/main" xmlns="" id="{6DDB039B-FAB3-4699-9CF7-D04961759F0C}"/>
              </a:ext>
            </a:extLst>
          </p:cNvPr>
          <p:cNvSpPr txBox="1"/>
          <p:nvPr/>
        </p:nvSpPr>
        <p:spPr>
          <a:xfrm>
            <a:off x="1491343" y="4189771"/>
            <a:ext cx="46808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3000" dirty="0">
                <a:solidFill>
                  <a:schemeClr val="accent1">
                    <a:lumMod val="75000"/>
                  </a:schemeClr>
                </a:solidFill>
              </a:rPr>
              <a:t>❸</a:t>
            </a:r>
          </a:p>
        </p:txBody>
      </p:sp>
      <p:sp>
        <p:nvSpPr>
          <p:cNvPr id="27" name="文字方塊 26">
            <a:extLst>
              <a:ext uri="{FF2B5EF4-FFF2-40B4-BE49-F238E27FC236}">
                <a16:creationId xmlns:a16="http://schemas.microsoft.com/office/drawing/2014/main" xmlns="" id="{39E772B3-A27F-4089-8DA9-4E46B9865B0D}"/>
              </a:ext>
            </a:extLst>
          </p:cNvPr>
          <p:cNvSpPr txBox="1"/>
          <p:nvPr/>
        </p:nvSpPr>
        <p:spPr>
          <a:xfrm>
            <a:off x="1491343" y="5089657"/>
            <a:ext cx="46808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3000" dirty="0">
                <a:solidFill>
                  <a:schemeClr val="accent1">
                    <a:lumMod val="75000"/>
                  </a:schemeClr>
                </a:solidFill>
              </a:rPr>
              <a:t>❹</a:t>
            </a:r>
          </a:p>
        </p:txBody>
      </p:sp>
      <p:sp>
        <p:nvSpPr>
          <p:cNvPr id="4" name="矩形 3"/>
          <p:cNvSpPr/>
          <p:nvPr/>
        </p:nvSpPr>
        <p:spPr>
          <a:xfrm>
            <a:off x="8420100" y="6036055"/>
            <a:ext cx="270138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dirty="0" smtClean="0"/>
              <a:t>Ｘ→Ｙ，Ｙ是Ｘ的函數　</a:t>
            </a:r>
            <a:endParaRPr lang="zh-TW" alt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5940420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xmlns="" id="{7BBB9D1F-C4B7-47ED-8FC5-AD3AA7FDFF7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35975" y="491615"/>
            <a:ext cx="5004619" cy="1160205"/>
          </a:xfrm>
        </p:spPr>
        <p:txBody>
          <a:bodyPr>
            <a:noAutofit/>
          </a:bodyPr>
          <a:lstStyle/>
          <a:p>
            <a:r>
              <a:rPr lang="zh-TW" altLang="en-US" sz="8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活動二</a:t>
            </a:r>
            <a:endParaRPr lang="zh-TW" altLang="en-US" sz="80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1951702" y="2477634"/>
            <a:ext cx="8699818" cy="264687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16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明的秘密</a:t>
            </a:r>
          </a:p>
        </p:txBody>
      </p:sp>
    </p:spTree>
    <p:extLst>
      <p:ext uri="{BB962C8B-B14F-4D97-AF65-F5344CB8AC3E}">
        <p14:creationId xmlns:p14="http://schemas.microsoft.com/office/powerpoint/2010/main" val="39024824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0" y="0"/>
            <a:ext cx="3255264" cy="709751"/>
          </a:xfrm>
          <a:solidFill>
            <a:schemeClr val="bg1">
              <a:lumMod val="85000"/>
            </a:schemeClr>
          </a:solidFill>
        </p:spPr>
        <p:txBody>
          <a:bodyPr>
            <a:normAutofit/>
          </a:bodyPr>
          <a:lstStyle/>
          <a:p>
            <a:r>
              <a:rPr lang="zh-TW" altLang="en-US" dirty="0">
                <a:solidFill>
                  <a:schemeClr val="bg2">
                    <a:lumMod val="25000"/>
                  </a:schemeClr>
                </a:solidFill>
                <a:latin typeface="Microsoft JhengHei Light" panose="020B0304030504040204" pitchFamily="34" charset="-120"/>
                <a:ea typeface="Microsoft JhengHei Light" panose="020B0304030504040204" pitchFamily="34" charset="-120"/>
              </a:rPr>
              <a:t>  </a:t>
            </a:r>
            <a:r>
              <a:rPr lang="zh-TW" altLang="en-US" sz="4200" dirty="0" smtClean="0">
                <a:solidFill>
                  <a:schemeClr val="bg2">
                    <a:lumMod val="25000"/>
                  </a:schemeClr>
                </a:solidFill>
                <a:latin typeface="Microsoft JhengHei Light" panose="020B0304030504040204" pitchFamily="34" charset="-120"/>
                <a:ea typeface="Microsoft JhengHei Light" panose="020B0304030504040204" pitchFamily="34" charset="-120"/>
              </a:rPr>
              <a:t>月份</a:t>
            </a:r>
            <a:r>
              <a:rPr lang="zh-TW" altLang="en-US" sz="3600" dirty="0">
                <a:solidFill>
                  <a:schemeClr val="bg2">
                    <a:lumMod val="25000"/>
                  </a:schemeClr>
                </a:solidFill>
                <a:latin typeface="Microsoft JhengHei Light" panose="020B0304030504040204" pitchFamily="34" charset="-120"/>
                <a:ea typeface="Microsoft JhengHei Light" panose="020B0304030504040204" pitchFamily="34" charset="-120"/>
              </a:rPr>
              <a:t>→</a:t>
            </a:r>
            <a:r>
              <a:rPr lang="zh-TW" altLang="en-US" sz="4200" dirty="0" smtClean="0">
                <a:solidFill>
                  <a:schemeClr val="bg2">
                    <a:lumMod val="25000"/>
                  </a:schemeClr>
                </a:solidFill>
                <a:latin typeface="Microsoft JhengHei Light" panose="020B0304030504040204" pitchFamily="34" charset="-120"/>
                <a:ea typeface="Microsoft JhengHei Light" panose="020B0304030504040204" pitchFamily="34" charset="-120"/>
              </a:rPr>
              <a:t>天數</a:t>
            </a:r>
            <a:endParaRPr lang="zh-TW" altLang="en-US" sz="4200" dirty="0">
              <a:solidFill>
                <a:schemeClr val="bg2">
                  <a:lumMod val="25000"/>
                </a:schemeClr>
              </a:solidFill>
              <a:latin typeface="Microsoft JhengHei Light" panose="020B0304030504040204" pitchFamily="34" charset="-120"/>
              <a:ea typeface="Microsoft JhengHei Light" panose="020B0304030504040204" pitchFamily="34" charset="-120"/>
            </a:endParaRPr>
          </a:p>
        </p:txBody>
      </p:sp>
      <p:sp>
        <p:nvSpPr>
          <p:cNvPr id="3" name="矩形: 圓角 2">
            <a:extLst>
              <a:ext uri="{FF2B5EF4-FFF2-40B4-BE49-F238E27FC236}">
                <a16:creationId xmlns:a16="http://schemas.microsoft.com/office/drawing/2014/main" xmlns="" id="{A975245E-AA69-42A6-9895-D80C9D04FAD9}"/>
              </a:ext>
            </a:extLst>
          </p:cNvPr>
          <p:cNvSpPr/>
          <p:nvPr/>
        </p:nvSpPr>
        <p:spPr>
          <a:xfrm>
            <a:off x="2035628" y="1317172"/>
            <a:ext cx="2808515" cy="587828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800" dirty="0">
                <a:solidFill>
                  <a:schemeClr val="accent1">
                    <a:lumMod val="50000"/>
                  </a:schemeClr>
                </a:solidFill>
                <a:latin typeface="jf open 粉圓 1.1" panose="020F0500000000000000" pitchFamily="34" charset="-120"/>
                <a:ea typeface="jf open 粉圓 1.1" panose="020F0500000000000000" pitchFamily="34" charset="-120"/>
              </a:rPr>
              <a:t>月份</a:t>
            </a:r>
          </a:p>
        </p:txBody>
      </p:sp>
      <p:sp>
        <p:nvSpPr>
          <p:cNvPr id="9" name="矩形: 圓角 8">
            <a:extLst>
              <a:ext uri="{FF2B5EF4-FFF2-40B4-BE49-F238E27FC236}">
                <a16:creationId xmlns:a16="http://schemas.microsoft.com/office/drawing/2014/main" xmlns="" id="{7A2213C0-B263-46F8-9BA4-0A0A3DCE8653}"/>
              </a:ext>
            </a:extLst>
          </p:cNvPr>
          <p:cNvSpPr/>
          <p:nvPr/>
        </p:nvSpPr>
        <p:spPr>
          <a:xfrm>
            <a:off x="6868886" y="1317172"/>
            <a:ext cx="3102428" cy="587828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800" dirty="0">
                <a:solidFill>
                  <a:schemeClr val="accent1">
                    <a:lumMod val="50000"/>
                  </a:schemeClr>
                </a:solidFill>
                <a:latin typeface="jf open 粉圓 1.1" panose="020F0500000000000000" pitchFamily="34" charset="-120"/>
                <a:ea typeface="jf open 粉圓 1.1" panose="020F0500000000000000" pitchFamily="34" charset="-120"/>
              </a:rPr>
              <a:t>天數</a:t>
            </a:r>
          </a:p>
        </p:txBody>
      </p:sp>
      <p:sp>
        <p:nvSpPr>
          <p:cNvPr id="10" name="矩形: 圓角 9">
            <a:extLst>
              <a:ext uri="{FF2B5EF4-FFF2-40B4-BE49-F238E27FC236}">
                <a16:creationId xmlns:a16="http://schemas.microsoft.com/office/drawing/2014/main" xmlns="" id="{ED94254E-2875-42A4-90DD-CA83F15C6202}"/>
              </a:ext>
            </a:extLst>
          </p:cNvPr>
          <p:cNvSpPr/>
          <p:nvPr/>
        </p:nvSpPr>
        <p:spPr>
          <a:xfrm>
            <a:off x="2231572" y="2373086"/>
            <a:ext cx="2547257" cy="587828"/>
          </a:xfrm>
          <a:prstGeom prst="roundRect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2800" dirty="0">
              <a:solidFill>
                <a:schemeClr val="accent1">
                  <a:lumMod val="50000"/>
                </a:schemeClr>
              </a:solidFill>
              <a:latin typeface="jf open 粉圓 1.1" panose="020F0500000000000000" pitchFamily="34" charset="-120"/>
              <a:ea typeface="jf open 粉圓 1.1" panose="020F0500000000000000" pitchFamily="34" charset="-120"/>
            </a:endParaRPr>
          </a:p>
        </p:txBody>
      </p:sp>
      <p:sp>
        <p:nvSpPr>
          <p:cNvPr id="11" name="矩形: 圓角 10">
            <a:extLst>
              <a:ext uri="{FF2B5EF4-FFF2-40B4-BE49-F238E27FC236}">
                <a16:creationId xmlns:a16="http://schemas.microsoft.com/office/drawing/2014/main" xmlns="" id="{731288AF-C46E-4142-AEBC-352A8E97836D}"/>
              </a:ext>
            </a:extLst>
          </p:cNvPr>
          <p:cNvSpPr/>
          <p:nvPr/>
        </p:nvSpPr>
        <p:spPr>
          <a:xfrm>
            <a:off x="2231572" y="3272972"/>
            <a:ext cx="2547257" cy="587828"/>
          </a:xfrm>
          <a:prstGeom prst="roundRect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2800" dirty="0">
              <a:solidFill>
                <a:schemeClr val="accent1">
                  <a:lumMod val="50000"/>
                </a:schemeClr>
              </a:solidFill>
              <a:latin typeface="jf open 粉圓 1.1" panose="020F0500000000000000" pitchFamily="34" charset="-120"/>
              <a:ea typeface="jf open 粉圓 1.1" panose="020F0500000000000000" pitchFamily="34" charset="-120"/>
            </a:endParaRPr>
          </a:p>
        </p:txBody>
      </p:sp>
      <p:sp>
        <p:nvSpPr>
          <p:cNvPr id="12" name="矩形: 圓角 11">
            <a:extLst>
              <a:ext uri="{FF2B5EF4-FFF2-40B4-BE49-F238E27FC236}">
                <a16:creationId xmlns:a16="http://schemas.microsoft.com/office/drawing/2014/main" xmlns="" id="{5D5E998E-9FAA-451C-9C98-3C1B41F82567}"/>
              </a:ext>
            </a:extLst>
          </p:cNvPr>
          <p:cNvSpPr/>
          <p:nvPr/>
        </p:nvSpPr>
        <p:spPr>
          <a:xfrm>
            <a:off x="7108372" y="2373086"/>
            <a:ext cx="2547257" cy="587828"/>
          </a:xfrm>
          <a:prstGeom prst="roundRect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2800" dirty="0">
              <a:solidFill>
                <a:schemeClr val="accent1">
                  <a:lumMod val="50000"/>
                </a:schemeClr>
              </a:solidFill>
              <a:latin typeface="jf open 粉圓 1.1" panose="020F0500000000000000" pitchFamily="34" charset="-120"/>
              <a:ea typeface="jf open 粉圓 1.1" panose="020F0500000000000000" pitchFamily="34" charset="-120"/>
            </a:endParaRPr>
          </a:p>
        </p:txBody>
      </p:sp>
      <p:sp>
        <p:nvSpPr>
          <p:cNvPr id="13" name="矩形: 圓角 12">
            <a:extLst>
              <a:ext uri="{FF2B5EF4-FFF2-40B4-BE49-F238E27FC236}">
                <a16:creationId xmlns:a16="http://schemas.microsoft.com/office/drawing/2014/main" xmlns="" id="{8813B13B-4BD3-4520-A7F8-5E71A61E3339}"/>
              </a:ext>
            </a:extLst>
          </p:cNvPr>
          <p:cNvSpPr/>
          <p:nvPr/>
        </p:nvSpPr>
        <p:spPr>
          <a:xfrm>
            <a:off x="7108372" y="3272972"/>
            <a:ext cx="2547257" cy="587828"/>
          </a:xfrm>
          <a:prstGeom prst="roundRect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2800" dirty="0">
              <a:solidFill>
                <a:schemeClr val="accent1">
                  <a:lumMod val="50000"/>
                </a:schemeClr>
              </a:solidFill>
              <a:latin typeface="jf open 粉圓 1.1" panose="020F0500000000000000" pitchFamily="34" charset="-120"/>
              <a:ea typeface="jf open 粉圓 1.1" panose="020F0500000000000000" pitchFamily="34" charset="-120"/>
            </a:endParaRPr>
          </a:p>
        </p:txBody>
      </p:sp>
      <p:sp>
        <p:nvSpPr>
          <p:cNvPr id="14" name="矩形: 圓角 13">
            <a:extLst>
              <a:ext uri="{FF2B5EF4-FFF2-40B4-BE49-F238E27FC236}">
                <a16:creationId xmlns:a16="http://schemas.microsoft.com/office/drawing/2014/main" xmlns="" id="{2649E734-0EDC-4170-AE97-AC3C8F8CF637}"/>
              </a:ext>
            </a:extLst>
          </p:cNvPr>
          <p:cNvSpPr/>
          <p:nvPr/>
        </p:nvSpPr>
        <p:spPr>
          <a:xfrm>
            <a:off x="2231572" y="4172858"/>
            <a:ext cx="2547257" cy="587828"/>
          </a:xfrm>
          <a:prstGeom prst="roundRect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2800" dirty="0">
              <a:solidFill>
                <a:schemeClr val="accent1">
                  <a:lumMod val="50000"/>
                </a:schemeClr>
              </a:solidFill>
              <a:latin typeface="jf open 粉圓 1.1" panose="020F0500000000000000" pitchFamily="34" charset="-120"/>
              <a:ea typeface="jf open 粉圓 1.1" panose="020F0500000000000000" pitchFamily="34" charset="-120"/>
            </a:endParaRPr>
          </a:p>
        </p:txBody>
      </p:sp>
      <p:sp>
        <p:nvSpPr>
          <p:cNvPr id="15" name="矩形: 圓角 14">
            <a:extLst>
              <a:ext uri="{FF2B5EF4-FFF2-40B4-BE49-F238E27FC236}">
                <a16:creationId xmlns:a16="http://schemas.microsoft.com/office/drawing/2014/main" xmlns="" id="{995F9838-ACD0-403C-8228-E652BE4DD201}"/>
              </a:ext>
            </a:extLst>
          </p:cNvPr>
          <p:cNvSpPr/>
          <p:nvPr/>
        </p:nvSpPr>
        <p:spPr>
          <a:xfrm>
            <a:off x="2231572" y="5072743"/>
            <a:ext cx="2547257" cy="587828"/>
          </a:xfrm>
          <a:prstGeom prst="roundRect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2800" dirty="0">
              <a:solidFill>
                <a:schemeClr val="accent1">
                  <a:lumMod val="50000"/>
                </a:schemeClr>
              </a:solidFill>
              <a:latin typeface="jf open 粉圓 1.1" panose="020F0500000000000000" pitchFamily="34" charset="-120"/>
              <a:ea typeface="jf open 粉圓 1.1" panose="020F0500000000000000" pitchFamily="34" charset="-120"/>
            </a:endParaRPr>
          </a:p>
        </p:txBody>
      </p:sp>
      <p:sp>
        <p:nvSpPr>
          <p:cNvPr id="16" name="矩形: 圓角 15">
            <a:extLst>
              <a:ext uri="{FF2B5EF4-FFF2-40B4-BE49-F238E27FC236}">
                <a16:creationId xmlns:a16="http://schemas.microsoft.com/office/drawing/2014/main" xmlns="" id="{6B743870-E3A7-4721-949D-BC1E809CFF7D}"/>
              </a:ext>
            </a:extLst>
          </p:cNvPr>
          <p:cNvSpPr/>
          <p:nvPr/>
        </p:nvSpPr>
        <p:spPr>
          <a:xfrm>
            <a:off x="7108372" y="4172858"/>
            <a:ext cx="2547257" cy="587828"/>
          </a:xfrm>
          <a:prstGeom prst="roundRect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2800" dirty="0">
              <a:solidFill>
                <a:schemeClr val="accent1">
                  <a:lumMod val="50000"/>
                </a:schemeClr>
              </a:solidFill>
              <a:latin typeface="jf open 粉圓 1.1" panose="020F0500000000000000" pitchFamily="34" charset="-120"/>
              <a:ea typeface="jf open 粉圓 1.1" panose="020F0500000000000000" pitchFamily="34" charset="-120"/>
            </a:endParaRPr>
          </a:p>
        </p:txBody>
      </p:sp>
      <p:sp>
        <p:nvSpPr>
          <p:cNvPr id="17" name="矩形: 圓角 16">
            <a:extLst>
              <a:ext uri="{FF2B5EF4-FFF2-40B4-BE49-F238E27FC236}">
                <a16:creationId xmlns:a16="http://schemas.microsoft.com/office/drawing/2014/main" xmlns="" id="{BDA34ECB-B4B4-4123-874E-FE5EDDB26D22}"/>
              </a:ext>
            </a:extLst>
          </p:cNvPr>
          <p:cNvSpPr/>
          <p:nvPr/>
        </p:nvSpPr>
        <p:spPr>
          <a:xfrm>
            <a:off x="7108372" y="5072743"/>
            <a:ext cx="2547257" cy="587828"/>
          </a:xfrm>
          <a:prstGeom prst="roundRect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2800" dirty="0">
              <a:solidFill>
                <a:schemeClr val="accent1">
                  <a:lumMod val="50000"/>
                </a:schemeClr>
              </a:solidFill>
              <a:latin typeface="jf open 粉圓 1.1" panose="020F0500000000000000" pitchFamily="34" charset="-120"/>
              <a:ea typeface="jf open 粉圓 1.1" panose="020F0500000000000000" pitchFamily="34" charset="-120"/>
            </a:endParaRPr>
          </a:p>
        </p:txBody>
      </p:sp>
      <p:sp>
        <p:nvSpPr>
          <p:cNvPr id="18" name="箭號: 向右 17">
            <a:extLst>
              <a:ext uri="{FF2B5EF4-FFF2-40B4-BE49-F238E27FC236}">
                <a16:creationId xmlns:a16="http://schemas.microsoft.com/office/drawing/2014/main" xmlns="" id="{52E0B44D-0FC6-4968-8C40-5B012659F65B}"/>
              </a:ext>
            </a:extLst>
          </p:cNvPr>
          <p:cNvSpPr/>
          <p:nvPr/>
        </p:nvSpPr>
        <p:spPr>
          <a:xfrm>
            <a:off x="5214257" y="1458686"/>
            <a:ext cx="1415143" cy="315685"/>
          </a:xfrm>
          <a:prstGeom prst="rightArrow">
            <a:avLst/>
          </a:prstGeom>
          <a:solidFill>
            <a:srgbClr val="29679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9" name="箭號: 向右 18">
            <a:extLst>
              <a:ext uri="{FF2B5EF4-FFF2-40B4-BE49-F238E27FC236}">
                <a16:creationId xmlns:a16="http://schemas.microsoft.com/office/drawing/2014/main" xmlns="" id="{1FE367D5-FDE4-4AA5-A9C6-501BAF11BA51}"/>
              </a:ext>
            </a:extLst>
          </p:cNvPr>
          <p:cNvSpPr/>
          <p:nvPr/>
        </p:nvSpPr>
        <p:spPr>
          <a:xfrm>
            <a:off x="5203371" y="2509158"/>
            <a:ext cx="1415143" cy="315685"/>
          </a:xfrm>
          <a:prstGeom prst="rightArrow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0" name="箭號: 向右 19">
            <a:extLst>
              <a:ext uri="{FF2B5EF4-FFF2-40B4-BE49-F238E27FC236}">
                <a16:creationId xmlns:a16="http://schemas.microsoft.com/office/drawing/2014/main" xmlns="" id="{F4195B9A-B7B4-4031-91F9-392CA4837133}"/>
              </a:ext>
            </a:extLst>
          </p:cNvPr>
          <p:cNvSpPr/>
          <p:nvPr/>
        </p:nvSpPr>
        <p:spPr>
          <a:xfrm>
            <a:off x="5203371" y="3409044"/>
            <a:ext cx="1415143" cy="315685"/>
          </a:xfrm>
          <a:prstGeom prst="rightArrow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1" name="箭號: 向右 20">
            <a:extLst>
              <a:ext uri="{FF2B5EF4-FFF2-40B4-BE49-F238E27FC236}">
                <a16:creationId xmlns:a16="http://schemas.microsoft.com/office/drawing/2014/main" xmlns="" id="{90A0BE1E-4013-4535-AA02-0CFE0F3E6B2E}"/>
              </a:ext>
            </a:extLst>
          </p:cNvPr>
          <p:cNvSpPr/>
          <p:nvPr/>
        </p:nvSpPr>
        <p:spPr>
          <a:xfrm>
            <a:off x="5203371" y="4308930"/>
            <a:ext cx="1415143" cy="315685"/>
          </a:xfrm>
          <a:prstGeom prst="rightArrow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2" name="箭號: 向右 21">
            <a:extLst>
              <a:ext uri="{FF2B5EF4-FFF2-40B4-BE49-F238E27FC236}">
                <a16:creationId xmlns:a16="http://schemas.microsoft.com/office/drawing/2014/main" xmlns="" id="{83E1559C-44C6-4A66-8BCB-65665A547470}"/>
              </a:ext>
            </a:extLst>
          </p:cNvPr>
          <p:cNvSpPr/>
          <p:nvPr/>
        </p:nvSpPr>
        <p:spPr>
          <a:xfrm>
            <a:off x="5203371" y="5208815"/>
            <a:ext cx="1415143" cy="315685"/>
          </a:xfrm>
          <a:prstGeom prst="rightArrow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4" name="文字方塊 23">
            <a:extLst>
              <a:ext uri="{FF2B5EF4-FFF2-40B4-BE49-F238E27FC236}">
                <a16:creationId xmlns:a16="http://schemas.microsoft.com/office/drawing/2014/main" xmlns="" id="{87A51145-01E7-4614-84CA-567015BDE41C}"/>
              </a:ext>
            </a:extLst>
          </p:cNvPr>
          <p:cNvSpPr txBox="1"/>
          <p:nvPr/>
        </p:nvSpPr>
        <p:spPr>
          <a:xfrm>
            <a:off x="1491343" y="2390001"/>
            <a:ext cx="46808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3000" dirty="0">
                <a:solidFill>
                  <a:schemeClr val="accent1">
                    <a:lumMod val="75000"/>
                  </a:schemeClr>
                </a:solidFill>
              </a:rPr>
              <a:t>❶</a:t>
            </a:r>
          </a:p>
        </p:txBody>
      </p:sp>
      <p:sp>
        <p:nvSpPr>
          <p:cNvPr id="25" name="文字方塊 24">
            <a:extLst>
              <a:ext uri="{FF2B5EF4-FFF2-40B4-BE49-F238E27FC236}">
                <a16:creationId xmlns:a16="http://schemas.microsoft.com/office/drawing/2014/main" xmlns="" id="{9A571BFD-66E3-463B-BDCA-39E4E10A287D}"/>
              </a:ext>
            </a:extLst>
          </p:cNvPr>
          <p:cNvSpPr txBox="1"/>
          <p:nvPr/>
        </p:nvSpPr>
        <p:spPr>
          <a:xfrm>
            <a:off x="1491343" y="3289886"/>
            <a:ext cx="46808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3000" dirty="0">
                <a:solidFill>
                  <a:schemeClr val="accent1">
                    <a:lumMod val="75000"/>
                  </a:schemeClr>
                </a:solidFill>
              </a:rPr>
              <a:t>❷</a:t>
            </a:r>
          </a:p>
        </p:txBody>
      </p:sp>
      <p:sp>
        <p:nvSpPr>
          <p:cNvPr id="26" name="文字方塊 25">
            <a:extLst>
              <a:ext uri="{FF2B5EF4-FFF2-40B4-BE49-F238E27FC236}">
                <a16:creationId xmlns:a16="http://schemas.microsoft.com/office/drawing/2014/main" xmlns="" id="{6DDB039B-FAB3-4699-9CF7-D04961759F0C}"/>
              </a:ext>
            </a:extLst>
          </p:cNvPr>
          <p:cNvSpPr txBox="1"/>
          <p:nvPr/>
        </p:nvSpPr>
        <p:spPr>
          <a:xfrm>
            <a:off x="1491343" y="4189771"/>
            <a:ext cx="46808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3000" dirty="0">
                <a:solidFill>
                  <a:schemeClr val="accent1">
                    <a:lumMod val="75000"/>
                  </a:schemeClr>
                </a:solidFill>
              </a:rPr>
              <a:t>❸</a:t>
            </a:r>
          </a:p>
        </p:txBody>
      </p:sp>
      <p:sp>
        <p:nvSpPr>
          <p:cNvPr id="27" name="文字方塊 26">
            <a:extLst>
              <a:ext uri="{FF2B5EF4-FFF2-40B4-BE49-F238E27FC236}">
                <a16:creationId xmlns:a16="http://schemas.microsoft.com/office/drawing/2014/main" xmlns="" id="{39E772B3-A27F-4089-8DA9-4E46B9865B0D}"/>
              </a:ext>
            </a:extLst>
          </p:cNvPr>
          <p:cNvSpPr txBox="1"/>
          <p:nvPr/>
        </p:nvSpPr>
        <p:spPr>
          <a:xfrm>
            <a:off x="1491343" y="5089657"/>
            <a:ext cx="46808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3000" dirty="0">
                <a:solidFill>
                  <a:schemeClr val="accent1">
                    <a:lumMod val="75000"/>
                  </a:schemeClr>
                </a:solidFill>
              </a:rPr>
              <a:t>❹</a:t>
            </a:r>
          </a:p>
        </p:txBody>
      </p:sp>
      <p:sp>
        <p:nvSpPr>
          <p:cNvPr id="23" name="矩形 22"/>
          <p:cNvSpPr/>
          <p:nvPr/>
        </p:nvSpPr>
        <p:spPr>
          <a:xfrm>
            <a:off x="8420100" y="6036055"/>
            <a:ext cx="270138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dirty="0" smtClean="0"/>
              <a:t>Ｘ→Ｙ，Ｙ是Ｘ的函數　</a:t>
            </a:r>
            <a:endParaRPr lang="zh-TW" alt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9685637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2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xmlns="" id="{7BBB9D1F-C4B7-47ED-8FC5-AD3AA7FDFF7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35975" y="491615"/>
            <a:ext cx="5004619" cy="1160205"/>
          </a:xfrm>
        </p:spPr>
        <p:txBody>
          <a:bodyPr>
            <a:noAutofit/>
          </a:bodyPr>
          <a:lstStyle/>
          <a:p>
            <a:r>
              <a:rPr lang="zh-TW" altLang="en-US" sz="8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活動三</a:t>
            </a:r>
            <a:endParaRPr lang="zh-TW" altLang="en-US" sz="80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1627238" y="2398760"/>
            <a:ext cx="6571030" cy="264687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16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賣布丁</a:t>
            </a:r>
          </a:p>
        </p:txBody>
      </p:sp>
    </p:spTree>
    <p:extLst>
      <p:ext uri="{BB962C8B-B14F-4D97-AF65-F5344CB8AC3E}">
        <p14:creationId xmlns:p14="http://schemas.microsoft.com/office/powerpoint/2010/main" val="31369095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4447953" y="275356"/>
            <a:ext cx="3296095" cy="1200329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pPr algn="ctr"/>
            <a:r>
              <a:rPr lang="zh-TW" altLang="en-US" sz="3600" dirty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rPr>
              <a:t>布丁每個</a:t>
            </a:r>
            <a:r>
              <a:rPr lang="en-US" altLang="zh-TW" sz="3600" dirty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rPr>
              <a:t>30</a:t>
            </a:r>
            <a:r>
              <a:rPr lang="zh-TW" altLang="en-US" sz="3600" dirty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rPr>
              <a:t>元</a:t>
            </a:r>
            <a:endParaRPr lang="en-US" altLang="zh-TW" sz="3600" dirty="0">
              <a:solidFill>
                <a:srgbClr val="C00000"/>
              </a:solidFill>
              <a:latin typeface="微軟正黑體" pitchFamily="34" charset="-120"/>
              <a:ea typeface="微軟正黑體" pitchFamily="34" charset="-120"/>
            </a:endParaRPr>
          </a:p>
          <a:p>
            <a:pPr algn="ctr"/>
            <a:r>
              <a:rPr lang="zh-TW" altLang="en-US" sz="3600" dirty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rPr>
              <a:t>一趟運費</a:t>
            </a:r>
            <a:r>
              <a:rPr lang="en-US" altLang="zh-TW" sz="3600" dirty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rPr>
              <a:t>150</a:t>
            </a:r>
            <a:r>
              <a:rPr lang="zh-TW" altLang="en-US" sz="3600" dirty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rPr>
              <a:t>元</a:t>
            </a: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9080" y="2396586"/>
            <a:ext cx="3022904" cy="35338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矩形 5"/>
          <p:cNvSpPr/>
          <p:nvPr/>
        </p:nvSpPr>
        <p:spPr>
          <a:xfrm>
            <a:off x="4970518" y="5930402"/>
            <a:ext cx="198002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800" dirty="0">
                <a:latin typeface="微軟正黑體" pitchFamily="34" charset="-120"/>
                <a:ea typeface="微軟正黑體" pitchFamily="34" charset="-120"/>
              </a:rPr>
              <a:t>總價收銀機</a:t>
            </a:r>
            <a:endParaRPr lang="en-US" altLang="zh-TW" sz="2800" dirty="0">
              <a:latin typeface="微軟正黑體" pitchFamily="34" charset="-120"/>
              <a:ea typeface="微軟正黑體" pitchFamily="34" charset="-120"/>
            </a:endParaRPr>
          </a:p>
        </p:txBody>
      </p:sp>
      <p:grpSp>
        <p:nvGrpSpPr>
          <p:cNvPr id="7" name="群組 6"/>
          <p:cNvGrpSpPr/>
          <p:nvPr/>
        </p:nvGrpSpPr>
        <p:grpSpPr>
          <a:xfrm>
            <a:off x="8804327" y="173764"/>
            <a:ext cx="2778073" cy="3090333"/>
            <a:chOff x="8792031" y="338667"/>
            <a:chExt cx="2778073" cy="3090333"/>
          </a:xfrm>
        </p:grpSpPr>
        <p:sp>
          <p:nvSpPr>
            <p:cNvPr id="8" name="矩形 7"/>
            <p:cNvSpPr/>
            <p:nvPr/>
          </p:nvSpPr>
          <p:spPr>
            <a:xfrm>
              <a:off x="8804327" y="338667"/>
              <a:ext cx="2765777" cy="3090333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9" name="矩形 8"/>
            <p:cNvSpPr/>
            <p:nvPr/>
          </p:nvSpPr>
          <p:spPr>
            <a:xfrm>
              <a:off x="9068960" y="422441"/>
              <a:ext cx="1980029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TW" altLang="en-US" sz="2000" dirty="0">
                  <a:latin typeface="微軟正黑體" pitchFamily="34" charset="-120"/>
                  <a:ea typeface="微軟正黑體" pitchFamily="34" charset="-120"/>
                </a:rPr>
                <a:t>電子發票證明連</a:t>
              </a:r>
              <a:endParaRPr lang="en-US" altLang="zh-TW" sz="2000" dirty="0">
                <a:latin typeface="微軟正黑體" pitchFamily="34" charset="-120"/>
                <a:ea typeface="微軟正黑體" pitchFamily="34" charset="-120"/>
              </a:endParaRPr>
            </a:p>
          </p:txBody>
        </p:sp>
        <p:sp>
          <p:nvSpPr>
            <p:cNvPr id="10" name="矩形 9"/>
            <p:cNvSpPr/>
            <p:nvPr/>
          </p:nvSpPr>
          <p:spPr>
            <a:xfrm>
              <a:off x="8792031" y="338667"/>
              <a:ext cx="2765777" cy="3090333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11" name="矩形 10"/>
            <p:cNvSpPr/>
            <p:nvPr/>
          </p:nvSpPr>
          <p:spPr>
            <a:xfrm>
              <a:off x="9197201" y="422441"/>
              <a:ext cx="1980029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TW" altLang="en-US" sz="2000" dirty="0">
                  <a:latin typeface="微軟正黑體" pitchFamily="34" charset="-120"/>
                  <a:ea typeface="微軟正黑體" pitchFamily="34" charset="-120"/>
                </a:rPr>
                <a:t>電子發票證明連</a:t>
              </a:r>
              <a:endParaRPr lang="en-US" altLang="zh-TW" sz="2000" dirty="0">
                <a:latin typeface="微軟正黑體" pitchFamily="34" charset="-120"/>
                <a:ea typeface="微軟正黑體" pitchFamily="34" charset="-120"/>
              </a:endParaRPr>
            </a:p>
          </p:txBody>
        </p:sp>
        <p:sp>
          <p:nvSpPr>
            <p:cNvPr id="12" name="矩形 11"/>
            <p:cNvSpPr/>
            <p:nvPr/>
          </p:nvSpPr>
          <p:spPr>
            <a:xfrm>
              <a:off x="9097814" y="851419"/>
              <a:ext cx="2178802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TW" sz="2400" dirty="0" smtClean="0">
                  <a:latin typeface="微軟正黑體" pitchFamily="34" charset="-120"/>
                  <a:ea typeface="微軟正黑體" pitchFamily="34" charset="-120"/>
                </a:rPr>
                <a:t>112</a:t>
              </a:r>
              <a:r>
                <a:rPr lang="zh-TW" altLang="en-US" sz="2400" dirty="0" smtClean="0">
                  <a:latin typeface="微軟正黑體" pitchFamily="34" charset="-120"/>
                  <a:ea typeface="微軟正黑體" pitchFamily="34" charset="-120"/>
                </a:rPr>
                <a:t>年</a:t>
              </a:r>
              <a:r>
                <a:rPr lang="en-US" altLang="zh-TW" sz="2400" dirty="0" smtClean="0">
                  <a:latin typeface="微軟正黑體" pitchFamily="34" charset="-120"/>
                  <a:ea typeface="微軟正黑體" pitchFamily="34" charset="-120"/>
                </a:rPr>
                <a:t>03-04</a:t>
              </a:r>
              <a:r>
                <a:rPr lang="zh-TW" altLang="en-US" sz="2400" dirty="0" smtClean="0">
                  <a:latin typeface="微軟正黑體" pitchFamily="34" charset="-120"/>
                  <a:ea typeface="微軟正黑體" pitchFamily="34" charset="-120"/>
                </a:rPr>
                <a:t>月</a:t>
              </a:r>
              <a:endParaRPr lang="en-US" altLang="zh-TW" sz="2400" dirty="0">
                <a:latin typeface="微軟正黑體" pitchFamily="34" charset="-120"/>
                <a:ea typeface="微軟正黑體" pitchFamily="34" charset="-120"/>
              </a:endParaRPr>
            </a:p>
          </p:txBody>
        </p:sp>
        <p:sp>
          <p:nvSpPr>
            <p:cNvPr id="13" name="矩形 12"/>
            <p:cNvSpPr/>
            <p:nvPr/>
          </p:nvSpPr>
          <p:spPr>
            <a:xfrm>
              <a:off x="10835470" y="2939863"/>
              <a:ext cx="441146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TW" altLang="en-US" sz="2000" dirty="0">
                  <a:latin typeface="微軟正黑體" pitchFamily="34" charset="-120"/>
                  <a:ea typeface="微軟正黑體" pitchFamily="34" charset="-120"/>
                </a:rPr>
                <a:t>元</a:t>
              </a:r>
              <a:endParaRPr lang="en-US" altLang="zh-TW" sz="2000" dirty="0">
                <a:latin typeface="微軟正黑體" pitchFamily="34" charset="-120"/>
                <a:ea typeface="微軟正黑體" pitchFamily="34" charset="-120"/>
              </a:endParaRPr>
            </a:p>
          </p:txBody>
        </p:sp>
      </p:grpSp>
      <p:grpSp>
        <p:nvGrpSpPr>
          <p:cNvPr id="14" name="群組 13"/>
          <p:cNvGrpSpPr/>
          <p:nvPr/>
        </p:nvGrpSpPr>
        <p:grpSpPr>
          <a:xfrm>
            <a:off x="8804327" y="3650742"/>
            <a:ext cx="2778073" cy="3090333"/>
            <a:chOff x="8792031" y="338667"/>
            <a:chExt cx="2778073" cy="3090333"/>
          </a:xfrm>
        </p:grpSpPr>
        <p:sp>
          <p:nvSpPr>
            <p:cNvPr id="15" name="矩形 14"/>
            <p:cNvSpPr/>
            <p:nvPr/>
          </p:nvSpPr>
          <p:spPr>
            <a:xfrm>
              <a:off x="8804327" y="338667"/>
              <a:ext cx="2765777" cy="3090333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16" name="矩形 15"/>
            <p:cNvSpPr/>
            <p:nvPr/>
          </p:nvSpPr>
          <p:spPr>
            <a:xfrm>
              <a:off x="9068960" y="422441"/>
              <a:ext cx="1980029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TW" altLang="en-US" sz="2000" dirty="0">
                  <a:latin typeface="微軟正黑體" pitchFamily="34" charset="-120"/>
                  <a:ea typeface="微軟正黑體" pitchFamily="34" charset="-120"/>
                </a:rPr>
                <a:t>電子發票證明連</a:t>
              </a:r>
              <a:endParaRPr lang="en-US" altLang="zh-TW" sz="2000" dirty="0">
                <a:latin typeface="微軟正黑體" pitchFamily="34" charset="-120"/>
                <a:ea typeface="微軟正黑體" pitchFamily="34" charset="-120"/>
              </a:endParaRPr>
            </a:p>
          </p:txBody>
        </p:sp>
        <p:sp>
          <p:nvSpPr>
            <p:cNvPr id="17" name="矩形 16"/>
            <p:cNvSpPr/>
            <p:nvPr/>
          </p:nvSpPr>
          <p:spPr>
            <a:xfrm>
              <a:off x="8792031" y="338667"/>
              <a:ext cx="2765777" cy="3090333"/>
            </a:xfrm>
            <a:prstGeom prst="rect">
              <a:avLst/>
            </a:prstGeom>
            <a:solidFill>
              <a:schemeClr val="accent6">
                <a:lumMod val="20000"/>
                <a:lumOff val="80000"/>
              </a:schemeClr>
            </a:solidFill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18" name="矩形 17"/>
            <p:cNvSpPr/>
            <p:nvPr/>
          </p:nvSpPr>
          <p:spPr>
            <a:xfrm>
              <a:off x="9197201" y="422441"/>
              <a:ext cx="1980029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TW" altLang="en-US" sz="2000" dirty="0">
                  <a:latin typeface="微軟正黑體" pitchFamily="34" charset="-120"/>
                  <a:ea typeface="微軟正黑體" pitchFamily="34" charset="-120"/>
                </a:rPr>
                <a:t>電子發票證明連</a:t>
              </a:r>
              <a:endParaRPr lang="en-US" altLang="zh-TW" sz="2000" dirty="0">
                <a:latin typeface="微軟正黑體" pitchFamily="34" charset="-120"/>
                <a:ea typeface="微軟正黑體" pitchFamily="34" charset="-120"/>
              </a:endParaRPr>
            </a:p>
          </p:txBody>
        </p:sp>
        <p:sp>
          <p:nvSpPr>
            <p:cNvPr id="19" name="矩形 18"/>
            <p:cNvSpPr/>
            <p:nvPr/>
          </p:nvSpPr>
          <p:spPr>
            <a:xfrm>
              <a:off x="9097814" y="851419"/>
              <a:ext cx="2178802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TW" sz="2400" dirty="0" smtClean="0">
                  <a:latin typeface="微軟正黑體" pitchFamily="34" charset="-120"/>
                  <a:ea typeface="微軟正黑體" pitchFamily="34" charset="-120"/>
                </a:rPr>
                <a:t>112</a:t>
              </a:r>
              <a:r>
                <a:rPr lang="zh-TW" altLang="en-US" sz="2400" dirty="0" smtClean="0">
                  <a:latin typeface="微軟正黑體" pitchFamily="34" charset="-120"/>
                  <a:ea typeface="微軟正黑體" pitchFamily="34" charset="-120"/>
                </a:rPr>
                <a:t>年</a:t>
              </a:r>
              <a:r>
                <a:rPr lang="en-US" altLang="zh-TW" sz="2400" dirty="0" smtClean="0">
                  <a:latin typeface="微軟正黑體" pitchFamily="34" charset="-120"/>
                  <a:ea typeface="微軟正黑體" pitchFamily="34" charset="-120"/>
                </a:rPr>
                <a:t>03-04</a:t>
              </a:r>
              <a:r>
                <a:rPr lang="zh-TW" altLang="en-US" sz="2400" dirty="0">
                  <a:latin typeface="微軟正黑體" pitchFamily="34" charset="-120"/>
                  <a:ea typeface="微軟正黑體" pitchFamily="34" charset="-120"/>
                </a:rPr>
                <a:t>月</a:t>
              </a:r>
              <a:endParaRPr lang="en-US" altLang="zh-TW" sz="2400" dirty="0">
                <a:latin typeface="微軟正黑體" pitchFamily="34" charset="-120"/>
                <a:ea typeface="微軟正黑體" pitchFamily="34" charset="-120"/>
              </a:endParaRPr>
            </a:p>
          </p:txBody>
        </p:sp>
        <p:sp>
          <p:nvSpPr>
            <p:cNvPr id="20" name="矩形 19"/>
            <p:cNvSpPr/>
            <p:nvPr/>
          </p:nvSpPr>
          <p:spPr>
            <a:xfrm>
              <a:off x="10835470" y="2939863"/>
              <a:ext cx="441146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TW" altLang="en-US" sz="2000" dirty="0">
                  <a:latin typeface="微軟正黑體" pitchFamily="34" charset="-120"/>
                  <a:ea typeface="微軟正黑體" pitchFamily="34" charset="-120"/>
                </a:rPr>
                <a:t>元</a:t>
              </a:r>
              <a:endParaRPr lang="en-US" altLang="zh-TW" sz="2000" dirty="0">
                <a:latin typeface="微軟正黑體" pitchFamily="34" charset="-120"/>
                <a:ea typeface="微軟正黑體" pitchFamily="34" charset="-120"/>
              </a:endParaRPr>
            </a:p>
          </p:txBody>
        </p:sp>
      </p:grpSp>
      <p:grpSp>
        <p:nvGrpSpPr>
          <p:cNvPr id="57" name="群組 56"/>
          <p:cNvGrpSpPr/>
          <p:nvPr/>
        </p:nvGrpSpPr>
        <p:grpSpPr>
          <a:xfrm>
            <a:off x="620889" y="457593"/>
            <a:ext cx="2269067" cy="2116274"/>
            <a:chOff x="620889" y="457593"/>
            <a:chExt cx="2269067" cy="2116274"/>
          </a:xfrm>
        </p:grpSpPr>
        <p:sp>
          <p:nvSpPr>
            <p:cNvPr id="2" name="矩形 1"/>
            <p:cNvSpPr/>
            <p:nvPr/>
          </p:nvSpPr>
          <p:spPr>
            <a:xfrm>
              <a:off x="620889" y="457593"/>
              <a:ext cx="2269067" cy="2116274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grpSp>
          <p:nvGrpSpPr>
            <p:cNvPr id="25" name="群組 24"/>
            <p:cNvGrpSpPr/>
            <p:nvPr/>
          </p:nvGrpSpPr>
          <p:grpSpPr>
            <a:xfrm>
              <a:off x="765396" y="516772"/>
              <a:ext cx="1980052" cy="1997917"/>
              <a:chOff x="794767" y="487783"/>
              <a:chExt cx="1980052" cy="1997917"/>
            </a:xfrm>
            <a:solidFill>
              <a:schemeClr val="accent2">
                <a:lumMod val="20000"/>
                <a:lumOff val="80000"/>
              </a:schemeClr>
            </a:solidFill>
          </p:grpSpPr>
          <p:pic>
            <p:nvPicPr>
              <p:cNvPr id="2050" name="Picture 2"/>
              <p:cNvPicPr>
                <a:picLocks noChangeAspect="1" noChangeArrowheads="1"/>
              </p:cNvPicPr>
              <p:nvPr/>
            </p:nvPicPr>
            <p:blipFill>
              <a:blip r:embed="rId4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94767" y="1145486"/>
                <a:ext cx="907608" cy="660398"/>
              </a:xfrm>
              <a:prstGeom prst="rect">
                <a:avLst/>
              </a:pr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pic>
            <p:nvPicPr>
              <p:cNvPr id="21" name="Picture 2"/>
              <p:cNvPicPr>
                <a:picLocks noChangeAspect="1" noChangeArrowheads="1"/>
              </p:cNvPicPr>
              <p:nvPr/>
            </p:nvPicPr>
            <p:blipFill>
              <a:blip r:embed="rId4" cstate="print">
                <a:clrChange>
                  <a:clrFrom>
                    <a:srgbClr val="FFFFFE"/>
                  </a:clrFrom>
                  <a:clrTo>
                    <a:srgbClr val="FFFFFE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867211" y="1145486"/>
                <a:ext cx="907608" cy="660398"/>
              </a:xfrm>
              <a:prstGeom prst="rect">
                <a:avLst/>
              </a:pr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pic>
            <p:nvPicPr>
              <p:cNvPr id="22" name="Picture 2"/>
              <p:cNvPicPr>
                <a:picLocks noChangeAspect="1" noChangeArrowheads="1"/>
              </p:cNvPicPr>
              <p:nvPr/>
            </p:nvPicPr>
            <p:blipFill>
              <a:blip r:embed="rId4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867211" y="1825302"/>
                <a:ext cx="907608" cy="660398"/>
              </a:xfrm>
              <a:prstGeom prst="rect">
                <a:avLst/>
              </a:pr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pic>
            <p:nvPicPr>
              <p:cNvPr id="23" name="Picture 2"/>
              <p:cNvPicPr>
                <a:picLocks noChangeAspect="1" noChangeArrowheads="1"/>
              </p:cNvPicPr>
              <p:nvPr/>
            </p:nvPicPr>
            <p:blipFill>
              <a:blip r:embed="rId4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94767" y="1825302"/>
                <a:ext cx="907608" cy="660398"/>
              </a:xfrm>
              <a:prstGeom prst="rect">
                <a:avLst/>
              </a:pr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pic>
            <p:nvPicPr>
              <p:cNvPr id="24" name="Picture 2"/>
              <p:cNvPicPr>
                <a:picLocks noChangeAspect="1" noChangeArrowheads="1"/>
              </p:cNvPicPr>
              <p:nvPr/>
            </p:nvPicPr>
            <p:blipFill>
              <a:blip r:embed="rId4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248571" y="487783"/>
                <a:ext cx="907608" cy="660398"/>
              </a:xfrm>
              <a:prstGeom prst="rect">
                <a:avLst/>
              </a:pr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</p:grpSp>
      </p:grpSp>
      <p:grpSp>
        <p:nvGrpSpPr>
          <p:cNvPr id="27" name="群組 26"/>
          <p:cNvGrpSpPr/>
          <p:nvPr/>
        </p:nvGrpSpPr>
        <p:grpSpPr>
          <a:xfrm>
            <a:off x="620889" y="3193241"/>
            <a:ext cx="2269067" cy="3395849"/>
            <a:chOff x="568941" y="2856089"/>
            <a:chExt cx="2269067" cy="3395849"/>
          </a:xfrm>
        </p:grpSpPr>
        <p:sp>
          <p:nvSpPr>
            <p:cNvPr id="36" name="矩形 35"/>
            <p:cNvSpPr/>
            <p:nvPr/>
          </p:nvSpPr>
          <p:spPr>
            <a:xfrm>
              <a:off x="568941" y="2856089"/>
              <a:ext cx="2269067" cy="3395849"/>
            </a:xfrm>
            <a:prstGeom prst="rect">
              <a:avLst/>
            </a:prstGeom>
            <a:solidFill>
              <a:schemeClr val="accent6">
                <a:lumMod val="20000"/>
                <a:lumOff val="80000"/>
              </a:schemeClr>
            </a:solidFill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pic>
          <p:nvPicPr>
            <p:cNvPr id="2051" name="Picture 3"/>
            <p:cNvPicPr>
              <a:picLocks noChangeAspect="1" noChangeArrowheads="1"/>
            </p:cNvPicPr>
            <p:nvPr/>
          </p:nvPicPr>
          <p:blipFill>
            <a:blip r:embed="rId5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01755" y="2921374"/>
              <a:ext cx="962358" cy="70023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58" name="Picture 3"/>
            <p:cNvPicPr>
              <a:picLocks noChangeAspect="1" noChangeArrowheads="1"/>
            </p:cNvPicPr>
            <p:nvPr/>
          </p:nvPicPr>
          <p:blipFill>
            <a:blip r:embed="rId5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01755" y="3576780"/>
              <a:ext cx="962358" cy="70023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59" name="Picture 3"/>
            <p:cNvPicPr>
              <a:picLocks noChangeAspect="1" noChangeArrowheads="1"/>
            </p:cNvPicPr>
            <p:nvPr/>
          </p:nvPicPr>
          <p:blipFill>
            <a:blip r:embed="rId5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01755" y="4232186"/>
              <a:ext cx="962358" cy="70023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60" name="Picture 3"/>
            <p:cNvPicPr>
              <a:picLocks noChangeAspect="1" noChangeArrowheads="1"/>
            </p:cNvPicPr>
            <p:nvPr/>
          </p:nvPicPr>
          <p:blipFill>
            <a:blip r:embed="rId5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01755" y="4887592"/>
              <a:ext cx="962358" cy="70023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61" name="Picture 3"/>
            <p:cNvPicPr>
              <a:picLocks noChangeAspect="1" noChangeArrowheads="1"/>
            </p:cNvPicPr>
            <p:nvPr/>
          </p:nvPicPr>
          <p:blipFill>
            <a:blip r:embed="rId5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01755" y="5542997"/>
              <a:ext cx="962358" cy="70023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62" name="Picture 3"/>
            <p:cNvPicPr>
              <a:picLocks noChangeAspect="1" noChangeArrowheads="1"/>
            </p:cNvPicPr>
            <p:nvPr/>
          </p:nvPicPr>
          <p:blipFill>
            <a:blip r:embed="rId5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03474" y="2921374"/>
              <a:ext cx="962358" cy="70023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63" name="Picture 3"/>
            <p:cNvPicPr>
              <a:picLocks noChangeAspect="1" noChangeArrowheads="1"/>
            </p:cNvPicPr>
            <p:nvPr/>
          </p:nvPicPr>
          <p:blipFill>
            <a:blip r:embed="rId5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03474" y="3576780"/>
              <a:ext cx="962358" cy="70023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64" name="Picture 3"/>
            <p:cNvPicPr>
              <a:picLocks noChangeAspect="1" noChangeArrowheads="1"/>
            </p:cNvPicPr>
            <p:nvPr/>
          </p:nvPicPr>
          <p:blipFill>
            <a:blip r:embed="rId5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03474" y="4232186"/>
              <a:ext cx="962358" cy="70023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65" name="Picture 3"/>
            <p:cNvPicPr>
              <a:picLocks noChangeAspect="1" noChangeArrowheads="1"/>
            </p:cNvPicPr>
            <p:nvPr/>
          </p:nvPicPr>
          <p:blipFill>
            <a:blip r:embed="rId6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03474" y="4887592"/>
              <a:ext cx="962358" cy="70023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66" name="Picture 3"/>
            <p:cNvPicPr>
              <a:picLocks noChangeAspect="1" noChangeArrowheads="1"/>
            </p:cNvPicPr>
            <p:nvPr/>
          </p:nvPicPr>
          <p:blipFill>
            <a:blip r:embed="rId5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03474" y="5542997"/>
              <a:ext cx="962358" cy="70023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0064745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0" y="0"/>
            <a:ext cx="4419600" cy="709751"/>
          </a:xfrm>
          <a:solidFill>
            <a:schemeClr val="bg1">
              <a:lumMod val="85000"/>
            </a:schemeClr>
          </a:solidFill>
        </p:spPr>
        <p:txBody>
          <a:bodyPr>
            <a:normAutofit fontScale="90000"/>
          </a:bodyPr>
          <a:lstStyle/>
          <a:p>
            <a:r>
              <a:rPr lang="zh-TW" altLang="en-US" dirty="0">
                <a:solidFill>
                  <a:schemeClr val="bg2">
                    <a:lumMod val="25000"/>
                  </a:schemeClr>
                </a:solidFill>
                <a:latin typeface="Microsoft JhengHei Light" panose="020B0304030504040204" pitchFamily="34" charset="-120"/>
                <a:ea typeface="Microsoft JhengHei Light" panose="020B0304030504040204" pitchFamily="34" charset="-120"/>
              </a:rPr>
              <a:t>  </a:t>
            </a:r>
            <a:r>
              <a:rPr lang="zh-TW" altLang="en-US" sz="4200" dirty="0" smtClean="0">
                <a:solidFill>
                  <a:schemeClr val="bg2">
                    <a:lumMod val="25000"/>
                  </a:schemeClr>
                </a:solidFill>
                <a:latin typeface="Microsoft JhengHei Light" panose="020B0304030504040204" pitchFamily="34" charset="-120"/>
                <a:ea typeface="Microsoft JhengHei Light" panose="020B0304030504040204" pitchFamily="34" charset="-120"/>
              </a:rPr>
              <a:t>布丁個數</a:t>
            </a:r>
            <a:r>
              <a:rPr lang="zh-TW" altLang="en-US" sz="3600" dirty="0" smtClean="0">
                <a:solidFill>
                  <a:schemeClr val="bg2">
                    <a:lumMod val="25000"/>
                  </a:schemeClr>
                </a:solidFill>
                <a:latin typeface="Microsoft JhengHei Light" panose="020B0304030504040204" pitchFamily="34" charset="-120"/>
                <a:ea typeface="Microsoft JhengHei Light" panose="020B0304030504040204" pitchFamily="34" charset="-120"/>
              </a:rPr>
              <a:t>→總金額</a:t>
            </a:r>
            <a:endParaRPr lang="zh-TW" altLang="en-US" sz="4200" dirty="0">
              <a:solidFill>
                <a:schemeClr val="bg2">
                  <a:lumMod val="25000"/>
                </a:schemeClr>
              </a:solidFill>
              <a:latin typeface="Microsoft JhengHei Light" panose="020B0304030504040204" pitchFamily="34" charset="-120"/>
              <a:ea typeface="Microsoft JhengHei Light" panose="020B0304030504040204" pitchFamily="34" charset="-120"/>
            </a:endParaRPr>
          </a:p>
        </p:txBody>
      </p:sp>
      <p:sp>
        <p:nvSpPr>
          <p:cNvPr id="3" name="矩形: 圓角 2">
            <a:extLst>
              <a:ext uri="{FF2B5EF4-FFF2-40B4-BE49-F238E27FC236}">
                <a16:creationId xmlns:a16="http://schemas.microsoft.com/office/drawing/2014/main" xmlns="" id="{A975245E-AA69-42A6-9895-D80C9D04FAD9}"/>
              </a:ext>
            </a:extLst>
          </p:cNvPr>
          <p:cNvSpPr/>
          <p:nvPr/>
        </p:nvSpPr>
        <p:spPr>
          <a:xfrm>
            <a:off x="2198914" y="1317172"/>
            <a:ext cx="2220686" cy="587828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800" dirty="0">
                <a:solidFill>
                  <a:schemeClr val="accent1">
                    <a:lumMod val="50000"/>
                  </a:schemeClr>
                </a:solidFill>
                <a:latin typeface="jf open 粉圓 1.1" panose="020F0500000000000000" pitchFamily="34" charset="-120"/>
                <a:ea typeface="jf open 粉圓 1.1" panose="020F0500000000000000" pitchFamily="34" charset="-120"/>
              </a:rPr>
              <a:t>布丁個數</a:t>
            </a:r>
          </a:p>
        </p:txBody>
      </p:sp>
      <p:sp>
        <p:nvSpPr>
          <p:cNvPr id="9" name="矩形: 圓角 8">
            <a:extLst>
              <a:ext uri="{FF2B5EF4-FFF2-40B4-BE49-F238E27FC236}">
                <a16:creationId xmlns:a16="http://schemas.microsoft.com/office/drawing/2014/main" xmlns="" id="{7A2213C0-B263-46F8-9BA4-0A0A3DCE8653}"/>
              </a:ext>
            </a:extLst>
          </p:cNvPr>
          <p:cNvSpPr/>
          <p:nvPr/>
        </p:nvSpPr>
        <p:spPr>
          <a:xfrm>
            <a:off x="7717970" y="1317172"/>
            <a:ext cx="2253343" cy="587828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800" dirty="0">
                <a:solidFill>
                  <a:schemeClr val="accent1">
                    <a:lumMod val="50000"/>
                  </a:schemeClr>
                </a:solidFill>
                <a:latin typeface="jf open 粉圓 1.1" panose="020F0500000000000000" pitchFamily="34" charset="-120"/>
                <a:ea typeface="jf open 粉圓 1.1" panose="020F0500000000000000" pitchFamily="34" charset="-120"/>
              </a:rPr>
              <a:t>總金額</a:t>
            </a:r>
          </a:p>
        </p:txBody>
      </p:sp>
      <p:sp>
        <p:nvSpPr>
          <p:cNvPr id="10" name="矩形: 圓角 9">
            <a:extLst>
              <a:ext uri="{FF2B5EF4-FFF2-40B4-BE49-F238E27FC236}">
                <a16:creationId xmlns:a16="http://schemas.microsoft.com/office/drawing/2014/main" xmlns="" id="{ED94254E-2875-42A4-90DD-CA83F15C6202}"/>
              </a:ext>
            </a:extLst>
          </p:cNvPr>
          <p:cNvSpPr/>
          <p:nvPr/>
        </p:nvSpPr>
        <p:spPr>
          <a:xfrm>
            <a:off x="2612573" y="2373086"/>
            <a:ext cx="1491342" cy="587828"/>
          </a:xfrm>
          <a:prstGeom prst="roundRect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2800" dirty="0">
              <a:solidFill>
                <a:schemeClr val="accent1">
                  <a:lumMod val="50000"/>
                </a:schemeClr>
              </a:solidFill>
              <a:latin typeface="jf open 粉圓 1.1" panose="020F0500000000000000" pitchFamily="34" charset="-120"/>
              <a:ea typeface="jf open 粉圓 1.1" panose="020F0500000000000000" pitchFamily="34" charset="-120"/>
            </a:endParaRPr>
          </a:p>
        </p:txBody>
      </p:sp>
      <p:sp>
        <p:nvSpPr>
          <p:cNvPr id="11" name="矩形: 圓角 10">
            <a:extLst>
              <a:ext uri="{FF2B5EF4-FFF2-40B4-BE49-F238E27FC236}">
                <a16:creationId xmlns:a16="http://schemas.microsoft.com/office/drawing/2014/main" xmlns="" id="{731288AF-C46E-4142-AEBC-352A8E97836D}"/>
              </a:ext>
            </a:extLst>
          </p:cNvPr>
          <p:cNvSpPr/>
          <p:nvPr/>
        </p:nvSpPr>
        <p:spPr>
          <a:xfrm>
            <a:off x="2612573" y="3272972"/>
            <a:ext cx="1491342" cy="587828"/>
          </a:xfrm>
          <a:prstGeom prst="roundRect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2800" dirty="0">
              <a:solidFill>
                <a:schemeClr val="accent1">
                  <a:lumMod val="50000"/>
                </a:schemeClr>
              </a:solidFill>
              <a:latin typeface="jf open 粉圓 1.1" panose="020F0500000000000000" pitchFamily="34" charset="-120"/>
              <a:ea typeface="jf open 粉圓 1.1" panose="020F0500000000000000" pitchFamily="34" charset="-120"/>
            </a:endParaRPr>
          </a:p>
        </p:txBody>
      </p:sp>
      <p:sp>
        <p:nvSpPr>
          <p:cNvPr id="12" name="矩形: 圓角 11">
            <a:extLst>
              <a:ext uri="{FF2B5EF4-FFF2-40B4-BE49-F238E27FC236}">
                <a16:creationId xmlns:a16="http://schemas.microsoft.com/office/drawing/2014/main" xmlns="" id="{5D5E998E-9FAA-451C-9C98-3C1B41F82567}"/>
              </a:ext>
            </a:extLst>
          </p:cNvPr>
          <p:cNvSpPr/>
          <p:nvPr/>
        </p:nvSpPr>
        <p:spPr>
          <a:xfrm>
            <a:off x="8055429" y="2373086"/>
            <a:ext cx="1600200" cy="587828"/>
          </a:xfrm>
          <a:prstGeom prst="roundRect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2800" dirty="0">
              <a:solidFill>
                <a:schemeClr val="accent1">
                  <a:lumMod val="50000"/>
                </a:schemeClr>
              </a:solidFill>
              <a:latin typeface="jf open 粉圓 1.1" panose="020F0500000000000000" pitchFamily="34" charset="-120"/>
              <a:ea typeface="jf open 粉圓 1.1" panose="020F0500000000000000" pitchFamily="34" charset="-120"/>
            </a:endParaRPr>
          </a:p>
        </p:txBody>
      </p:sp>
      <p:sp>
        <p:nvSpPr>
          <p:cNvPr id="13" name="矩形: 圓角 12">
            <a:extLst>
              <a:ext uri="{FF2B5EF4-FFF2-40B4-BE49-F238E27FC236}">
                <a16:creationId xmlns:a16="http://schemas.microsoft.com/office/drawing/2014/main" xmlns="" id="{8813B13B-4BD3-4520-A7F8-5E71A61E3339}"/>
              </a:ext>
            </a:extLst>
          </p:cNvPr>
          <p:cNvSpPr/>
          <p:nvPr/>
        </p:nvSpPr>
        <p:spPr>
          <a:xfrm>
            <a:off x="8077199" y="3272972"/>
            <a:ext cx="1578429" cy="587828"/>
          </a:xfrm>
          <a:prstGeom prst="roundRect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2800" dirty="0">
              <a:solidFill>
                <a:schemeClr val="accent1">
                  <a:lumMod val="50000"/>
                </a:schemeClr>
              </a:solidFill>
              <a:latin typeface="jf open 粉圓 1.1" panose="020F0500000000000000" pitchFamily="34" charset="-120"/>
              <a:ea typeface="jf open 粉圓 1.1" panose="020F0500000000000000" pitchFamily="34" charset="-120"/>
            </a:endParaRPr>
          </a:p>
        </p:txBody>
      </p:sp>
      <p:sp>
        <p:nvSpPr>
          <p:cNvPr id="14" name="矩形: 圓角 13">
            <a:extLst>
              <a:ext uri="{FF2B5EF4-FFF2-40B4-BE49-F238E27FC236}">
                <a16:creationId xmlns:a16="http://schemas.microsoft.com/office/drawing/2014/main" xmlns="" id="{2649E734-0EDC-4170-AE97-AC3C8F8CF637}"/>
              </a:ext>
            </a:extLst>
          </p:cNvPr>
          <p:cNvSpPr/>
          <p:nvPr/>
        </p:nvSpPr>
        <p:spPr>
          <a:xfrm>
            <a:off x="2612573" y="4172858"/>
            <a:ext cx="1491342" cy="587828"/>
          </a:xfrm>
          <a:prstGeom prst="roundRect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2800" dirty="0">
              <a:solidFill>
                <a:schemeClr val="accent1">
                  <a:lumMod val="50000"/>
                </a:schemeClr>
              </a:solidFill>
              <a:latin typeface="jf open 粉圓 1.1" panose="020F0500000000000000" pitchFamily="34" charset="-120"/>
              <a:ea typeface="jf open 粉圓 1.1" panose="020F0500000000000000" pitchFamily="34" charset="-120"/>
            </a:endParaRPr>
          </a:p>
        </p:txBody>
      </p:sp>
      <p:sp>
        <p:nvSpPr>
          <p:cNvPr id="15" name="矩形: 圓角 14">
            <a:extLst>
              <a:ext uri="{FF2B5EF4-FFF2-40B4-BE49-F238E27FC236}">
                <a16:creationId xmlns:a16="http://schemas.microsoft.com/office/drawing/2014/main" xmlns="" id="{995F9838-ACD0-403C-8228-E652BE4DD201}"/>
              </a:ext>
            </a:extLst>
          </p:cNvPr>
          <p:cNvSpPr/>
          <p:nvPr/>
        </p:nvSpPr>
        <p:spPr>
          <a:xfrm>
            <a:off x="2612573" y="5072743"/>
            <a:ext cx="1491342" cy="587828"/>
          </a:xfrm>
          <a:prstGeom prst="roundRect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2800" dirty="0">
              <a:solidFill>
                <a:schemeClr val="accent1">
                  <a:lumMod val="50000"/>
                </a:schemeClr>
              </a:solidFill>
              <a:latin typeface="jf open 粉圓 1.1" panose="020F0500000000000000" pitchFamily="34" charset="-120"/>
              <a:ea typeface="jf open 粉圓 1.1" panose="020F0500000000000000" pitchFamily="34" charset="-120"/>
            </a:endParaRPr>
          </a:p>
        </p:txBody>
      </p:sp>
      <p:sp>
        <p:nvSpPr>
          <p:cNvPr id="16" name="矩形: 圓角 15">
            <a:extLst>
              <a:ext uri="{FF2B5EF4-FFF2-40B4-BE49-F238E27FC236}">
                <a16:creationId xmlns:a16="http://schemas.microsoft.com/office/drawing/2014/main" xmlns="" id="{6B743870-E3A7-4721-949D-BC1E809CFF7D}"/>
              </a:ext>
            </a:extLst>
          </p:cNvPr>
          <p:cNvSpPr/>
          <p:nvPr/>
        </p:nvSpPr>
        <p:spPr>
          <a:xfrm>
            <a:off x="8077199" y="4172858"/>
            <a:ext cx="1578429" cy="587828"/>
          </a:xfrm>
          <a:prstGeom prst="roundRect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2800" dirty="0">
              <a:solidFill>
                <a:schemeClr val="accent1">
                  <a:lumMod val="50000"/>
                </a:schemeClr>
              </a:solidFill>
              <a:latin typeface="jf open 粉圓 1.1" panose="020F0500000000000000" pitchFamily="34" charset="-120"/>
              <a:ea typeface="jf open 粉圓 1.1" panose="020F0500000000000000" pitchFamily="34" charset="-120"/>
            </a:endParaRPr>
          </a:p>
        </p:txBody>
      </p:sp>
      <p:sp>
        <p:nvSpPr>
          <p:cNvPr id="17" name="矩形: 圓角 16">
            <a:extLst>
              <a:ext uri="{FF2B5EF4-FFF2-40B4-BE49-F238E27FC236}">
                <a16:creationId xmlns:a16="http://schemas.microsoft.com/office/drawing/2014/main" xmlns="" id="{BDA34ECB-B4B4-4123-874E-FE5EDDB26D22}"/>
              </a:ext>
            </a:extLst>
          </p:cNvPr>
          <p:cNvSpPr/>
          <p:nvPr/>
        </p:nvSpPr>
        <p:spPr>
          <a:xfrm>
            <a:off x="8077199" y="5072743"/>
            <a:ext cx="1578429" cy="587828"/>
          </a:xfrm>
          <a:prstGeom prst="roundRect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2800" dirty="0">
              <a:solidFill>
                <a:schemeClr val="accent1">
                  <a:lumMod val="50000"/>
                </a:schemeClr>
              </a:solidFill>
              <a:latin typeface="jf open 粉圓 1.1" panose="020F0500000000000000" pitchFamily="34" charset="-120"/>
              <a:ea typeface="jf open 粉圓 1.1" panose="020F0500000000000000" pitchFamily="34" charset="-120"/>
            </a:endParaRPr>
          </a:p>
        </p:txBody>
      </p:sp>
      <p:sp>
        <p:nvSpPr>
          <p:cNvPr id="18" name="箭號: 向右 17">
            <a:extLst>
              <a:ext uri="{FF2B5EF4-FFF2-40B4-BE49-F238E27FC236}">
                <a16:creationId xmlns:a16="http://schemas.microsoft.com/office/drawing/2014/main" xmlns="" id="{52E0B44D-0FC6-4968-8C40-5B012659F65B}"/>
              </a:ext>
            </a:extLst>
          </p:cNvPr>
          <p:cNvSpPr/>
          <p:nvPr/>
        </p:nvSpPr>
        <p:spPr>
          <a:xfrm>
            <a:off x="4767943" y="1436915"/>
            <a:ext cx="2579914" cy="440380"/>
          </a:xfrm>
          <a:prstGeom prst="rightArrow">
            <a:avLst/>
          </a:prstGeom>
          <a:solidFill>
            <a:srgbClr val="29679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9" name="箭號: 向右 18">
            <a:extLst>
              <a:ext uri="{FF2B5EF4-FFF2-40B4-BE49-F238E27FC236}">
                <a16:creationId xmlns:a16="http://schemas.microsoft.com/office/drawing/2014/main" xmlns="" id="{1FE367D5-FDE4-4AA5-A9C6-501BAF11BA51}"/>
              </a:ext>
            </a:extLst>
          </p:cNvPr>
          <p:cNvSpPr/>
          <p:nvPr/>
        </p:nvSpPr>
        <p:spPr>
          <a:xfrm>
            <a:off x="4757057" y="2487387"/>
            <a:ext cx="2579914" cy="440380"/>
          </a:xfrm>
          <a:prstGeom prst="rightArrow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0" name="箭號: 向右 19">
            <a:extLst>
              <a:ext uri="{FF2B5EF4-FFF2-40B4-BE49-F238E27FC236}">
                <a16:creationId xmlns:a16="http://schemas.microsoft.com/office/drawing/2014/main" xmlns="" id="{F4195B9A-B7B4-4031-91F9-392CA4837133}"/>
              </a:ext>
            </a:extLst>
          </p:cNvPr>
          <p:cNvSpPr/>
          <p:nvPr/>
        </p:nvSpPr>
        <p:spPr>
          <a:xfrm>
            <a:off x="4757057" y="3387273"/>
            <a:ext cx="2579914" cy="440380"/>
          </a:xfrm>
          <a:prstGeom prst="rightArrow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1" name="箭號: 向右 20">
            <a:extLst>
              <a:ext uri="{FF2B5EF4-FFF2-40B4-BE49-F238E27FC236}">
                <a16:creationId xmlns:a16="http://schemas.microsoft.com/office/drawing/2014/main" xmlns="" id="{90A0BE1E-4013-4535-AA02-0CFE0F3E6B2E}"/>
              </a:ext>
            </a:extLst>
          </p:cNvPr>
          <p:cNvSpPr/>
          <p:nvPr/>
        </p:nvSpPr>
        <p:spPr>
          <a:xfrm>
            <a:off x="4757057" y="4287159"/>
            <a:ext cx="2579914" cy="440380"/>
          </a:xfrm>
          <a:prstGeom prst="rightArrow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2" name="箭號: 向右 21">
            <a:extLst>
              <a:ext uri="{FF2B5EF4-FFF2-40B4-BE49-F238E27FC236}">
                <a16:creationId xmlns:a16="http://schemas.microsoft.com/office/drawing/2014/main" xmlns="" id="{83E1559C-44C6-4A66-8BCB-65665A547470}"/>
              </a:ext>
            </a:extLst>
          </p:cNvPr>
          <p:cNvSpPr/>
          <p:nvPr/>
        </p:nvSpPr>
        <p:spPr>
          <a:xfrm>
            <a:off x="4757057" y="5187044"/>
            <a:ext cx="2579914" cy="440380"/>
          </a:xfrm>
          <a:prstGeom prst="rightArrow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4" name="文字方塊 23">
            <a:extLst>
              <a:ext uri="{FF2B5EF4-FFF2-40B4-BE49-F238E27FC236}">
                <a16:creationId xmlns:a16="http://schemas.microsoft.com/office/drawing/2014/main" xmlns="" id="{87A51145-01E7-4614-84CA-567015BDE41C}"/>
              </a:ext>
            </a:extLst>
          </p:cNvPr>
          <p:cNvSpPr txBox="1"/>
          <p:nvPr/>
        </p:nvSpPr>
        <p:spPr>
          <a:xfrm>
            <a:off x="1491343" y="2390001"/>
            <a:ext cx="46808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3000" dirty="0">
                <a:solidFill>
                  <a:schemeClr val="accent1">
                    <a:lumMod val="75000"/>
                  </a:schemeClr>
                </a:solidFill>
              </a:rPr>
              <a:t>❶</a:t>
            </a:r>
          </a:p>
        </p:txBody>
      </p:sp>
      <p:sp>
        <p:nvSpPr>
          <p:cNvPr id="25" name="文字方塊 24">
            <a:extLst>
              <a:ext uri="{FF2B5EF4-FFF2-40B4-BE49-F238E27FC236}">
                <a16:creationId xmlns:a16="http://schemas.microsoft.com/office/drawing/2014/main" xmlns="" id="{9A571BFD-66E3-463B-BDCA-39E4E10A287D}"/>
              </a:ext>
            </a:extLst>
          </p:cNvPr>
          <p:cNvSpPr txBox="1"/>
          <p:nvPr/>
        </p:nvSpPr>
        <p:spPr>
          <a:xfrm>
            <a:off x="1491343" y="3289886"/>
            <a:ext cx="46808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3000" dirty="0">
                <a:solidFill>
                  <a:schemeClr val="accent1">
                    <a:lumMod val="75000"/>
                  </a:schemeClr>
                </a:solidFill>
              </a:rPr>
              <a:t>❷</a:t>
            </a:r>
          </a:p>
        </p:txBody>
      </p:sp>
      <p:sp>
        <p:nvSpPr>
          <p:cNvPr id="26" name="文字方塊 25">
            <a:extLst>
              <a:ext uri="{FF2B5EF4-FFF2-40B4-BE49-F238E27FC236}">
                <a16:creationId xmlns:a16="http://schemas.microsoft.com/office/drawing/2014/main" xmlns="" id="{6DDB039B-FAB3-4699-9CF7-D04961759F0C}"/>
              </a:ext>
            </a:extLst>
          </p:cNvPr>
          <p:cNvSpPr txBox="1"/>
          <p:nvPr/>
        </p:nvSpPr>
        <p:spPr>
          <a:xfrm>
            <a:off x="1491343" y="4189771"/>
            <a:ext cx="46808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3000" dirty="0">
                <a:solidFill>
                  <a:schemeClr val="accent1">
                    <a:lumMod val="75000"/>
                  </a:schemeClr>
                </a:solidFill>
              </a:rPr>
              <a:t>❸</a:t>
            </a:r>
          </a:p>
        </p:txBody>
      </p:sp>
      <p:sp>
        <p:nvSpPr>
          <p:cNvPr id="27" name="文字方塊 26">
            <a:extLst>
              <a:ext uri="{FF2B5EF4-FFF2-40B4-BE49-F238E27FC236}">
                <a16:creationId xmlns:a16="http://schemas.microsoft.com/office/drawing/2014/main" xmlns="" id="{39E772B3-A27F-4089-8DA9-4E46B9865B0D}"/>
              </a:ext>
            </a:extLst>
          </p:cNvPr>
          <p:cNvSpPr txBox="1"/>
          <p:nvPr/>
        </p:nvSpPr>
        <p:spPr>
          <a:xfrm>
            <a:off x="1491343" y="5089657"/>
            <a:ext cx="46808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3000" dirty="0">
                <a:solidFill>
                  <a:schemeClr val="accent1">
                    <a:lumMod val="75000"/>
                  </a:schemeClr>
                </a:solidFill>
              </a:rPr>
              <a:t>❹</a:t>
            </a:r>
          </a:p>
        </p:txBody>
      </p:sp>
      <p:sp>
        <p:nvSpPr>
          <p:cNvPr id="23" name="矩形 22"/>
          <p:cNvSpPr/>
          <p:nvPr/>
        </p:nvSpPr>
        <p:spPr>
          <a:xfrm>
            <a:off x="8420100" y="6036055"/>
            <a:ext cx="270138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dirty="0" smtClean="0"/>
              <a:t>Ｘ→Ｙ，Ｙ是Ｘ的函數　</a:t>
            </a:r>
            <a:endParaRPr lang="zh-TW" alt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2119961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2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xmlns="" id="{7BBB9D1F-C4B7-47ED-8FC5-AD3AA7FDFF7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35975" y="491615"/>
            <a:ext cx="5004619" cy="1160205"/>
          </a:xfrm>
        </p:spPr>
        <p:txBody>
          <a:bodyPr>
            <a:noAutofit/>
          </a:bodyPr>
          <a:lstStyle/>
          <a:p>
            <a:r>
              <a:rPr lang="zh-TW" altLang="en-US" sz="8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活動</a:t>
            </a:r>
            <a:r>
              <a:rPr lang="zh-TW" altLang="en-US" sz="8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四</a:t>
            </a:r>
          </a:p>
        </p:txBody>
      </p:sp>
      <p:sp>
        <p:nvSpPr>
          <p:cNvPr id="3" name="矩形 2"/>
          <p:cNvSpPr/>
          <p:nvPr/>
        </p:nvSpPr>
        <p:spPr>
          <a:xfrm>
            <a:off x="1627238" y="2398760"/>
            <a:ext cx="10374956" cy="264687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16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599</a:t>
            </a:r>
            <a:r>
              <a:rPr lang="zh-TW" altLang="en-US" sz="16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吃到飽</a:t>
            </a:r>
            <a:endParaRPr lang="zh-TW" altLang="en-US" sz="16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7013007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0" y="0"/>
            <a:ext cx="4203510" cy="709751"/>
          </a:xfrm>
          <a:solidFill>
            <a:schemeClr val="bg1">
              <a:lumMod val="85000"/>
            </a:schemeClr>
          </a:solidFill>
        </p:spPr>
        <p:txBody>
          <a:bodyPr>
            <a:normAutofit/>
          </a:bodyPr>
          <a:lstStyle/>
          <a:p>
            <a:r>
              <a:rPr lang="zh-TW" altLang="en-US" dirty="0" smtClean="0">
                <a:solidFill>
                  <a:schemeClr val="bg2">
                    <a:lumMod val="25000"/>
                  </a:schemeClr>
                </a:solidFill>
                <a:latin typeface="Microsoft JhengHei Light" panose="020B0304030504040204" pitchFamily="34" charset="-120"/>
                <a:ea typeface="Microsoft JhengHei Light" panose="020B0304030504040204" pitchFamily="34" charset="-120"/>
              </a:rPr>
              <a:t>  座號</a:t>
            </a:r>
            <a:r>
              <a:rPr lang="zh-TW" altLang="en-US" sz="4000" dirty="0" smtClean="0">
                <a:solidFill>
                  <a:schemeClr val="bg2">
                    <a:lumMod val="25000"/>
                  </a:schemeClr>
                </a:solidFill>
                <a:latin typeface="Microsoft JhengHei Light" panose="020B0304030504040204" pitchFamily="34" charset="-120"/>
                <a:ea typeface="Microsoft JhengHei Light" panose="020B0304030504040204" pitchFamily="34" charset="-120"/>
              </a:rPr>
              <a:t>→收費金額</a:t>
            </a:r>
            <a:endParaRPr lang="zh-TW" altLang="en-US" sz="4200" dirty="0">
              <a:solidFill>
                <a:schemeClr val="bg2">
                  <a:lumMod val="25000"/>
                </a:schemeClr>
              </a:solidFill>
              <a:latin typeface="Microsoft JhengHei Light" panose="020B0304030504040204" pitchFamily="34" charset="-120"/>
              <a:ea typeface="Microsoft JhengHei Light" panose="020B0304030504040204" pitchFamily="34" charset="-120"/>
            </a:endParaRPr>
          </a:p>
        </p:txBody>
      </p:sp>
      <p:sp>
        <p:nvSpPr>
          <p:cNvPr id="3" name="矩形: 圓角 2">
            <a:extLst>
              <a:ext uri="{FF2B5EF4-FFF2-40B4-BE49-F238E27FC236}">
                <a16:creationId xmlns:a16="http://schemas.microsoft.com/office/drawing/2014/main" xmlns="" id="{A975245E-AA69-42A6-9895-D80C9D04FAD9}"/>
              </a:ext>
            </a:extLst>
          </p:cNvPr>
          <p:cNvSpPr/>
          <p:nvPr/>
        </p:nvSpPr>
        <p:spPr>
          <a:xfrm>
            <a:off x="2035628" y="1317172"/>
            <a:ext cx="2808515" cy="587828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800" dirty="0" smtClean="0">
                <a:solidFill>
                  <a:schemeClr val="accent1">
                    <a:lumMod val="50000"/>
                  </a:schemeClr>
                </a:solidFill>
                <a:latin typeface="jf open 粉圓 1.1" panose="020F0500000000000000" pitchFamily="34" charset="-120"/>
                <a:ea typeface="jf open 粉圓 1.1" panose="020F0500000000000000" pitchFamily="34" charset="-120"/>
              </a:rPr>
              <a:t>座號</a:t>
            </a:r>
            <a:endParaRPr lang="zh-TW" altLang="en-US" sz="2800" dirty="0">
              <a:solidFill>
                <a:schemeClr val="accent1">
                  <a:lumMod val="50000"/>
                </a:schemeClr>
              </a:solidFill>
              <a:latin typeface="jf open 粉圓 1.1" panose="020F0500000000000000" pitchFamily="34" charset="-120"/>
              <a:ea typeface="jf open 粉圓 1.1" panose="020F0500000000000000" pitchFamily="34" charset="-120"/>
            </a:endParaRPr>
          </a:p>
        </p:txBody>
      </p:sp>
      <p:sp>
        <p:nvSpPr>
          <p:cNvPr id="9" name="矩形: 圓角 8">
            <a:extLst>
              <a:ext uri="{FF2B5EF4-FFF2-40B4-BE49-F238E27FC236}">
                <a16:creationId xmlns:a16="http://schemas.microsoft.com/office/drawing/2014/main" xmlns="" id="{7A2213C0-B263-46F8-9BA4-0A0A3DCE8653}"/>
              </a:ext>
            </a:extLst>
          </p:cNvPr>
          <p:cNvSpPr/>
          <p:nvPr/>
        </p:nvSpPr>
        <p:spPr>
          <a:xfrm>
            <a:off x="6868886" y="1317172"/>
            <a:ext cx="3102428" cy="587828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800" dirty="0" smtClean="0">
                <a:solidFill>
                  <a:schemeClr val="accent1">
                    <a:lumMod val="50000"/>
                  </a:schemeClr>
                </a:solidFill>
                <a:latin typeface="jf open 粉圓 1.1" panose="020F0500000000000000" pitchFamily="34" charset="-120"/>
                <a:ea typeface="jf open 粉圓 1.1" panose="020F0500000000000000" pitchFamily="34" charset="-120"/>
              </a:rPr>
              <a:t>收費金額</a:t>
            </a:r>
            <a:endParaRPr lang="zh-TW" altLang="en-US" sz="2800" dirty="0">
              <a:solidFill>
                <a:schemeClr val="accent1">
                  <a:lumMod val="50000"/>
                </a:schemeClr>
              </a:solidFill>
              <a:latin typeface="jf open 粉圓 1.1" panose="020F0500000000000000" pitchFamily="34" charset="-120"/>
              <a:ea typeface="jf open 粉圓 1.1" panose="020F0500000000000000" pitchFamily="34" charset="-120"/>
            </a:endParaRPr>
          </a:p>
        </p:txBody>
      </p:sp>
      <p:sp>
        <p:nvSpPr>
          <p:cNvPr id="10" name="矩形: 圓角 9">
            <a:extLst>
              <a:ext uri="{FF2B5EF4-FFF2-40B4-BE49-F238E27FC236}">
                <a16:creationId xmlns:a16="http://schemas.microsoft.com/office/drawing/2014/main" xmlns="" id="{ED94254E-2875-42A4-90DD-CA83F15C6202}"/>
              </a:ext>
            </a:extLst>
          </p:cNvPr>
          <p:cNvSpPr/>
          <p:nvPr/>
        </p:nvSpPr>
        <p:spPr>
          <a:xfrm>
            <a:off x="2231572" y="2373086"/>
            <a:ext cx="2547257" cy="587828"/>
          </a:xfrm>
          <a:prstGeom prst="roundRect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2800" dirty="0">
              <a:solidFill>
                <a:schemeClr val="accent1">
                  <a:lumMod val="50000"/>
                </a:schemeClr>
              </a:solidFill>
              <a:latin typeface="jf open 粉圓 1.1" panose="020F0500000000000000" pitchFamily="34" charset="-120"/>
              <a:ea typeface="jf open 粉圓 1.1" panose="020F0500000000000000" pitchFamily="34" charset="-120"/>
            </a:endParaRPr>
          </a:p>
        </p:txBody>
      </p:sp>
      <p:sp>
        <p:nvSpPr>
          <p:cNvPr id="11" name="矩形: 圓角 10">
            <a:extLst>
              <a:ext uri="{FF2B5EF4-FFF2-40B4-BE49-F238E27FC236}">
                <a16:creationId xmlns:a16="http://schemas.microsoft.com/office/drawing/2014/main" xmlns="" id="{731288AF-C46E-4142-AEBC-352A8E97836D}"/>
              </a:ext>
            </a:extLst>
          </p:cNvPr>
          <p:cNvSpPr/>
          <p:nvPr/>
        </p:nvSpPr>
        <p:spPr>
          <a:xfrm>
            <a:off x="2231572" y="3272972"/>
            <a:ext cx="2547257" cy="587828"/>
          </a:xfrm>
          <a:prstGeom prst="roundRect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2800" dirty="0">
              <a:solidFill>
                <a:schemeClr val="accent1">
                  <a:lumMod val="50000"/>
                </a:schemeClr>
              </a:solidFill>
              <a:latin typeface="jf open 粉圓 1.1" panose="020F0500000000000000" pitchFamily="34" charset="-120"/>
              <a:ea typeface="jf open 粉圓 1.1" panose="020F0500000000000000" pitchFamily="34" charset="-120"/>
            </a:endParaRPr>
          </a:p>
        </p:txBody>
      </p:sp>
      <p:sp>
        <p:nvSpPr>
          <p:cNvPr id="12" name="矩形: 圓角 11">
            <a:extLst>
              <a:ext uri="{FF2B5EF4-FFF2-40B4-BE49-F238E27FC236}">
                <a16:creationId xmlns:a16="http://schemas.microsoft.com/office/drawing/2014/main" xmlns="" id="{5D5E998E-9FAA-451C-9C98-3C1B41F82567}"/>
              </a:ext>
            </a:extLst>
          </p:cNvPr>
          <p:cNvSpPr/>
          <p:nvPr/>
        </p:nvSpPr>
        <p:spPr>
          <a:xfrm>
            <a:off x="7108372" y="2373086"/>
            <a:ext cx="2547257" cy="587828"/>
          </a:xfrm>
          <a:prstGeom prst="roundRect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2800" dirty="0">
              <a:solidFill>
                <a:schemeClr val="accent1">
                  <a:lumMod val="50000"/>
                </a:schemeClr>
              </a:solidFill>
              <a:latin typeface="jf open 粉圓 1.1" panose="020F0500000000000000" pitchFamily="34" charset="-120"/>
              <a:ea typeface="jf open 粉圓 1.1" panose="020F0500000000000000" pitchFamily="34" charset="-120"/>
            </a:endParaRPr>
          </a:p>
        </p:txBody>
      </p:sp>
      <p:sp>
        <p:nvSpPr>
          <p:cNvPr id="13" name="矩形: 圓角 12">
            <a:extLst>
              <a:ext uri="{FF2B5EF4-FFF2-40B4-BE49-F238E27FC236}">
                <a16:creationId xmlns:a16="http://schemas.microsoft.com/office/drawing/2014/main" xmlns="" id="{8813B13B-4BD3-4520-A7F8-5E71A61E3339}"/>
              </a:ext>
            </a:extLst>
          </p:cNvPr>
          <p:cNvSpPr/>
          <p:nvPr/>
        </p:nvSpPr>
        <p:spPr>
          <a:xfrm>
            <a:off x="7108372" y="3272972"/>
            <a:ext cx="2547257" cy="587828"/>
          </a:xfrm>
          <a:prstGeom prst="roundRect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2800" dirty="0">
              <a:solidFill>
                <a:schemeClr val="accent1">
                  <a:lumMod val="50000"/>
                </a:schemeClr>
              </a:solidFill>
              <a:latin typeface="jf open 粉圓 1.1" panose="020F0500000000000000" pitchFamily="34" charset="-120"/>
              <a:ea typeface="jf open 粉圓 1.1" panose="020F0500000000000000" pitchFamily="34" charset="-120"/>
            </a:endParaRPr>
          </a:p>
        </p:txBody>
      </p:sp>
      <p:sp>
        <p:nvSpPr>
          <p:cNvPr id="14" name="矩形: 圓角 13">
            <a:extLst>
              <a:ext uri="{FF2B5EF4-FFF2-40B4-BE49-F238E27FC236}">
                <a16:creationId xmlns:a16="http://schemas.microsoft.com/office/drawing/2014/main" xmlns="" id="{2649E734-0EDC-4170-AE97-AC3C8F8CF637}"/>
              </a:ext>
            </a:extLst>
          </p:cNvPr>
          <p:cNvSpPr/>
          <p:nvPr/>
        </p:nvSpPr>
        <p:spPr>
          <a:xfrm>
            <a:off x="2231572" y="4172858"/>
            <a:ext cx="2547257" cy="587828"/>
          </a:xfrm>
          <a:prstGeom prst="roundRect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2800" dirty="0">
              <a:solidFill>
                <a:schemeClr val="accent1">
                  <a:lumMod val="50000"/>
                </a:schemeClr>
              </a:solidFill>
              <a:latin typeface="jf open 粉圓 1.1" panose="020F0500000000000000" pitchFamily="34" charset="-120"/>
              <a:ea typeface="jf open 粉圓 1.1" panose="020F0500000000000000" pitchFamily="34" charset="-120"/>
            </a:endParaRPr>
          </a:p>
        </p:txBody>
      </p:sp>
      <p:sp>
        <p:nvSpPr>
          <p:cNvPr id="15" name="矩形: 圓角 14">
            <a:extLst>
              <a:ext uri="{FF2B5EF4-FFF2-40B4-BE49-F238E27FC236}">
                <a16:creationId xmlns:a16="http://schemas.microsoft.com/office/drawing/2014/main" xmlns="" id="{995F9838-ACD0-403C-8228-E652BE4DD201}"/>
              </a:ext>
            </a:extLst>
          </p:cNvPr>
          <p:cNvSpPr/>
          <p:nvPr/>
        </p:nvSpPr>
        <p:spPr>
          <a:xfrm>
            <a:off x="2231572" y="5072743"/>
            <a:ext cx="2547257" cy="587828"/>
          </a:xfrm>
          <a:prstGeom prst="roundRect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2800" dirty="0">
              <a:solidFill>
                <a:schemeClr val="accent1">
                  <a:lumMod val="50000"/>
                </a:schemeClr>
              </a:solidFill>
              <a:latin typeface="jf open 粉圓 1.1" panose="020F0500000000000000" pitchFamily="34" charset="-120"/>
              <a:ea typeface="jf open 粉圓 1.1" panose="020F0500000000000000" pitchFamily="34" charset="-120"/>
            </a:endParaRPr>
          </a:p>
        </p:txBody>
      </p:sp>
      <p:sp>
        <p:nvSpPr>
          <p:cNvPr id="16" name="矩形: 圓角 15">
            <a:extLst>
              <a:ext uri="{FF2B5EF4-FFF2-40B4-BE49-F238E27FC236}">
                <a16:creationId xmlns:a16="http://schemas.microsoft.com/office/drawing/2014/main" xmlns="" id="{6B743870-E3A7-4721-949D-BC1E809CFF7D}"/>
              </a:ext>
            </a:extLst>
          </p:cNvPr>
          <p:cNvSpPr/>
          <p:nvPr/>
        </p:nvSpPr>
        <p:spPr>
          <a:xfrm>
            <a:off x="7108372" y="4172858"/>
            <a:ext cx="2547257" cy="587828"/>
          </a:xfrm>
          <a:prstGeom prst="roundRect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2800" dirty="0">
              <a:solidFill>
                <a:schemeClr val="accent1">
                  <a:lumMod val="50000"/>
                </a:schemeClr>
              </a:solidFill>
              <a:latin typeface="jf open 粉圓 1.1" panose="020F0500000000000000" pitchFamily="34" charset="-120"/>
              <a:ea typeface="jf open 粉圓 1.1" panose="020F0500000000000000" pitchFamily="34" charset="-120"/>
            </a:endParaRPr>
          </a:p>
        </p:txBody>
      </p:sp>
      <p:sp>
        <p:nvSpPr>
          <p:cNvPr id="17" name="矩形: 圓角 16">
            <a:extLst>
              <a:ext uri="{FF2B5EF4-FFF2-40B4-BE49-F238E27FC236}">
                <a16:creationId xmlns:a16="http://schemas.microsoft.com/office/drawing/2014/main" xmlns="" id="{BDA34ECB-B4B4-4123-874E-FE5EDDB26D22}"/>
              </a:ext>
            </a:extLst>
          </p:cNvPr>
          <p:cNvSpPr/>
          <p:nvPr/>
        </p:nvSpPr>
        <p:spPr>
          <a:xfrm>
            <a:off x="7108372" y="5072743"/>
            <a:ext cx="2547257" cy="587828"/>
          </a:xfrm>
          <a:prstGeom prst="roundRect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2800" dirty="0">
              <a:solidFill>
                <a:schemeClr val="accent1">
                  <a:lumMod val="50000"/>
                </a:schemeClr>
              </a:solidFill>
              <a:latin typeface="jf open 粉圓 1.1" panose="020F0500000000000000" pitchFamily="34" charset="-120"/>
              <a:ea typeface="jf open 粉圓 1.1" panose="020F0500000000000000" pitchFamily="34" charset="-120"/>
            </a:endParaRPr>
          </a:p>
        </p:txBody>
      </p:sp>
      <p:sp>
        <p:nvSpPr>
          <p:cNvPr id="18" name="箭號: 向右 17">
            <a:extLst>
              <a:ext uri="{FF2B5EF4-FFF2-40B4-BE49-F238E27FC236}">
                <a16:creationId xmlns:a16="http://schemas.microsoft.com/office/drawing/2014/main" xmlns="" id="{52E0B44D-0FC6-4968-8C40-5B012659F65B}"/>
              </a:ext>
            </a:extLst>
          </p:cNvPr>
          <p:cNvSpPr/>
          <p:nvPr/>
        </p:nvSpPr>
        <p:spPr>
          <a:xfrm>
            <a:off x="5214257" y="1458686"/>
            <a:ext cx="1415143" cy="315685"/>
          </a:xfrm>
          <a:prstGeom prst="rightArrow">
            <a:avLst/>
          </a:prstGeom>
          <a:solidFill>
            <a:srgbClr val="29679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9" name="箭號: 向右 18">
            <a:extLst>
              <a:ext uri="{FF2B5EF4-FFF2-40B4-BE49-F238E27FC236}">
                <a16:creationId xmlns:a16="http://schemas.microsoft.com/office/drawing/2014/main" xmlns="" id="{1FE367D5-FDE4-4AA5-A9C6-501BAF11BA51}"/>
              </a:ext>
            </a:extLst>
          </p:cNvPr>
          <p:cNvSpPr/>
          <p:nvPr/>
        </p:nvSpPr>
        <p:spPr>
          <a:xfrm>
            <a:off x="5203371" y="2509158"/>
            <a:ext cx="1415143" cy="315685"/>
          </a:xfrm>
          <a:prstGeom prst="rightArrow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0" name="箭號: 向右 19">
            <a:extLst>
              <a:ext uri="{FF2B5EF4-FFF2-40B4-BE49-F238E27FC236}">
                <a16:creationId xmlns:a16="http://schemas.microsoft.com/office/drawing/2014/main" xmlns="" id="{F4195B9A-B7B4-4031-91F9-392CA4837133}"/>
              </a:ext>
            </a:extLst>
          </p:cNvPr>
          <p:cNvSpPr/>
          <p:nvPr/>
        </p:nvSpPr>
        <p:spPr>
          <a:xfrm>
            <a:off x="5203371" y="3409044"/>
            <a:ext cx="1415143" cy="315685"/>
          </a:xfrm>
          <a:prstGeom prst="rightArrow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1" name="箭號: 向右 20">
            <a:extLst>
              <a:ext uri="{FF2B5EF4-FFF2-40B4-BE49-F238E27FC236}">
                <a16:creationId xmlns:a16="http://schemas.microsoft.com/office/drawing/2014/main" xmlns="" id="{90A0BE1E-4013-4535-AA02-0CFE0F3E6B2E}"/>
              </a:ext>
            </a:extLst>
          </p:cNvPr>
          <p:cNvSpPr/>
          <p:nvPr/>
        </p:nvSpPr>
        <p:spPr>
          <a:xfrm>
            <a:off x="5203371" y="4308930"/>
            <a:ext cx="1415143" cy="315685"/>
          </a:xfrm>
          <a:prstGeom prst="rightArrow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2" name="箭號: 向右 21">
            <a:extLst>
              <a:ext uri="{FF2B5EF4-FFF2-40B4-BE49-F238E27FC236}">
                <a16:creationId xmlns:a16="http://schemas.microsoft.com/office/drawing/2014/main" xmlns="" id="{83E1559C-44C6-4A66-8BCB-65665A547470}"/>
              </a:ext>
            </a:extLst>
          </p:cNvPr>
          <p:cNvSpPr/>
          <p:nvPr/>
        </p:nvSpPr>
        <p:spPr>
          <a:xfrm>
            <a:off x="5203371" y="5208815"/>
            <a:ext cx="1415143" cy="315685"/>
          </a:xfrm>
          <a:prstGeom prst="rightArrow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4" name="文字方塊 23">
            <a:extLst>
              <a:ext uri="{FF2B5EF4-FFF2-40B4-BE49-F238E27FC236}">
                <a16:creationId xmlns:a16="http://schemas.microsoft.com/office/drawing/2014/main" xmlns="" id="{87A51145-01E7-4614-84CA-567015BDE41C}"/>
              </a:ext>
            </a:extLst>
          </p:cNvPr>
          <p:cNvSpPr txBox="1"/>
          <p:nvPr/>
        </p:nvSpPr>
        <p:spPr>
          <a:xfrm>
            <a:off x="1491343" y="2390001"/>
            <a:ext cx="46808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3000" dirty="0">
                <a:solidFill>
                  <a:schemeClr val="accent1">
                    <a:lumMod val="75000"/>
                  </a:schemeClr>
                </a:solidFill>
              </a:rPr>
              <a:t>❶</a:t>
            </a:r>
          </a:p>
        </p:txBody>
      </p:sp>
      <p:sp>
        <p:nvSpPr>
          <p:cNvPr id="25" name="文字方塊 24">
            <a:extLst>
              <a:ext uri="{FF2B5EF4-FFF2-40B4-BE49-F238E27FC236}">
                <a16:creationId xmlns:a16="http://schemas.microsoft.com/office/drawing/2014/main" xmlns="" id="{9A571BFD-66E3-463B-BDCA-39E4E10A287D}"/>
              </a:ext>
            </a:extLst>
          </p:cNvPr>
          <p:cNvSpPr txBox="1"/>
          <p:nvPr/>
        </p:nvSpPr>
        <p:spPr>
          <a:xfrm>
            <a:off x="1491343" y="3289886"/>
            <a:ext cx="46808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3000" dirty="0">
                <a:solidFill>
                  <a:schemeClr val="accent1">
                    <a:lumMod val="75000"/>
                  </a:schemeClr>
                </a:solidFill>
              </a:rPr>
              <a:t>❷</a:t>
            </a:r>
          </a:p>
        </p:txBody>
      </p:sp>
      <p:sp>
        <p:nvSpPr>
          <p:cNvPr id="26" name="文字方塊 25">
            <a:extLst>
              <a:ext uri="{FF2B5EF4-FFF2-40B4-BE49-F238E27FC236}">
                <a16:creationId xmlns:a16="http://schemas.microsoft.com/office/drawing/2014/main" xmlns="" id="{6DDB039B-FAB3-4699-9CF7-D04961759F0C}"/>
              </a:ext>
            </a:extLst>
          </p:cNvPr>
          <p:cNvSpPr txBox="1"/>
          <p:nvPr/>
        </p:nvSpPr>
        <p:spPr>
          <a:xfrm>
            <a:off x="1491343" y="4189771"/>
            <a:ext cx="46808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3000" dirty="0">
                <a:solidFill>
                  <a:schemeClr val="accent1">
                    <a:lumMod val="75000"/>
                  </a:schemeClr>
                </a:solidFill>
              </a:rPr>
              <a:t>❸</a:t>
            </a:r>
          </a:p>
        </p:txBody>
      </p:sp>
      <p:sp>
        <p:nvSpPr>
          <p:cNvPr id="27" name="文字方塊 26">
            <a:extLst>
              <a:ext uri="{FF2B5EF4-FFF2-40B4-BE49-F238E27FC236}">
                <a16:creationId xmlns:a16="http://schemas.microsoft.com/office/drawing/2014/main" xmlns="" id="{39E772B3-A27F-4089-8DA9-4E46B9865B0D}"/>
              </a:ext>
            </a:extLst>
          </p:cNvPr>
          <p:cNvSpPr txBox="1"/>
          <p:nvPr/>
        </p:nvSpPr>
        <p:spPr>
          <a:xfrm>
            <a:off x="1491343" y="5089657"/>
            <a:ext cx="46808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3000" dirty="0">
                <a:solidFill>
                  <a:schemeClr val="accent1">
                    <a:lumMod val="75000"/>
                  </a:schemeClr>
                </a:solidFill>
              </a:rPr>
              <a:t>❹</a:t>
            </a:r>
          </a:p>
        </p:txBody>
      </p:sp>
      <p:sp>
        <p:nvSpPr>
          <p:cNvPr id="23" name="矩形 22"/>
          <p:cNvSpPr/>
          <p:nvPr/>
        </p:nvSpPr>
        <p:spPr>
          <a:xfrm>
            <a:off x="8420100" y="6036055"/>
            <a:ext cx="270138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dirty="0" smtClean="0"/>
              <a:t>Ｘ→Ｙ，Ｙ是Ｘ的函數　</a:t>
            </a:r>
            <a:endParaRPr lang="zh-TW" alt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832479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2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xmlns="" id="{7BBB9D1F-C4B7-47ED-8FC5-AD3AA7FDFF7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35975" y="491615"/>
            <a:ext cx="5004619" cy="1160205"/>
          </a:xfrm>
        </p:spPr>
        <p:txBody>
          <a:bodyPr>
            <a:noAutofit/>
          </a:bodyPr>
          <a:lstStyle/>
          <a:p>
            <a:r>
              <a:rPr lang="zh-TW" altLang="en-US" sz="8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活動五</a:t>
            </a:r>
            <a:endParaRPr lang="zh-TW" altLang="en-US" sz="80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1627238" y="2398760"/>
            <a:ext cx="9232014" cy="264687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16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店員面試 </a:t>
            </a:r>
          </a:p>
        </p:txBody>
      </p:sp>
    </p:spTree>
    <p:extLst>
      <p:ext uri="{BB962C8B-B14F-4D97-AF65-F5344CB8AC3E}">
        <p14:creationId xmlns:p14="http://schemas.microsoft.com/office/powerpoint/2010/main" val="15517214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內容版面配置區 3"/>
          <p:cNvPicPr>
            <a:picLocks noGrp="1" noChangeAspect="1"/>
          </p:cNvPicPr>
          <p:nvPr>
            <p:ph idx="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00" t="2141" r="4038" b="7798"/>
          <a:stretch/>
        </p:blipFill>
        <p:spPr>
          <a:xfrm>
            <a:off x="117987" y="442451"/>
            <a:ext cx="11976007" cy="6086167"/>
          </a:xfrm>
        </p:spPr>
      </p:pic>
    </p:spTree>
    <p:extLst>
      <p:ext uri="{BB962C8B-B14F-4D97-AF65-F5344CB8AC3E}">
        <p14:creationId xmlns:p14="http://schemas.microsoft.com/office/powerpoint/2010/main" val="29310675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0" y="17053"/>
            <a:ext cx="6473952" cy="709751"/>
          </a:xfrm>
          <a:solidFill>
            <a:schemeClr val="bg1">
              <a:lumMod val="85000"/>
            </a:schemeClr>
          </a:solidFill>
        </p:spPr>
        <p:txBody>
          <a:bodyPr>
            <a:normAutofit fontScale="90000"/>
          </a:bodyPr>
          <a:lstStyle/>
          <a:p>
            <a:r>
              <a:rPr lang="zh-TW" altLang="en-US" dirty="0">
                <a:solidFill>
                  <a:schemeClr val="accent1">
                    <a:lumMod val="50000"/>
                  </a:schemeClr>
                </a:solidFill>
                <a:latin typeface="jf open 粉圓 1.1" panose="020F0500000000000000" pitchFamily="34" charset="-120"/>
                <a:ea typeface="jf open 粉圓 1.1" panose="020F0500000000000000" pitchFamily="34" charset="-120"/>
              </a:rPr>
              <a:t>顧客</a:t>
            </a:r>
            <a:r>
              <a:rPr lang="zh-TW" altLang="en-US" dirty="0" smtClean="0">
                <a:solidFill>
                  <a:schemeClr val="accent1">
                    <a:lumMod val="50000"/>
                  </a:schemeClr>
                </a:solidFill>
                <a:latin typeface="jf open 粉圓 1.1" panose="020F0500000000000000" pitchFamily="34" charset="-120"/>
                <a:ea typeface="jf open 粉圓 1.1" panose="020F0500000000000000" pitchFamily="34" charset="-120"/>
              </a:rPr>
              <a:t>需求</a:t>
            </a:r>
            <a:r>
              <a:rPr lang="en-US" altLang="zh-TW" dirty="0" smtClean="0">
                <a:solidFill>
                  <a:schemeClr val="accent1">
                    <a:lumMod val="50000"/>
                  </a:schemeClr>
                </a:solidFill>
                <a:latin typeface="jf open 粉圓 1.1" panose="020F0500000000000000" pitchFamily="34" charset="-120"/>
                <a:ea typeface="jf open 粉圓 1.1" panose="020F0500000000000000" pitchFamily="34" charset="-120"/>
                <a:sym typeface="Wingdings" panose="05000000000000000000" pitchFamily="2" charset="2"/>
              </a:rPr>
              <a:t></a:t>
            </a:r>
            <a:r>
              <a:rPr lang="zh-TW" altLang="en-US" dirty="0">
                <a:solidFill>
                  <a:schemeClr val="accent1">
                    <a:lumMod val="50000"/>
                  </a:schemeClr>
                </a:solidFill>
                <a:latin typeface="jf open 粉圓 1.1" panose="020F0500000000000000" pitchFamily="34" charset="-120"/>
                <a:ea typeface="jf open 粉圓 1.1" panose="020F0500000000000000" pitchFamily="34" charset="-120"/>
              </a:rPr>
              <a:t>準備的套餐</a:t>
            </a:r>
            <a:r>
              <a:rPr lang="en-US" altLang="zh-TW" dirty="0">
                <a:solidFill>
                  <a:schemeClr val="accent1">
                    <a:lumMod val="50000"/>
                  </a:schemeClr>
                </a:solidFill>
                <a:latin typeface="jf open 粉圓 1.1" panose="020F0500000000000000" pitchFamily="34" charset="-120"/>
                <a:ea typeface="jf open 粉圓 1.1" panose="020F0500000000000000" pitchFamily="34" charset="-120"/>
              </a:rPr>
              <a:t>(</a:t>
            </a:r>
            <a:r>
              <a:rPr lang="zh-TW" altLang="en-US" dirty="0">
                <a:solidFill>
                  <a:schemeClr val="accent1">
                    <a:lumMod val="50000"/>
                  </a:schemeClr>
                </a:solidFill>
                <a:latin typeface="jf open 粉圓 1.1" panose="020F0500000000000000" pitchFamily="34" charset="-120"/>
                <a:ea typeface="jf open 粉圓 1.1" panose="020F0500000000000000" pitchFamily="34" charset="-120"/>
              </a:rPr>
              <a:t>編號</a:t>
            </a:r>
            <a:r>
              <a:rPr lang="en-US" altLang="zh-TW" dirty="0" smtClean="0">
                <a:solidFill>
                  <a:schemeClr val="accent1">
                    <a:lumMod val="50000"/>
                  </a:schemeClr>
                </a:solidFill>
                <a:latin typeface="jf open 粉圓 1.1" panose="020F0500000000000000" pitchFamily="34" charset="-120"/>
                <a:ea typeface="jf open 粉圓 1.1" panose="020F0500000000000000" pitchFamily="34" charset="-120"/>
              </a:rPr>
              <a:t>)</a:t>
            </a:r>
            <a:endParaRPr lang="zh-TW" altLang="en-US" dirty="0">
              <a:solidFill>
                <a:schemeClr val="bg2">
                  <a:lumMod val="25000"/>
                </a:schemeClr>
              </a:solidFill>
              <a:latin typeface="Microsoft JhengHei Light" panose="020B0304030504040204" pitchFamily="34" charset="-120"/>
              <a:ea typeface="Microsoft JhengHei Light" panose="020B0304030504040204" pitchFamily="34" charset="-120"/>
            </a:endParaRPr>
          </a:p>
        </p:txBody>
      </p:sp>
      <p:sp>
        <p:nvSpPr>
          <p:cNvPr id="3" name="矩形: 圓角 2">
            <a:extLst>
              <a:ext uri="{FF2B5EF4-FFF2-40B4-BE49-F238E27FC236}">
                <a16:creationId xmlns:a16="http://schemas.microsoft.com/office/drawing/2014/main" xmlns="" id="{A975245E-AA69-42A6-9895-D80C9D04FAD9}"/>
              </a:ext>
            </a:extLst>
          </p:cNvPr>
          <p:cNvSpPr/>
          <p:nvPr/>
        </p:nvSpPr>
        <p:spPr>
          <a:xfrm>
            <a:off x="2035628" y="1317172"/>
            <a:ext cx="2808515" cy="587828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800" dirty="0">
                <a:solidFill>
                  <a:schemeClr val="accent1">
                    <a:lumMod val="50000"/>
                  </a:schemeClr>
                </a:solidFill>
                <a:latin typeface="jf open 粉圓 1.1" panose="020F0500000000000000" pitchFamily="34" charset="-120"/>
                <a:ea typeface="jf open 粉圓 1.1" panose="020F0500000000000000" pitchFamily="34" charset="-120"/>
              </a:rPr>
              <a:t>顧客需求</a:t>
            </a:r>
          </a:p>
        </p:txBody>
      </p:sp>
      <p:sp>
        <p:nvSpPr>
          <p:cNvPr id="9" name="矩形: 圓角 8">
            <a:extLst>
              <a:ext uri="{FF2B5EF4-FFF2-40B4-BE49-F238E27FC236}">
                <a16:creationId xmlns:a16="http://schemas.microsoft.com/office/drawing/2014/main" xmlns="" id="{7A2213C0-B263-46F8-9BA4-0A0A3DCE8653}"/>
              </a:ext>
            </a:extLst>
          </p:cNvPr>
          <p:cNvSpPr/>
          <p:nvPr/>
        </p:nvSpPr>
        <p:spPr>
          <a:xfrm>
            <a:off x="6868886" y="1317172"/>
            <a:ext cx="3102428" cy="587828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800" dirty="0">
                <a:solidFill>
                  <a:schemeClr val="accent1">
                    <a:lumMod val="50000"/>
                  </a:schemeClr>
                </a:solidFill>
                <a:latin typeface="jf open 粉圓 1.1" panose="020F0500000000000000" pitchFamily="34" charset="-120"/>
                <a:ea typeface="jf open 粉圓 1.1" panose="020F0500000000000000" pitchFamily="34" charset="-120"/>
              </a:rPr>
              <a:t>準備的套餐</a:t>
            </a:r>
            <a:r>
              <a:rPr lang="en-US" altLang="zh-TW" sz="2800" dirty="0">
                <a:solidFill>
                  <a:schemeClr val="accent1">
                    <a:lumMod val="50000"/>
                  </a:schemeClr>
                </a:solidFill>
                <a:latin typeface="jf open 粉圓 1.1" panose="020F0500000000000000" pitchFamily="34" charset="-120"/>
                <a:ea typeface="jf open 粉圓 1.1" panose="020F0500000000000000" pitchFamily="34" charset="-120"/>
              </a:rPr>
              <a:t>(</a:t>
            </a:r>
            <a:r>
              <a:rPr lang="zh-TW" altLang="en-US" sz="2800" dirty="0">
                <a:solidFill>
                  <a:schemeClr val="accent1">
                    <a:lumMod val="50000"/>
                  </a:schemeClr>
                </a:solidFill>
                <a:latin typeface="jf open 粉圓 1.1" panose="020F0500000000000000" pitchFamily="34" charset="-120"/>
                <a:ea typeface="jf open 粉圓 1.1" panose="020F0500000000000000" pitchFamily="34" charset="-120"/>
              </a:rPr>
              <a:t>編號</a:t>
            </a:r>
            <a:r>
              <a:rPr lang="en-US" altLang="zh-TW" sz="2800" dirty="0">
                <a:solidFill>
                  <a:schemeClr val="accent1">
                    <a:lumMod val="50000"/>
                  </a:schemeClr>
                </a:solidFill>
                <a:latin typeface="jf open 粉圓 1.1" panose="020F0500000000000000" pitchFamily="34" charset="-120"/>
                <a:ea typeface="jf open 粉圓 1.1" panose="020F0500000000000000" pitchFamily="34" charset="-120"/>
              </a:rPr>
              <a:t>)</a:t>
            </a:r>
            <a:endParaRPr lang="zh-TW" altLang="en-US" sz="2800" dirty="0">
              <a:solidFill>
                <a:schemeClr val="accent1">
                  <a:lumMod val="50000"/>
                </a:schemeClr>
              </a:solidFill>
              <a:latin typeface="jf open 粉圓 1.1" panose="020F0500000000000000" pitchFamily="34" charset="-120"/>
              <a:ea typeface="jf open 粉圓 1.1" panose="020F0500000000000000" pitchFamily="34" charset="-120"/>
            </a:endParaRPr>
          </a:p>
        </p:txBody>
      </p:sp>
      <p:sp>
        <p:nvSpPr>
          <p:cNvPr id="10" name="矩形: 圓角 9">
            <a:extLst>
              <a:ext uri="{FF2B5EF4-FFF2-40B4-BE49-F238E27FC236}">
                <a16:creationId xmlns:a16="http://schemas.microsoft.com/office/drawing/2014/main" xmlns="" id="{ED94254E-2875-42A4-90DD-CA83F15C6202}"/>
              </a:ext>
            </a:extLst>
          </p:cNvPr>
          <p:cNvSpPr/>
          <p:nvPr/>
        </p:nvSpPr>
        <p:spPr>
          <a:xfrm>
            <a:off x="2231572" y="2373086"/>
            <a:ext cx="2547257" cy="587828"/>
          </a:xfrm>
          <a:prstGeom prst="roundRect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2800" dirty="0">
              <a:solidFill>
                <a:schemeClr val="accent1">
                  <a:lumMod val="50000"/>
                </a:schemeClr>
              </a:solidFill>
              <a:latin typeface="jf open 粉圓 1.1" panose="020F0500000000000000" pitchFamily="34" charset="-120"/>
              <a:ea typeface="jf open 粉圓 1.1" panose="020F0500000000000000" pitchFamily="34" charset="-120"/>
            </a:endParaRPr>
          </a:p>
        </p:txBody>
      </p:sp>
      <p:sp>
        <p:nvSpPr>
          <p:cNvPr id="11" name="矩形: 圓角 10">
            <a:extLst>
              <a:ext uri="{FF2B5EF4-FFF2-40B4-BE49-F238E27FC236}">
                <a16:creationId xmlns:a16="http://schemas.microsoft.com/office/drawing/2014/main" xmlns="" id="{731288AF-C46E-4142-AEBC-352A8E97836D}"/>
              </a:ext>
            </a:extLst>
          </p:cNvPr>
          <p:cNvSpPr/>
          <p:nvPr/>
        </p:nvSpPr>
        <p:spPr>
          <a:xfrm>
            <a:off x="2231572" y="3272972"/>
            <a:ext cx="2547257" cy="587828"/>
          </a:xfrm>
          <a:prstGeom prst="roundRect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2800" dirty="0">
              <a:solidFill>
                <a:schemeClr val="accent1">
                  <a:lumMod val="50000"/>
                </a:schemeClr>
              </a:solidFill>
              <a:latin typeface="jf open 粉圓 1.1" panose="020F0500000000000000" pitchFamily="34" charset="-120"/>
              <a:ea typeface="jf open 粉圓 1.1" panose="020F0500000000000000" pitchFamily="34" charset="-120"/>
            </a:endParaRPr>
          </a:p>
        </p:txBody>
      </p:sp>
      <p:sp>
        <p:nvSpPr>
          <p:cNvPr id="12" name="矩形: 圓角 11">
            <a:extLst>
              <a:ext uri="{FF2B5EF4-FFF2-40B4-BE49-F238E27FC236}">
                <a16:creationId xmlns:a16="http://schemas.microsoft.com/office/drawing/2014/main" xmlns="" id="{5D5E998E-9FAA-451C-9C98-3C1B41F82567}"/>
              </a:ext>
            </a:extLst>
          </p:cNvPr>
          <p:cNvSpPr/>
          <p:nvPr/>
        </p:nvSpPr>
        <p:spPr>
          <a:xfrm>
            <a:off x="7108372" y="2373086"/>
            <a:ext cx="2547257" cy="587828"/>
          </a:xfrm>
          <a:prstGeom prst="roundRect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2800" dirty="0">
              <a:solidFill>
                <a:schemeClr val="accent1">
                  <a:lumMod val="50000"/>
                </a:schemeClr>
              </a:solidFill>
              <a:latin typeface="jf open 粉圓 1.1" panose="020F0500000000000000" pitchFamily="34" charset="-120"/>
              <a:ea typeface="jf open 粉圓 1.1" panose="020F0500000000000000" pitchFamily="34" charset="-120"/>
            </a:endParaRPr>
          </a:p>
        </p:txBody>
      </p:sp>
      <p:sp>
        <p:nvSpPr>
          <p:cNvPr id="13" name="矩形: 圓角 12">
            <a:extLst>
              <a:ext uri="{FF2B5EF4-FFF2-40B4-BE49-F238E27FC236}">
                <a16:creationId xmlns:a16="http://schemas.microsoft.com/office/drawing/2014/main" xmlns="" id="{8813B13B-4BD3-4520-A7F8-5E71A61E3339}"/>
              </a:ext>
            </a:extLst>
          </p:cNvPr>
          <p:cNvSpPr/>
          <p:nvPr/>
        </p:nvSpPr>
        <p:spPr>
          <a:xfrm>
            <a:off x="7108372" y="3272972"/>
            <a:ext cx="2547257" cy="587828"/>
          </a:xfrm>
          <a:prstGeom prst="roundRect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2800" dirty="0">
              <a:solidFill>
                <a:schemeClr val="accent1">
                  <a:lumMod val="50000"/>
                </a:schemeClr>
              </a:solidFill>
              <a:latin typeface="jf open 粉圓 1.1" panose="020F0500000000000000" pitchFamily="34" charset="-120"/>
              <a:ea typeface="jf open 粉圓 1.1" panose="020F0500000000000000" pitchFamily="34" charset="-120"/>
            </a:endParaRPr>
          </a:p>
        </p:txBody>
      </p:sp>
      <p:sp>
        <p:nvSpPr>
          <p:cNvPr id="14" name="矩形: 圓角 13">
            <a:extLst>
              <a:ext uri="{FF2B5EF4-FFF2-40B4-BE49-F238E27FC236}">
                <a16:creationId xmlns:a16="http://schemas.microsoft.com/office/drawing/2014/main" xmlns="" id="{2649E734-0EDC-4170-AE97-AC3C8F8CF637}"/>
              </a:ext>
            </a:extLst>
          </p:cNvPr>
          <p:cNvSpPr/>
          <p:nvPr/>
        </p:nvSpPr>
        <p:spPr>
          <a:xfrm>
            <a:off x="2231572" y="4172858"/>
            <a:ext cx="2547257" cy="587828"/>
          </a:xfrm>
          <a:prstGeom prst="roundRect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2800" dirty="0">
              <a:solidFill>
                <a:schemeClr val="accent1">
                  <a:lumMod val="50000"/>
                </a:schemeClr>
              </a:solidFill>
              <a:latin typeface="jf open 粉圓 1.1" panose="020F0500000000000000" pitchFamily="34" charset="-120"/>
              <a:ea typeface="jf open 粉圓 1.1" panose="020F0500000000000000" pitchFamily="34" charset="-120"/>
            </a:endParaRPr>
          </a:p>
        </p:txBody>
      </p:sp>
      <p:sp>
        <p:nvSpPr>
          <p:cNvPr id="15" name="矩形: 圓角 14">
            <a:extLst>
              <a:ext uri="{FF2B5EF4-FFF2-40B4-BE49-F238E27FC236}">
                <a16:creationId xmlns:a16="http://schemas.microsoft.com/office/drawing/2014/main" xmlns="" id="{995F9838-ACD0-403C-8228-E652BE4DD201}"/>
              </a:ext>
            </a:extLst>
          </p:cNvPr>
          <p:cNvSpPr/>
          <p:nvPr/>
        </p:nvSpPr>
        <p:spPr>
          <a:xfrm>
            <a:off x="2231572" y="5072743"/>
            <a:ext cx="2547257" cy="587828"/>
          </a:xfrm>
          <a:prstGeom prst="roundRect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2800" dirty="0">
              <a:solidFill>
                <a:schemeClr val="accent1">
                  <a:lumMod val="50000"/>
                </a:schemeClr>
              </a:solidFill>
              <a:latin typeface="jf open 粉圓 1.1" panose="020F0500000000000000" pitchFamily="34" charset="-120"/>
              <a:ea typeface="jf open 粉圓 1.1" panose="020F0500000000000000" pitchFamily="34" charset="-120"/>
            </a:endParaRPr>
          </a:p>
        </p:txBody>
      </p:sp>
      <p:sp>
        <p:nvSpPr>
          <p:cNvPr id="16" name="矩形: 圓角 15">
            <a:extLst>
              <a:ext uri="{FF2B5EF4-FFF2-40B4-BE49-F238E27FC236}">
                <a16:creationId xmlns:a16="http://schemas.microsoft.com/office/drawing/2014/main" xmlns="" id="{6B743870-E3A7-4721-949D-BC1E809CFF7D}"/>
              </a:ext>
            </a:extLst>
          </p:cNvPr>
          <p:cNvSpPr/>
          <p:nvPr/>
        </p:nvSpPr>
        <p:spPr>
          <a:xfrm>
            <a:off x="7108372" y="4172858"/>
            <a:ext cx="2547257" cy="587828"/>
          </a:xfrm>
          <a:prstGeom prst="roundRect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2800" dirty="0">
              <a:solidFill>
                <a:schemeClr val="accent1">
                  <a:lumMod val="50000"/>
                </a:schemeClr>
              </a:solidFill>
              <a:latin typeface="jf open 粉圓 1.1" panose="020F0500000000000000" pitchFamily="34" charset="-120"/>
              <a:ea typeface="jf open 粉圓 1.1" panose="020F0500000000000000" pitchFamily="34" charset="-120"/>
            </a:endParaRPr>
          </a:p>
        </p:txBody>
      </p:sp>
      <p:sp>
        <p:nvSpPr>
          <p:cNvPr id="17" name="矩形: 圓角 16">
            <a:extLst>
              <a:ext uri="{FF2B5EF4-FFF2-40B4-BE49-F238E27FC236}">
                <a16:creationId xmlns:a16="http://schemas.microsoft.com/office/drawing/2014/main" xmlns="" id="{BDA34ECB-B4B4-4123-874E-FE5EDDB26D22}"/>
              </a:ext>
            </a:extLst>
          </p:cNvPr>
          <p:cNvSpPr/>
          <p:nvPr/>
        </p:nvSpPr>
        <p:spPr>
          <a:xfrm>
            <a:off x="7108372" y="5072743"/>
            <a:ext cx="2547257" cy="587828"/>
          </a:xfrm>
          <a:prstGeom prst="roundRect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2800" dirty="0">
              <a:solidFill>
                <a:schemeClr val="accent1">
                  <a:lumMod val="50000"/>
                </a:schemeClr>
              </a:solidFill>
              <a:latin typeface="jf open 粉圓 1.1" panose="020F0500000000000000" pitchFamily="34" charset="-120"/>
              <a:ea typeface="jf open 粉圓 1.1" panose="020F0500000000000000" pitchFamily="34" charset="-120"/>
            </a:endParaRPr>
          </a:p>
        </p:txBody>
      </p:sp>
      <p:sp>
        <p:nvSpPr>
          <p:cNvPr id="18" name="箭號: 向右 17">
            <a:extLst>
              <a:ext uri="{FF2B5EF4-FFF2-40B4-BE49-F238E27FC236}">
                <a16:creationId xmlns:a16="http://schemas.microsoft.com/office/drawing/2014/main" xmlns="" id="{52E0B44D-0FC6-4968-8C40-5B012659F65B}"/>
              </a:ext>
            </a:extLst>
          </p:cNvPr>
          <p:cNvSpPr/>
          <p:nvPr/>
        </p:nvSpPr>
        <p:spPr>
          <a:xfrm>
            <a:off x="5214257" y="1458686"/>
            <a:ext cx="1415143" cy="315685"/>
          </a:xfrm>
          <a:prstGeom prst="rightArrow">
            <a:avLst/>
          </a:prstGeom>
          <a:solidFill>
            <a:srgbClr val="29679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9" name="箭號: 向右 18">
            <a:extLst>
              <a:ext uri="{FF2B5EF4-FFF2-40B4-BE49-F238E27FC236}">
                <a16:creationId xmlns:a16="http://schemas.microsoft.com/office/drawing/2014/main" xmlns="" id="{1FE367D5-FDE4-4AA5-A9C6-501BAF11BA51}"/>
              </a:ext>
            </a:extLst>
          </p:cNvPr>
          <p:cNvSpPr/>
          <p:nvPr/>
        </p:nvSpPr>
        <p:spPr>
          <a:xfrm>
            <a:off x="5203371" y="2509158"/>
            <a:ext cx="1415143" cy="315685"/>
          </a:xfrm>
          <a:prstGeom prst="rightArrow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0" name="箭號: 向右 19">
            <a:extLst>
              <a:ext uri="{FF2B5EF4-FFF2-40B4-BE49-F238E27FC236}">
                <a16:creationId xmlns:a16="http://schemas.microsoft.com/office/drawing/2014/main" xmlns="" id="{F4195B9A-B7B4-4031-91F9-392CA4837133}"/>
              </a:ext>
            </a:extLst>
          </p:cNvPr>
          <p:cNvSpPr/>
          <p:nvPr/>
        </p:nvSpPr>
        <p:spPr>
          <a:xfrm>
            <a:off x="5203371" y="3409044"/>
            <a:ext cx="1415143" cy="315685"/>
          </a:xfrm>
          <a:prstGeom prst="rightArrow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1" name="箭號: 向右 20">
            <a:extLst>
              <a:ext uri="{FF2B5EF4-FFF2-40B4-BE49-F238E27FC236}">
                <a16:creationId xmlns:a16="http://schemas.microsoft.com/office/drawing/2014/main" xmlns="" id="{90A0BE1E-4013-4535-AA02-0CFE0F3E6B2E}"/>
              </a:ext>
            </a:extLst>
          </p:cNvPr>
          <p:cNvSpPr/>
          <p:nvPr/>
        </p:nvSpPr>
        <p:spPr>
          <a:xfrm>
            <a:off x="5203371" y="4308930"/>
            <a:ext cx="1415143" cy="315685"/>
          </a:xfrm>
          <a:prstGeom prst="rightArrow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2" name="箭號: 向右 21">
            <a:extLst>
              <a:ext uri="{FF2B5EF4-FFF2-40B4-BE49-F238E27FC236}">
                <a16:creationId xmlns:a16="http://schemas.microsoft.com/office/drawing/2014/main" xmlns="" id="{83E1559C-44C6-4A66-8BCB-65665A547470}"/>
              </a:ext>
            </a:extLst>
          </p:cNvPr>
          <p:cNvSpPr/>
          <p:nvPr/>
        </p:nvSpPr>
        <p:spPr>
          <a:xfrm>
            <a:off x="5203371" y="5208815"/>
            <a:ext cx="1415143" cy="315685"/>
          </a:xfrm>
          <a:prstGeom prst="rightArrow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4" name="文字方塊 23">
            <a:extLst>
              <a:ext uri="{FF2B5EF4-FFF2-40B4-BE49-F238E27FC236}">
                <a16:creationId xmlns:a16="http://schemas.microsoft.com/office/drawing/2014/main" xmlns="" id="{87A51145-01E7-4614-84CA-567015BDE41C}"/>
              </a:ext>
            </a:extLst>
          </p:cNvPr>
          <p:cNvSpPr txBox="1"/>
          <p:nvPr/>
        </p:nvSpPr>
        <p:spPr>
          <a:xfrm>
            <a:off x="1491343" y="2390001"/>
            <a:ext cx="46808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3000" dirty="0">
                <a:solidFill>
                  <a:schemeClr val="accent1">
                    <a:lumMod val="75000"/>
                  </a:schemeClr>
                </a:solidFill>
              </a:rPr>
              <a:t>❶</a:t>
            </a:r>
          </a:p>
        </p:txBody>
      </p:sp>
      <p:sp>
        <p:nvSpPr>
          <p:cNvPr id="25" name="文字方塊 24">
            <a:extLst>
              <a:ext uri="{FF2B5EF4-FFF2-40B4-BE49-F238E27FC236}">
                <a16:creationId xmlns:a16="http://schemas.microsoft.com/office/drawing/2014/main" xmlns="" id="{9A571BFD-66E3-463B-BDCA-39E4E10A287D}"/>
              </a:ext>
            </a:extLst>
          </p:cNvPr>
          <p:cNvSpPr txBox="1"/>
          <p:nvPr/>
        </p:nvSpPr>
        <p:spPr>
          <a:xfrm>
            <a:off x="1491343" y="3289886"/>
            <a:ext cx="46808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3000" dirty="0">
                <a:solidFill>
                  <a:schemeClr val="accent1">
                    <a:lumMod val="75000"/>
                  </a:schemeClr>
                </a:solidFill>
              </a:rPr>
              <a:t>❷</a:t>
            </a:r>
          </a:p>
        </p:txBody>
      </p:sp>
      <p:sp>
        <p:nvSpPr>
          <p:cNvPr id="26" name="文字方塊 25">
            <a:extLst>
              <a:ext uri="{FF2B5EF4-FFF2-40B4-BE49-F238E27FC236}">
                <a16:creationId xmlns:a16="http://schemas.microsoft.com/office/drawing/2014/main" xmlns="" id="{6DDB039B-FAB3-4699-9CF7-D04961759F0C}"/>
              </a:ext>
            </a:extLst>
          </p:cNvPr>
          <p:cNvSpPr txBox="1"/>
          <p:nvPr/>
        </p:nvSpPr>
        <p:spPr>
          <a:xfrm>
            <a:off x="1491343" y="4189771"/>
            <a:ext cx="46808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3000" dirty="0">
                <a:solidFill>
                  <a:schemeClr val="accent1">
                    <a:lumMod val="75000"/>
                  </a:schemeClr>
                </a:solidFill>
              </a:rPr>
              <a:t>❸</a:t>
            </a:r>
          </a:p>
        </p:txBody>
      </p:sp>
      <p:sp>
        <p:nvSpPr>
          <p:cNvPr id="27" name="文字方塊 26">
            <a:extLst>
              <a:ext uri="{FF2B5EF4-FFF2-40B4-BE49-F238E27FC236}">
                <a16:creationId xmlns:a16="http://schemas.microsoft.com/office/drawing/2014/main" xmlns="" id="{39E772B3-A27F-4089-8DA9-4E46B9865B0D}"/>
              </a:ext>
            </a:extLst>
          </p:cNvPr>
          <p:cNvSpPr txBox="1"/>
          <p:nvPr/>
        </p:nvSpPr>
        <p:spPr>
          <a:xfrm>
            <a:off x="1491343" y="5089657"/>
            <a:ext cx="46808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3000" dirty="0">
                <a:solidFill>
                  <a:schemeClr val="accent1">
                    <a:lumMod val="75000"/>
                  </a:schemeClr>
                </a:solidFill>
              </a:rPr>
              <a:t>❹</a:t>
            </a:r>
          </a:p>
        </p:txBody>
      </p:sp>
      <p:sp>
        <p:nvSpPr>
          <p:cNvPr id="23" name="矩形 22"/>
          <p:cNvSpPr/>
          <p:nvPr/>
        </p:nvSpPr>
        <p:spPr>
          <a:xfrm>
            <a:off x="1725385" y="6006459"/>
            <a:ext cx="972573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400" b="1" dirty="0" smtClean="0">
                <a:solidFill>
                  <a:srgbClr val="FF0000"/>
                </a:solidFill>
              </a:rPr>
              <a:t>四題全部答對，才能通過面試。請勿說話，否則棄權。　　準備開始！</a:t>
            </a:r>
            <a:endParaRPr lang="zh-TW" altLang="en-US" sz="2400" b="1" dirty="0">
              <a:solidFill>
                <a:srgbClr val="FF0000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682255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0" y="0"/>
            <a:ext cx="5486400" cy="709751"/>
          </a:xfrm>
          <a:solidFill>
            <a:schemeClr val="bg1">
              <a:lumMod val="85000"/>
            </a:schemeClr>
          </a:solidFill>
        </p:spPr>
        <p:txBody>
          <a:bodyPr>
            <a:normAutofit fontScale="90000"/>
          </a:bodyPr>
          <a:lstStyle/>
          <a:p>
            <a:r>
              <a:rPr lang="zh-TW" altLang="en-US" dirty="0" smtClean="0">
                <a:solidFill>
                  <a:schemeClr val="bg2">
                    <a:lumMod val="25000"/>
                  </a:schemeClr>
                </a:solidFill>
                <a:latin typeface="Microsoft JhengHei Light" panose="020B0304030504040204" pitchFamily="34" charset="-120"/>
                <a:ea typeface="Microsoft JhengHei Light" panose="020B0304030504040204" pitchFamily="34" charset="-120"/>
              </a:rPr>
              <a:t>顧客需求→準備的套餐</a:t>
            </a:r>
            <a:endParaRPr lang="zh-TW" altLang="en-US" dirty="0">
              <a:solidFill>
                <a:schemeClr val="bg2">
                  <a:lumMod val="25000"/>
                </a:schemeClr>
              </a:solidFill>
              <a:latin typeface="Microsoft JhengHei Light" panose="020B0304030504040204" pitchFamily="34" charset="-120"/>
              <a:ea typeface="Microsoft JhengHei Light" panose="020B0304030504040204" pitchFamily="34" charset="-120"/>
            </a:endParaRPr>
          </a:p>
        </p:txBody>
      </p:sp>
      <p:sp>
        <p:nvSpPr>
          <p:cNvPr id="3" name="矩形: 圓角 2">
            <a:extLst>
              <a:ext uri="{FF2B5EF4-FFF2-40B4-BE49-F238E27FC236}">
                <a16:creationId xmlns:a16="http://schemas.microsoft.com/office/drawing/2014/main" xmlns="" id="{A975245E-AA69-42A6-9895-D80C9D04FAD9}"/>
              </a:ext>
            </a:extLst>
          </p:cNvPr>
          <p:cNvSpPr/>
          <p:nvPr/>
        </p:nvSpPr>
        <p:spPr>
          <a:xfrm>
            <a:off x="2035628" y="1317172"/>
            <a:ext cx="2808515" cy="587828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800" dirty="0">
                <a:solidFill>
                  <a:schemeClr val="accent1">
                    <a:lumMod val="50000"/>
                  </a:schemeClr>
                </a:solidFill>
                <a:latin typeface="jf open 粉圓 1.1" panose="020F0500000000000000" pitchFamily="34" charset="-120"/>
                <a:ea typeface="jf open 粉圓 1.1" panose="020F0500000000000000" pitchFamily="34" charset="-120"/>
              </a:rPr>
              <a:t>顧客需求</a:t>
            </a:r>
          </a:p>
        </p:txBody>
      </p:sp>
      <p:sp>
        <p:nvSpPr>
          <p:cNvPr id="9" name="矩形: 圓角 8">
            <a:extLst>
              <a:ext uri="{FF2B5EF4-FFF2-40B4-BE49-F238E27FC236}">
                <a16:creationId xmlns:a16="http://schemas.microsoft.com/office/drawing/2014/main" xmlns="" id="{7A2213C0-B263-46F8-9BA4-0A0A3DCE8653}"/>
              </a:ext>
            </a:extLst>
          </p:cNvPr>
          <p:cNvSpPr/>
          <p:nvPr/>
        </p:nvSpPr>
        <p:spPr>
          <a:xfrm>
            <a:off x="6868886" y="1317172"/>
            <a:ext cx="3102428" cy="587828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800" dirty="0">
                <a:solidFill>
                  <a:schemeClr val="accent1">
                    <a:lumMod val="50000"/>
                  </a:schemeClr>
                </a:solidFill>
                <a:latin typeface="jf open 粉圓 1.1" panose="020F0500000000000000" pitchFamily="34" charset="-120"/>
                <a:ea typeface="jf open 粉圓 1.1" panose="020F0500000000000000" pitchFamily="34" charset="-120"/>
              </a:rPr>
              <a:t>準備的套餐</a:t>
            </a:r>
            <a:r>
              <a:rPr lang="en-US" altLang="zh-TW" sz="2800" dirty="0">
                <a:solidFill>
                  <a:schemeClr val="accent1">
                    <a:lumMod val="50000"/>
                  </a:schemeClr>
                </a:solidFill>
                <a:latin typeface="jf open 粉圓 1.1" panose="020F0500000000000000" pitchFamily="34" charset="-120"/>
                <a:ea typeface="jf open 粉圓 1.1" panose="020F0500000000000000" pitchFamily="34" charset="-120"/>
              </a:rPr>
              <a:t>(</a:t>
            </a:r>
            <a:r>
              <a:rPr lang="zh-TW" altLang="en-US" sz="2800" dirty="0">
                <a:solidFill>
                  <a:schemeClr val="accent1">
                    <a:lumMod val="50000"/>
                  </a:schemeClr>
                </a:solidFill>
                <a:latin typeface="jf open 粉圓 1.1" panose="020F0500000000000000" pitchFamily="34" charset="-120"/>
                <a:ea typeface="jf open 粉圓 1.1" panose="020F0500000000000000" pitchFamily="34" charset="-120"/>
              </a:rPr>
              <a:t>編號</a:t>
            </a:r>
            <a:r>
              <a:rPr lang="en-US" altLang="zh-TW" sz="2800" dirty="0">
                <a:solidFill>
                  <a:schemeClr val="accent1">
                    <a:lumMod val="50000"/>
                  </a:schemeClr>
                </a:solidFill>
                <a:latin typeface="jf open 粉圓 1.1" panose="020F0500000000000000" pitchFamily="34" charset="-120"/>
                <a:ea typeface="jf open 粉圓 1.1" panose="020F0500000000000000" pitchFamily="34" charset="-120"/>
              </a:rPr>
              <a:t>)</a:t>
            </a:r>
            <a:endParaRPr lang="zh-TW" altLang="en-US" sz="2800" dirty="0">
              <a:solidFill>
                <a:schemeClr val="accent1">
                  <a:lumMod val="50000"/>
                </a:schemeClr>
              </a:solidFill>
              <a:latin typeface="jf open 粉圓 1.1" panose="020F0500000000000000" pitchFamily="34" charset="-120"/>
              <a:ea typeface="jf open 粉圓 1.1" panose="020F0500000000000000" pitchFamily="34" charset="-120"/>
            </a:endParaRPr>
          </a:p>
        </p:txBody>
      </p:sp>
      <p:sp>
        <p:nvSpPr>
          <p:cNvPr id="10" name="矩形: 圓角 9">
            <a:extLst>
              <a:ext uri="{FF2B5EF4-FFF2-40B4-BE49-F238E27FC236}">
                <a16:creationId xmlns:a16="http://schemas.microsoft.com/office/drawing/2014/main" xmlns="" id="{ED94254E-2875-42A4-90DD-CA83F15C6202}"/>
              </a:ext>
            </a:extLst>
          </p:cNvPr>
          <p:cNvSpPr/>
          <p:nvPr/>
        </p:nvSpPr>
        <p:spPr>
          <a:xfrm>
            <a:off x="2231572" y="2373086"/>
            <a:ext cx="2547257" cy="587828"/>
          </a:xfrm>
          <a:prstGeom prst="roundRect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2800" dirty="0">
              <a:solidFill>
                <a:schemeClr val="accent1">
                  <a:lumMod val="50000"/>
                </a:schemeClr>
              </a:solidFill>
              <a:latin typeface="jf open 粉圓 1.1" panose="020F0500000000000000" pitchFamily="34" charset="-120"/>
              <a:ea typeface="jf open 粉圓 1.1" panose="020F0500000000000000" pitchFamily="34" charset="-120"/>
            </a:endParaRPr>
          </a:p>
        </p:txBody>
      </p:sp>
      <p:sp>
        <p:nvSpPr>
          <p:cNvPr id="11" name="矩形: 圓角 10">
            <a:extLst>
              <a:ext uri="{FF2B5EF4-FFF2-40B4-BE49-F238E27FC236}">
                <a16:creationId xmlns:a16="http://schemas.microsoft.com/office/drawing/2014/main" xmlns="" id="{731288AF-C46E-4142-AEBC-352A8E97836D}"/>
              </a:ext>
            </a:extLst>
          </p:cNvPr>
          <p:cNvSpPr/>
          <p:nvPr/>
        </p:nvSpPr>
        <p:spPr>
          <a:xfrm>
            <a:off x="2231572" y="3272972"/>
            <a:ext cx="2547257" cy="587828"/>
          </a:xfrm>
          <a:prstGeom prst="roundRect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2800" dirty="0">
              <a:solidFill>
                <a:schemeClr val="accent1">
                  <a:lumMod val="50000"/>
                </a:schemeClr>
              </a:solidFill>
              <a:latin typeface="jf open 粉圓 1.1" panose="020F0500000000000000" pitchFamily="34" charset="-120"/>
              <a:ea typeface="jf open 粉圓 1.1" panose="020F0500000000000000" pitchFamily="34" charset="-120"/>
            </a:endParaRPr>
          </a:p>
        </p:txBody>
      </p:sp>
      <p:sp>
        <p:nvSpPr>
          <p:cNvPr id="12" name="矩形: 圓角 11">
            <a:extLst>
              <a:ext uri="{FF2B5EF4-FFF2-40B4-BE49-F238E27FC236}">
                <a16:creationId xmlns:a16="http://schemas.microsoft.com/office/drawing/2014/main" xmlns="" id="{5D5E998E-9FAA-451C-9C98-3C1B41F82567}"/>
              </a:ext>
            </a:extLst>
          </p:cNvPr>
          <p:cNvSpPr/>
          <p:nvPr/>
        </p:nvSpPr>
        <p:spPr>
          <a:xfrm>
            <a:off x="7108372" y="2373086"/>
            <a:ext cx="2547257" cy="587828"/>
          </a:xfrm>
          <a:prstGeom prst="roundRect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2800" dirty="0">
              <a:solidFill>
                <a:schemeClr val="accent1">
                  <a:lumMod val="50000"/>
                </a:schemeClr>
              </a:solidFill>
              <a:latin typeface="jf open 粉圓 1.1" panose="020F0500000000000000" pitchFamily="34" charset="-120"/>
              <a:ea typeface="jf open 粉圓 1.1" panose="020F0500000000000000" pitchFamily="34" charset="-120"/>
            </a:endParaRPr>
          </a:p>
        </p:txBody>
      </p:sp>
      <p:sp>
        <p:nvSpPr>
          <p:cNvPr id="13" name="矩形: 圓角 12">
            <a:extLst>
              <a:ext uri="{FF2B5EF4-FFF2-40B4-BE49-F238E27FC236}">
                <a16:creationId xmlns:a16="http://schemas.microsoft.com/office/drawing/2014/main" xmlns="" id="{8813B13B-4BD3-4520-A7F8-5E71A61E3339}"/>
              </a:ext>
            </a:extLst>
          </p:cNvPr>
          <p:cNvSpPr/>
          <p:nvPr/>
        </p:nvSpPr>
        <p:spPr>
          <a:xfrm>
            <a:off x="7108372" y="3272972"/>
            <a:ext cx="2547257" cy="587828"/>
          </a:xfrm>
          <a:prstGeom prst="roundRect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2800" dirty="0">
              <a:solidFill>
                <a:schemeClr val="accent1">
                  <a:lumMod val="50000"/>
                </a:schemeClr>
              </a:solidFill>
              <a:latin typeface="jf open 粉圓 1.1" panose="020F0500000000000000" pitchFamily="34" charset="-120"/>
              <a:ea typeface="jf open 粉圓 1.1" panose="020F0500000000000000" pitchFamily="34" charset="-120"/>
            </a:endParaRPr>
          </a:p>
        </p:txBody>
      </p:sp>
      <p:sp>
        <p:nvSpPr>
          <p:cNvPr id="14" name="矩形: 圓角 13">
            <a:extLst>
              <a:ext uri="{FF2B5EF4-FFF2-40B4-BE49-F238E27FC236}">
                <a16:creationId xmlns:a16="http://schemas.microsoft.com/office/drawing/2014/main" xmlns="" id="{2649E734-0EDC-4170-AE97-AC3C8F8CF637}"/>
              </a:ext>
            </a:extLst>
          </p:cNvPr>
          <p:cNvSpPr/>
          <p:nvPr/>
        </p:nvSpPr>
        <p:spPr>
          <a:xfrm>
            <a:off x="2231572" y="4172858"/>
            <a:ext cx="2547257" cy="587828"/>
          </a:xfrm>
          <a:prstGeom prst="roundRect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2800" dirty="0">
              <a:solidFill>
                <a:schemeClr val="accent1">
                  <a:lumMod val="50000"/>
                </a:schemeClr>
              </a:solidFill>
              <a:latin typeface="jf open 粉圓 1.1" panose="020F0500000000000000" pitchFamily="34" charset="-120"/>
              <a:ea typeface="jf open 粉圓 1.1" panose="020F0500000000000000" pitchFamily="34" charset="-120"/>
            </a:endParaRPr>
          </a:p>
        </p:txBody>
      </p:sp>
      <p:sp>
        <p:nvSpPr>
          <p:cNvPr id="15" name="矩形: 圓角 14">
            <a:extLst>
              <a:ext uri="{FF2B5EF4-FFF2-40B4-BE49-F238E27FC236}">
                <a16:creationId xmlns:a16="http://schemas.microsoft.com/office/drawing/2014/main" xmlns="" id="{995F9838-ACD0-403C-8228-E652BE4DD201}"/>
              </a:ext>
            </a:extLst>
          </p:cNvPr>
          <p:cNvSpPr/>
          <p:nvPr/>
        </p:nvSpPr>
        <p:spPr>
          <a:xfrm>
            <a:off x="2231572" y="5072743"/>
            <a:ext cx="2547257" cy="587828"/>
          </a:xfrm>
          <a:prstGeom prst="roundRect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2800" dirty="0">
              <a:solidFill>
                <a:schemeClr val="accent1">
                  <a:lumMod val="50000"/>
                </a:schemeClr>
              </a:solidFill>
              <a:latin typeface="jf open 粉圓 1.1" panose="020F0500000000000000" pitchFamily="34" charset="-120"/>
              <a:ea typeface="jf open 粉圓 1.1" panose="020F0500000000000000" pitchFamily="34" charset="-120"/>
            </a:endParaRPr>
          </a:p>
        </p:txBody>
      </p:sp>
      <p:sp>
        <p:nvSpPr>
          <p:cNvPr id="16" name="矩形: 圓角 15">
            <a:extLst>
              <a:ext uri="{FF2B5EF4-FFF2-40B4-BE49-F238E27FC236}">
                <a16:creationId xmlns:a16="http://schemas.microsoft.com/office/drawing/2014/main" xmlns="" id="{6B743870-E3A7-4721-949D-BC1E809CFF7D}"/>
              </a:ext>
            </a:extLst>
          </p:cNvPr>
          <p:cNvSpPr/>
          <p:nvPr/>
        </p:nvSpPr>
        <p:spPr>
          <a:xfrm>
            <a:off x="7108372" y="4172858"/>
            <a:ext cx="2547257" cy="587828"/>
          </a:xfrm>
          <a:prstGeom prst="roundRect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2800" dirty="0">
              <a:solidFill>
                <a:schemeClr val="accent1">
                  <a:lumMod val="50000"/>
                </a:schemeClr>
              </a:solidFill>
              <a:latin typeface="jf open 粉圓 1.1" panose="020F0500000000000000" pitchFamily="34" charset="-120"/>
              <a:ea typeface="jf open 粉圓 1.1" panose="020F0500000000000000" pitchFamily="34" charset="-120"/>
            </a:endParaRPr>
          </a:p>
        </p:txBody>
      </p:sp>
      <p:sp>
        <p:nvSpPr>
          <p:cNvPr id="17" name="矩形: 圓角 16">
            <a:extLst>
              <a:ext uri="{FF2B5EF4-FFF2-40B4-BE49-F238E27FC236}">
                <a16:creationId xmlns:a16="http://schemas.microsoft.com/office/drawing/2014/main" xmlns="" id="{BDA34ECB-B4B4-4123-874E-FE5EDDB26D22}"/>
              </a:ext>
            </a:extLst>
          </p:cNvPr>
          <p:cNvSpPr/>
          <p:nvPr/>
        </p:nvSpPr>
        <p:spPr>
          <a:xfrm>
            <a:off x="7108372" y="5072743"/>
            <a:ext cx="2547257" cy="587828"/>
          </a:xfrm>
          <a:prstGeom prst="roundRect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2800" dirty="0">
              <a:solidFill>
                <a:schemeClr val="accent1">
                  <a:lumMod val="50000"/>
                </a:schemeClr>
              </a:solidFill>
              <a:latin typeface="jf open 粉圓 1.1" panose="020F0500000000000000" pitchFamily="34" charset="-120"/>
              <a:ea typeface="jf open 粉圓 1.1" panose="020F0500000000000000" pitchFamily="34" charset="-120"/>
            </a:endParaRPr>
          </a:p>
        </p:txBody>
      </p:sp>
      <p:sp>
        <p:nvSpPr>
          <p:cNvPr id="18" name="箭號: 向右 17">
            <a:extLst>
              <a:ext uri="{FF2B5EF4-FFF2-40B4-BE49-F238E27FC236}">
                <a16:creationId xmlns:a16="http://schemas.microsoft.com/office/drawing/2014/main" xmlns="" id="{52E0B44D-0FC6-4968-8C40-5B012659F65B}"/>
              </a:ext>
            </a:extLst>
          </p:cNvPr>
          <p:cNvSpPr/>
          <p:nvPr/>
        </p:nvSpPr>
        <p:spPr>
          <a:xfrm>
            <a:off x="5214257" y="1458686"/>
            <a:ext cx="1415143" cy="315685"/>
          </a:xfrm>
          <a:prstGeom prst="rightArrow">
            <a:avLst/>
          </a:prstGeom>
          <a:solidFill>
            <a:srgbClr val="29679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9" name="箭號: 向右 18">
            <a:extLst>
              <a:ext uri="{FF2B5EF4-FFF2-40B4-BE49-F238E27FC236}">
                <a16:creationId xmlns:a16="http://schemas.microsoft.com/office/drawing/2014/main" xmlns="" id="{1FE367D5-FDE4-4AA5-A9C6-501BAF11BA51}"/>
              </a:ext>
            </a:extLst>
          </p:cNvPr>
          <p:cNvSpPr/>
          <p:nvPr/>
        </p:nvSpPr>
        <p:spPr>
          <a:xfrm>
            <a:off x="5203371" y="2509158"/>
            <a:ext cx="1415143" cy="315685"/>
          </a:xfrm>
          <a:prstGeom prst="rightArrow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0" name="箭號: 向右 19">
            <a:extLst>
              <a:ext uri="{FF2B5EF4-FFF2-40B4-BE49-F238E27FC236}">
                <a16:creationId xmlns:a16="http://schemas.microsoft.com/office/drawing/2014/main" xmlns="" id="{F4195B9A-B7B4-4031-91F9-392CA4837133}"/>
              </a:ext>
            </a:extLst>
          </p:cNvPr>
          <p:cNvSpPr/>
          <p:nvPr/>
        </p:nvSpPr>
        <p:spPr>
          <a:xfrm>
            <a:off x="5203371" y="3409044"/>
            <a:ext cx="1415143" cy="315685"/>
          </a:xfrm>
          <a:prstGeom prst="rightArrow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1" name="箭號: 向右 20">
            <a:extLst>
              <a:ext uri="{FF2B5EF4-FFF2-40B4-BE49-F238E27FC236}">
                <a16:creationId xmlns:a16="http://schemas.microsoft.com/office/drawing/2014/main" xmlns="" id="{90A0BE1E-4013-4535-AA02-0CFE0F3E6B2E}"/>
              </a:ext>
            </a:extLst>
          </p:cNvPr>
          <p:cNvSpPr/>
          <p:nvPr/>
        </p:nvSpPr>
        <p:spPr>
          <a:xfrm>
            <a:off x="5203371" y="4308930"/>
            <a:ext cx="1415143" cy="315685"/>
          </a:xfrm>
          <a:prstGeom prst="rightArrow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2" name="箭號: 向右 21">
            <a:extLst>
              <a:ext uri="{FF2B5EF4-FFF2-40B4-BE49-F238E27FC236}">
                <a16:creationId xmlns:a16="http://schemas.microsoft.com/office/drawing/2014/main" xmlns="" id="{83E1559C-44C6-4A66-8BCB-65665A547470}"/>
              </a:ext>
            </a:extLst>
          </p:cNvPr>
          <p:cNvSpPr/>
          <p:nvPr/>
        </p:nvSpPr>
        <p:spPr>
          <a:xfrm>
            <a:off x="5203371" y="5208815"/>
            <a:ext cx="1415143" cy="315685"/>
          </a:xfrm>
          <a:prstGeom prst="rightArrow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4" name="文字方塊 23">
            <a:extLst>
              <a:ext uri="{FF2B5EF4-FFF2-40B4-BE49-F238E27FC236}">
                <a16:creationId xmlns:a16="http://schemas.microsoft.com/office/drawing/2014/main" xmlns="" id="{87A51145-01E7-4614-84CA-567015BDE41C}"/>
              </a:ext>
            </a:extLst>
          </p:cNvPr>
          <p:cNvSpPr txBox="1"/>
          <p:nvPr/>
        </p:nvSpPr>
        <p:spPr>
          <a:xfrm>
            <a:off x="1491343" y="2390001"/>
            <a:ext cx="46808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3000" dirty="0">
                <a:solidFill>
                  <a:schemeClr val="accent1">
                    <a:lumMod val="75000"/>
                  </a:schemeClr>
                </a:solidFill>
              </a:rPr>
              <a:t>❶</a:t>
            </a:r>
          </a:p>
        </p:txBody>
      </p:sp>
      <p:sp>
        <p:nvSpPr>
          <p:cNvPr id="25" name="文字方塊 24">
            <a:extLst>
              <a:ext uri="{FF2B5EF4-FFF2-40B4-BE49-F238E27FC236}">
                <a16:creationId xmlns:a16="http://schemas.microsoft.com/office/drawing/2014/main" xmlns="" id="{9A571BFD-66E3-463B-BDCA-39E4E10A287D}"/>
              </a:ext>
            </a:extLst>
          </p:cNvPr>
          <p:cNvSpPr txBox="1"/>
          <p:nvPr/>
        </p:nvSpPr>
        <p:spPr>
          <a:xfrm>
            <a:off x="1491343" y="3289886"/>
            <a:ext cx="46808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3000" dirty="0">
                <a:solidFill>
                  <a:schemeClr val="accent1">
                    <a:lumMod val="75000"/>
                  </a:schemeClr>
                </a:solidFill>
              </a:rPr>
              <a:t>❷</a:t>
            </a:r>
          </a:p>
        </p:txBody>
      </p:sp>
      <p:sp>
        <p:nvSpPr>
          <p:cNvPr id="26" name="文字方塊 25">
            <a:extLst>
              <a:ext uri="{FF2B5EF4-FFF2-40B4-BE49-F238E27FC236}">
                <a16:creationId xmlns:a16="http://schemas.microsoft.com/office/drawing/2014/main" xmlns="" id="{6DDB039B-FAB3-4699-9CF7-D04961759F0C}"/>
              </a:ext>
            </a:extLst>
          </p:cNvPr>
          <p:cNvSpPr txBox="1"/>
          <p:nvPr/>
        </p:nvSpPr>
        <p:spPr>
          <a:xfrm>
            <a:off x="1491343" y="4189771"/>
            <a:ext cx="46808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3000" dirty="0">
                <a:solidFill>
                  <a:schemeClr val="accent1">
                    <a:lumMod val="75000"/>
                  </a:schemeClr>
                </a:solidFill>
              </a:rPr>
              <a:t>❸</a:t>
            </a:r>
          </a:p>
        </p:txBody>
      </p:sp>
      <p:sp>
        <p:nvSpPr>
          <p:cNvPr id="27" name="文字方塊 26">
            <a:extLst>
              <a:ext uri="{FF2B5EF4-FFF2-40B4-BE49-F238E27FC236}">
                <a16:creationId xmlns:a16="http://schemas.microsoft.com/office/drawing/2014/main" xmlns="" id="{39E772B3-A27F-4089-8DA9-4E46B9865B0D}"/>
              </a:ext>
            </a:extLst>
          </p:cNvPr>
          <p:cNvSpPr txBox="1"/>
          <p:nvPr/>
        </p:nvSpPr>
        <p:spPr>
          <a:xfrm>
            <a:off x="1491343" y="5089657"/>
            <a:ext cx="46808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3000" dirty="0">
                <a:solidFill>
                  <a:schemeClr val="accent1">
                    <a:lumMod val="75000"/>
                  </a:schemeClr>
                </a:solidFill>
              </a:rPr>
              <a:t>❹</a:t>
            </a:r>
          </a:p>
        </p:txBody>
      </p:sp>
      <p:sp>
        <p:nvSpPr>
          <p:cNvPr id="23" name="文字方塊 22">
            <a:extLst>
              <a:ext uri="{FF2B5EF4-FFF2-40B4-BE49-F238E27FC236}">
                <a16:creationId xmlns:a16="http://schemas.microsoft.com/office/drawing/2014/main" xmlns="" id="{9AAD0E7D-389E-43DA-BCD6-A4DED477BB3A}"/>
              </a:ext>
            </a:extLst>
          </p:cNvPr>
          <p:cNvSpPr txBox="1"/>
          <p:nvPr/>
        </p:nvSpPr>
        <p:spPr>
          <a:xfrm>
            <a:off x="2892088" y="2375393"/>
            <a:ext cx="126188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28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麥香魚</a:t>
            </a:r>
          </a:p>
        </p:txBody>
      </p:sp>
      <p:sp>
        <p:nvSpPr>
          <p:cNvPr id="28" name="文字方塊 27">
            <a:extLst>
              <a:ext uri="{FF2B5EF4-FFF2-40B4-BE49-F238E27FC236}">
                <a16:creationId xmlns:a16="http://schemas.microsoft.com/office/drawing/2014/main" xmlns="" id="{DF1E85F8-667B-43B9-BCBE-BAF779484C72}"/>
              </a:ext>
            </a:extLst>
          </p:cNvPr>
          <p:cNvSpPr txBox="1"/>
          <p:nvPr/>
        </p:nvSpPr>
        <p:spPr>
          <a:xfrm>
            <a:off x="2793200" y="3337580"/>
            <a:ext cx="126188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28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大麥克</a:t>
            </a:r>
            <a:endParaRPr lang="zh-TW" altLang="en-US" sz="2800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29" name="文字方塊 28">
            <a:extLst>
              <a:ext uri="{FF2B5EF4-FFF2-40B4-BE49-F238E27FC236}">
                <a16:creationId xmlns:a16="http://schemas.microsoft.com/office/drawing/2014/main" xmlns="" id="{4801327F-B326-47F9-BB51-62BAE5BD135B}"/>
              </a:ext>
            </a:extLst>
          </p:cNvPr>
          <p:cNvSpPr txBox="1"/>
          <p:nvPr/>
        </p:nvSpPr>
        <p:spPr>
          <a:xfrm>
            <a:off x="2712551" y="4193896"/>
            <a:ext cx="16209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28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麥克雞塊</a:t>
            </a:r>
          </a:p>
        </p:txBody>
      </p:sp>
      <p:sp>
        <p:nvSpPr>
          <p:cNvPr id="30" name="文字方塊 29">
            <a:extLst>
              <a:ext uri="{FF2B5EF4-FFF2-40B4-BE49-F238E27FC236}">
                <a16:creationId xmlns:a16="http://schemas.microsoft.com/office/drawing/2014/main" xmlns="" id="{C45B045F-3C91-4C99-A454-21FC3225326B}"/>
              </a:ext>
            </a:extLst>
          </p:cNvPr>
          <p:cNvSpPr txBox="1"/>
          <p:nvPr/>
        </p:nvSpPr>
        <p:spPr>
          <a:xfrm>
            <a:off x="2458687" y="5095069"/>
            <a:ext cx="215956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28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夏威夷</a:t>
            </a:r>
            <a:r>
              <a:rPr lang="en-US" altLang="zh-TW" sz="28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Pizza</a:t>
            </a:r>
            <a:endParaRPr lang="zh-TW" altLang="en-US" sz="2800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1" name="文字方塊 30">
            <a:extLst>
              <a:ext uri="{FF2B5EF4-FFF2-40B4-BE49-F238E27FC236}">
                <a16:creationId xmlns:a16="http://schemas.microsoft.com/office/drawing/2014/main" xmlns="" id="{B1A31E85-C9EE-4F71-9127-71C795384B70}"/>
              </a:ext>
            </a:extLst>
          </p:cNvPr>
          <p:cNvSpPr txBox="1"/>
          <p:nvPr/>
        </p:nvSpPr>
        <p:spPr>
          <a:xfrm>
            <a:off x="7605235" y="2324724"/>
            <a:ext cx="156966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3600" dirty="0">
                <a:solidFill>
                  <a:srgbClr val="00B0F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12</a:t>
            </a:r>
            <a:r>
              <a:rPr lang="zh-TW" altLang="en-US" sz="3600" dirty="0">
                <a:solidFill>
                  <a:srgbClr val="00B0F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號餐</a:t>
            </a:r>
          </a:p>
        </p:txBody>
      </p:sp>
      <p:sp>
        <p:nvSpPr>
          <p:cNvPr id="32" name="文字方塊 31">
            <a:extLst>
              <a:ext uri="{FF2B5EF4-FFF2-40B4-BE49-F238E27FC236}">
                <a16:creationId xmlns:a16="http://schemas.microsoft.com/office/drawing/2014/main" xmlns="" id="{F9E61A48-52CD-453C-A47C-58E97B700832}"/>
              </a:ext>
            </a:extLst>
          </p:cNvPr>
          <p:cNvSpPr txBox="1"/>
          <p:nvPr/>
        </p:nvSpPr>
        <p:spPr>
          <a:xfrm>
            <a:off x="7627006" y="3231165"/>
            <a:ext cx="133882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3600" dirty="0" smtClean="0">
                <a:solidFill>
                  <a:srgbClr val="00B0F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1</a:t>
            </a:r>
            <a:r>
              <a:rPr lang="zh-TW" altLang="en-US" sz="3600" dirty="0" smtClean="0">
                <a:solidFill>
                  <a:srgbClr val="00B0F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號</a:t>
            </a:r>
            <a:r>
              <a:rPr lang="zh-TW" altLang="en-US" sz="3600" dirty="0">
                <a:solidFill>
                  <a:srgbClr val="00B0F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餐</a:t>
            </a:r>
          </a:p>
        </p:txBody>
      </p:sp>
      <p:sp>
        <p:nvSpPr>
          <p:cNvPr id="33" name="文字方塊 32">
            <a:extLst>
              <a:ext uri="{FF2B5EF4-FFF2-40B4-BE49-F238E27FC236}">
                <a16:creationId xmlns:a16="http://schemas.microsoft.com/office/drawing/2014/main" xmlns="" id="{57B7928D-E7C8-4DEC-B846-6DD5C267A926}"/>
              </a:ext>
            </a:extLst>
          </p:cNvPr>
          <p:cNvSpPr txBox="1"/>
          <p:nvPr/>
        </p:nvSpPr>
        <p:spPr>
          <a:xfrm>
            <a:off x="7230794" y="4424463"/>
            <a:ext cx="108234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2800" dirty="0">
                <a:solidFill>
                  <a:srgbClr val="00B0F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7</a:t>
            </a:r>
            <a:r>
              <a:rPr lang="zh-TW" altLang="en-US" sz="2800" dirty="0">
                <a:solidFill>
                  <a:srgbClr val="00B0F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號餐</a:t>
            </a:r>
          </a:p>
        </p:txBody>
      </p:sp>
      <p:sp>
        <p:nvSpPr>
          <p:cNvPr id="34" name="文字方塊 33">
            <a:extLst>
              <a:ext uri="{FF2B5EF4-FFF2-40B4-BE49-F238E27FC236}">
                <a16:creationId xmlns:a16="http://schemas.microsoft.com/office/drawing/2014/main" xmlns="" id="{9A7CBE5F-D18A-402F-994C-2F5464F9C122}"/>
              </a:ext>
            </a:extLst>
          </p:cNvPr>
          <p:cNvSpPr txBox="1"/>
          <p:nvPr/>
        </p:nvSpPr>
        <p:spPr>
          <a:xfrm>
            <a:off x="7230794" y="3934606"/>
            <a:ext cx="108234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2800" dirty="0">
                <a:solidFill>
                  <a:srgbClr val="00B0F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6</a:t>
            </a:r>
            <a:r>
              <a:rPr lang="zh-TW" altLang="en-US" sz="2800" dirty="0">
                <a:solidFill>
                  <a:srgbClr val="00B0F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號餐</a:t>
            </a:r>
          </a:p>
        </p:txBody>
      </p:sp>
      <p:pic>
        <p:nvPicPr>
          <p:cNvPr id="37" name="Picture 2" descr="叉叉图片素材_免费叉叉PNG设计图片大全_图精灵">
            <a:extLst>
              <a:ext uri="{FF2B5EF4-FFF2-40B4-BE49-F238E27FC236}">
                <a16:creationId xmlns:a16="http://schemas.microsoft.com/office/drawing/2014/main" xmlns="" id="{6D3DA895-B38C-4F73-BD74-AEE39D2CBDA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91432" y="5050971"/>
            <a:ext cx="749149" cy="7491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5" name="矩形 34"/>
          <p:cNvSpPr/>
          <p:nvPr/>
        </p:nvSpPr>
        <p:spPr>
          <a:xfrm>
            <a:off x="6417128" y="5821892"/>
            <a:ext cx="600356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Ｘ</a:t>
            </a:r>
            <a:r>
              <a:rPr lang="zh-TW" altLang="en-US" sz="24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沒有對到唯一</a:t>
            </a:r>
            <a:r>
              <a:rPr lang="zh-TW" altLang="en-U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的→Ｙ，Ｙ不是Ｘ的函數　</a:t>
            </a:r>
            <a:endParaRPr lang="zh-TW" altLang="en-U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7761125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3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內容版面配置區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7164" y="84316"/>
            <a:ext cx="7083188" cy="6852511"/>
          </a:xfrm>
        </p:spPr>
      </p:pic>
    </p:spTree>
    <p:extLst>
      <p:ext uri="{BB962C8B-B14F-4D97-AF65-F5344CB8AC3E}">
        <p14:creationId xmlns:p14="http://schemas.microsoft.com/office/powerpoint/2010/main" val="25554578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MA" val="3.0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MA" val="3.0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MA" val="3.0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MA" val="3.0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MA" val="3.0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MA" val="3.0"/>
</p:tagLst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779</TotalTime>
  <Words>243</Words>
  <Application>Microsoft Office PowerPoint</Application>
  <PresentationFormat>寬螢幕</PresentationFormat>
  <Paragraphs>95</Paragraphs>
  <Slides>16</Slides>
  <Notes>16</Notes>
  <HiddenSlides>0</HiddenSlides>
  <MMClips>0</MMClips>
  <ScaleCrop>false</ScaleCrop>
  <HeadingPairs>
    <vt:vector size="6" baseType="variant">
      <vt:variant>
        <vt:lpstr>使用字型</vt:lpstr>
      </vt:variant>
      <vt:variant>
        <vt:i4>9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16</vt:i4>
      </vt:variant>
    </vt:vector>
  </HeadingPairs>
  <TitlesOfParts>
    <vt:vector size="26" baseType="lpstr">
      <vt:lpstr>jf open 粉圓 1.1</vt:lpstr>
      <vt:lpstr>Microsoft JhengHei Light</vt:lpstr>
      <vt:lpstr>微軟正黑體</vt:lpstr>
      <vt:lpstr>新細明體</vt:lpstr>
      <vt:lpstr>標楷體</vt:lpstr>
      <vt:lpstr>Arial</vt:lpstr>
      <vt:lpstr>Calibri</vt:lpstr>
      <vt:lpstr>Calibri Light</vt:lpstr>
      <vt:lpstr>Wingdings</vt:lpstr>
      <vt:lpstr>Office 佈景主題</vt:lpstr>
      <vt:lpstr>認識函數</vt:lpstr>
      <vt:lpstr>活動一</vt:lpstr>
      <vt:lpstr>PowerPoint 簡報</vt:lpstr>
      <vt:lpstr>  座號→星座</vt:lpstr>
      <vt:lpstr>活動二</vt:lpstr>
      <vt:lpstr>  月份→天數</vt:lpstr>
      <vt:lpstr>活動三</vt:lpstr>
      <vt:lpstr>PowerPoint 簡報</vt:lpstr>
      <vt:lpstr>  布丁個數→總金額</vt:lpstr>
      <vt:lpstr>活動四</vt:lpstr>
      <vt:lpstr>  座號→收費金額</vt:lpstr>
      <vt:lpstr>活動五</vt:lpstr>
      <vt:lpstr>PowerPoint 簡報</vt:lpstr>
      <vt:lpstr>顧客需求準備的套餐(編號)</vt:lpstr>
      <vt:lpstr>顧客需求→準備的套餐</vt:lpstr>
      <vt:lpstr>PowerPoint 簡報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Ⓜⓘⓛⓔⓢ彥齊</dc:creator>
  <cp:lastModifiedBy>HP</cp:lastModifiedBy>
  <cp:revision>67</cp:revision>
  <cp:lastPrinted>2023-03-17T00:04:34Z</cp:lastPrinted>
  <dcterms:created xsi:type="dcterms:W3CDTF">2021-03-16T12:21:28Z</dcterms:created>
  <dcterms:modified xsi:type="dcterms:W3CDTF">2023-05-03T00:30:12Z</dcterms:modified>
</cp:coreProperties>
</file>