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handoutMasterIdLst>
    <p:handoutMasterId r:id="rId37"/>
  </p:handoutMasterIdLst>
  <p:sldIdLst>
    <p:sldId id="541" r:id="rId2"/>
    <p:sldId id="622" r:id="rId3"/>
    <p:sldId id="655" r:id="rId4"/>
    <p:sldId id="656" r:id="rId5"/>
    <p:sldId id="626" r:id="rId6"/>
    <p:sldId id="627" r:id="rId7"/>
    <p:sldId id="639" r:id="rId8"/>
    <p:sldId id="607" r:id="rId9"/>
    <p:sldId id="611" r:id="rId10"/>
    <p:sldId id="621" r:id="rId11"/>
    <p:sldId id="616" r:id="rId12"/>
    <p:sldId id="633" r:id="rId13"/>
    <p:sldId id="634" r:id="rId14"/>
    <p:sldId id="635" r:id="rId15"/>
    <p:sldId id="641" r:id="rId16"/>
    <p:sldId id="653" r:id="rId17"/>
    <p:sldId id="612" r:id="rId18"/>
    <p:sldId id="620" r:id="rId19"/>
    <p:sldId id="645" r:id="rId20"/>
    <p:sldId id="647" r:id="rId21"/>
    <p:sldId id="615" r:id="rId22"/>
    <p:sldId id="613" r:id="rId23"/>
    <p:sldId id="614" r:id="rId24"/>
    <p:sldId id="654" r:id="rId25"/>
    <p:sldId id="642" r:id="rId26"/>
    <p:sldId id="643" r:id="rId27"/>
    <p:sldId id="648" r:id="rId28"/>
    <p:sldId id="603" r:id="rId29"/>
    <p:sldId id="602" r:id="rId30"/>
    <p:sldId id="604" r:id="rId31"/>
    <p:sldId id="632" r:id="rId32"/>
    <p:sldId id="650" r:id="rId33"/>
    <p:sldId id="618" r:id="rId34"/>
    <p:sldId id="630" r:id="rId35"/>
  </p:sldIdLst>
  <p:sldSz cx="9144000" cy="6858000" type="screen4x3"/>
  <p:notesSz cx="6797675" cy="9926638"/>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8000"/>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697" autoAdjust="0"/>
    <p:restoredTop sz="89859" autoAdjust="0"/>
  </p:normalViewPr>
  <p:slideViewPr>
    <p:cSldViewPr>
      <p:cViewPr varScale="1">
        <p:scale>
          <a:sx n="63" d="100"/>
          <a:sy n="63" d="100"/>
        </p:scale>
        <p:origin x="1224"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08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zh-TW" altLang="en-US"/>
          </a:p>
        </p:txBody>
      </p:sp>
      <p:sp>
        <p:nvSpPr>
          <p:cNvPr id="3" name="日期版面配置區 2"/>
          <p:cNvSpPr>
            <a:spLocks noGrp="1"/>
          </p:cNvSpPr>
          <p:nvPr>
            <p:ph type="dt" sz="quarter" idx="1"/>
          </p:nvPr>
        </p:nvSpPr>
        <p:spPr>
          <a:xfrm>
            <a:off x="3851275" y="0"/>
            <a:ext cx="2944813" cy="496888"/>
          </a:xfrm>
          <a:prstGeom prst="rect">
            <a:avLst/>
          </a:prstGeom>
        </p:spPr>
        <p:txBody>
          <a:bodyPr vert="horz" lIns="91440" tIns="45720" rIns="91440" bIns="45720" rtlCol="0"/>
          <a:lstStyle>
            <a:lvl1pPr algn="r">
              <a:defRPr sz="1200"/>
            </a:lvl1pPr>
          </a:lstStyle>
          <a:p>
            <a:pPr>
              <a:defRPr/>
            </a:pPr>
            <a:endParaRPr lang="zh-TW" altLang="en-US"/>
          </a:p>
        </p:txBody>
      </p:sp>
      <p:sp>
        <p:nvSpPr>
          <p:cNvPr id="4" name="頁尾版面配置區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pPr>
              <a:defRPr/>
            </a:pPr>
            <a:endParaRPr lang="zh-TW" altLang="en-US"/>
          </a:p>
        </p:txBody>
      </p:sp>
      <p:sp>
        <p:nvSpPr>
          <p:cNvPr id="5" name="投影片編號版面配置區 4"/>
          <p:cNvSpPr>
            <a:spLocks noGrp="1"/>
          </p:cNvSpPr>
          <p:nvPr>
            <p:ph type="sldNum" sz="quarter" idx="3"/>
          </p:nvPr>
        </p:nvSpPr>
        <p:spPr>
          <a:xfrm>
            <a:off x="3851275" y="9428163"/>
            <a:ext cx="2944813" cy="496887"/>
          </a:xfrm>
          <a:prstGeom prst="rect">
            <a:avLst/>
          </a:prstGeom>
        </p:spPr>
        <p:txBody>
          <a:bodyPr vert="horz" lIns="91440" tIns="45720" rIns="91440" bIns="45720" rtlCol="0" anchor="b"/>
          <a:lstStyle>
            <a:lvl1pPr algn="r">
              <a:defRPr sz="1200"/>
            </a:lvl1pPr>
          </a:lstStyle>
          <a:p>
            <a:pPr>
              <a:defRPr/>
            </a:pPr>
            <a:fld id="{79253ACA-EEE1-4895-9D76-4EBEAD6535B3}" type="slidenum">
              <a:rPr lang="zh-TW" altLang="en-US"/>
              <a:pPr>
                <a:defRPr/>
              </a:pPr>
              <a:t>‹#›</a:t>
            </a:fld>
            <a:endParaRPr lang="zh-TW" altLang="en-US"/>
          </a:p>
        </p:txBody>
      </p:sp>
    </p:spTree>
    <p:extLst>
      <p:ext uri="{BB962C8B-B14F-4D97-AF65-F5344CB8AC3E}">
        <p14:creationId xmlns:p14="http://schemas.microsoft.com/office/powerpoint/2010/main" val="4199077010"/>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zh-TW" altLang="en-US"/>
          </a:p>
        </p:txBody>
      </p:sp>
      <p:sp>
        <p:nvSpPr>
          <p:cNvPr id="3" name="日期版面配置區 2"/>
          <p:cNvSpPr>
            <a:spLocks noGrp="1"/>
          </p:cNvSpPr>
          <p:nvPr>
            <p:ph type="dt" idx="1"/>
          </p:nvPr>
        </p:nvSpPr>
        <p:spPr>
          <a:xfrm>
            <a:off x="3851275" y="0"/>
            <a:ext cx="2944813" cy="496888"/>
          </a:xfrm>
          <a:prstGeom prst="rect">
            <a:avLst/>
          </a:prstGeom>
        </p:spPr>
        <p:txBody>
          <a:bodyPr vert="horz" lIns="91440" tIns="45720" rIns="91440" bIns="45720" rtlCol="0"/>
          <a:lstStyle>
            <a:lvl1pPr algn="r">
              <a:defRPr sz="1200"/>
            </a:lvl1pPr>
          </a:lstStyle>
          <a:p>
            <a:pPr>
              <a:defRPr/>
            </a:pPr>
            <a:endParaRPr lang="zh-TW" altLang="en-US"/>
          </a:p>
        </p:txBody>
      </p:sp>
      <p:sp>
        <p:nvSpPr>
          <p:cNvPr id="4" name="投影片圖像版面配置區 3"/>
          <p:cNvSpPr>
            <a:spLocks noGrp="1" noRot="1" noChangeAspect="1"/>
          </p:cNvSpPr>
          <p:nvPr>
            <p:ph type="sldImg" idx="2"/>
          </p:nvPr>
        </p:nvSpPr>
        <p:spPr>
          <a:xfrm>
            <a:off x="915988" y="744538"/>
            <a:ext cx="4964112" cy="3722687"/>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pPr>
              <a:defRPr/>
            </a:pPr>
            <a:endParaRPr lang="zh-TW" altLang="en-US"/>
          </a:p>
        </p:txBody>
      </p:sp>
      <p:sp>
        <p:nvSpPr>
          <p:cNvPr id="7" name="投影片編號版面配置區 6"/>
          <p:cNvSpPr>
            <a:spLocks noGrp="1"/>
          </p:cNvSpPr>
          <p:nvPr>
            <p:ph type="sldNum" sz="quarter" idx="5"/>
          </p:nvPr>
        </p:nvSpPr>
        <p:spPr>
          <a:xfrm>
            <a:off x="3851275" y="9428163"/>
            <a:ext cx="2944813" cy="496887"/>
          </a:xfrm>
          <a:prstGeom prst="rect">
            <a:avLst/>
          </a:prstGeom>
        </p:spPr>
        <p:txBody>
          <a:bodyPr vert="horz" lIns="91440" tIns="45720" rIns="91440" bIns="45720" rtlCol="0" anchor="b"/>
          <a:lstStyle>
            <a:lvl1pPr algn="r">
              <a:defRPr sz="1200"/>
            </a:lvl1pPr>
          </a:lstStyle>
          <a:p>
            <a:pPr>
              <a:defRPr/>
            </a:pPr>
            <a:fld id="{B19627FA-1290-45EF-95CE-8D313D9B0844}" type="slidenum">
              <a:rPr lang="zh-TW" altLang="en-US"/>
              <a:pPr>
                <a:defRPr/>
              </a:pPr>
              <a:t>‹#›</a:t>
            </a:fld>
            <a:endParaRPr lang="zh-TW" altLang="en-US"/>
          </a:p>
        </p:txBody>
      </p:sp>
    </p:spTree>
    <p:extLst>
      <p:ext uri="{BB962C8B-B14F-4D97-AF65-F5344CB8AC3E}">
        <p14:creationId xmlns:p14="http://schemas.microsoft.com/office/powerpoint/2010/main" val="2304181021"/>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t>1.You to be(</a:t>
            </a:r>
            <a:r>
              <a:rPr lang="zh-TW" altLang="en-US" dirty="0" smtClean="0"/>
              <a:t>台中市東園國小</a:t>
            </a:r>
            <a:r>
              <a:rPr lang="en-US" altLang="zh-TW" dirty="0" smtClean="0"/>
              <a:t>)</a:t>
            </a:r>
            <a:r>
              <a:rPr lang="zh-TW" altLang="en-US" dirty="0" smtClean="0"/>
              <a:t>   </a:t>
            </a:r>
            <a:r>
              <a:rPr lang="en-US" altLang="zh-TW" dirty="0" smtClean="0"/>
              <a:t>2.</a:t>
            </a:r>
            <a:r>
              <a:rPr lang="zh-TW" altLang="en-US" dirty="0" smtClean="0"/>
              <a:t>改變圖書室大作戰</a:t>
            </a:r>
            <a:r>
              <a:rPr lang="en-US" altLang="zh-TW" dirty="0" smtClean="0"/>
              <a:t>(</a:t>
            </a:r>
            <a:r>
              <a:rPr lang="zh-TW" altLang="en-US" dirty="0" smtClean="0"/>
              <a:t>台東縣廣原國小</a:t>
            </a:r>
            <a:r>
              <a:rPr lang="en-US" altLang="zh-TW" dirty="0" smtClean="0"/>
              <a:t>)</a:t>
            </a:r>
            <a:r>
              <a:rPr lang="zh-TW" altLang="en-US" dirty="0" smtClean="0"/>
              <a:t>  </a:t>
            </a:r>
            <a:r>
              <a:rPr lang="en-US" altLang="zh-TW" dirty="0" smtClean="0"/>
              <a:t>3.</a:t>
            </a:r>
            <a:r>
              <a:rPr lang="zh-TW" altLang="en-US" dirty="0" smtClean="0"/>
              <a:t>啡你不可廁味四散</a:t>
            </a:r>
            <a:r>
              <a:rPr lang="en-US" altLang="zh-TW" dirty="0" smtClean="0"/>
              <a:t>(</a:t>
            </a:r>
            <a:r>
              <a:rPr lang="zh-TW" altLang="en-US" dirty="0" smtClean="0"/>
              <a:t>嘉義縣水上國小</a:t>
            </a:r>
            <a:r>
              <a:rPr lang="en-US" altLang="zh-TW" dirty="0" smtClean="0"/>
              <a:t>)</a:t>
            </a:r>
            <a:endParaRPr lang="zh-TW" altLang="en-US" dirty="0"/>
          </a:p>
        </p:txBody>
      </p:sp>
      <p:sp>
        <p:nvSpPr>
          <p:cNvPr id="4" name="投影片編號版面配置區 3"/>
          <p:cNvSpPr>
            <a:spLocks noGrp="1"/>
          </p:cNvSpPr>
          <p:nvPr>
            <p:ph type="sldNum" sz="quarter" idx="10"/>
          </p:nvPr>
        </p:nvSpPr>
        <p:spPr/>
        <p:txBody>
          <a:bodyPr/>
          <a:lstStyle/>
          <a:p>
            <a:fld id="{1DB6753B-2B07-4469-8D0A-61256991EF9D}" type="slidenum">
              <a:rPr lang="zh-TW" altLang="en-US" smtClean="0"/>
              <a:pPr/>
              <a:t>2</a:t>
            </a:fld>
            <a:endParaRPr lang="zh-TW" altLang="en-US"/>
          </a:p>
        </p:txBody>
      </p:sp>
    </p:spTree>
    <p:extLst>
      <p:ext uri="{BB962C8B-B14F-4D97-AF65-F5344CB8AC3E}">
        <p14:creationId xmlns:p14="http://schemas.microsoft.com/office/powerpoint/2010/main" val="10227104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pic>
        <p:nvPicPr>
          <p:cNvPr id="4" name="Picture 4" descr="C:\Users\head\Desktop\校舍漏水照片\簡報用背景圖\0426L夾正面01-標題.jpg"/>
          <p:cNvPicPr>
            <a:picLocks noChangeAspect="1" noChangeArrowheads="1"/>
          </p:cNvPicPr>
          <p:nvPr userDrawn="1"/>
        </p:nvPicPr>
        <p:blipFill>
          <a:blip r:embed="rId2" cstate="print"/>
          <a:srcRect b="16289"/>
          <a:stretch>
            <a:fillRect/>
          </a:stretch>
        </p:blipFill>
        <p:spPr bwMode="auto">
          <a:xfrm>
            <a:off x="684213" y="6021388"/>
            <a:ext cx="2311400" cy="576262"/>
          </a:xfrm>
          <a:prstGeom prst="rect">
            <a:avLst/>
          </a:prstGeom>
          <a:noFill/>
          <a:ln w="9525">
            <a:noFill/>
            <a:miter lim="800000"/>
            <a:headEnd/>
            <a:tailEnd/>
          </a:ln>
        </p:spPr>
      </p:pic>
      <p:sp>
        <p:nvSpPr>
          <p:cNvPr id="2" name="標題 1"/>
          <p:cNvSpPr>
            <a:spLocks noGrp="1"/>
          </p:cNvSpPr>
          <p:nvPr>
            <p:ph type="ctrTitle"/>
          </p:nvPr>
        </p:nvSpPr>
        <p:spPr>
          <a:xfrm>
            <a:off x="685800" y="2130426"/>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5" name="日期版面配置區 3"/>
          <p:cNvSpPr>
            <a:spLocks noGrp="1"/>
          </p:cNvSpPr>
          <p:nvPr>
            <p:ph type="dt" sz="half" idx="10"/>
          </p:nvPr>
        </p:nvSpPr>
        <p:spPr/>
        <p:txBody>
          <a:bodyPr/>
          <a:lstStyle>
            <a:lvl1pPr>
              <a:defRPr/>
            </a:lvl1pPr>
          </a:lstStyle>
          <a:p>
            <a:pPr>
              <a:defRPr/>
            </a:pPr>
            <a:fld id="{5BDF1F59-A601-4EA8-B684-FA5875423DD2}" type="datetimeFigureOut">
              <a:rPr lang="zh-TW" altLang="en-US"/>
              <a:pPr>
                <a:defRPr/>
              </a:pPr>
              <a:t>2018/2/8</a:t>
            </a:fld>
            <a:endParaRPr lang="zh-TW" altLang="en-US"/>
          </a:p>
        </p:txBody>
      </p:sp>
      <p:sp>
        <p:nvSpPr>
          <p:cNvPr id="6" name="投影片編號版面配置區 5"/>
          <p:cNvSpPr>
            <a:spLocks noGrp="1"/>
          </p:cNvSpPr>
          <p:nvPr>
            <p:ph type="sldNum" sz="quarter" idx="11"/>
          </p:nvPr>
        </p:nvSpPr>
        <p:spPr/>
        <p:txBody>
          <a:bodyPr/>
          <a:lstStyle>
            <a:lvl1pPr>
              <a:defRPr/>
            </a:lvl1pPr>
          </a:lstStyle>
          <a:p>
            <a:pPr>
              <a:defRPr/>
            </a:pPr>
            <a:fld id="{303F469D-756A-41C9-A0EC-5AFFF3B4F19A}" type="slidenum">
              <a:rPr lang="zh-TW" altLang="en-US"/>
              <a:pPr>
                <a:defRPr/>
              </a:pPr>
              <a:t>‹#›</a:t>
            </a:fld>
            <a:endParaRPr lang="zh-TW" altLang="en-US" dirty="0"/>
          </a:p>
        </p:txBody>
      </p:sp>
    </p:spTree>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4" name="日期版面配置區 3"/>
          <p:cNvSpPr txBox="1">
            <a:spLocks/>
          </p:cNvSpPr>
          <p:nvPr userDrawn="1"/>
        </p:nvSpPr>
        <p:spPr>
          <a:xfrm>
            <a:off x="457200" y="6356350"/>
            <a:ext cx="2133600" cy="365125"/>
          </a:xfrm>
          <a:prstGeom prst="rect">
            <a:avLst/>
          </a:prstGeom>
        </p:spPr>
        <p:txBody>
          <a:bodyPr anchor="ctr"/>
          <a:lstStyle/>
          <a:p>
            <a:pPr fontAlgn="auto">
              <a:spcBef>
                <a:spcPts val="0"/>
              </a:spcBef>
              <a:spcAft>
                <a:spcPts val="0"/>
              </a:spcAft>
              <a:defRPr/>
            </a:pPr>
            <a:fld id="{3C63B1A2-169C-410A-A914-72CA84FA5F2D}" type="datetimeFigureOut">
              <a:rPr kumimoji="0" lang="zh-TW" altLang="en-US" sz="1200">
                <a:solidFill>
                  <a:schemeClr val="tx1">
                    <a:tint val="75000"/>
                  </a:schemeClr>
                </a:solidFill>
                <a:latin typeface="+mn-lt"/>
                <a:ea typeface="+mn-ea"/>
              </a:rPr>
              <a:pPr fontAlgn="auto">
                <a:spcBef>
                  <a:spcPts val="0"/>
                </a:spcBef>
                <a:spcAft>
                  <a:spcPts val="0"/>
                </a:spcAft>
                <a:defRPr/>
              </a:pPr>
              <a:t>2018/2/8</a:t>
            </a:fld>
            <a:endParaRPr kumimoji="0" lang="zh-TW" altLang="en-US" sz="1200">
              <a:solidFill>
                <a:schemeClr val="tx1">
                  <a:tint val="75000"/>
                </a:schemeClr>
              </a:solidFill>
              <a:latin typeface="+mn-lt"/>
              <a:ea typeface="+mn-ea"/>
            </a:endParaRPr>
          </a:p>
        </p:txBody>
      </p:sp>
      <p:sp>
        <p:nvSpPr>
          <p:cNvPr id="5" name="投影片編號版面配置區 5"/>
          <p:cNvSpPr txBox="1">
            <a:spLocks/>
          </p:cNvSpPr>
          <p:nvPr userDrawn="1"/>
        </p:nvSpPr>
        <p:spPr>
          <a:xfrm>
            <a:off x="6553200" y="6356350"/>
            <a:ext cx="2133600" cy="365125"/>
          </a:xfrm>
          <a:prstGeom prst="rect">
            <a:avLst/>
          </a:prstGeom>
        </p:spPr>
        <p:txBody>
          <a:bodyPr anchor="ctr"/>
          <a:lstStyle/>
          <a:p>
            <a:pPr algn="r" fontAlgn="auto">
              <a:spcBef>
                <a:spcPts val="0"/>
              </a:spcBef>
              <a:spcAft>
                <a:spcPts val="0"/>
              </a:spcAft>
              <a:defRPr/>
            </a:pPr>
            <a:fld id="{0249F157-3A49-4400-B210-44F260F35FE3}" type="slidenum">
              <a:rPr kumimoji="0" lang="zh-TW" altLang="en-US" sz="1200">
                <a:solidFill>
                  <a:schemeClr val="tx1">
                    <a:tint val="75000"/>
                  </a:schemeClr>
                </a:solidFill>
                <a:latin typeface="+mn-lt"/>
                <a:ea typeface="+mn-ea"/>
              </a:rPr>
              <a:pPr algn="r" fontAlgn="auto">
                <a:spcBef>
                  <a:spcPts val="0"/>
                </a:spcBef>
                <a:spcAft>
                  <a:spcPts val="0"/>
                </a:spcAft>
                <a:defRPr/>
              </a:pPr>
              <a:t>‹#›</a:t>
            </a:fld>
            <a:endParaRPr kumimoji="0" lang="zh-TW" altLang="en-US" sz="1200">
              <a:solidFill>
                <a:schemeClr val="tx1">
                  <a:tint val="75000"/>
                </a:schemeClr>
              </a:solidFill>
              <a:latin typeface="+mn-lt"/>
              <a:ea typeface="+mn-ea"/>
            </a:endParaRPr>
          </a:p>
        </p:txBody>
      </p:sp>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6" name="日期版面配置區 3"/>
          <p:cNvSpPr>
            <a:spLocks noGrp="1"/>
          </p:cNvSpPr>
          <p:nvPr>
            <p:ph type="dt" sz="half" idx="10"/>
          </p:nvPr>
        </p:nvSpPr>
        <p:spPr/>
        <p:txBody>
          <a:bodyPr/>
          <a:lstStyle>
            <a:lvl1pPr>
              <a:defRPr/>
            </a:lvl1pPr>
          </a:lstStyle>
          <a:p>
            <a:pPr>
              <a:defRPr/>
            </a:pPr>
            <a:fld id="{C9EB24B5-AA88-4695-A4A1-5369888999AA}" type="datetimeFigureOut">
              <a:rPr lang="zh-TW" altLang="en-US"/>
              <a:pPr>
                <a:defRPr/>
              </a:pPr>
              <a:t>2018/2/8</a:t>
            </a:fld>
            <a:endParaRPr lang="zh-TW" altLang="en-US"/>
          </a:p>
        </p:txBody>
      </p:sp>
      <p:sp>
        <p:nvSpPr>
          <p:cNvPr id="7" name="頁尾版面配置區 4"/>
          <p:cNvSpPr>
            <a:spLocks noGrp="1"/>
          </p:cNvSpPr>
          <p:nvPr>
            <p:ph type="ftr" sz="quarter" idx="11"/>
          </p:nvPr>
        </p:nvSpPr>
        <p:spPr>
          <a:xfrm>
            <a:off x="2557463" y="4221163"/>
            <a:ext cx="2895600" cy="365125"/>
          </a:xfrm>
          <a:prstGeom prst="rect">
            <a:avLst/>
          </a:prstGeom>
        </p:spPr>
        <p:txBody>
          <a:bodyPr/>
          <a:lstStyle>
            <a:lvl1pPr fontAlgn="auto">
              <a:spcBef>
                <a:spcPts val="0"/>
              </a:spcBef>
              <a:spcAft>
                <a:spcPts val="0"/>
              </a:spcAft>
              <a:defRPr kumimoji="0">
                <a:latin typeface="+mn-lt"/>
                <a:ea typeface="+mn-ea"/>
              </a:defRPr>
            </a:lvl1pPr>
          </a:lstStyle>
          <a:p>
            <a:pPr>
              <a:defRPr/>
            </a:pPr>
            <a:endParaRPr lang="zh-TW" altLang="en-US"/>
          </a:p>
        </p:txBody>
      </p:sp>
      <p:sp>
        <p:nvSpPr>
          <p:cNvPr id="8" name="投影片編號版面配置區 5"/>
          <p:cNvSpPr>
            <a:spLocks noGrp="1"/>
          </p:cNvSpPr>
          <p:nvPr>
            <p:ph type="sldNum" sz="quarter" idx="12"/>
          </p:nvPr>
        </p:nvSpPr>
        <p:spPr/>
        <p:txBody>
          <a:bodyPr/>
          <a:lstStyle>
            <a:lvl1pPr>
              <a:defRPr/>
            </a:lvl1pPr>
          </a:lstStyle>
          <a:p>
            <a:pPr>
              <a:defRPr/>
            </a:pPr>
            <a:fld id="{812CE338-65C5-475A-B778-7E4D2BAB5092}" type="slidenum">
              <a:rPr lang="zh-TW" altLang="en-US"/>
              <a:pPr>
                <a:defRPr/>
              </a:pPr>
              <a:t>‹#›</a:t>
            </a:fld>
            <a:endParaRPr lang="zh-TW" altLang="en-US"/>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pPr>
              <a:defRPr/>
            </a:pPr>
            <a:fld id="{407810F2-FF0E-4B2A-B7E1-EBDEBABF3551}" type="datetimeFigureOut">
              <a:rPr lang="zh-TW" altLang="en-US"/>
              <a:pPr>
                <a:defRPr/>
              </a:pPr>
              <a:t>2018/2/8</a:t>
            </a:fld>
            <a:endParaRPr lang="zh-TW" altLang="en-US"/>
          </a:p>
        </p:txBody>
      </p:sp>
      <p:sp>
        <p:nvSpPr>
          <p:cNvPr id="6" name="頁尾版面配置區 5"/>
          <p:cNvSpPr>
            <a:spLocks noGrp="1"/>
          </p:cNvSpPr>
          <p:nvPr>
            <p:ph type="ftr" sz="quarter" idx="11"/>
          </p:nvPr>
        </p:nvSpPr>
        <p:spPr>
          <a:xfrm>
            <a:off x="2557463" y="4221163"/>
            <a:ext cx="2895600" cy="365125"/>
          </a:xfrm>
          <a:prstGeom prst="rect">
            <a:avLst/>
          </a:prstGeom>
        </p:spPr>
        <p:txBody>
          <a:bodyPr/>
          <a:lstStyle>
            <a:lvl1pPr fontAlgn="auto">
              <a:spcBef>
                <a:spcPts val="0"/>
              </a:spcBef>
              <a:spcAft>
                <a:spcPts val="0"/>
              </a:spcAft>
              <a:defRPr kumimoji="0">
                <a:latin typeface="+mn-lt"/>
                <a:ea typeface="+mn-ea"/>
              </a:defRPr>
            </a:lvl1pPr>
          </a:lstStyle>
          <a:p>
            <a:pPr>
              <a:defRPr/>
            </a:pPr>
            <a:endParaRPr lang="zh-TW" altLang="en-US"/>
          </a:p>
        </p:txBody>
      </p:sp>
      <p:sp>
        <p:nvSpPr>
          <p:cNvPr id="7" name="投影片編號版面配置區 6"/>
          <p:cNvSpPr>
            <a:spLocks noGrp="1"/>
          </p:cNvSpPr>
          <p:nvPr>
            <p:ph type="sldNum" sz="quarter" idx="12"/>
          </p:nvPr>
        </p:nvSpPr>
        <p:spPr/>
        <p:txBody>
          <a:bodyPr/>
          <a:lstStyle>
            <a:lvl1pPr>
              <a:defRPr/>
            </a:lvl1pPr>
          </a:lstStyle>
          <a:p>
            <a:pPr>
              <a:defRPr/>
            </a:pPr>
            <a:fld id="{5A35452D-07F3-4690-9A99-486B2B699F4A}" type="slidenum">
              <a:rPr lang="zh-TW" altLang="en-US"/>
              <a:pPr>
                <a:defRPr/>
              </a:pPr>
              <a:t>‹#›</a:t>
            </a:fld>
            <a:endParaRPr lang="zh-TW" altLang="en-US"/>
          </a:p>
        </p:txBody>
      </p:sp>
    </p:spTree>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pPr>
              <a:defRPr/>
            </a:pPr>
            <a:fld id="{5BB06649-7BBE-437B-9828-B0CCD81C4D1A}" type="datetimeFigureOut">
              <a:rPr lang="zh-TW" altLang="en-US"/>
              <a:pPr>
                <a:defRPr/>
              </a:pPr>
              <a:t>2018/2/8</a:t>
            </a:fld>
            <a:endParaRPr lang="zh-TW" altLang="en-US"/>
          </a:p>
        </p:txBody>
      </p:sp>
      <p:sp>
        <p:nvSpPr>
          <p:cNvPr id="8" name="頁尾版面配置區 7"/>
          <p:cNvSpPr>
            <a:spLocks noGrp="1"/>
          </p:cNvSpPr>
          <p:nvPr>
            <p:ph type="ftr" sz="quarter" idx="11"/>
          </p:nvPr>
        </p:nvSpPr>
        <p:spPr>
          <a:xfrm>
            <a:off x="2557463" y="4221163"/>
            <a:ext cx="2895600" cy="365125"/>
          </a:xfrm>
          <a:prstGeom prst="rect">
            <a:avLst/>
          </a:prstGeom>
        </p:spPr>
        <p:txBody>
          <a:bodyPr/>
          <a:lstStyle>
            <a:lvl1pPr fontAlgn="auto">
              <a:spcBef>
                <a:spcPts val="0"/>
              </a:spcBef>
              <a:spcAft>
                <a:spcPts val="0"/>
              </a:spcAft>
              <a:defRPr kumimoji="0">
                <a:latin typeface="+mn-lt"/>
                <a:ea typeface="+mn-ea"/>
              </a:defRPr>
            </a:lvl1pPr>
          </a:lstStyle>
          <a:p>
            <a:pPr>
              <a:defRPr/>
            </a:pPr>
            <a:endParaRPr lang="zh-TW" altLang="en-US"/>
          </a:p>
        </p:txBody>
      </p:sp>
      <p:sp>
        <p:nvSpPr>
          <p:cNvPr id="9" name="投影片編號版面配置區 8"/>
          <p:cNvSpPr>
            <a:spLocks noGrp="1"/>
          </p:cNvSpPr>
          <p:nvPr>
            <p:ph type="sldNum" sz="quarter" idx="12"/>
          </p:nvPr>
        </p:nvSpPr>
        <p:spPr/>
        <p:txBody>
          <a:bodyPr/>
          <a:lstStyle>
            <a:lvl1pPr>
              <a:defRPr/>
            </a:lvl1pPr>
          </a:lstStyle>
          <a:p>
            <a:pPr>
              <a:defRPr/>
            </a:pPr>
            <a:fld id="{B4EBE641-D6C0-495C-A396-CD8C0284AB73}" type="slidenum">
              <a:rPr lang="zh-TW" altLang="en-US"/>
              <a:pPr>
                <a:defRPr/>
              </a:pPr>
              <a:t>‹#›</a:t>
            </a:fld>
            <a:endParaRPr lang="zh-TW" altLang="en-US"/>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投影片編號版面配置區 5"/>
          <p:cNvSpPr txBox="1">
            <a:spLocks/>
          </p:cNvSpPr>
          <p:nvPr userDrawn="1"/>
        </p:nvSpPr>
        <p:spPr>
          <a:xfrm>
            <a:off x="6553200" y="6356350"/>
            <a:ext cx="2133600" cy="365125"/>
          </a:xfrm>
          <a:prstGeom prst="rect">
            <a:avLst/>
          </a:prstGeom>
        </p:spPr>
        <p:txBody>
          <a:bodyPr anchor="ctr"/>
          <a:lstStyle/>
          <a:p>
            <a:pPr algn="r" fontAlgn="auto">
              <a:spcBef>
                <a:spcPts val="0"/>
              </a:spcBef>
              <a:spcAft>
                <a:spcPts val="0"/>
              </a:spcAft>
              <a:defRPr/>
            </a:pPr>
            <a:fld id="{641E810A-9659-472F-AC1A-5DF2F2E412F5}" type="slidenum">
              <a:rPr kumimoji="0" lang="zh-TW" altLang="en-US" sz="1200">
                <a:solidFill>
                  <a:schemeClr val="tx1">
                    <a:tint val="75000"/>
                  </a:schemeClr>
                </a:solidFill>
                <a:latin typeface="+mn-lt"/>
                <a:ea typeface="+mn-ea"/>
              </a:rPr>
              <a:pPr algn="r" fontAlgn="auto">
                <a:spcBef>
                  <a:spcPts val="0"/>
                </a:spcBef>
                <a:spcAft>
                  <a:spcPts val="0"/>
                </a:spcAft>
                <a:defRPr/>
              </a:pPr>
              <a:t>‹#›</a:t>
            </a:fld>
            <a:endParaRPr kumimoji="0" lang="zh-TW" altLang="en-US" sz="1200">
              <a:solidFill>
                <a:schemeClr val="tx1">
                  <a:tint val="75000"/>
                </a:schemeClr>
              </a:solidFill>
              <a:latin typeface="+mn-lt"/>
              <a:ea typeface="+mn-ea"/>
            </a:endParaRPr>
          </a:p>
        </p:txBody>
      </p:sp>
      <p:sp>
        <p:nvSpPr>
          <p:cNvPr id="3" name="日期版面配置區 1"/>
          <p:cNvSpPr>
            <a:spLocks noGrp="1"/>
          </p:cNvSpPr>
          <p:nvPr>
            <p:ph type="dt" sz="half" idx="10"/>
          </p:nvPr>
        </p:nvSpPr>
        <p:spPr/>
        <p:txBody>
          <a:bodyPr/>
          <a:lstStyle>
            <a:lvl1pPr>
              <a:defRPr/>
            </a:lvl1pPr>
          </a:lstStyle>
          <a:p>
            <a:pPr>
              <a:defRPr/>
            </a:pPr>
            <a:fld id="{D1000414-7E49-46A5-8DA1-6EEEA11696F4}" type="datetimeFigureOut">
              <a:rPr lang="zh-TW" altLang="en-US"/>
              <a:pPr>
                <a:defRPr/>
              </a:pPr>
              <a:t>2018/2/8</a:t>
            </a:fld>
            <a:endParaRPr lang="zh-TW" altLang="en-US"/>
          </a:p>
        </p:txBody>
      </p:sp>
      <p:sp>
        <p:nvSpPr>
          <p:cNvPr id="4" name="頁尾版面配置區 2"/>
          <p:cNvSpPr>
            <a:spLocks noGrp="1"/>
          </p:cNvSpPr>
          <p:nvPr>
            <p:ph type="ftr" sz="quarter" idx="11"/>
          </p:nvPr>
        </p:nvSpPr>
        <p:spPr>
          <a:xfrm>
            <a:off x="2557463" y="4221163"/>
            <a:ext cx="2895600" cy="365125"/>
          </a:xfrm>
          <a:prstGeom prst="rect">
            <a:avLst/>
          </a:prstGeom>
        </p:spPr>
        <p:txBody>
          <a:bodyPr/>
          <a:lstStyle>
            <a:lvl1pPr fontAlgn="auto">
              <a:spcBef>
                <a:spcPts val="0"/>
              </a:spcBef>
              <a:spcAft>
                <a:spcPts val="0"/>
              </a:spcAft>
              <a:defRPr kumimoji="0">
                <a:latin typeface="+mn-lt"/>
                <a:ea typeface="+mn-ea"/>
              </a:defRPr>
            </a:lvl1pPr>
          </a:lstStyle>
          <a:p>
            <a:pPr>
              <a:defRPr/>
            </a:pPr>
            <a:endParaRPr lang="zh-TW" altLang="en-US"/>
          </a:p>
        </p:txBody>
      </p:sp>
      <p:sp>
        <p:nvSpPr>
          <p:cNvPr id="5" name="投影片編號版面配置區 3"/>
          <p:cNvSpPr>
            <a:spLocks noGrp="1"/>
          </p:cNvSpPr>
          <p:nvPr>
            <p:ph type="sldNum" sz="quarter" idx="12"/>
          </p:nvPr>
        </p:nvSpPr>
        <p:spPr/>
        <p:txBody>
          <a:bodyPr/>
          <a:lstStyle>
            <a:lvl1pPr>
              <a:defRPr/>
            </a:lvl1pPr>
          </a:lstStyle>
          <a:p>
            <a:pPr>
              <a:defRPr/>
            </a:pPr>
            <a:fld id="{CD3CEE52-4B97-41C3-92AD-38D95D12C9F7}" type="slidenum">
              <a:rPr lang="zh-TW" altLang="en-US"/>
              <a:pPr>
                <a:defRPr/>
              </a:pPr>
              <a:t>‹#›</a:t>
            </a:fld>
            <a:endParaRPr lang="zh-TW" altLang="en-US"/>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fld id="{BABABF4A-FA6D-4E4A-985A-A9336D82DDF2}" type="datetimeFigureOut">
              <a:rPr lang="zh-TW" altLang="en-US"/>
              <a:pPr>
                <a:defRPr/>
              </a:pPr>
              <a:t>2018/2/8</a:t>
            </a:fld>
            <a:endParaRPr lang="zh-TW" altLang="en-US"/>
          </a:p>
        </p:txBody>
      </p:sp>
      <p:sp>
        <p:nvSpPr>
          <p:cNvPr id="6" name="頁尾版面配置區 5"/>
          <p:cNvSpPr>
            <a:spLocks noGrp="1"/>
          </p:cNvSpPr>
          <p:nvPr>
            <p:ph type="ftr" sz="quarter" idx="11"/>
          </p:nvPr>
        </p:nvSpPr>
        <p:spPr>
          <a:xfrm>
            <a:off x="2557463" y="4221163"/>
            <a:ext cx="2895600" cy="365125"/>
          </a:xfrm>
          <a:prstGeom prst="rect">
            <a:avLst/>
          </a:prstGeom>
        </p:spPr>
        <p:txBody>
          <a:bodyPr/>
          <a:lstStyle>
            <a:lvl1pPr fontAlgn="auto">
              <a:spcBef>
                <a:spcPts val="0"/>
              </a:spcBef>
              <a:spcAft>
                <a:spcPts val="0"/>
              </a:spcAft>
              <a:defRPr kumimoji="0">
                <a:latin typeface="+mn-lt"/>
                <a:ea typeface="+mn-ea"/>
              </a:defRPr>
            </a:lvl1pPr>
          </a:lstStyle>
          <a:p>
            <a:pPr>
              <a:defRPr/>
            </a:pPr>
            <a:endParaRPr lang="zh-TW" altLang="en-US"/>
          </a:p>
        </p:txBody>
      </p:sp>
      <p:sp>
        <p:nvSpPr>
          <p:cNvPr id="7" name="投影片編號版面配置區 6"/>
          <p:cNvSpPr>
            <a:spLocks noGrp="1"/>
          </p:cNvSpPr>
          <p:nvPr>
            <p:ph type="sldNum" sz="quarter" idx="12"/>
          </p:nvPr>
        </p:nvSpPr>
        <p:spPr/>
        <p:txBody>
          <a:bodyPr/>
          <a:lstStyle>
            <a:lvl1pPr>
              <a:defRPr/>
            </a:lvl1pPr>
          </a:lstStyle>
          <a:p>
            <a:pPr>
              <a:defRPr/>
            </a:pPr>
            <a:fld id="{6048AD69-1CEF-45D9-8B72-10FBFDC157FA}" type="slidenum">
              <a:rPr lang="zh-TW" altLang="en-US"/>
              <a:pPr>
                <a:defRPr/>
              </a:pPr>
              <a:t>‹#›</a:t>
            </a:fld>
            <a:endParaRPr lang="zh-TW" altLang="en-US"/>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1"/>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fld id="{65473402-BEE2-4FC8-91CB-2702683BD140}" type="datetimeFigureOut">
              <a:rPr lang="zh-TW" altLang="en-US"/>
              <a:pPr>
                <a:defRPr/>
              </a:pPr>
              <a:t>2018/2/8</a:t>
            </a:fld>
            <a:endParaRPr lang="zh-TW" altLang="en-US"/>
          </a:p>
        </p:txBody>
      </p:sp>
      <p:sp>
        <p:nvSpPr>
          <p:cNvPr id="6" name="頁尾版面配置區 5"/>
          <p:cNvSpPr>
            <a:spLocks noGrp="1"/>
          </p:cNvSpPr>
          <p:nvPr>
            <p:ph type="ftr" sz="quarter" idx="11"/>
          </p:nvPr>
        </p:nvSpPr>
        <p:spPr>
          <a:xfrm>
            <a:off x="2557463" y="4221163"/>
            <a:ext cx="2895600" cy="365125"/>
          </a:xfrm>
          <a:prstGeom prst="rect">
            <a:avLst/>
          </a:prstGeom>
        </p:spPr>
        <p:txBody>
          <a:bodyPr/>
          <a:lstStyle>
            <a:lvl1pPr fontAlgn="auto">
              <a:spcBef>
                <a:spcPts val="0"/>
              </a:spcBef>
              <a:spcAft>
                <a:spcPts val="0"/>
              </a:spcAft>
              <a:defRPr kumimoji="0">
                <a:latin typeface="+mn-lt"/>
                <a:ea typeface="+mn-ea"/>
              </a:defRPr>
            </a:lvl1pPr>
          </a:lstStyle>
          <a:p>
            <a:pPr>
              <a:defRPr/>
            </a:pPr>
            <a:endParaRPr lang="zh-TW" altLang="en-US"/>
          </a:p>
        </p:txBody>
      </p:sp>
      <p:sp>
        <p:nvSpPr>
          <p:cNvPr id="7" name="投影片編號版面配置區 6"/>
          <p:cNvSpPr>
            <a:spLocks noGrp="1"/>
          </p:cNvSpPr>
          <p:nvPr>
            <p:ph type="sldNum" sz="quarter" idx="12"/>
          </p:nvPr>
        </p:nvSpPr>
        <p:spPr/>
        <p:txBody>
          <a:bodyPr/>
          <a:lstStyle>
            <a:lvl1pPr>
              <a:defRPr/>
            </a:lvl1pPr>
          </a:lstStyle>
          <a:p>
            <a:pPr>
              <a:defRPr/>
            </a:pPr>
            <a:fld id="{5CAAD363-035E-4C7C-9248-B0BCA04ADC9F}" type="slidenum">
              <a:rPr lang="zh-TW" altLang="en-US"/>
              <a:pPr>
                <a:defRPr/>
              </a:pPr>
              <a:t>‹#›</a:t>
            </a:fld>
            <a:endParaRPr lang="zh-TW" altLang="en-US"/>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B19A0C04-154B-42D6-995D-D71522BB29F7}" type="datetimeFigureOut">
              <a:rPr lang="zh-TW" altLang="en-US"/>
              <a:pPr>
                <a:defRPr/>
              </a:pPr>
              <a:t>2018/2/8</a:t>
            </a:fld>
            <a:endParaRPr lang="zh-TW" altLang="en-US"/>
          </a:p>
        </p:txBody>
      </p:sp>
      <p:sp>
        <p:nvSpPr>
          <p:cNvPr id="5" name="頁尾版面配置區 4"/>
          <p:cNvSpPr>
            <a:spLocks noGrp="1"/>
          </p:cNvSpPr>
          <p:nvPr>
            <p:ph type="ftr" sz="quarter" idx="11"/>
          </p:nvPr>
        </p:nvSpPr>
        <p:spPr>
          <a:xfrm>
            <a:off x="2557463" y="4221163"/>
            <a:ext cx="2895600" cy="365125"/>
          </a:xfrm>
          <a:prstGeom prst="rect">
            <a:avLst/>
          </a:prstGeom>
        </p:spPr>
        <p:txBody>
          <a:bodyPr/>
          <a:lstStyle>
            <a:lvl1pPr fontAlgn="auto">
              <a:spcBef>
                <a:spcPts val="0"/>
              </a:spcBef>
              <a:spcAft>
                <a:spcPts val="0"/>
              </a:spcAft>
              <a:defRPr kumimoji="0">
                <a:latin typeface="+mn-lt"/>
                <a:ea typeface="+mn-ea"/>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C85F3257-6337-4F8F-8466-D99ABA66B263}" type="slidenum">
              <a:rPr lang="zh-TW" altLang="en-US"/>
              <a:pPr>
                <a:defRPr/>
              </a:pPr>
              <a:t>‹#›</a:t>
            </a:fld>
            <a:endParaRPr lang="zh-TW" altLang="en-US"/>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12CE5519-1C30-4F3A-8048-26A68DA41558}" type="datetimeFigureOut">
              <a:rPr lang="zh-TW" altLang="en-US"/>
              <a:pPr>
                <a:defRPr/>
              </a:pPr>
              <a:t>2018/2/8</a:t>
            </a:fld>
            <a:endParaRPr lang="zh-TW" altLang="en-US"/>
          </a:p>
        </p:txBody>
      </p:sp>
      <p:sp>
        <p:nvSpPr>
          <p:cNvPr id="5" name="頁尾版面配置區 4"/>
          <p:cNvSpPr>
            <a:spLocks noGrp="1"/>
          </p:cNvSpPr>
          <p:nvPr>
            <p:ph type="ftr" sz="quarter" idx="11"/>
          </p:nvPr>
        </p:nvSpPr>
        <p:spPr>
          <a:xfrm>
            <a:off x="2557463" y="4221163"/>
            <a:ext cx="2895600" cy="365125"/>
          </a:xfrm>
          <a:prstGeom prst="rect">
            <a:avLst/>
          </a:prstGeom>
        </p:spPr>
        <p:txBody>
          <a:bodyPr/>
          <a:lstStyle>
            <a:lvl1pPr fontAlgn="auto">
              <a:spcBef>
                <a:spcPts val="0"/>
              </a:spcBef>
              <a:spcAft>
                <a:spcPts val="0"/>
              </a:spcAft>
              <a:defRPr kumimoji="0">
                <a:latin typeface="+mn-lt"/>
                <a:ea typeface="+mn-ea"/>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1C3ED153-4497-4C60-801A-330B02673C72}" type="slidenum">
              <a:rPr lang="zh-TW" altLang="en-US"/>
              <a:pPr>
                <a:defRPr/>
              </a:pPr>
              <a:t>‹#›</a:t>
            </a:fld>
            <a:endParaRPr lang="zh-TW" altLang="en-US"/>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sp>
        <p:nvSpPr>
          <p:cNvPr id="2" name="副標題 2"/>
          <p:cNvSpPr>
            <a:spLocks noGrp="1"/>
          </p:cNvSpPr>
          <p:nvPr>
            <p:ph type="subTitle" idx="1" hasCustomPrompt="1"/>
          </p:nvPr>
        </p:nvSpPr>
        <p:spPr>
          <a:xfrm>
            <a:off x="0" y="6281936"/>
            <a:ext cx="9144000" cy="576064"/>
          </a:xfrm>
        </p:spPr>
        <p:style>
          <a:lnRef idx="0">
            <a:schemeClr val="accent3"/>
          </a:lnRef>
          <a:fillRef idx="3">
            <a:schemeClr val="accent3"/>
          </a:fillRef>
          <a:effectRef idx="3">
            <a:schemeClr val="accent3"/>
          </a:effectRef>
          <a:fontRef idx="none"/>
        </p:style>
        <p:txBody>
          <a:bodyPr/>
          <a:lstStyle>
            <a:lvl1pPr marL="0" indent="0" algn="ctr">
              <a:buNone/>
              <a:defRPr b="1">
                <a:solidFill>
                  <a:schemeClr val="tx1">
                    <a:lumMod val="95000"/>
                    <a:lumOff val="5000"/>
                  </a:schemeClr>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solidFill>
                  <a:srgbClr val="002060"/>
                </a:solidFill>
                <a:latin typeface="標楷體" pitchFamily="65" charset="-120"/>
                <a:ea typeface="標楷體" pitchFamily="65" charset="-120"/>
              </a:rPr>
              <a:t>誠心體貼別人 專心追求進步 歡心快樂生活</a:t>
            </a:r>
            <a:endParaRPr lang="zh-TW" altLang="en-US" dirty="0"/>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6_标题幻灯片">
    <p:bg>
      <p:bgPr>
        <a:pattFill prst="pct5">
          <a:fgClr>
            <a:schemeClr val="accent2"/>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rot="19238099">
            <a:off x="8580736" y="5083136"/>
            <a:ext cx="331682" cy="442243"/>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2558654">
            <a:off x="8038525" y="5587231"/>
            <a:ext cx="1343123" cy="179083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20601285">
            <a:off x="7373448" y="6039855"/>
            <a:ext cx="772439" cy="1029918"/>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20567216">
            <a:off x="6920916" y="6150358"/>
            <a:ext cx="198949" cy="26526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20567216">
            <a:off x="8266931" y="4821816"/>
            <a:ext cx="231627" cy="308836"/>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矩形 1"/>
          <p:cNvSpPr/>
          <p:nvPr userDrawn="1"/>
        </p:nvSpPr>
        <p:spPr>
          <a:xfrm rot="19896190">
            <a:off x="522158" y="33590"/>
            <a:ext cx="502058" cy="66941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21433404">
            <a:off x="-318598" y="-289495"/>
            <a:ext cx="946421" cy="1261894"/>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18585722">
            <a:off x="850590" y="961562"/>
            <a:ext cx="284699" cy="213524"/>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17430621">
            <a:off x="957789" y="160387"/>
            <a:ext cx="204135" cy="153101"/>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文本占位符 7"/>
          <p:cNvSpPr>
            <a:spLocks noGrp="1"/>
          </p:cNvSpPr>
          <p:nvPr>
            <p:ph type="body" sz="quarter" idx="10" hasCustomPrompt="1"/>
          </p:nvPr>
        </p:nvSpPr>
        <p:spPr>
          <a:xfrm>
            <a:off x="1285375" y="236937"/>
            <a:ext cx="4201025" cy="529569"/>
          </a:xfrm>
          <a:prstGeom prst="rect">
            <a:avLst/>
          </a:prstGeom>
          <a:ln w="12700" cmpd="sng">
            <a:noFill/>
          </a:ln>
        </p:spPr>
        <p:txBody>
          <a:bodyPr vert="horz" anchor="ctr"/>
          <a:lstStyle>
            <a:lvl1pPr marL="0" indent="0" algn="l">
              <a:buNone/>
              <a:defRPr sz="1800" b="1">
                <a:solidFill>
                  <a:schemeClr val="tx1">
                    <a:lumMod val="65000"/>
                    <a:lumOff val="35000"/>
                  </a:schemeClr>
                </a:solidFill>
                <a:latin typeface="Microsoft YaHei" charset="0"/>
                <a:ea typeface="Microsoft YaHei" charset="0"/>
                <a:cs typeface="Microsoft YaHei" charset="0"/>
              </a:defRPr>
            </a:lvl1pPr>
          </a:lstStyle>
          <a:p>
            <a:pPr lvl="0"/>
            <a:r>
              <a:rPr kumimoji="1" lang="en-US" altLang="zh-CN" dirty="0" smtClean="0"/>
              <a:t>CLICK</a:t>
            </a:r>
            <a:r>
              <a:rPr kumimoji="1" lang="zh-CN" altLang="en-US" dirty="0" smtClean="0"/>
              <a:t> </a:t>
            </a:r>
            <a:r>
              <a:rPr kumimoji="1" lang="en-US" altLang="zh-CN" dirty="0" smtClean="0"/>
              <a:t>HERE</a:t>
            </a:r>
            <a:r>
              <a:rPr kumimoji="1" lang="zh-CN" altLang="en-US" dirty="0" smtClean="0"/>
              <a:t> </a:t>
            </a:r>
            <a:r>
              <a:rPr kumimoji="1" lang="en-US" altLang="zh-CN" dirty="0" smtClean="0"/>
              <a:t>TO</a:t>
            </a:r>
            <a:r>
              <a:rPr kumimoji="1" lang="zh-CN" altLang="en-US" dirty="0" smtClean="0"/>
              <a:t> </a:t>
            </a:r>
            <a:r>
              <a:rPr kumimoji="1" lang="en-US" altLang="zh-CN" dirty="0" smtClean="0"/>
              <a:t>ADD</a:t>
            </a:r>
            <a:r>
              <a:rPr kumimoji="1" lang="zh-CN" altLang="en-US" dirty="0" smtClean="0"/>
              <a:t> </a:t>
            </a:r>
            <a:r>
              <a:rPr kumimoji="1" lang="en-US" altLang="zh-CN" dirty="0" smtClean="0"/>
              <a:t>YOUR</a:t>
            </a:r>
            <a:r>
              <a:rPr kumimoji="1" lang="zh-CN" altLang="en-US" dirty="0" smtClean="0"/>
              <a:t> </a:t>
            </a:r>
            <a:r>
              <a:rPr kumimoji="1" lang="en-US" altLang="zh-CN" dirty="0" smtClean="0"/>
              <a:t>TITLE</a:t>
            </a:r>
            <a:endParaRPr kumimoji="1" lang="zh-CN" altLang="en-US" dirty="0"/>
          </a:p>
        </p:txBody>
      </p:sp>
    </p:spTree>
    <p:extLst>
      <p:ext uri="{BB962C8B-B14F-4D97-AF65-F5344CB8AC3E}">
        <p14:creationId xmlns:p14="http://schemas.microsoft.com/office/powerpoint/2010/main" val="1146818039"/>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图片与标题">
    <p:spTree>
      <p:nvGrpSpPr>
        <p:cNvPr id="1" name=""/>
        <p:cNvGrpSpPr/>
        <p:nvPr/>
      </p:nvGrpSpPr>
      <p:grpSpPr>
        <a:xfrm>
          <a:off x="0" y="0"/>
          <a:ext cx="0" cy="0"/>
          <a:chOff x="0" y="0"/>
          <a:chExt cx="0" cy="0"/>
        </a:xfrm>
      </p:grpSpPr>
      <p:grpSp>
        <p:nvGrpSpPr>
          <p:cNvPr id="2" name="组合 7"/>
          <p:cNvGrpSpPr/>
          <p:nvPr userDrawn="1"/>
        </p:nvGrpSpPr>
        <p:grpSpPr>
          <a:xfrm>
            <a:off x="0" y="1"/>
            <a:ext cx="9144000" cy="6841981"/>
            <a:chOff x="0" y="1"/>
            <a:chExt cx="9144000" cy="5143500"/>
          </a:xfrm>
        </p:grpSpPr>
        <p:sp>
          <p:nvSpPr>
            <p:cNvPr id="9" name="Freeform 254"/>
            <p:cNvSpPr>
              <a:spLocks/>
            </p:cNvSpPr>
            <p:nvPr/>
          </p:nvSpPr>
          <p:spPr bwMode="auto">
            <a:xfrm>
              <a:off x="7475389" y="1"/>
              <a:ext cx="1031363" cy="716848"/>
            </a:xfrm>
            <a:custGeom>
              <a:avLst/>
              <a:gdLst>
                <a:gd name="T0" fmla="*/ 3249 w 3249"/>
                <a:gd name="T1" fmla="*/ 2063 h 2253"/>
                <a:gd name="T2" fmla="*/ 2632 w 3249"/>
                <a:gd name="T3" fmla="*/ 0 h 2253"/>
                <a:gd name="T4" fmla="*/ 522 w 3249"/>
                <a:gd name="T5" fmla="*/ 0 h 2253"/>
                <a:gd name="T6" fmla="*/ 0 w 3249"/>
                <a:gd name="T7" fmla="*/ 2253 h 2253"/>
                <a:gd name="T8" fmla="*/ 3249 w 3249"/>
                <a:gd name="T9" fmla="*/ 2063 h 2253"/>
              </a:gdLst>
              <a:ahLst/>
              <a:cxnLst>
                <a:cxn ang="0">
                  <a:pos x="T0" y="T1"/>
                </a:cxn>
                <a:cxn ang="0">
                  <a:pos x="T2" y="T3"/>
                </a:cxn>
                <a:cxn ang="0">
                  <a:pos x="T4" y="T5"/>
                </a:cxn>
                <a:cxn ang="0">
                  <a:pos x="T6" y="T7"/>
                </a:cxn>
                <a:cxn ang="0">
                  <a:pos x="T8" y="T9"/>
                </a:cxn>
              </a:cxnLst>
              <a:rect l="0" t="0" r="r" b="b"/>
              <a:pathLst>
                <a:path w="3249" h="2253">
                  <a:moveTo>
                    <a:pt x="3249" y="2063"/>
                  </a:moveTo>
                  <a:lnTo>
                    <a:pt x="2632" y="0"/>
                  </a:lnTo>
                  <a:lnTo>
                    <a:pt x="522" y="0"/>
                  </a:lnTo>
                  <a:lnTo>
                    <a:pt x="0" y="2253"/>
                  </a:lnTo>
                  <a:lnTo>
                    <a:pt x="3249" y="2063"/>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0" name="Freeform 255"/>
            <p:cNvSpPr>
              <a:spLocks/>
            </p:cNvSpPr>
            <p:nvPr/>
          </p:nvSpPr>
          <p:spPr bwMode="auto">
            <a:xfrm>
              <a:off x="8311285" y="1"/>
              <a:ext cx="829539" cy="656448"/>
            </a:xfrm>
            <a:custGeom>
              <a:avLst/>
              <a:gdLst>
                <a:gd name="T0" fmla="*/ 0 w 2609"/>
                <a:gd name="T1" fmla="*/ 0 h 2063"/>
                <a:gd name="T2" fmla="*/ 617 w 2609"/>
                <a:gd name="T3" fmla="*/ 2063 h 2063"/>
                <a:gd name="T4" fmla="*/ 2609 w 2609"/>
                <a:gd name="T5" fmla="*/ 0 h 2063"/>
                <a:gd name="T6" fmla="*/ 0 w 2609"/>
                <a:gd name="T7" fmla="*/ 0 h 2063"/>
              </a:gdLst>
              <a:ahLst/>
              <a:cxnLst>
                <a:cxn ang="0">
                  <a:pos x="T0" y="T1"/>
                </a:cxn>
                <a:cxn ang="0">
                  <a:pos x="T2" y="T3"/>
                </a:cxn>
                <a:cxn ang="0">
                  <a:pos x="T4" y="T5"/>
                </a:cxn>
                <a:cxn ang="0">
                  <a:pos x="T6" y="T7"/>
                </a:cxn>
              </a:cxnLst>
              <a:rect l="0" t="0" r="r" b="b"/>
              <a:pathLst>
                <a:path w="2609" h="2063">
                  <a:moveTo>
                    <a:pt x="0" y="0"/>
                  </a:moveTo>
                  <a:lnTo>
                    <a:pt x="617" y="2063"/>
                  </a:lnTo>
                  <a:lnTo>
                    <a:pt x="2609" y="0"/>
                  </a:lnTo>
                  <a:lnTo>
                    <a:pt x="0" y="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1" name="Freeform 256"/>
            <p:cNvSpPr>
              <a:spLocks/>
            </p:cNvSpPr>
            <p:nvPr/>
          </p:nvSpPr>
          <p:spPr bwMode="auto">
            <a:xfrm>
              <a:off x="8506751" y="1"/>
              <a:ext cx="634074" cy="1506810"/>
            </a:xfrm>
            <a:custGeom>
              <a:avLst/>
              <a:gdLst>
                <a:gd name="T0" fmla="*/ 1992 w 1992"/>
                <a:gd name="T1" fmla="*/ 3393 h 4737"/>
                <a:gd name="T2" fmla="*/ 1992 w 1992"/>
                <a:gd name="T3" fmla="*/ 0 h 4737"/>
                <a:gd name="T4" fmla="*/ 0 w 1992"/>
                <a:gd name="T5" fmla="*/ 2063 h 4737"/>
                <a:gd name="T6" fmla="*/ 3 w 1992"/>
                <a:gd name="T7" fmla="*/ 4737 h 4737"/>
                <a:gd name="T8" fmla="*/ 1992 w 1992"/>
                <a:gd name="T9" fmla="*/ 3393 h 4737"/>
              </a:gdLst>
              <a:ahLst/>
              <a:cxnLst>
                <a:cxn ang="0">
                  <a:pos x="T0" y="T1"/>
                </a:cxn>
                <a:cxn ang="0">
                  <a:pos x="T2" y="T3"/>
                </a:cxn>
                <a:cxn ang="0">
                  <a:pos x="T4" y="T5"/>
                </a:cxn>
                <a:cxn ang="0">
                  <a:pos x="T6" y="T7"/>
                </a:cxn>
                <a:cxn ang="0">
                  <a:pos x="T8" y="T9"/>
                </a:cxn>
              </a:cxnLst>
              <a:rect l="0" t="0" r="r" b="b"/>
              <a:pathLst>
                <a:path w="1992" h="4737">
                  <a:moveTo>
                    <a:pt x="1992" y="3393"/>
                  </a:moveTo>
                  <a:lnTo>
                    <a:pt x="1992" y="0"/>
                  </a:lnTo>
                  <a:lnTo>
                    <a:pt x="0" y="2063"/>
                  </a:lnTo>
                  <a:lnTo>
                    <a:pt x="3" y="4737"/>
                  </a:lnTo>
                  <a:lnTo>
                    <a:pt x="1992" y="3393"/>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2" name="Freeform 257"/>
            <p:cNvSpPr>
              <a:spLocks/>
            </p:cNvSpPr>
            <p:nvPr/>
          </p:nvSpPr>
          <p:spPr bwMode="auto">
            <a:xfrm>
              <a:off x="7211589" y="716849"/>
              <a:ext cx="1296751" cy="1195275"/>
            </a:xfrm>
            <a:custGeom>
              <a:avLst/>
              <a:gdLst>
                <a:gd name="T0" fmla="*/ 826 w 4078"/>
                <a:gd name="T1" fmla="*/ 0 h 3763"/>
                <a:gd name="T2" fmla="*/ 0 w 4078"/>
                <a:gd name="T3" fmla="*/ 3567 h 3763"/>
                <a:gd name="T4" fmla="*/ 2752 w 4078"/>
                <a:gd name="T5" fmla="*/ 3763 h 3763"/>
                <a:gd name="T6" fmla="*/ 4078 w 4078"/>
                <a:gd name="T7" fmla="*/ 2484 h 3763"/>
                <a:gd name="T8" fmla="*/ 826 w 4078"/>
                <a:gd name="T9" fmla="*/ 0 h 3763"/>
              </a:gdLst>
              <a:ahLst/>
              <a:cxnLst>
                <a:cxn ang="0">
                  <a:pos x="T0" y="T1"/>
                </a:cxn>
                <a:cxn ang="0">
                  <a:pos x="T2" y="T3"/>
                </a:cxn>
                <a:cxn ang="0">
                  <a:pos x="T4" y="T5"/>
                </a:cxn>
                <a:cxn ang="0">
                  <a:pos x="T6" y="T7"/>
                </a:cxn>
                <a:cxn ang="0">
                  <a:pos x="T8" y="T9"/>
                </a:cxn>
              </a:cxnLst>
              <a:rect l="0" t="0" r="r" b="b"/>
              <a:pathLst>
                <a:path w="4078" h="3763">
                  <a:moveTo>
                    <a:pt x="826" y="0"/>
                  </a:moveTo>
                  <a:lnTo>
                    <a:pt x="0" y="3567"/>
                  </a:lnTo>
                  <a:lnTo>
                    <a:pt x="2752" y="3763"/>
                  </a:lnTo>
                  <a:lnTo>
                    <a:pt x="4078" y="2484"/>
                  </a:lnTo>
                  <a:lnTo>
                    <a:pt x="826"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3" name="Freeform 258"/>
            <p:cNvSpPr>
              <a:spLocks/>
            </p:cNvSpPr>
            <p:nvPr/>
          </p:nvSpPr>
          <p:spPr bwMode="auto">
            <a:xfrm>
              <a:off x="6455151" y="1"/>
              <a:ext cx="1185510" cy="821752"/>
            </a:xfrm>
            <a:custGeom>
              <a:avLst/>
              <a:gdLst>
                <a:gd name="T0" fmla="*/ 3209 w 3731"/>
                <a:gd name="T1" fmla="*/ 2253 h 2586"/>
                <a:gd name="T2" fmla="*/ 3731 w 3731"/>
                <a:gd name="T3" fmla="*/ 0 h 2586"/>
                <a:gd name="T4" fmla="*/ 1147 w 3731"/>
                <a:gd name="T5" fmla="*/ 0 h 2586"/>
                <a:gd name="T6" fmla="*/ 0 w 3731"/>
                <a:gd name="T7" fmla="*/ 2586 h 2586"/>
                <a:gd name="T8" fmla="*/ 3209 w 3731"/>
                <a:gd name="T9" fmla="*/ 2253 h 2586"/>
              </a:gdLst>
              <a:ahLst/>
              <a:cxnLst>
                <a:cxn ang="0">
                  <a:pos x="T0" y="T1"/>
                </a:cxn>
                <a:cxn ang="0">
                  <a:pos x="T2" y="T3"/>
                </a:cxn>
                <a:cxn ang="0">
                  <a:pos x="T4" y="T5"/>
                </a:cxn>
                <a:cxn ang="0">
                  <a:pos x="T6" y="T7"/>
                </a:cxn>
                <a:cxn ang="0">
                  <a:pos x="T8" y="T9"/>
                </a:cxn>
              </a:cxnLst>
              <a:rect l="0" t="0" r="r" b="b"/>
              <a:pathLst>
                <a:path w="3731" h="2586">
                  <a:moveTo>
                    <a:pt x="3209" y="2253"/>
                  </a:moveTo>
                  <a:lnTo>
                    <a:pt x="3731" y="0"/>
                  </a:lnTo>
                  <a:lnTo>
                    <a:pt x="1147" y="0"/>
                  </a:lnTo>
                  <a:lnTo>
                    <a:pt x="0" y="2586"/>
                  </a:lnTo>
                  <a:lnTo>
                    <a:pt x="3209" y="2253"/>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4" name="Freeform 259"/>
            <p:cNvSpPr>
              <a:spLocks/>
            </p:cNvSpPr>
            <p:nvPr/>
          </p:nvSpPr>
          <p:spPr bwMode="auto">
            <a:xfrm>
              <a:off x="7211589" y="1850135"/>
              <a:ext cx="967796" cy="1227065"/>
            </a:xfrm>
            <a:custGeom>
              <a:avLst/>
              <a:gdLst>
                <a:gd name="T0" fmla="*/ 2752 w 3044"/>
                <a:gd name="T1" fmla="*/ 196 h 3859"/>
                <a:gd name="T2" fmla="*/ 0 w 3044"/>
                <a:gd name="T3" fmla="*/ 0 h 3859"/>
                <a:gd name="T4" fmla="*/ 1358 w 3044"/>
                <a:gd name="T5" fmla="*/ 3859 h 3859"/>
                <a:gd name="T6" fmla="*/ 3044 w 3044"/>
                <a:gd name="T7" fmla="*/ 2347 h 3859"/>
                <a:gd name="T8" fmla="*/ 2752 w 3044"/>
                <a:gd name="T9" fmla="*/ 196 h 3859"/>
              </a:gdLst>
              <a:ahLst/>
              <a:cxnLst>
                <a:cxn ang="0">
                  <a:pos x="T0" y="T1"/>
                </a:cxn>
                <a:cxn ang="0">
                  <a:pos x="T2" y="T3"/>
                </a:cxn>
                <a:cxn ang="0">
                  <a:pos x="T4" y="T5"/>
                </a:cxn>
                <a:cxn ang="0">
                  <a:pos x="T6" y="T7"/>
                </a:cxn>
                <a:cxn ang="0">
                  <a:pos x="T8" y="T9"/>
                </a:cxn>
              </a:cxnLst>
              <a:rect l="0" t="0" r="r" b="b"/>
              <a:pathLst>
                <a:path w="3044" h="3859">
                  <a:moveTo>
                    <a:pt x="2752" y="196"/>
                  </a:moveTo>
                  <a:lnTo>
                    <a:pt x="0" y="0"/>
                  </a:lnTo>
                  <a:lnTo>
                    <a:pt x="1358" y="3859"/>
                  </a:lnTo>
                  <a:lnTo>
                    <a:pt x="3044" y="2347"/>
                  </a:lnTo>
                  <a:lnTo>
                    <a:pt x="2752" y="196"/>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5" name="Freeform 260"/>
            <p:cNvSpPr>
              <a:spLocks/>
            </p:cNvSpPr>
            <p:nvPr/>
          </p:nvSpPr>
          <p:spPr bwMode="auto">
            <a:xfrm>
              <a:off x="8087214" y="1506811"/>
              <a:ext cx="1053611" cy="1090371"/>
            </a:xfrm>
            <a:custGeom>
              <a:avLst/>
              <a:gdLst>
                <a:gd name="T0" fmla="*/ 292 w 3315"/>
                <a:gd name="T1" fmla="*/ 3430 h 3430"/>
                <a:gd name="T2" fmla="*/ 3315 w 3315"/>
                <a:gd name="T3" fmla="*/ 3285 h 3430"/>
                <a:gd name="T4" fmla="*/ 1326 w 3315"/>
                <a:gd name="T5" fmla="*/ 0 h 3430"/>
                <a:gd name="T6" fmla="*/ 0 w 3315"/>
                <a:gd name="T7" fmla="*/ 1279 h 3430"/>
                <a:gd name="T8" fmla="*/ 292 w 3315"/>
                <a:gd name="T9" fmla="*/ 3430 h 3430"/>
              </a:gdLst>
              <a:ahLst/>
              <a:cxnLst>
                <a:cxn ang="0">
                  <a:pos x="T0" y="T1"/>
                </a:cxn>
                <a:cxn ang="0">
                  <a:pos x="T2" y="T3"/>
                </a:cxn>
                <a:cxn ang="0">
                  <a:pos x="T4" y="T5"/>
                </a:cxn>
                <a:cxn ang="0">
                  <a:pos x="T6" y="T7"/>
                </a:cxn>
                <a:cxn ang="0">
                  <a:pos x="T8" y="T9"/>
                </a:cxn>
              </a:cxnLst>
              <a:rect l="0" t="0" r="r" b="b"/>
              <a:pathLst>
                <a:path w="3315" h="3430">
                  <a:moveTo>
                    <a:pt x="292" y="3430"/>
                  </a:moveTo>
                  <a:lnTo>
                    <a:pt x="3315" y="3285"/>
                  </a:lnTo>
                  <a:lnTo>
                    <a:pt x="1326" y="0"/>
                  </a:lnTo>
                  <a:lnTo>
                    <a:pt x="0" y="1279"/>
                  </a:lnTo>
                  <a:lnTo>
                    <a:pt x="292" y="343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6" name="Freeform 261"/>
            <p:cNvSpPr>
              <a:spLocks/>
            </p:cNvSpPr>
            <p:nvPr/>
          </p:nvSpPr>
          <p:spPr bwMode="auto">
            <a:xfrm>
              <a:off x="8179385" y="2551088"/>
              <a:ext cx="961440" cy="799500"/>
            </a:xfrm>
            <a:custGeom>
              <a:avLst/>
              <a:gdLst>
                <a:gd name="T0" fmla="*/ 3023 w 3023"/>
                <a:gd name="T1" fmla="*/ 0 h 2517"/>
                <a:gd name="T2" fmla="*/ 0 w 3023"/>
                <a:gd name="T3" fmla="*/ 145 h 2517"/>
                <a:gd name="T4" fmla="*/ 1432 w 3023"/>
                <a:gd name="T5" fmla="*/ 2517 h 2517"/>
                <a:gd name="T6" fmla="*/ 3023 w 3023"/>
                <a:gd name="T7" fmla="*/ 0 h 2517"/>
              </a:gdLst>
              <a:ahLst/>
              <a:cxnLst>
                <a:cxn ang="0">
                  <a:pos x="T0" y="T1"/>
                </a:cxn>
                <a:cxn ang="0">
                  <a:pos x="T2" y="T3"/>
                </a:cxn>
                <a:cxn ang="0">
                  <a:pos x="T4" y="T5"/>
                </a:cxn>
                <a:cxn ang="0">
                  <a:pos x="T6" y="T7"/>
                </a:cxn>
              </a:cxnLst>
              <a:rect l="0" t="0" r="r" b="b"/>
              <a:pathLst>
                <a:path w="3023" h="2517">
                  <a:moveTo>
                    <a:pt x="3023" y="0"/>
                  </a:moveTo>
                  <a:lnTo>
                    <a:pt x="0" y="145"/>
                  </a:lnTo>
                  <a:lnTo>
                    <a:pt x="1432" y="2517"/>
                  </a:lnTo>
                  <a:lnTo>
                    <a:pt x="3023"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7" name="Freeform 262"/>
            <p:cNvSpPr>
              <a:spLocks/>
            </p:cNvSpPr>
            <p:nvPr/>
          </p:nvSpPr>
          <p:spPr bwMode="auto">
            <a:xfrm>
              <a:off x="8508340" y="1079246"/>
              <a:ext cx="632484" cy="1471842"/>
            </a:xfrm>
            <a:custGeom>
              <a:avLst/>
              <a:gdLst>
                <a:gd name="T0" fmla="*/ 0 w 1989"/>
                <a:gd name="T1" fmla="*/ 1344 h 4629"/>
                <a:gd name="T2" fmla="*/ 1989 w 1989"/>
                <a:gd name="T3" fmla="*/ 4629 h 4629"/>
                <a:gd name="T4" fmla="*/ 1989 w 1989"/>
                <a:gd name="T5" fmla="*/ 0 h 4629"/>
                <a:gd name="T6" fmla="*/ 0 w 1989"/>
                <a:gd name="T7" fmla="*/ 1344 h 4629"/>
              </a:gdLst>
              <a:ahLst/>
              <a:cxnLst>
                <a:cxn ang="0">
                  <a:pos x="T0" y="T1"/>
                </a:cxn>
                <a:cxn ang="0">
                  <a:pos x="T2" y="T3"/>
                </a:cxn>
                <a:cxn ang="0">
                  <a:pos x="T4" y="T5"/>
                </a:cxn>
                <a:cxn ang="0">
                  <a:pos x="T6" y="T7"/>
                </a:cxn>
              </a:cxnLst>
              <a:rect l="0" t="0" r="r" b="b"/>
              <a:pathLst>
                <a:path w="1989" h="4629">
                  <a:moveTo>
                    <a:pt x="0" y="1344"/>
                  </a:moveTo>
                  <a:lnTo>
                    <a:pt x="1989" y="4629"/>
                  </a:lnTo>
                  <a:lnTo>
                    <a:pt x="1989" y="0"/>
                  </a:lnTo>
                  <a:lnTo>
                    <a:pt x="0" y="1344"/>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8" name="Freeform 263"/>
            <p:cNvSpPr>
              <a:spLocks/>
            </p:cNvSpPr>
            <p:nvPr/>
          </p:nvSpPr>
          <p:spPr bwMode="auto">
            <a:xfrm>
              <a:off x="7475389" y="656449"/>
              <a:ext cx="1032951" cy="850363"/>
            </a:xfrm>
            <a:custGeom>
              <a:avLst/>
              <a:gdLst>
                <a:gd name="T0" fmla="*/ 3252 w 3252"/>
                <a:gd name="T1" fmla="*/ 2674 h 2674"/>
                <a:gd name="T2" fmla="*/ 3249 w 3252"/>
                <a:gd name="T3" fmla="*/ 0 h 2674"/>
                <a:gd name="T4" fmla="*/ 0 w 3252"/>
                <a:gd name="T5" fmla="*/ 190 h 2674"/>
                <a:gd name="T6" fmla="*/ 3252 w 3252"/>
                <a:gd name="T7" fmla="*/ 2674 h 2674"/>
              </a:gdLst>
              <a:ahLst/>
              <a:cxnLst>
                <a:cxn ang="0">
                  <a:pos x="T0" y="T1"/>
                </a:cxn>
                <a:cxn ang="0">
                  <a:pos x="T2" y="T3"/>
                </a:cxn>
                <a:cxn ang="0">
                  <a:pos x="T4" y="T5"/>
                </a:cxn>
                <a:cxn ang="0">
                  <a:pos x="T6" y="T7"/>
                </a:cxn>
              </a:cxnLst>
              <a:rect l="0" t="0" r="r" b="b"/>
              <a:pathLst>
                <a:path w="3252" h="2674">
                  <a:moveTo>
                    <a:pt x="3252" y="2674"/>
                  </a:moveTo>
                  <a:lnTo>
                    <a:pt x="3249" y="0"/>
                  </a:lnTo>
                  <a:lnTo>
                    <a:pt x="0" y="190"/>
                  </a:lnTo>
                  <a:lnTo>
                    <a:pt x="3252" y="2674"/>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9" name="Freeform 264"/>
            <p:cNvSpPr>
              <a:spLocks/>
            </p:cNvSpPr>
            <p:nvPr/>
          </p:nvSpPr>
          <p:spPr bwMode="auto">
            <a:xfrm>
              <a:off x="6455151" y="716849"/>
              <a:ext cx="1020238" cy="1133287"/>
            </a:xfrm>
            <a:custGeom>
              <a:avLst/>
              <a:gdLst>
                <a:gd name="T0" fmla="*/ 2383 w 3209"/>
                <a:gd name="T1" fmla="*/ 3567 h 3567"/>
                <a:gd name="T2" fmla="*/ 3209 w 3209"/>
                <a:gd name="T3" fmla="*/ 0 h 3567"/>
                <a:gd name="T4" fmla="*/ 0 w 3209"/>
                <a:gd name="T5" fmla="*/ 333 h 3567"/>
                <a:gd name="T6" fmla="*/ 2383 w 3209"/>
                <a:gd name="T7" fmla="*/ 3567 h 3567"/>
              </a:gdLst>
              <a:ahLst/>
              <a:cxnLst>
                <a:cxn ang="0">
                  <a:pos x="T0" y="T1"/>
                </a:cxn>
                <a:cxn ang="0">
                  <a:pos x="T2" y="T3"/>
                </a:cxn>
                <a:cxn ang="0">
                  <a:pos x="T4" y="T5"/>
                </a:cxn>
                <a:cxn ang="0">
                  <a:pos x="T6" y="T7"/>
                </a:cxn>
              </a:cxnLst>
              <a:rect l="0" t="0" r="r" b="b"/>
              <a:pathLst>
                <a:path w="3209" h="3567">
                  <a:moveTo>
                    <a:pt x="2383" y="3567"/>
                  </a:moveTo>
                  <a:lnTo>
                    <a:pt x="3209" y="0"/>
                  </a:lnTo>
                  <a:lnTo>
                    <a:pt x="0" y="333"/>
                  </a:lnTo>
                  <a:lnTo>
                    <a:pt x="2383" y="3567"/>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0" name="Freeform 265"/>
            <p:cNvSpPr>
              <a:spLocks/>
            </p:cNvSpPr>
            <p:nvPr/>
          </p:nvSpPr>
          <p:spPr bwMode="auto">
            <a:xfrm>
              <a:off x="5670108" y="1"/>
              <a:ext cx="1148960" cy="821752"/>
            </a:xfrm>
            <a:custGeom>
              <a:avLst/>
              <a:gdLst>
                <a:gd name="T0" fmla="*/ 3615 w 3615"/>
                <a:gd name="T1" fmla="*/ 0 h 2586"/>
                <a:gd name="T2" fmla="*/ 1481 w 3615"/>
                <a:gd name="T3" fmla="*/ 0 h 2586"/>
                <a:gd name="T4" fmla="*/ 0 w 3615"/>
                <a:gd name="T5" fmla="*/ 1292 h 2586"/>
                <a:gd name="T6" fmla="*/ 1 w 3615"/>
                <a:gd name="T7" fmla="*/ 1292 h 2586"/>
                <a:gd name="T8" fmla="*/ 2468 w 3615"/>
                <a:gd name="T9" fmla="*/ 2586 h 2586"/>
                <a:gd name="T10" fmla="*/ 3615 w 3615"/>
                <a:gd name="T11" fmla="*/ 0 h 2586"/>
              </a:gdLst>
              <a:ahLst/>
              <a:cxnLst>
                <a:cxn ang="0">
                  <a:pos x="T0" y="T1"/>
                </a:cxn>
                <a:cxn ang="0">
                  <a:pos x="T2" y="T3"/>
                </a:cxn>
                <a:cxn ang="0">
                  <a:pos x="T4" y="T5"/>
                </a:cxn>
                <a:cxn ang="0">
                  <a:pos x="T6" y="T7"/>
                </a:cxn>
                <a:cxn ang="0">
                  <a:pos x="T8" y="T9"/>
                </a:cxn>
                <a:cxn ang="0">
                  <a:pos x="T10" y="T11"/>
                </a:cxn>
              </a:cxnLst>
              <a:rect l="0" t="0" r="r" b="b"/>
              <a:pathLst>
                <a:path w="3615" h="2586">
                  <a:moveTo>
                    <a:pt x="3615" y="0"/>
                  </a:moveTo>
                  <a:lnTo>
                    <a:pt x="1481" y="0"/>
                  </a:lnTo>
                  <a:lnTo>
                    <a:pt x="0" y="1292"/>
                  </a:lnTo>
                  <a:lnTo>
                    <a:pt x="1" y="1292"/>
                  </a:lnTo>
                  <a:lnTo>
                    <a:pt x="2468" y="2586"/>
                  </a:lnTo>
                  <a:lnTo>
                    <a:pt x="3615" y="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1" name="Freeform 266"/>
            <p:cNvSpPr>
              <a:spLocks/>
            </p:cNvSpPr>
            <p:nvPr/>
          </p:nvSpPr>
          <p:spPr bwMode="auto">
            <a:xfrm>
              <a:off x="5670108" y="411672"/>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2" name="Freeform 267"/>
            <p:cNvSpPr>
              <a:spLocks/>
            </p:cNvSpPr>
            <p:nvPr/>
          </p:nvSpPr>
          <p:spPr bwMode="auto">
            <a:xfrm>
              <a:off x="5670108" y="411672"/>
              <a:ext cx="1541481" cy="1438464"/>
            </a:xfrm>
            <a:custGeom>
              <a:avLst/>
              <a:gdLst>
                <a:gd name="T0" fmla="*/ 1 w 4851"/>
                <a:gd name="T1" fmla="*/ 0 h 4528"/>
                <a:gd name="T2" fmla="*/ 0 w 4851"/>
                <a:gd name="T3" fmla="*/ 0 h 4528"/>
                <a:gd name="T4" fmla="*/ 528 w 4851"/>
                <a:gd name="T5" fmla="*/ 2862 h 4528"/>
                <a:gd name="T6" fmla="*/ 4851 w 4851"/>
                <a:gd name="T7" fmla="*/ 4528 h 4528"/>
                <a:gd name="T8" fmla="*/ 2468 w 4851"/>
                <a:gd name="T9" fmla="*/ 1294 h 4528"/>
                <a:gd name="T10" fmla="*/ 1 w 4851"/>
                <a:gd name="T11" fmla="*/ 0 h 4528"/>
              </a:gdLst>
              <a:ahLst/>
              <a:cxnLst>
                <a:cxn ang="0">
                  <a:pos x="T0" y="T1"/>
                </a:cxn>
                <a:cxn ang="0">
                  <a:pos x="T2" y="T3"/>
                </a:cxn>
                <a:cxn ang="0">
                  <a:pos x="T4" y="T5"/>
                </a:cxn>
                <a:cxn ang="0">
                  <a:pos x="T6" y="T7"/>
                </a:cxn>
                <a:cxn ang="0">
                  <a:pos x="T8" y="T9"/>
                </a:cxn>
                <a:cxn ang="0">
                  <a:pos x="T10" y="T11"/>
                </a:cxn>
              </a:cxnLst>
              <a:rect l="0" t="0" r="r" b="b"/>
              <a:pathLst>
                <a:path w="4851" h="4528">
                  <a:moveTo>
                    <a:pt x="1" y="0"/>
                  </a:moveTo>
                  <a:lnTo>
                    <a:pt x="0" y="0"/>
                  </a:lnTo>
                  <a:lnTo>
                    <a:pt x="528" y="2862"/>
                  </a:lnTo>
                  <a:lnTo>
                    <a:pt x="4851" y="4528"/>
                  </a:lnTo>
                  <a:lnTo>
                    <a:pt x="2468" y="1294"/>
                  </a:lnTo>
                  <a:lnTo>
                    <a:pt x="1" y="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3" name="Freeform 268"/>
            <p:cNvSpPr>
              <a:spLocks/>
            </p:cNvSpPr>
            <p:nvPr/>
          </p:nvSpPr>
          <p:spPr bwMode="auto">
            <a:xfrm>
              <a:off x="4915259" y="411672"/>
              <a:ext cx="923300" cy="1381243"/>
            </a:xfrm>
            <a:custGeom>
              <a:avLst/>
              <a:gdLst>
                <a:gd name="T0" fmla="*/ 2377 w 2905"/>
                <a:gd name="T1" fmla="*/ 0 h 4348"/>
                <a:gd name="T2" fmla="*/ 0 w 2905"/>
                <a:gd name="T3" fmla="*/ 1378 h 4348"/>
                <a:gd name="T4" fmla="*/ 577 w 2905"/>
                <a:gd name="T5" fmla="*/ 4348 h 4348"/>
                <a:gd name="T6" fmla="*/ 2905 w 2905"/>
                <a:gd name="T7" fmla="*/ 2862 h 4348"/>
                <a:gd name="T8" fmla="*/ 2377 w 2905"/>
                <a:gd name="T9" fmla="*/ 0 h 4348"/>
              </a:gdLst>
              <a:ahLst/>
              <a:cxnLst>
                <a:cxn ang="0">
                  <a:pos x="T0" y="T1"/>
                </a:cxn>
                <a:cxn ang="0">
                  <a:pos x="T2" y="T3"/>
                </a:cxn>
                <a:cxn ang="0">
                  <a:pos x="T4" y="T5"/>
                </a:cxn>
                <a:cxn ang="0">
                  <a:pos x="T6" y="T7"/>
                </a:cxn>
                <a:cxn ang="0">
                  <a:pos x="T8" y="T9"/>
                </a:cxn>
              </a:cxnLst>
              <a:rect l="0" t="0" r="r" b="b"/>
              <a:pathLst>
                <a:path w="2905" h="4348">
                  <a:moveTo>
                    <a:pt x="2377" y="0"/>
                  </a:moveTo>
                  <a:lnTo>
                    <a:pt x="0" y="1378"/>
                  </a:lnTo>
                  <a:lnTo>
                    <a:pt x="577" y="4348"/>
                  </a:lnTo>
                  <a:lnTo>
                    <a:pt x="2905" y="2862"/>
                  </a:lnTo>
                  <a:lnTo>
                    <a:pt x="2377"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4" name="Freeform 269"/>
            <p:cNvSpPr>
              <a:spLocks/>
            </p:cNvSpPr>
            <p:nvPr/>
          </p:nvSpPr>
          <p:spPr bwMode="auto">
            <a:xfrm>
              <a:off x="5229912" y="1"/>
              <a:ext cx="910587" cy="411671"/>
            </a:xfrm>
            <a:custGeom>
              <a:avLst/>
              <a:gdLst>
                <a:gd name="T0" fmla="*/ 0 w 2865"/>
                <a:gd name="T1" fmla="*/ 0 h 1292"/>
                <a:gd name="T2" fmla="*/ 1384 w 2865"/>
                <a:gd name="T3" fmla="*/ 1292 h 1292"/>
                <a:gd name="T4" fmla="*/ 2865 w 2865"/>
                <a:gd name="T5" fmla="*/ 0 h 1292"/>
                <a:gd name="T6" fmla="*/ 0 w 2865"/>
                <a:gd name="T7" fmla="*/ 0 h 1292"/>
              </a:gdLst>
              <a:ahLst/>
              <a:cxnLst>
                <a:cxn ang="0">
                  <a:pos x="T0" y="T1"/>
                </a:cxn>
                <a:cxn ang="0">
                  <a:pos x="T2" y="T3"/>
                </a:cxn>
                <a:cxn ang="0">
                  <a:pos x="T4" y="T5"/>
                </a:cxn>
                <a:cxn ang="0">
                  <a:pos x="T6" y="T7"/>
                </a:cxn>
              </a:cxnLst>
              <a:rect l="0" t="0" r="r" b="b"/>
              <a:pathLst>
                <a:path w="2865" h="1292">
                  <a:moveTo>
                    <a:pt x="0" y="0"/>
                  </a:moveTo>
                  <a:lnTo>
                    <a:pt x="1384" y="1292"/>
                  </a:lnTo>
                  <a:lnTo>
                    <a:pt x="2865" y="0"/>
                  </a:lnTo>
                  <a:lnTo>
                    <a:pt x="0"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5" name="Freeform 270"/>
            <p:cNvSpPr>
              <a:spLocks/>
            </p:cNvSpPr>
            <p:nvPr/>
          </p:nvSpPr>
          <p:spPr bwMode="auto">
            <a:xfrm>
              <a:off x="4066650" y="1"/>
              <a:ext cx="1603459" cy="848773"/>
            </a:xfrm>
            <a:custGeom>
              <a:avLst/>
              <a:gdLst>
                <a:gd name="T0" fmla="*/ 5044 w 5044"/>
                <a:gd name="T1" fmla="*/ 1292 h 2670"/>
                <a:gd name="T2" fmla="*/ 3660 w 5044"/>
                <a:gd name="T3" fmla="*/ 0 h 2670"/>
                <a:gd name="T4" fmla="*/ 796 w 5044"/>
                <a:gd name="T5" fmla="*/ 0 h 2670"/>
                <a:gd name="T6" fmla="*/ 0 w 5044"/>
                <a:gd name="T7" fmla="*/ 1691 h 2670"/>
                <a:gd name="T8" fmla="*/ 2666 w 5044"/>
                <a:gd name="T9" fmla="*/ 2670 h 2670"/>
                <a:gd name="T10" fmla="*/ 2667 w 5044"/>
                <a:gd name="T11" fmla="*/ 2670 h 2670"/>
                <a:gd name="T12" fmla="*/ 5044 w 5044"/>
                <a:gd name="T13" fmla="*/ 1292 h 2670"/>
              </a:gdLst>
              <a:ahLst/>
              <a:cxnLst>
                <a:cxn ang="0">
                  <a:pos x="T0" y="T1"/>
                </a:cxn>
                <a:cxn ang="0">
                  <a:pos x="T2" y="T3"/>
                </a:cxn>
                <a:cxn ang="0">
                  <a:pos x="T4" y="T5"/>
                </a:cxn>
                <a:cxn ang="0">
                  <a:pos x="T6" y="T7"/>
                </a:cxn>
                <a:cxn ang="0">
                  <a:pos x="T8" y="T9"/>
                </a:cxn>
                <a:cxn ang="0">
                  <a:pos x="T10" y="T11"/>
                </a:cxn>
                <a:cxn ang="0">
                  <a:pos x="T12" y="T13"/>
                </a:cxn>
              </a:cxnLst>
              <a:rect l="0" t="0" r="r" b="b"/>
              <a:pathLst>
                <a:path w="5044" h="2670">
                  <a:moveTo>
                    <a:pt x="5044" y="1292"/>
                  </a:moveTo>
                  <a:lnTo>
                    <a:pt x="3660" y="0"/>
                  </a:lnTo>
                  <a:lnTo>
                    <a:pt x="796" y="0"/>
                  </a:lnTo>
                  <a:lnTo>
                    <a:pt x="0" y="1691"/>
                  </a:lnTo>
                  <a:lnTo>
                    <a:pt x="2666" y="2670"/>
                  </a:lnTo>
                  <a:lnTo>
                    <a:pt x="2667" y="2670"/>
                  </a:lnTo>
                  <a:lnTo>
                    <a:pt x="5044" y="1292"/>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6" name="Freeform 271"/>
            <p:cNvSpPr>
              <a:spLocks/>
            </p:cNvSpPr>
            <p:nvPr/>
          </p:nvSpPr>
          <p:spPr bwMode="auto">
            <a:xfrm>
              <a:off x="4139751" y="848774"/>
              <a:ext cx="958261" cy="944140"/>
            </a:xfrm>
            <a:custGeom>
              <a:avLst/>
              <a:gdLst>
                <a:gd name="T0" fmla="*/ 2437 w 3014"/>
                <a:gd name="T1" fmla="*/ 0 h 2970"/>
                <a:gd name="T2" fmla="*/ 2436 w 3014"/>
                <a:gd name="T3" fmla="*/ 0 h 2970"/>
                <a:gd name="T4" fmla="*/ 0 w 3014"/>
                <a:gd name="T5" fmla="*/ 1359 h 2970"/>
                <a:gd name="T6" fmla="*/ 3014 w 3014"/>
                <a:gd name="T7" fmla="*/ 2970 h 2970"/>
                <a:gd name="T8" fmla="*/ 2437 w 3014"/>
                <a:gd name="T9" fmla="*/ 0 h 2970"/>
              </a:gdLst>
              <a:ahLst/>
              <a:cxnLst>
                <a:cxn ang="0">
                  <a:pos x="T0" y="T1"/>
                </a:cxn>
                <a:cxn ang="0">
                  <a:pos x="T2" y="T3"/>
                </a:cxn>
                <a:cxn ang="0">
                  <a:pos x="T4" y="T5"/>
                </a:cxn>
                <a:cxn ang="0">
                  <a:pos x="T6" y="T7"/>
                </a:cxn>
                <a:cxn ang="0">
                  <a:pos x="T8" y="T9"/>
                </a:cxn>
              </a:cxnLst>
              <a:rect l="0" t="0" r="r" b="b"/>
              <a:pathLst>
                <a:path w="3014" h="2970">
                  <a:moveTo>
                    <a:pt x="2437" y="0"/>
                  </a:moveTo>
                  <a:lnTo>
                    <a:pt x="2436" y="0"/>
                  </a:lnTo>
                  <a:lnTo>
                    <a:pt x="0" y="1359"/>
                  </a:lnTo>
                  <a:lnTo>
                    <a:pt x="3014" y="2970"/>
                  </a:lnTo>
                  <a:lnTo>
                    <a:pt x="2437"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7" name="Freeform 272"/>
            <p:cNvSpPr>
              <a:spLocks/>
            </p:cNvSpPr>
            <p:nvPr/>
          </p:nvSpPr>
          <p:spPr bwMode="auto">
            <a:xfrm>
              <a:off x="5544565" y="1320844"/>
              <a:ext cx="985277" cy="1165076"/>
            </a:xfrm>
            <a:custGeom>
              <a:avLst/>
              <a:gdLst>
                <a:gd name="T0" fmla="*/ 0 w 3101"/>
                <a:gd name="T1" fmla="*/ 3203 h 3663"/>
                <a:gd name="T2" fmla="*/ 3101 w 3101"/>
                <a:gd name="T3" fmla="*/ 3663 h 3663"/>
                <a:gd name="T4" fmla="*/ 926 w 3101"/>
                <a:gd name="T5" fmla="*/ 0 h 3663"/>
                <a:gd name="T6" fmla="*/ 0 w 3101"/>
                <a:gd name="T7" fmla="*/ 3203 h 3663"/>
              </a:gdLst>
              <a:ahLst/>
              <a:cxnLst>
                <a:cxn ang="0">
                  <a:pos x="T0" y="T1"/>
                </a:cxn>
                <a:cxn ang="0">
                  <a:pos x="T2" y="T3"/>
                </a:cxn>
                <a:cxn ang="0">
                  <a:pos x="T4" y="T5"/>
                </a:cxn>
                <a:cxn ang="0">
                  <a:pos x="T6" y="T7"/>
                </a:cxn>
              </a:cxnLst>
              <a:rect l="0" t="0" r="r" b="b"/>
              <a:pathLst>
                <a:path w="3101" h="3663">
                  <a:moveTo>
                    <a:pt x="0" y="3203"/>
                  </a:moveTo>
                  <a:lnTo>
                    <a:pt x="3101" y="3663"/>
                  </a:lnTo>
                  <a:lnTo>
                    <a:pt x="926" y="0"/>
                  </a:lnTo>
                  <a:lnTo>
                    <a:pt x="0" y="3203"/>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8" name="Freeform 273"/>
            <p:cNvSpPr>
              <a:spLocks/>
            </p:cNvSpPr>
            <p:nvPr/>
          </p:nvSpPr>
          <p:spPr bwMode="auto">
            <a:xfrm>
              <a:off x="5544565" y="2339689"/>
              <a:ext cx="985277" cy="856721"/>
            </a:xfrm>
            <a:custGeom>
              <a:avLst/>
              <a:gdLst>
                <a:gd name="T0" fmla="*/ 3101 w 3101"/>
                <a:gd name="T1" fmla="*/ 460 h 2698"/>
                <a:gd name="T2" fmla="*/ 0 w 3101"/>
                <a:gd name="T3" fmla="*/ 0 h 2698"/>
                <a:gd name="T4" fmla="*/ 1739 w 3101"/>
                <a:gd name="T5" fmla="*/ 2698 h 2698"/>
                <a:gd name="T6" fmla="*/ 3101 w 3101"/>
                <a:gd name="T7" fmla="*/ 460 h 2698"/>
              </a:gdLst>
              <a:ahLst/>
              <a:cxnLst>
                <a:cxn ang="0">
                  <a:pos x="T0" y="T1"/>
                </a:cxn>
                <a:cxn ang="0">
                  <a:pos x="T2" y="T3"/>
                </a:cxn>
                <a:cxn ang="0">
                  <a:pos x="T4" y="T5"/>
                </a:cxn>
                <a:cxn ang="0">
                  <a:pos x="T6" y="T7"/>
                </a:cxn>
              </a:cxnLst>
              <a:rect l="0" t="0" r="r" b="b"/>
              <a:pathLst>
                <a:path w="3101" h="2698">
                  <a:moveTo>
                    <a:pt x="3101" y="460"/>
                  </a:moveTo>
                  <a:lnTo>
                    <a:pt x="0" y="0"/>
                  </a:lnTo>
                  <a:lnTo>
                    <a:pt x="1739" y="2698"/>
                  </a:lnTo>
                  <a:lnTo>
                    <a:pt x="3101" y="46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9" name="Freeform 274"/>
            <p:cNvSpPr>
              <a:spLocks/>
            </p:cNvSpPr>
            <p:nvPr/>
          </p:nvSpPr>
          <p:spPr bwMode="auto">
            <a:xfrm>
              <a:off x="4398783" y="1320844"/>
              <a:ext cx="1439775" cy="1365348"/>
            </a:xfrm>
            <a:custGeom>
              <a:avLst/>
              <a:gdLst>
                <a:gd name="T0" fmla="*/ 3603 w 4529"/>
                <a:gd name="T1" fmla="*/ 3203 h 4295"/>
                <a:gd name="T2" fmla="*/ 4529 w 4529"/>
                <a:gd name="T3" fmla="*/ 0 h 4295"/>
                <a:gd name="T4" fmla="*/ 2201 w 4529"/>
                <a:gd name="T5" fmla="*/ 1486 h 4295"/>
                <a:gd name="T6" fmla="*/ 0 w 4529"/>
                <a:gd name="T7" fmla="*/ 4295 h 4295"/>
                <a:gd name="T8" fmla="*/ 3603 w 4529"/>
                <a:gd name="T9" fmla="*/ 3203 h 4295"/>
              </a:gdLst>
              <a:ahLst/>
              <a:cxnLst>
                <a:cxn ang="0">
                  <a:pos x="T0" y="T1"/>
                </a:cxn>
                <a:cxn ang="0">
                  <a:pos x="T2" y="T3"/>
                </a:cxn>
                <a:cxn ang="0">
                  <a:pos x="T4" y="T5"/>
                </a:cxn>
                <a:cxn ang="0">
                  <a:pos x="T6" y="T7"/>
                </a:cxn>
                <a:cxn ang="0">
                  <a:pos x="T8" y="T9"/>
                </a:cxn>
              </a:cxnLst>
              <a:rect l="0" t="0" r="r" b="b"/>
              <a:pathLst>
                <a:path w="4529" h="4295">
                  <a:moveTo>
                    <a:pt x="3603" y="3203"/>
                  </a:moveTo>
                  <a:lnTo>
                    <a:pt x="4529" y="0"/>
                  </a:lnTo>
                  <a:lnTo>
                    <a:pt x="2201" y="1486"/>
                  </a:lnTo>
                  <a:lnTo>
                    <a:pt x="0" y="4295"/>
                  </a:lnTo>
                  <a:lnTo>
                    <a:pt x="3603" y="3203"/>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0" name="Freeform 275"/>
            <p:cNvSpPr>
              <a:spLocks/>
            </p:cNvSpPr>
            <p:nvPr/>
          </p:nvSpPr>
          <p:spPr bwMode="auto">
            <a:xfrm>
              <a:off x="5838558" y="1320844"/>
              <a:ext cx="1373031" cy="1165076"/>
            </a:xfrm>
            <a:custGeom>
              <a:avLst/>
              <a:gdLst>
                <a:gd name="T0" fmla="*/ 0 w 4323"/>
                <a:gd name="T1" fmla="*/ 0 h 3663"/>
                <a:gd name="T2" fmla="*/ 2175 w 4323"/>
                <a:gd name="T3" fmla="*/ 3663 h 3663"/>
                <a:gd name="T4" fmla="*/ 4323 w 4323"/>
                <a:gd name="T5" fmla="*/ 1666 h 3663"/>
                <a:gd name="T6" fmla="*/ 0 w 4323"/>
                <a:gd name="T7" fmla="*/ 0 h 3663"/>
              </a:gdLst>
              <a:ahLst/>
              <a:cxnLst>
                <a:cxn ang="0">
                  <a:pos x="T0" y="T1"/>
                </a:cxn>
                <a:cxn ang="0">
                  <a:pos x="T2" y="T3"/>
                </a:cxn>
                <a:cxn ang="0">
                  <a:pos x="T4" y="T5"/>
                </a:cxn>
                <a:cxn ang="0">
                  <a:pos x="T6" y="T7"/>
                </a:cxn>
              </a:cxnLst>
              <a:rect l="0" t="0" r="r" b="b"/>
              <a:pathLst>
                <a:path w="4323" h="3663">
                  <a:moveTo>
                    <a:pt x="0" y="0"/>
                  </a:moveTo>
                  <a:lnTo>
                    <a:pt x="2175" y="3663"/>
                  </a:lnTo>
                  <a:lnTo>
                    <a:pt x="4323" y="1666"/>
                  </a:lnTo>
                  <a:lnTo>
                    <a:pt x="0"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1" name="Freeform 276"/>
            <p:cNvSpPr>
              <a:spLocks/>
            </p:cNvSpPr>
            <p:nvPr/>
          </p:nvSpPr>
          <p:spPr bwMode="auto">
            <a:xfrm>
              <a:off x="6096002" y="3196410"/>
              <a:ext cx="821594" cy="882152"/>
            </a:xfrm>
            <a:custGeom>
              <a:avLst/>
              <a:gdLst>
                <a:gd name="T0" fmla="*/ 209 w 2585"/>
                <a:gd name="T1" fmla="*/ 2775 h 2775"/>
                <a:gd name="T2" fmla="*/ 2585 w 2585"/>
                <a:gd name="T3" fmla="*/ 1429 h 2775"/>
                <a:gd name="T4" fmla="*/ 0 w 2585"/>
                <a:gd name="T5" fmla="*/ 0 h 2775"/>
                <a:gd name="T6" fmla="*/ 209 w 2585"/>
                <a:gd name="T7" fmla="*/ 2775 h 2775"/>
              </a:gdLst>
              <a:ahLst/>
              <a:cxnLst>
                <a:cxn ang="0">
                  <a:pos x="T0" y="T1"/>
                </a:cxn>
                <a:cxn ang="0">
                  <a:pos x="T2" y="T3"/>
                </a:cxn>
                <a:cxn ang="0">
                  <a:pos x="T4" y="T5"/>
                </a:cxn>
                <a:cxn ang="0">
                  <a:pos x="T6" y="T7"/>
                </a:cxn>
              </a:cxnLst>
              <a:rect l="0" t="0" r="r" b="b"/>
              <a:pathLst>
                <a:path w="2585" h="2775">
                  <a:moveTo>
                    <a:pt x="209" y="2775"/>
                  </a:moveTo>
                  <a:lnTo>
                    <a:pt x="2585" y="1429"/>
                  </a:lnTo>
                  <a:lnTo>
                    <a:pt x="0" y="0"/>
                  </a:lnTo>
                  <a:lnTo>
                    <a:pt x="209" y="2775"/>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2" name="Freeform 277"/>
            <p:cNvSpPr>
              <a:spLocks/>
            </p:cNvSpPr>
            <p:nvPr/>
          </p:nvSpPr>
          <p:spPr bwMode="auto">
            <a:xfrm>
              <a:off x="6162746" y="3650996"/>
              <a:ext cx="810469" cy="1492505"/>
            </a:xfrm>
            <a:custGeom>
              <a:avLst/>
              <a:gdLst>
                <a:gd name="T0" fmla="*/ 2376 w 2547"/>
                <a:gd name="T1" fmla="*/ 0 h 4694"/>
                <a:gd name="T2" fmla="*/ 0 w 2547"/>
                <a:gd name="T3" fmla="*/ 1346 h 4694"/>
                <a:gd name="T4" fmla="*/ 560 w 2547"/>
                <a:gd name="T5" fmla="*/ 4694 h 4694"/>
                <a:gd name="T6" fmla="*/ 2547 w 2547"/>
                <a:gd name="T7" fmla="*/ 2266 h 4694"/>
                <a:gd name="T8" fmla="*/ 2376 w 2547"/>
                <a:gd name="T9" fmla="*/ 0 h 4694"/>
              </a:gdLst>
              <a:ahLst/>
              <a:cxnLst>
                <a:cxn ang="0">
                  <a:pos x="T0" y="T1"/>
                </a:cxn>
                <a:cxn ang="0">
                  <a:pos x="T2" y="T3"/>
                </a:cxn>
                <a:cxn ang="0">
                  <a:pos x="T4" y="T5"/>
                </a:cxn>
                <a:cxn ang="0">
                  <a:pos x="T6" y="T7"/>
                </a:cxn>
                <a:cxn ang="0">
                  <a:pos x="T8" y="T9"/>
                </a:cxn>
              </a:cxnLst>
              <a:rect l="0" t="0" r="r" b="b"/>
              <a:pathLst>
                <a:path w="2547" h="4694">
                  <a:moveTo>
                    <a:pt x="2376" y="0"/>
                  </a:moveTo>
                  <a:lnTo>
                    <a:pt x="0" y="1346"/>
                  </a:lnTo>
                  <a:lnTo>
                    <a:pt x="560" y="4694"/>
                  </a:lnTo>
                  <a:lnTo>
                    <a:pt x="2547" y="2266"/>
                  </a:lnTo>
                  <a:lnTo>
                    <a:pt x="2376" y="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3" name="Freeform 278"/>
            <p:cNvSpPr>
              <a:spLocks/>
            </p:cNvSpPr>
            <p:nvPr/>
          </p:nvSpPr>
          <p:spPr bwMode="auto">
            <a:xfrm>
              <a:off x="5080532" y="3196410"/>
              <a:ext cx="1082216" cy="1076066"/>
            </a:xfrm>
            <a:custGeom>
              <a:avLst/>
              <a:gdLst>
                <a:gd name="T0" fmla="*/ 3406 w 3406"/>
                <a:gd name="T1" fmla="*/ 2775 h 3382"/>
                <a:gd name="T2" fmla="*/ 3197 w 3406"/>
                <a:gd name="T3" fmla="*/ 0 h 3382"/>
                <a:gd name="T4" fmla="*/ 0 w 3406"/>
                <a:gd name="T5" fmla="*/ 3382 h 3382"/>
                <a:gd name="T6" fmla="*/ 3406 w 3406"/>
                <a:gd name="T7" fmla="*/ 2775 h 3382"/>
              </a:gdLst>
              <a:ahLst/>
              <a:cxnLst>
                <a:cxn ang="0">
                  <a:pos x="T0" y="T1"/>
                </a:cxn>
                <a:cxn ang="0">
                  <a:pos x="T2" y="T3"/>
                </a:cxn>
                <a:cxn ang="0">
                  <a:pos x="T4" y="T5"/>
                </a:cxn>
                <a:cxn ang="0">
                  <a:pos x="T6" y="T7"/>
                </a:cxn>
              </a:cxnLst>
              <a:rect l="0" t="0" r="r" b="b"/>
              <a:pathLst>
                <a:path w="3406" h="3382">
                  <a:moveTo>
                    <a:pt x="3406" y="2775"/>
                  </a:moveTo>
                  <a:lnTo>
                    <a:pt x="3197" y="0"/>
                  </a:lnTo>
                  <a:lnTo>
                    <a:pt x="0" y="3382"/>
                  </a:lnTo>
                  <a:lnTo>
                    <a:pt x="3406" y="2775"/>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4" name="Freeform 279"/>
            <p:cNvSpPr>
              <a:spLocks/>
            </p:cNvSpPr>
            <p:nvPr/>
          </p:nvSpPr>
          <p:spPr bwMode="auto">
            <a:xfrm>
              <a:off x="6096002" y="2485920"/>
              <a:ext cx="1547838" cy="1165076"/>
            </a:xfrm>
            <a:custGeom>
              <a:avLst/>
              <a:gdLst>
                <a:gd name="T0" fmla="*/ 0 w 4868"/>
                <a:gd name="T1" fmla="*/ 2238 h 3667"/>
                <a:gd name="T2" fmla="*/ 2585 w 4868"/>
                <a:gd name="T3" fmla="*/ 3667 h 3667"/>
                <a:gd name="T4" fmla="*/ 4868 w 4868"/>
                <a:gd name="T5" fmla="*/ 1862 h 3667"/>
                <a:gd name="T6" fmla="*/ 1362 w 4868"/>
                <a:gd name="T7" fmla="*/ 0 h 3667"/>
                <a:gd name="T8" fmla="*/ 0 w 4868"/>
                <a:gd name="T9" fmla="*/ 2238 h 3667"/>
              </a:gdLst>
              <a:ahLst/>
              <a:cxnLst>
                <a:cxn ang="0">
                  <a:pos x="T0" y="T1"/>
                </a:cxn>
                <a:cxn ang="0">
                  <a:pos x="T2" y="T3"/>
                </a:cxn>
                <a:cxn ang="0">
                  <a:pos x="T4" y="T5"/>
                </a:cxn>
                <a:cxn ang="0">
                  <a:pos x="T6" y="T7"/>
                </a:cxn>
                <a:cxn ang="0">
                  <a:pos x="T8" y="T9"/>
                </a:cxn>
              </a:cxnLst>
              <a:rect l="0" t="0" r="r" b="b"/>
              <a:pathLst>
                <a:path w="4868" h="3667">
                  <a:moveTo>
                    <a:pt x="0" y="2238"/>
                  </a:moveTo>
                  <a:lnTo>
                    <a:pt x="2585" y="3667"/>
                  </a:lnTo>
                  <a:lnTo>
                    <a:pt x="4868" y="1862"/>
                  </a:lnTo>
                  <a:lnTo>
                    <a:pt x="1362" y="0"/>
                  </a:lnTo>
                  <a:lnTo>
                    <a:pt x="0" y="2238"/>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5" name="Freeform 280"/>
            <p:cNvSpPr>
              <a:spLocks/>
            </p:cNvSpPr>
            <p:nvPr/>
          </p:nvSpPr>
          <p:spPr bwMode="auto">
            <a:xfrm>
              <a:off x="4934329" y="4272475"/>
              <a:ext cx="1406403" cy="871025"/>
            </a:xfrm>
            <a:custGeom>
              <a:avLst/>
              <a:gdLst>
                <a:gd name="T0" fmla="*/ 460 w 4426"/>
                <a:gd name="T1" fmla="*/ 0 h 2741"/>
                <a:gd name="T2" fmla="*/ 0 w 4426"/>
                <a:gd name="T3" fmla="*/ 2741 h 2741"/>
                <a:gd name="T4" fmla="*/ 4426 w 4426"/>
                <a:gd name="T5" fmla="*/ 2741 h 2741"/>
                <a:gd name="T6" fmla="*/ 460 w 4426"/>
                <a:gd name="T7" fmla="*/ 0 h 2741"/>
              </a:gdLst>
              <a:ahLst/>
              <a:cxnLst>
                <a:cxn ang="0">
                  <a:pos x="T0" y="T1"/>
                </a:cxn>
                <a:cxn ang="0">
                  <a:pos x="T2" y="T3"/>
                </a:cxn>
                <a:cxn ang="0">
                  <a:pos x="T4" y="T5"/>
                </a:cxn>
                <a:cxn ang="0">
                  <a:pos x="T6" y="T7"/>
                </a:cxn>
              </a:cxnLst>
              <a:rect l="0" t="0" r="r" b="b"/>
              <a:pathLst>
                <a:path w="4426" h="2741">
                  <a:moveTo>
                    <a:pt x="460" y="0"/>
                  </a:moveTo>
                  <a:lnTo>
                    <a:pt x="0" y="2741"/>
                  </a:lnTo>
                  <a:lnTo>
                    <a:pt x="4426" y="2741"/>
                  </a:lnTo>
                  <a:lnTo>
                    <a:pt x="460"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6" name="Freeform 281"/>
            <p:cNvSpPr>
              <a:spLocks/>
            </p:cNvSpPr>
            <p:nvPr/>
          </p:nvSpPr>
          <p:spPr bwMode="auto">
            <a:xfrm>
              <a:off x="4141340" y="4272475"/>
              <a:ext cx="939192" cy="871025"/>
            </a:xfrm>
            <a:custGeom>
              <a:avLst/>
              <a:gdLst>
                <a:gd name="T0" fmla="*/ 2494 w 2954"/>
                <a:gd name="T1" fmla="*/ 2741 h 2741"/>
                <a:gd name="T2" fmla="*/ 2954 w 2954"/>
                <a:gd name="T3" fmla="*/ 0 h 2741"/>
                <a:gd name="T4" fmla="*/ 0 w 2954"/>
                <a:gd name="T5" fmla="*/ 2741 h 2741"/>
                <a:gd name="T6" fmla="*/ 2494 w 2954"/>
                <a:gd name="T7" fmla="*/ 2741 h 2741"/>
              </a:gdLst>
              <a:ahLst/>
              <a:cxnLst>
                <a:cxn ang="0">
                  <a:pos x="T0" y="T1"/>
                </a:cxn>
                <a:cxn ang="0">
                  <a:pos x="T2" y="T3"/>
                </a:cxn>
                <a:cxn ang="0">
                  <a:pos x="T4" y="T5"/>
                </a:cxn>
                <a:cxn ang="0">
                  <a:pos x="T6" y="T7"/>
                </a:cxn>
              </a:cxnLst>
              <a:rect l="0" t="0" r="r" b="b"/>
              <a:pathLst>
                <a:path w="2954" h="2741">
                  <a:moveTo>
                    <a:pt x="2494" y="2741"/>
                  </a:moveTo>
                  <a:lnTo>
                    <a:pt x="2954" y="0"/>
                  </a:lnTo>
                  <a:lnTo>
                    <a:pt x="0" y="2741"/>
                  </a:lnTo>
                  <a:lnTo>
                    <a:pt x="2494" y="2741"/>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7" name="Freeform 282"/>
            <p:cNvSpPr>
              <a:spLocks/>
            </p:cNvSpPr>
            <p:nvPr/>
          </p:nvSpPr>
          <p:spPr bwMode="auto">
            <a:xfrm>
              <a:off x="5080532" y="4078560"/>
              <a:ext cx="1260201" cy="1064940"/>
            </a:xfrm>
            <a:custGeom>
              <a:avLst/>
              <a:gdLst>
                <a:gd name="T0" fmla="*/ 3406 w 3966"/>
                <a:gd name="T1" fmla="*/ 0 h 3348"/>
                <a:gd name="T2" fmla="*/ 0 w 3966"/>
                <a:gd name="T3" fmla="*/ 607 h 3348"/>
                <a:gd name="T4" fmla="*/ 3966 w 3966"/>
                <a:gd name="T5" fmla="*/ 3348 h 3348"/>
                <a:gd name="T6" fmla="*/ 3406 w 3966"/>
                <a:gd name="T7" fmla="*/ 0 h 3348"/>
              </a:gdLst>
              <a:ahLst/>
              <a:cxnLst>
                <a:cxn ang="0">
                  <a:pos x="T0" y="T1"/>
                </a:cxn>
                <a:cxn ang="0">
                  <a:pos x="T2" y="T3"/>
                </a:cxn>
                <a:cxn ang="0">
                  <a:pos x="T4" y="T5"/>
                </a:cxn>
                <a:cxn ang="0">
                  <a:pos x="T6" y="T7"/>
                </a:cxn>
              </a:cxnLst>
              <a:rect l="0" t="0" r="r" b="b"/>
              <a:pathLst>
                <a:path w="3966" h="3348">
                  <a:moveTo>
                    <a:pt x="3406" y="0"/>
                  </a:moveTo>
                  <a:lnTo>
                    <a:pt x="0" y="607"/>
                  </a:lnTo>
                  <a:lnTo>
                    <a:pt x="3966" y="3348"/>
                  </a:lnTo>
                  <a:lnTo>
                    <a:pt x="3406"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8" name="Freeform 283"/>
            <p:cNvSpPr>
              <a:spLocks/>
            </p:cNvSpPr>
            <p:nvPr/>
          </p:nvSpPr>
          <p:spPr bwMode="auto">
            <a:xfrm>
              <a:off x="4427388" y="3196410"/>
              <a:ext cx="1668614" cy="1076066"/>
            </a:xfrm>
            <a:custGeom>
              <a:avLst/>
              <a:gdLst>
                <a:gd name="T0" fmla="*/ 2057 w 5254"/>
                <a:gd name="T1" fmla="*/ 3382 h 3382"/>
                <a:gd name="T2" fmla="*/ 5254 w 5254"/>
                <a:gd name="T3" fmla="*/ 0 h 3382"/>
                <a:gd name="T4" fmla="*/ 0 w 5254"/>
                <a:gd name="T5" fmla="*/ 491 h 3382"/>
                <a:gd name="T6" fmla="*/ 2057 w 5254"/>
                <a:gd name="T7" fmla="*/ 3382 h 3382"/>
              </a:gdLst>
              <a:ahLst/>
              <a:cxnLst>
                <a:cxn ang="0">
                  <a:pos x="T0" y="T1"/>
                </a:cxn>
                <a:cxn ang="0">
                  <a:pos x="T2" y="T3"/>
                </a:cxn>
                <a:cxn ang="0">
                  <a:pos x="T4" y="T5"/>
                </a:cxn>
                <a:cxn ang="0">
                  <a:pos x="T6" y="T7"/>
                </a:cxn>
              </a:cxnLst>
              <a:rect l="0" t="0" r="r" b="b"/>
              <a:pathLst>
                <a:path w="5254" h="3382">
                  <a:moveTo>
                    <a:pt x="2057" y="3382"/>
                  </a:moveTo>
                  <a:lnTo>
                    <a:pt x="5254" y="0"/>
                  </a:lnTo>
                  <a:lnTo>
                    <a:pt x="0" y="491"/>
                  </a:lnTo>
                  <a:lnTo>
                    <a:pt x="2057" y="3382"/>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9" name="Freeform 284"/>
            <p:cNvSpPr>
              <a:spLocks/>
            </p:cNvSpPr>
            <p:nvPr/>
          </p:nvSpPr>
          <p:spPr bwMode="auto">
            <a:xfrm>
              <a:off x="6917596" y="3077199"/>
              <a:ext cx="726245" cy="696184"/>
            </a:xfrm>
            <a:custGeom>
              <a:avLst/>
              <a:gdLst>
                <a:gd name="T0" fmla="*/ 2203 w 2283"/>
                <a:gd name="T1" fmla="*/ 2189 h 2189"/>
                <a:gd name="T2" fmla="*/ 2283 w 2283"/>
                <a:gd name="T3" fmla="*/ 0 h 2189"/>
                <a:gd name="T4" fmla="*/ 0 w 2283"/>
                <a:gd name="T5" fmla="*/ 1805 h 2189"/>
                <a:gd name="T6" fmla="*/ 2203 w 2283"/>
                <a:gd name="T7" fmla="*/ 2189 h 2189"/>
              </a:gdLst>
              <a:ahLst/>
              <a:cxnLst>
                <a:cxn ang="0">
                  <a:pos x="T0" y="T1"/>
                </a:cxn>
                <a:cxn ang="0">
                  <a:pos x="T2" y="T3"/>
                </a:cxn>
                <a:cxn ang="0">
                  <a:pos x="T4" y="T5"/>
                </a:cxn>
                <a:cxn ang="0">
                  <a:pos x="T6" y="T7"/>
                </a:cxn>
              </a:cxnLst>
              <a:rect l="0" t="0" r="r" b="b"/>
              <a:pathLst>
                <a:path w="2283" h="2189">
                  <a:moveTo>
                    <a:pt x="2203" y="2189"/>
                  </a:moveTo>
                  <a:lnTo>
                    <a:pt x="2283" y="0"/>
                  </a:lnTo>
                  <a:lnTo>
                    <a:pt x="0" y="1805"/>
                  </a:lnTo>
                  <a:lnTo>
                    <a:pt x="2203" y="2189"/>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0" name="Freeform 285"/>
            <p:cNvSpPr>
              <a:spLocks/>
            </p:cNvSpPr>
            <p:nvPr/>
          </p:nvSpPr>
          <p:spPr bwMode="auto">
            <a:xfrm>
              <a:off x="7618413" y="3773384"/>
              <a:ext cx="1522411" cy="840826"/>
            </a:xfrm>
            <a:custGeom>
              <a:avLst/>
              <a:gdLst>
                <a:gd name="T0" fmla="*/ 0 w 4789"/>
                <a:gd name="T1" fmla="*/ 0 h 2646"/>
                <a:gd name="T2" fmla="*/ 878 w 4789"/>
                <a:gd name="T3" fmla="*/ 2646 h 2646"/>
                <a:gd name="T4" fmla="*/ 4789 w 4789"/>
                <a:gd name="T5" fmla="*/ 1815 h 2646"/>
                <a:gd name="T6" fmla="*/ 0 w 4789"/>
                <a:gd name="T7" fmla="*/ 0 h 2646"/>
              </a:gdLst>
              <a:ahLst/>
              <a:cxnLst>
                <a:cxn ang="0">
                  <a:pos x="T0" y="T1"/>
                </a:cxn>
                <a:cxn ang="0">
                  <a:pos x="T2" y="T3"/>
                </a:cxn>
                <a:cxn ang="0">
                  <a:pos x="T4" y="T5"/>
                </a:cxn>
                <a:cxn ang="0">
                  <a:pos x="T6" y="T7"/>
                </a:cxn>
              </a:cxnLst>
              <a:rect l="0" t="0" r="r" b="b"/>
              <a:pathLst>
                <a:path w="4789" h="2646">
                  <a:moveTo>
                    <a:pt x="0" y="0"/>
                  </a:moveTo>
                  <a:lnTo>
                    <a:pt x="878" y="2646"/>
                  </a:lnTo>
                  <a:lnTo>
                    <a:pt x="4789" y="1815"/>
                  </a:lnTo>
                  <a:lnTo>
                    <a:pt x="0" y="0"/>
                  </a:lnTo>
                  <a:close/>
                </a:path>
              </a:pathLst>
            </a:custGeom>
            <a:solidFill>
              <a:sysClr val="window" lastClr="FFFFFF">
                <a:lumMod val="6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1" name="Freeform 286"/>
            <p:cNvSpPr>
              <a:spLocks/>
            </p:cNvSpPr>
            <p:nvPr/>
          </p:nvSpPr>
          <p:spPr bwMode="auto">
            <a:xfrm>
              <a:off x="7618413" y="2597182"/>
              <a:ext cx="1017060" cy="1176202"/>
            </a:xfrm>
            <a:custGeom>
              <a:avLst/>
              <a:gdLst>
                <a:gd name="T0" fmla="*/ 80 w 3198"/>
                <a:gd name="T1" fmla="*/ 1512 h 3701"/>
                <a:gd name="T2" fmla="*/ 0 w 3198"/>
                <a:gd name="T3" fmla="*/ 3701 h 3701"/>
                <a:gd name="T4" fmla="*/ 3198 w 3198"/>
                <a:gd name="T5" fmla="*/ 2372 h 3701"/>
                <a:gd name="T6" fmla="*/ 1766 w 3198"/>
                <a:gd name="T7" fmla="*/ 0 h 3701"/>
                <a:gd name="T8" fmla="*/ 80 w 3198"/>
                <a:gd name="T9" fmla="*/ 1512 h 3701"/>
              </a:gdLst>
              <a:ahLst/>
              <a:cxnLst>
                <a:cxn ang="0">
                  <a:pos x="T0" y="T1"/>
                </a:cxn>
                <a:cxn ang="0">
                  <a:pos x="T2" y="T3"/>
                </a:cxn>
                <a:cxn ang="0">
                  <a:pos x="T4" y="T5"/>
                </a:cxn>
                <a:cxn ang="0">
                  <a:pos x="T6" y="T7"/>
                </a:cxn>
                <a:cxn ang="0">
                  <a:pos x="T8" y="T9"/>
                </a:cxn>
              </a:cxnLst>
              <a:rect l="0" t="0" r="r" b="b"/>
              <a:pathLst>
                <a:path w="3198" h="3701">
                  <a:moveTo>
                    <a:pt x="80" y="1512"/>
                  </a:moveTo>
                  <a:lnTo>
                    <a:pt x="0" y="3701"/>
                  </a:lnTo>
                  <a:lnTo>
                    <a:pt x="3198" y="2372"/>
                  </a:lnTo>
                  <a:lnTo>
                    <a:pt x="1766" y="0"/>
                  </a:lnTo>
                  <a:lnTo>
                    <a:pt x="80" y="1512"/>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2" name="Freeform 287"/>
            <p:cNvSpPr>
              <a:spLocks/>
            </p:cNvSpPr>
            <p:nvPr/>
          </p:nvSpPr>
          <p:spPr bwMode="auto">
            <a:xfrm>
              <a:off x="6973216" y="4371021"/>
              <a:ext cx="924889" cy="772479"/>
            </a:xfrm>
            <a:custGeom>
              <a:avLst/>
              <a:gdLst>
                <a:gd name="T0" fmla="*/ 2910 w 2910"/>
                <a:gd name="T1" fmla="*/ 764 h 2428"/>
                <a:gd name="T2" fmla="*/ 0 w 2910"/>
                <a:gd name="T3" fmla="*/ 0 h 2428"/>
                <a:gd name="T4" fmla="*/ 484 w 2910"/>
                <a:gd name="T5" fmla="*/ 2428 h 2428"/>
                <a:gd name="T6" fmla="*/ 2416 w 2910"/>
                <a:gd name="T7" fmla="*/ 2428 h 2428"/>
                <a:gd name="T8" fmla="*/ 2910 w 2910"/>
                <a:gd name="T9" fmla="*/ 764 h 2428"/>
              </a:gdLst>
              <a:ahLst/>
              <a:cxnLst>
                <a:cxn ang="0">
                  <a:pos x="T0" y="T1"/>
                </a:cxn>
                <a:cxn ang="0">
                  <a:pos x="T2" y="T3"/>
                </a:cxn>
                <a:cxn ang="0">
                  <a:pos x="T4" y="T5"/>
                </a:cxn>
                <a:cxn ang="0">
                  <a:pos x="T6" y="T7"/>
                </a:cxn>
                <a:cxn ang="0">
                  <a:pos x="T8" y="T9"/>
                </a:cxn>
              </a:cxnLst>
              <a:rect l="0" t="0" r="r" b="b"/>
              <a:pathLst>
                <a:path w="2910" h="2428">
                  <a:moveTo>
                    <a:pt x="2910" y="764"/>
                  </a:moveTo>
                  <a:lnTo>
                    <a:pt x="0" y="0"/>
                  </a:lnTo>
                  <a:lnTo>
                    <a:pt x="484" y="2428"/>
                  </a:lnTo>
                  <a:lnTo>
                    <a:pt x="2416" y="2428"/>
                  </a:lnTo>
                  <a:lnTo>
                    <a:pt x="2910" y="764"/>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3" name="Freeform 288"/>
            <p:cNvSpPr>
              <a:spLocks/>
            </p:cNvSpPr>
            <p:nvPr/>
          </p:nvSpPr>
          <p:spPr bwMode="auto">
            <a:xfrm>
              <a:off x="6917596" y="3650996"/>
              <a:ext cx="980510" cy="963214"/>
            </a:xfrm>
            <a:custGeom>
              <a:avLst/>
              <a:gdLst>
                <a:gd name="T0" fmla="*/ 171 w 3081"/>
                <a:gd name="T1" fmla="*/ 2266 h 3030"/>
                <a:gd name="T2" fmla="*/ 3081 w 3081"/>
                <a:gd name="T3" fmla="*/ 3030 h 3030"/>
                <a:gd name="T4" fmla="*/ 2203 w 3081"/>
                <a:gd name="T5" fmla="*/ 384 h 3030"/>
                <a:gd name="T6" fmla="*/ 0 w 3081"/>
                <a:gd name="T7" fmla="*/ 0 h 3030"/>
                <a:gd name="T8" fmla="*/ 171 w 3081"/>
                <a:gd name="T9" fmla="*/ 2266 h 3030"/>
              </a:gdLst>
              <a:ahLst/>
              <a:cxnLst>
                <a:cxn ang="0">
                  <a:pos x="T0" y="T1"/>
                </a:cxn>
                <a:cxn ang="0">
                  <a:pos x="T2" y="T3"/>
                </a:cxn>
                <a:cxn ang="0">
                  <a:pos x="T4" y="T5"/>
                </a:cxn>
                <a:cxn ang="0">
                  <a:pos x="T6" y="T7"/>
                </a:cxn>
                <a:cxn ang="0">
                  <a:pos x="T8" y="T9"/>
                </a:cxn>
              </a:cxnLst>
              <a:rect l="0" t="0" r="r" b="b"/>
              <a:pathLst>
                <a:path w="3081" h="3030">
                  <a:moveTo>
                    <a:pt x="171" y="2266"/>
                  </a:moveTo>
                  <a:lnTo>
                    <a:pt x="3081" y="3030"/>
                  </a:lnTo>
                  <a:lnTo>
                    <a:pt x="2203" y="384"/>
                  </a:lnTo>
                  <a:lnTo>
                    <a:pt x="0" y="0"/>
                  </a:lnTo>
                  <a:lnTo>
                    <a:pt x="171" y="2266"/>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4" name="Freeform 289"/>
            <p:cNvSpPr>
              <a:spLocks/>
            </p:cNvSpPr>
            <p:nvPr/>
          </p:nvSpPr>
          <p:spPr bwMode="auto">
            <a:xfrm>
              <a:off x="7740778" y="4350359"/>
              <a:ext cx="1400047" cy="793142"/>
            </a:xfrm>
            <a:custGeom>
              <a:avLst/>
              <a:gdLst>
                <a:gd name="T0" fmla="*/ 494 w 4405"/>
                <a:gd name="T1" fmla="*/ 831 h 2495"/>
                <a:gd name="T2" fmla="*/ 0 w 4405"/>
                <a:gd name="T3" fmla="*/ 2495 h 2495"/>
                <a:gd name="T4" fmla="*/ 2202 w 4405"/>
                <a:gd name="T5" fmla="*/ 2495 h 2495"/>
                <a:gd name="T6" fmla="*/ 4405 w 4405"/>
                <a:gd name="T7" fmla="*/ 0 h 2495"/>
                <a:gd name="T8" fmla="*/ 494 w 4405"/>
                <a:gd name="T9" fmla="*/ 831 h 2495"/>
              </a:gdLst>
              <a:ahLst/>
              <a:cxnLst>
                <a:cxn ang="0">
                  <a:pos x="T0" y="T1"/>
                </a:cxn>
                <a:cxn ang="0">
                  <a:pos x="T2" y="T3"/>
                </a:cxn>
                <a:cxn ang="0">
                  <a:pos x="T4" y="T5"/>
                </a:cxn>
                <a:cxn ang="0">
                  <a:pos x="T6" y="T7"/>
                </a:cxn>
                <a:cxn ang="0">
                  <a:pos x="T8" y="T9"/>
                </a:cxn>
              </a:cxnLst>
              <a:rect l="0" t="0" r="r" b="b"/>
              <a:pathLst>
                <a:path w="4405" h="2495">
                  <a:moveTo>
                    <a:pt x="494" y="831"/>
                  </a:moveTo>
                  <a:lnTo>
                    <a:pt x="0" y="2495"/>
                  </a:lnTo>
                  <a:lnTo>
                    <a:pt x="2202" y="2495"/>
                  </a:lnTo>
                  <a:lnTo>
                    <a:pt x="4405" y="0"/>
                  </a:lnTo>
                  <a:lnTo>
                    <a:pt x="494" y="831"/>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5" name="Freeform 290"/>
            <p:cNvSpPr>
              <a:spLocks/>
            </p:cNvSpPr>
            <p:nvPr/>
          </p:nvSpPr>
          <p:spPr bwMode="auto">
            <a:xfrm>
              <a:off x="6340732" y="4371021"/>
              <a:ext cx="785043" cy="772479"/>
            </a:xfrm>
            <a:custGeom>
              <a:avLst/>
              <a:gdLst>
                <a:gd name="T0" fmla="*/ 2471 w 2471"/>
                <a:gd name="T1" fmla="*/ 2428 h 2428"/>
                <a:gd name="T2" fmla="*/ 1987 w 2471"/>
                <a:gd name="T3" fmla="*/ 0 h 2428"/>
                <a:gd name="T4" fmla="*/ 0 w 2471"/>
                <a:gd name="T5" fmla="*/ 2428 h 2428"/>
                <a:gd name="T6" fmla="*/ 2471 w 2471"/>
                <a:gd name="T7" fmla="*/ 2428 h 2428"/>
              </a:gdLst>
              <a:ahLst/>
              <a:cxnLst>
                <a:cxn ang="0">
                  <a:pos x="T0" y="T1"/>
                </a:cxn>
                <a:cxn ang="0">
                  <a:pos x="T2" y="T3"/>
                </a:cxn>
                <a:cxn ang="0">
                  <a:pos x="T4" y="T5"/>
                </a:cxn>
                <a:cxn ang="0">
                  <a:pos x="T6" y="T7"/>
                </a:cxn>
              </a:cxnLst>
              <a:rect l="0" t="0" r="r" b="b"/>
              <a:pathLst>
                <a:path w="2471" h="2428">
                  <a:moveTo>
                    <a:pt x="2471" y="2428"/>
                  </a:moveTo>
                  <a:lnTo>
                    <a:pt x="1987" y="0"/>
                  </a:lnTo>
                  <a:lnTo>
                    <a:pt x="0" y="2428"/>
                  </a:lnTo>
                  <a:lnTo>
                    <a:pt x="2471" y="2428"/>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6" name="Freeform 291"/>
            <p:cNvSpPr>
              <a:spLocks/>
            </p:cNvSpPr>
            <p:nvPr/>
          </p:nvSpPr>
          <p:spPr bwMode="auto">
            <a:xfrm>
              <a:off x="8440007" y="4350359"/>
              <a:ext cx="700818" cy="793142"/>
            </a:xfrm>
            <a:custGeom>
              <a:avLst/>
              <a:gdLst>
                <a:gd name="T0" fmla="*/ 2203 w 2203"/>
                <a:gd name="T1" fmla="*/ 2495 h 2495"/>
                <a:gd name="T2" fmla="*/ 2203 w 2203"/>
                <a:gd name="T3" fmla="*/ 0 h 2495"/>
                <a:gd name="T4" fmla="*/ 0 w 2203"/>
                <a:gd name="T5" fmla="*/ 2495 h 2495"/>
                <a:gd name="T6" fmla="*/ 2203 w 2203"/>
                <a:gd name="T7" fmla="*/ 2495 h 2495"/>
              </a:gdLst>
              <a:ahLst/>
              <a:cxnLst>
                <a:cxn ang="0">
                  <a:pos x="T0" y="T1"/>
                </a:cxn>
                <a:cxn ang="0">
                  <a:pos x="T2" y="T3"/>
                </a:cxn>
                <a:cxn ang="0">
                  <a:pos x="T4" y="T5"/>
                </a:cxn>
                <a:cxn ang="0">
                  <a:pos x="T6" y="T7"/>
                </a:cxn>
              </a:cxnLst>
              <a:rect l="0" t="0" r="r" b="b"/>
              <a:pathLst>
                <a:path w="2203" h="2495">
                  <a:moveTo>
                    <a:pt x="2203" y="2495"/>
                  </a:moveTo>
                  <a:lnTo>
                    <a:pt x="2203" y="0"/>
                  </a:lnTo>
                  <a:lnTo>
                    <a:pt x="0" y="2495"/>
                  </a:lnTo>
                  <a:lnTo>
                    <a:pt x="2203" y="2495"/>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7" name="Freeform 292"/>
            <p:cNvSpPr>
              <a:spLocks/>
            </p:cNvSpPr>
            <p:nvPr/>
          </p:nvSpPr>
          <p:spPr bwMode="auto">
            <a:xfrm>
              <a:off x="7618413" y="3350587"/>
              <a:ext cx="1522411" cy="999772"/>
            </a:xfrm>
            <a:custGeom>
              <a:avLst/>
              <a:gdLst>
                <a:gd name="T0" fmla="*/ 0 w 4789"/>
                <a:gd name="T1" fmla="*/ 1329 h 3144"/>
                <a:gd name="T2" fmla="*/ 4789 w 4789"/>
                <a:gd name="T3" fmla="*/ 3144 h 3144"/>
                <a:gd name="T4" fmla="*/ 3198 w 4789"/>
                <a:gd name="T5" fmla="*/ 0 h 3144"/>
                <a:gd name="T6" fmla="*/ 0 w 4789"/>
                <a:gd name="T7" fmla="*/ 1329 h 3144"/>
              </a:gdLst>
              <a:ahLst/>
              <a:cxnLst>
                <a:cxn ang="0">
                  <a:pos x="T0" y="T1"/>
                </a:cxn>
                <a:cxn ang="0">
                  <a:pos x="T2" y="T3"/>
                </a:cxn>
                <a:cxn ang="0">
                  <a:pos x="T4" y="T5"/>
                </a:cxn>
                <a:cxn ang="0">
                  <a:pos x="T6" y="T7"/>
                </a:cxn>
              </a:cxnLst>
              <a:rect l="0" t="0" r="r" b="b"/>
              <a:pathLst>
                <a:path w="4789" h="3144">
                  <a:moveTo>
                    <a:pt x="0" y="1329"/>
                  </a:moveTo>
                  <a:lnTo>
                    <a:pt x="4789" y="3144"/>
                  </a:lnTo>
                  <a:lnTo>
                    <a:pt x="3198" y="0"/>
                  </a:lnTo>
                  <a:lnTo>
                    <a:pt x="0" y="1329"/>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8" name="Freeform 293"/>
            <p:cNvSpPr>
              <a:spLocks/>
            </p:cNvSpPr>
            <p:nvPr/>
          </p:nvSpPr>
          <p:spPr bwMode="auto">
            <a:xfrm>
              <a:off x="8622758" y="2551088"/>
              <a:ext cx="521242" cy="1799271"/>
            </a:xfrm>
            <a:custGeom>
              <a:avLst/>
              <a:gdLst>
                <a:gd name="T0" fmla="*/ 0 w 1591"/>
                <a:gd name="T1" fmla="*/ 2517 h 5661"/>
                <a:gd name="T2" fmla="*/ 1591 w 1591"/>
                <a:gd name="T3" fmla="*/ 5661 h 5661"/>
                <a:gd name="T4" fmla="*/ 1591 w 1591"/>
                <a:gd name="T5" fmla="*/ 0 h 5661"/>
                <a:gd name="T6" fmla="*/ 0 w 1591"/>
                <a:gd name="T7" fmla="*/ 2517 h 5661"/>
              </a:gdLst>
              <a:ahLst/>
              <a:cxnLst>
                <a:cxn ang="0">
                  <a:pos x="T0" y="T1"/>
                </a:cxn>
                <a:cxn ang="0">
                  <a:pos x="T2" y="T3"/>
                </a:cxn>
                <a:cxn ang="0">
                  <a:pos x="T4" y="T5"/>
                </a:cxn>
                <a:cxn ang="0">
                  <a:pos x="T6" y="T7"/>
                </a:cxn>
              </a:cxnLst>
              <a:rect l="0" t="0" r="r" b="b"/>
              <a:pathLst>
                <a:path w="1591" h="5661">
                  <a:moveTo>
                    <a:pt x="0" y="2517"/>
                  </a:moveTo>
                  <a:lnTo>
                    <a:pt x="1591" y="5661"/>
                  </a:lnTo>
                  <a:lnTo>
                    <a:pt x="1591" y="0"/>
                  </a:lnTo>
                  <a:lnTo>
                    <a:pt x="0" y="2517"/>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9" name="Freeform 294"/>
            <p:cNvSpPr>
              <a:spLocks/>
            </p:cNvSpPr>
            <p:nvPr/>
          </p:nvSpPr>
          <p:spPr bwMode="auto">
            <a:xfrm>
              <a:off x="4398783" y="2339689"/>
              <a:ext cx="1697218" cy="856721"/>
            </a:xfrm>
            <a:custGeom>
              <a:avLst/>
              <a:gdLst>
                <a:gd name="T0" fmla="*/ 5342 w 5342"/>
                <a:gd name="T1" fmla="*/ 2698 h 2698"/>
                <a:gd name="T2" fmla="*/ 3603 w 5342"/>
                <a:gd name="T3" fmla="*/ 0 h 2698"/>
                <a:gd name="T4" fmla="*/ 0 w 5342"/>
                <a:gd name="T5" fmla="*/ 1092 h 2698"/>
                <a:gd name="T6" fmla="*/ 5342 w 5342"/>
                <a:gd name="T7" fmla="*/ 2698 h 2698"/>
              </a:gdLst>
              <a:ahLst/>
              <a:cxnLst>
                <a:cxn ang="0">
                  <a:pos x="T0" y="T1"/>
                </a:cxn>
                <a:cxn ang="0">
                  <a:pos x="T2" y="T3"/>
                </a:cxn>
                <a:cxn ang="0">
                  <a:pos x="T4" y="T5"/>
                </a:cxn>
                <a:cxn ang="0">
                  <a:pos x="T6" y="T7"/>
                </a:cxn>
              </a:cxnLst>
              <a:rect l="0" t="0" r="r" b="b"/>
              <a:pathLst>
                <a:path w="5342" h="2698">
                  <a:moveTo>
                    <a:pt x="5342" y="2698"/>
                  </a:moveTo>
                  <a:lnTo>
                    <a:pt x="3603" y="0"/>
                  </a:lnTo>
                  <a:lnTo>
                    <a:pt x="0" y="1092"/>
                  </a:lnTo>
                  <a:lnTo>
                    <a:pt x="5342" y="2698"/>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0" name="Freeform 295"/>
            <p:cNvSpPr>
              <a:spLocks/>
            </p:cNvSpPr>
            <p:nvPr/>
          </p:nvSpPr>
          <p:spPr bwMode="auto">
            <a:xfrm>
              <a:off x="6529842" y="1850135"/>
              <a:ext cx="1113999" cy="1227065"/>
            </a:xfrm>
            <a:custGeom>
              <a:avLst/>
              <a:gdLst>
                <a:gd name="T0" fmla="*/ 0 w 3506"/>
                <a:gd name="T1" fmla="*/ 1997 h 3859"/>
                <a:gd name="T2" fmla="*/ 3506 w 3506"/>
                <a:gd name="T3" fmla="*/ 3859 h 3859"/>
                <a:gd name="T4" fmla="*/ 2148 w 3506"/>
                <a:gd name="T5" fmla="*/ 0 h 3859"/>
                <a:gd name="T6" fmla="*/ 0 w 3506"/>
                <a:gd name="T7" fmla="*/ 1997 h 3859"/>
              </a:gdLst>
              <a:ahLst/>
              <a:cxnLst>
                <a:cxn ang="0">
                  <a:pos x="T0" y="T1"/>
                </a:cxn>
                <a:cxn ang="0">
                  <a:pos x="T2" y="T3"/>
                </a:cxn>
                <a:cxn ang="0">
                  <a:pos x="T4" y="T5"/>
                </a:cxn>
                <a:cxn ang="0">
                  <a:pos x="T6" y="T7"/>
                </a:cxn>
              </a:cxnLst>
              <a:rect l="0" t="0" r="r" b="b"/>
              <a:pathLst>
                <a:path w="3506" h="3859">
                  <a:moveTo>
                    <a:pt x="0" y="1997"/>
                  </a:moveTo>
                  <a:lnTo>
                    <a:pt x="3506" y="3859"/>
                  </a:lnTo>
                  <a:lnTo>
                    <a:pt x="2148" y="0"/>
                  </a:lnTo>
                  <a:lnTo>
                    <a:pt x="0" y="1997"/>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1" name="Freeform 296"/>
            <p:cNvSpPr>
              <a:spLocks/>
            </p:cNvSpPr>
            <p:nvPr/>
          </p:nvSpPr>
          <p:spPr bwMode="auto">
            <a:xfrm>
              <a:off x="3070249" y="1"/>
              <a:ext cx="1250666" cy="537238"/>
            </a:xfrm>
            <a:custGeom>
              <a:avLst/>
              <a:gdLst>
                <a:gd name="T0" fmla="*/ 3136 w 3932"/>
                <a:gd name="T1" fmla="*/ 1691 h 1691"/>
                <a:gd name="T2" fmla="*/ 3932 w 3932"/>
                <a:gd name="T3" fmla="*/ 0 h 1691"/>
                <a:gd name="T4" fmla="*/ 0 w 3932"/>
                <a:gd name="T5" fmla="*/ 0 h 1691"/>
                <a:gd name="T6" fmla="*/ 3136 w 3932"/>
                <a:gd name="T7" fmla="*/ 1691 h 1691"/>
              </a:gdLst>
              <a:ahLst/>
              <a:cxnLst>
                <a:cxn ang="0">
                  <a:pos x="T0" y="T1"/>
                </a:cxn>
                <a:cxn ang="0">
                  <a:pos x="T2" y="T3"/>
                </a:cxn>
                <a:cxn ang="0">
                  <a:pos x="T4" y="T5"/>
                </a:cxn>
                <a:cxn ang="0">
                  <a:pos x="T6" y="T7"/>
                </a:cxn>
              </a:cxnLst>
              <a:rect l="0" t="0" r="r" b="b"/>
              <a:pathLst>
                <a:path w="3932" h="1691">
                  <a:moveTo>
                    <a:pt x="3136" y="1691"/>
                  </a:moveTo>
                  <a:lnTo>
                    <a:pt x="3932" y="0"/>
                  </a:lnTo>
                  <a:lnTo>
                    <a:pt x="0" y="0"/>
                  </a:lnTo>
                  <a:lnTo>
                    <a:pt x="3136" y="1691"/>
                  </a:lnTo>
                  <a:close/>
                </a:path>
              </a:pathLst>
            </a:custGeom>
            <a:solidFill>
              <a:srgbClr val="E7E6E6"/>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2" name="Freeform 297"/>
            <p:cNvSpPr>
              <a:spLocks/>
            </p:cNvSpPr>
            <p:nvPr/>
          </p:nvSpPr>
          <p:spPr bwMode="auto">
            <a:xfrm>
              <a:off x="1821173" y="1"/>
              <a:ext cx="1268146" cy="985466"/>
            </a:xfrm>
            <a:custGeom>
              <a:avLst/>
              <a:gdLst>
                <a:gd name="T0" fmla="*/ 3987 w 3988"/>
                <a:gd name="T1" fmla="*/ 3100 h 3100"/>
                <a:gd name="T2" fmla="*/ 3988 w 3988"/>
                <a:gd name="T3" fmla="*/ 3099 h 3100"/>
                <a:gd name="T4" fmla="*/ 3931 w 3988"/>
                <a:gd name="T5" fmla="*/ 0 h 3100"/>
                <a:gd name="T6" fmla="*/ 0 w 3988"/>
                <a:gd name="T7" fmla="*/ 0 h 3100"/>
                <a:gd name="T8" fmla="*/ 966 w 3988"/>
                <a:gd name="T9" fmla="*/ 989 h 3100"/>
                <a:gd name="T10" fmla="*/ 3987 w 3988"/>
                <a:gd name="T11" fmla="*/ 3100 h 3100"/>
              </a:gdLst>
              <a:ahLst/>
              <a:cxnLst>
                <a:cxn ang="0">
                  <a:pos x="T0" y="T1"/>
                </a:cxn>
                <a:cxn ang="0">
                  <a:pos x="T2" y="T3"/>
                </a:cxn>
                <a:cxn ang="0">
                  <a:pos x="T4" y="T5"/>
                </a:cxn>
                <a:cxn ang="0">
                  <a:pos x="T6" y="T7"/>
                </a:cxn>
                <a:cxn ang="0">
                  <a:pos x="T8" y="T9"/>
                </a:cxn>
                <a:cxn ang="0">
                  <a:pos x="T10" y="T11"/>
                </a:cxn>
              </a:cxnLst>
              <a:rect l="0" t="0" r="r" b="b"/>
              <a:pathLst>
                <a:path w="3988" h="3100">
                  <a:moveTo>
                    <a:pt x="3987" y="3100"/>
                  </a:moveTo>
                  <a:lnTo>
                    <a:pt x="3988" y="3099"/>
                  </a:lnTo>
                  <a:lnTo>
                    <a:pt x="3931" y="0"/>
                  </a:lnTo>
                  <a:lnTo>
                    <a:pt x="0" y="0"/>
                  </a:lnTo>
                  <a:lnTo>
                    <a:pt x="966" y="989"/>
                  </a:lnTo>
                  <a:lnTo>
                    <a:pt x="3987" y="310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3" name="Freeform 298"/>
            <p:cNvSpPr>
              <a:spLocks/>
            </p:cNvSpPr>
            <p:nvPr/>
          </p:nvSpPr>
          <p:spPr bwMode="auto">
            <a:xfrm>
              <a:off x="3087730" y="985467"/>
              <a:ext cx="1052021" cy="1058582"/>
            </a:xfrm>
            <a:custGeom>
              <a:avLst/>
              <a:gdLst>
                <a:gd name="T0" fmla="*/ 1 w 3310"/>
                <a:gd name="T1" fmla="*/ 0 h 3331"/>
                <a:gd name="T2" fmla="*/ 0 w 3310"/>
                <a:gd name="T3" fmla="*/ 1 h 3331"/>
                <a:gd name="T4" fmla="*/ 1114 w 3310"/>
                <a:gd name="T5" fmla="*/ 3331 h 3331"/>
                <a:gd name="T6" fmla="*/ 3310 w 3310"/>
                <a:gd name="T7" fmla="*/ 930 h 3331"/>
                <a:gd name="T8" fmla="*/ 1 w 3310"/>
                <a:gd name="T9" fmla="*/ 0 h 3331"/>
              </a:gdLst>
              <a:ahLst/>
              <a:cxnLst>
                <a:cxn ang="0">
                  <a:pos x="T0" y="T1"/>
                </a:cxn>
                <a:cxn ang="0">
                  <a:pos x="T2" y="T3"/>
                </a:cxn>
                <a:cxn ang="0">
                  <a:pos x="T4" y="T5"/>
                </a:cxn>
                <a:cxn ang="0">
                  <a:pos x="T6" y="T7"/>
                </a:cxn>
                <a:cxn ang="0">
                  <a:pos x="T8" y="T9"/>
                </a:cxn>
              </a:cxnLst>
              <a:rect l="0" t="0" r="r" b="b"/>
              <a:pathLst>
                <a:path w="3310" h="3331">
                  <a:moveTo>
                    <a:pt x="1" y="0"/>
                  </a:moveTo>
                  <a:lnTo>
                    <a:pt x="0" y="1"/>
                  </a:lnTo>
                  <a:lnTo>
                    <a:pt x="1114" y="3331"/>
                  </a:lnTo>
                  <a:lnTo>
                    <a:pt x="3310" y="930"/>
                  </a:lnTo>
                  <a:lnTo>
                    <a:pt x="1"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4" name="Freeform 299"/>
            <p:cNvSpPr>
              <a:spLocks/>
            </p:cNvSpPr>
            <p:nvPr/>
          </p:nvSpPr>
          <p:spPr bwMode="auto">
            <a:xfrm>
              <a:off x="1625707" y="314714"/>
              <a:ext cx="1462023" cy="1325611"/>
            </a:xfrm>
            <a:custGeom>
              <a:avLst/>
              <a:gdLst>
                <a:gd name="T0" fmla="*/ 2901 w 4603"/>
                <a:gd name="T1" fmla="*/ 2846 h 4171"/>
                <a:gd name="T2" fmla="*/ 4603 w 4603"/>
                <a:gd name="T3" fmla="*/ 2111 h 4171"/>
                <a:gd name="T4" fmla="*/ 1582 w 4603"/>
                <a:gd name="T5" fmla="*/ 0 h 4171"/>
                <a:gd name="T6" fmla="*/ 0 w 4603"/>
                <a:gd name="T7" fmla="*/ 1381 h 4171"/>
                <a:gd name="T8" fmla="*/ 1336 w 4603"/>
                <a:gd name="T9" fmla="*/ 4171 h 4171"/>
                <a:gd name="T10" fmla="*/ 2901 w 4603"/>
                <a:gd name="T11" fmla="*/ 2846 h 4171"/>
              </a:gdLst>
              <a:ahLst/>
              <a:cxnLst>
                <a:cxn ang="0">
                  <a:pos x="T0" y="T1"/>
                </a:cxn>
                <a:cxn ang="0">
                  <a:pos x="T2" y="T3"/>
                </a:cxn>
                <a:cxn ang="0">
                  <a:pos x="T4" y="T5"/>
                </a:cxn>
                <a:cxn ang="0">
                  <a:pos x="T6" y="T7"/>
                </a:cxn>
                <a:cxn ang="0">
                  <a:pos x="T8" y="T9"/>
                </a:cxn>
                <a:cxn ang="0">
                  <a:pos x="T10" y="T11"/>
                </a:cxn>
              </a:cxnLst>
              <a:rect l="0" t="0" r="r" b="b"/>
              <a:pathLst>
                <a:path w="4603" h="4171">
                  <a:moveTo>
                    <a:pt x="2901" y="2846"/>
                  </a:moveTo>
                  <a:lnTo>
                    <a:pt x="4603" y="2111"/>
                  </a:lnTo>
                  <a:lnTo>
                    <a:pt x="1582" y="0"/>
                  </a:lnTo>
                  <a:lnTo>
                    <a:pt x="0" y="1381"/>
                  </a:lnTo>
                  <a:lnTo>
                    <a:pt x="1336" y="4171"/>
                  </a:lnTo>
                  <a:lnTo>
                    <a:pt x="2901" y="2846"/>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5" name="Freeform 300"/>
            <p:cNvSpPr>
              <a:spLocks/>
            </p:cNvSpPr>
            <p:nvPr/>
          </p:nvSpPr>
          <p:spPr bwMode="auto">
            <a:xfrm>
              <a:off x="2050011" y="985467"/>
              <a:ext cx="1392100" cy="1058582"/>
            </a:xfrm>
            <a:custGeom>
              <a:avLst/>
              <a:gdLst>
                <a:gd name="T0" fmla="*/ 3267 w 4381"/>
                <a:gd name="T1" fmla="*/ 0 h 3330"/>
                <a:gd name="T2" fmla="*/ 1565 w 4381"/>
                <a:gd name="T3" fmla="*/ 735 h 3330"/>
                <a:gd name="T4" fmla="*/ 0 w 4381"/>
                <a:gd name="T5" fmla="*/ 2060 h 3330"/>
                <a:gd name="T6" fmla="*/ 4381 w 4381"/>
                <a:gd name="T7" fmla="*/ 3330 h 3330"/>
                <a:gd name="T8" fmla="*/ 3267 w 4381"/>
                <a:gd name="T9" fmla="*/ 0 h 3330"/>
              </a:gdLst>
              <a:ahLst/>
              <a:cxnLst>
                <a:cxn ang="0">
                  <a:pos x="T0" y="T1"/>
                </a:cxn>
                <a:cxn ang="0">
                  <a:pos x="T2" y="T3"/>
                </a:cxn>
                <a:cxn ang="0">
                  <a:pos x="T4" y="T5"/>
                </a:cxn>
                <a:cxn ang="0">
                  <a:pos x="T6" y="T7"/>
                </a:cxn>
                <a:cxn ang="0">
                  <a:pos x="T8" y="T9"/>
                </a:cxn>
              </a:cxnLst>
              <a:rect l="0" t="0" r="r" b="b"/>
              <a:pathLst>
                <a:path w="4381" h="3330">
                  <a:moveTo>
                    <a:pt x="3267" y="0"/>
                  </a:moveTo>
                  <a:lnTo>
                    <a:pt x="1565" y="735"/>
                  </a:lnTo>
                  <a:lnTo>
                    <a:pt x="0" y="2060"/>
                  </a:lnTo>
                  <a:lnTo>
                    <a:pt x="4381" y="3330"/>
                  </a:lnTo>
                  <a:lnTo>
                    <a:pt x="3267" y="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6" name="Freeform 301"/>
            <p:cNvSpPr>
              <a:spLocks/>
            </p:cNvSpPr>
            <p:nvPr/>
          </p:nvSpPr>
          <p:spPr bwMode="auto">
            <a:xfrm>
              <a:off x="3070249" y="1"/>
              <a:ext cx="996401" cy="985466"/>
            </a:xfrm>
            <a:custGeom>
              <a:avLst/>
              <a:gdLst>
                <a:gd name="T0" fmla="*/ 0 w 3136"/>
                <a:gd name="T1" fmla="*/ 0 h 3099"/>
                <a:gd name="T2" fmla="*/ 57 w 3136"/>
                <a:gd name="T3" fmla="*/ 3099 h 3099"/>
                <a:gd name="T4" fmla="*/ 3136 w 3136"/>
                <a:gd name="T5" fmla="*/ 1691 h 3099"/>
                <a:gd name="T6" fmla="*/ 0 w 3136"/>
                <a:gd name="T7" fmla="*/ 0 h 3099"/>
              </a:gdLst>
              <a:ahLst/>
              <a:cxnLst>
                <a:cxn ang="0">
                  <a:pos x="T0" y="T1"/>
                </a:cxn>
                <a:cxn ang="0">
                  <a:pos x="T2" y="T3"/>
                </a:cxn>
                <a:cxn ang="0">
                  <a:pos x="T4" y="T5"/>
                </a:cxn>
                <a:cxn ang="0">
                  <a:pos x="T6" y="T7"/>
                </a:cxn>
              </a:cxnLst>
              <a:rect l="0" t="0" r="r" b="b"/>
              <a:pathLst>
                <a:path w="3136" h="3099">
                  <a:moveTo>
                    <a:pt x="0" y="0"/>
                  </a:moveTo>
                  <a:lnTo>
                    <a:pt x="57" y="3099"/>
                  </a:lnTo>
                  <a:lnTo>
                    <a:pt x="3136" y="1691"/>
                  </a:lnTo>
                  <a:lnTo>
                    <a:pt x="0"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7" name="Freeform 302"/>
            <p:cNvSpPr>
              <a:spLocks/>
            </p:cNvSpPr>
            <p:nvPr/>
          </p:nvSpPr>
          <p:spPr bwMode="auto">
            <a:xfrm>
              <a:off x="3089319" y="537239"/>
              <a:ext cx="1825940" cy="743868"/>
            </a:xfrm>
            <a:custGeom>
              <a:avLst/>
              <a:gdLst>
                <a:gd name="T0" fmla="*/ 3079 w 5745"/>
                <a:gd name="T1" fmla="*/ 0 h 2338"/>
                <a:gd name="T2" fmla="*/ 0 w 5745"/>
                <a:gd name="T3" fmla="*/ 1408 h 2338"/>
                <a:gd name="T4" fmla="*/ 3309 w 5745"/>
                <a:gd name="T5" fmla="*/ 2338 h 2338"/>
                <a:gd name="T6" fmla="*/ 5745 w 5745"/>
                <a:gd name="T7" fmla="*/ 979 h 2338"/>
                <a:gd name="T8" fmla="*/ 3079 w 5745"/>
                <a:gd name="T9" fmla="*/ 0 h 2338"/>
              </a:gdLst>
              <a:ahLst/>
              <a:cxnLst>
                <a:cxn ang="0">
                  <a:pos x="T0" y="T1"/>
                </a:cxn>
                <a:cxn ang="0">
                  <a:pos x="T2" y="T3"/>
                </a:cxn>
                <a:cxn ang="0">
                  <a:pos x="T4" y="T5"/>
                </a:cxn>
                <a:cxn ang="0">
                  <a:pos x="T6" y="T7"/>
                </a:cxn>
                <a:cxn ang="0">
                  <a:pos x="T8" y="T9"/>
                </a:cxn>
              </a:cxnLst>
              <a:rect l="0" t="0" r="r" b="b"/>
              <a:pathLst>
                <a:path w="5745" h="2338">
                  <a:moveTo>
                    <a:pt x="3079" y="0"/>
                  </a:moveTo>
                  <a:lnTo>
                    <a:pt x="0" y="1408"/>
                  </a:lnTo>
                  <a:lnTo>
                    <a:pt x="3309" y="2338"/>
                  </a:lnTo>
                  <a:lnTo>
                    <a:pt x="5745" y="979"/>
                  </a:lnTo>
                  <a:lnTo>
                    <a:pt x="3079"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8" name="Freeform 303"/>
            <p:cNvSpPr>
              <a:spLocks/>
            </p:cNvSpPr>
            <p:nvPr/>
          </p:nvSpPr>
          <p:spPr bwMode="auto">
            <a:xfrm>
              <a:off x="3442111" y="1281107"/>
              <a:ext cx="1655900" cy="762942"/>
            </a:xfrm>
            <a:custGeom>
              <a:avLst/>
              <a:gdLst>
                <a:gd name="T0" fmla="*/ 2196 w 5210"/>
                <a:gd name="T1" fmla="*/ 0 h 2401"/>
                <a:gd name="T2" fmla="*/ 0 w 5210"/>
                <a:gd name="T3" fmla="*/ 2401 h 2401"/>
                <a:gd name="T4" fmla="*/ 5210 w 5210"/>
                <a:gd name="T5" fmla="*/ 1611 h 2401"/>
                <a:gd name="T6" fmla="*/ 2196 w 5210"/>
                <a:gd name="T7" fmla="*/ 0 h 2401"/>
              </a:gdLst>
              <a:ahLst/>
              <a:cxnLst>
                <a:cxn ang="0">
                  <a:pos x="T0" y="T1"/>
                </a:cxn>
                <a:cxn ang="0">
                  <a:pos x="T2" y="T3"/>
                </a:cxn>
                <a:cxn ang="0">
                  <a:pos x="T4" y="T5"/>
                </a:cxn>
                <a:cxn ang="0">
                  <a:pos x="T6" y="T7"/>
                </a:cxn>
              </a:cxnLst>
              <a:rect l="0" t="0" r="r" b="b"/>
              <a:pathLst>
                <a:path w="5210" h="2401">
                  <a:moveTo>
                    <a:pt x="2196" y="0"/>
                  </a:moveTo>
                  <a:lnTo>
                    <a:pt x="0" y="2401"/>
                  </a:lnTo>
                  <a:lnTo>
                    <a:pt x="5210" y="1611"/>
                  </a:lnTo>
                  <a:lnTo>
                    <a:pt x="2196" y="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9" name="Freeform 304"/>
            <p:cNvSpPr>
              <a:spLocks/>
            </p:cNvSpPr>
            <p:nvPr/>
          </p:nvSpPr>
          <p:spPr bwMode="auto">
            <a:xfrm>
              <a:off x="3388080" y="2044049"/>
              <a:ext cx="1039308" cy="1308128"/>
            </a:xfrm>
            <a:custGeom>
              <a:avLst/>
              <a:gdLst>
                <a:gd name="T0" fmla="*/ 3178 w 3266"/>
                <a:gd name="T1" fmla="*/ 2019 h 4116"/>
                <a:gd name="T2" fmla="*/ 169 w 3266"/>
                <a:gd name="T3" fmla="*/ 0 h 4116"/>
                <a:gd name="T4" fmla="*/ 0 w 3266"/>
                <a:gd name="T5" fmla="*/ 3842 h 4116"/>
                <a:gd name="T6" fmla="*/ 3266 w 3266"/>
                <a:gd name="T7" fmla="*/ 4116 h 4116"/>
                <a:gd name="T8" fmla="*/ 3178 w 3266"/>
                <a:gd name="T9" fmla="*/ 2019 h 4116"/>
              </a:gdLst>
              <a:ahLst/>
              <a:cxnLst>
                <a:cxn ang="0">
                  <a:pos x="T0" y="T1"/>
                </a:cxn>
                <a:cxn ang="0">
                  <a:pos x="T2" y="T3"/>
                </a:cxn>
                <a:cxn ang="0">
                  <a:pos x="T4" y="T5"/>
                </a:cxn>
                <a:cxn ang="0">
                  <a:pos x="T6" y="T7"/>
                </a:cxn>
                <a:cxn ang="0">
                  <a:pos x="T8" y="T9"/>
                </a:cxn>
              </a:cxnLst>
              <a:rect l="0" t="0" r="r" b="b"/>
              <a:pathLst>
                <a:path w="3266" h="4116">
                  <a:moveTo>
                    <a:pt x="3178" y="2019"/>
                  </a:moveTo>
                  <a:lnTo>
                    <a:pt x="169" y="0"/>
                  </a:lnTo>
                  <a:lnTo>
                    <a:pt x="0" y="3842"/>
                  </a:lnTo>
                  <a:lnTo>
                    <a:pt x="3266" y="4116"/>
                  </a:lnTo>
                  <a:lnTo>
                    <a:pt x="3178" y="2019"/>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0" name="Freeform 305"/>
            <p:cNvSpPr>
              <a:spLocks/>
            </p:cNvSpPr>
            <p:nvPr/>
          </p:nvSpPr>
          <p:spPr bwMode="auto">
            <a:xfrm>
              <a:off x="3442111" y="1792914"/>
              <a:ext cx="1655900" cy="893278"/>
            </a:xfrm>
            <a:custGeom>
              <a:avLst/>
              <a:gdLst>
                <a:gd name="T0" fmla="*/ 0 w 5210"/>
                <a:gd name="T1" fmla="*/ 790 h 2809"/>
                <a:gd name="T2" fmla="*/ 3009 w 5210"/>
                <a:gd name="T3" fmla="*/ 2809 h 2809"/>
                <a:gd name="T4" fmla="*/ 5210 w 5210"/>
                <a:gd name="T5" fmla="*/ 0 h 2809"/>
                <a:gd name="T6" fmla="*/ 0 w 5210"/>
                <a:gd name="T7" fmla="*/ 790 h 2809"/>
              </a:gdLst>
              <a:ahLst/>
              <a:cxnLst>
                <a:cxn ang="0">
                  <a:pos x="T0" y="T1"/>
                </a:cxn>
                <a:cxn ang="0">
                  <a:pos x="T2" y="T3"/>
                </a:cxn>
                <a:cxn ang="0">
                  <a:pos x="T4" y="T5"/>
                </a:cxn>
                <a:cxn ang="0">
                  <a:pos x="T6" y="T7"/>
                </a:cxn>
              </a:cxnLst>
              <a:rect l="0" t="0" r="r" b="b"/>
              <a:pathLst>
                <a:path w="5210" h="2809">
                  <a:moveTo>
                    <a:pt x="0" y="790"/>
                  </a:moveTo>
                  <a:lnTo>
                    <a:pt x="3009" y="2809"/>
                  </a:lnTo>
                  <a:lnTo>
                    <a:pt x="5210" y="0"/>
                  </a:lnTo>
                  <a:lnTo>
                    <a:pt x="0" y="79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1" name="Freeform 306"/>
            <p:cNvSpPr>
              <a:spLocks/>
            </p:cNvSpPr>
            <p:nvPr/>
          </p:nvSpPr>
          <p:spPr bwMode="auto">
            <a:xfrm>
              <a:off x="780276" y="1"/>
              <a:ext cx="1347604" cy="952088"/>
            </a:xfrm>
            <a:custGeom>
              <a:avLst/>
              <a:gdLst>
                <a:gd name="T0" fmla="*/ 4241 w 4241"/>
                <a:gd name="T1" fmla="*/ 989 h 2994"/>
                <a:gd name="T2" fmla="*/ 3275 w 4241"/>
                <a:gd name="T3" fmla="*/ 0 h 2994"/>
                <a:gd name="T4" fmla="*/ 1995 w 4241"/>
                <a:gd name="T5" fmla="*/ 0 h 2994"/>
                <a:gd name="T6" fmla="*/ 0 w 4241"/>
                <a:gd name="T7" fmla="*/ 2994 h 2994"/>
                <a:gd name="T8" fmla="*/ 2659 w 4241"/>
                <a:gd name="T9" fmla="*/ 2370 h 2994"/>
                <a:gd name="T10" fmla="*/ 4241 w 4241"/>
                <a:gd name="T11" fmla="*/ 989 h 2994"/>
              </a:gdLst>
              <a:ahLst/>
              <a:cxnLst>
                <a:cxn ang="0">
                  <a:pos x="T0" y="T1"/>
                </a:cxn>
                <a:cxn ang="0">
                  <a:pos x="T2" y="T3"/>
                </a:cxn>
                <a:cxn ang="0">
                  <a:pos x="T4" y="T5"/>
                </a:cxn>
                <a:cxn ang="0">
                  <a:pos x="T6" y="T7"/>
                </a:cxn>
                <a:cxn ang="0">
                  <a:pos x="T8" y="T9"/>
                </a:cxn>
                <a:cxn ang="0">
                  <a:pos x="T10" y="T11"/>
                </a:cxn>
              </a:cxnLst>
              <a:rect l="0" t="0" r="r" b="b"/>
              <a:pathLst>
                <a:path w="4241" h="2994">
                  <a:moveTo>
                    <a:pt x="4241" y="989"/>
                  </a:moveTo>
                  <a:lnTo>
                    <a:pt x="3275" y="0"/>
                  </a:lnTo>
                  <a:lnTo>
                    <a:pt x="1995" y="0"/>
                  </a:lnTo>
                  <a:lnTo>
                    <a:pt x="0" y="2994"/>
                  </a:lnTo>
                  <a:lnTo>
                    <a:pt x="2659" y="2370"/>
                  </a:lnTo>
                  <a:lnTo>
                    <a:pt x="4241" y="989"/>
                  </a:lnTo>
                  <a:close/>
                </a:path>
              </a:pathLst>
            </a:custGeom>
            <a:solidFill>
              <a:srgbClr val="E7E6E6">
                <a:lumMod val="90000"/>
              </a:srgbClr>
            </a:solidFill>
            <a:ln>
              <a:noFill/>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2" name="Freeform 307"/>
            <p:cNvSpPr>
              <a:spLocks/>
            </p:cNvSpPr>
            <p:nvPr/>
          </p:nvSpPr>
          <p:spPr bwMode="auto">
            <a:xfrm>
              <a:off x="0" y="1"/>
              <a:ext cx="780276" cy="952088"/>
            </a:xfrm>
            <a:custGeom>
              <a:avLst/>
              <a:gdLst>
                <a:gd name="T0" fmla="*/ 1101 w 2454"/>
                <a:gd name="T1" fmla="*/ 0 h 2994"/>
                <a:gd name="T2" fmla="*/ 0 w 2454"/>
                <a:gd name="T3" fmla="*/ 0 h 2994"/>
                <a:gd name="T4" fmla="*/ 0 w 2454"/>
                <a:gd name="T5" fmla="*/ 2045 h 2994"/>
                <a:gd name="T6" fmla="*/ 2454 w 2454"/>
                <a:gd name="T7" fmla="*/ 2994 h 2994"/>
                <a:gd name="T8" fmla="*/ 1101 w 2454"/>
                <a:gd name="T9" fmla="*/ 0 h 2994"/>
              </a:gdLst>
              <a:ahLst/>
              <a:cxnLst>
                <a:cxn ang="0">
                  <a:pos x="T0" y="T1"/>
                </a:cxn>
                <a:cxn ang="0">
                  <a:pos x="T2" y="T3"/>
                </a:cxn>
                <a:cxn ang="0">
                  <a:pos x="T4" y="T5"/>
                </a:cxn>
                <a:cxn ang="0">
                  <a:pos x="T6" y="T7"/>
                </a:cxn>
                <a:cxn ang="0">
                  <a:pos x="T8" y="T9"/>
                </a:cxn>
              </a:cxnLst>
              <a:rect l="0" t="0" r="r" b="b"/>
              <a:pathLst>
                <a:path w="2454" h="2994">
                  <a:moveTo>
                    <a:pt x="1101" y="0"/>
                  </a:moveTo>
                  <a:lnTo>
                    <a:pt x="0" y="0"/>
                  </a:lnTo>
                  <a:lnTo>
                    <a:pt x="0" y="2045"/>
                  </a:lnTo>
                  <a:lnTo>
                    <a:pt x="2454" y="2994"/>
                  </a:lnTo>
                  <a:lnTo>
                    <a:pt x="1101" y="0"/>
                  </a:lnTo>
                  <a:close/>
                </a:path>
              </a:pathLst>
            </a:custGeom>
            <a:solidFill>
              <a:sysClr val="window" lastClr="FFFFFF">
                <a:lumMod val="95000"/>
              </a:sysClr>
            </a:solidFill>
            <a:ln>
              <a:noFill/>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3" name="Freeform 308"/>
            <p:cNvSpPr>
              <a:spLocks/>
            </p:cNvSpPr>
            <p:nvPr/>
          </p:nvSpPr>
          <p:spPr bwMode="auto">
            <a:xfrm>
              <a:off x="349614" y="1"/>
              <a:ext cx="1064734" cy="952088"/>
            </a:xfrm>
            <a:custGeom>
              <a:avLst/>
              <a:gdLst>
                <a:gd name="T0" fmla="*/ 0 w 3348"/>
                <a:gd name="T1" fmla="*/ 0 h 2994"/>
                <a:gd name="T2" fmla="*/ 1353 w 3348"/>
                <a:gd name="T3" fmla="*/ 2994 h 2994"/>
                <a:gd name="T4" fmla="*/ 3348 w 3348"/>
                <a:gd name="T5" fmla="*/ 0 h 2994"/>
                <a:gd name="T6" fmla="*/ 0 w 3348"/>
                <a:gd name="T7" fmla="*/ 0 h 2994"/>
              </a:gdLst>
              <a:ahLst/>
              <a:cxnLst>
                <a:cxn ang="0">
                  <a:pos x="T0" y="T1"/>
                </a:cxn>
                <a:cxn ang="0">
                  <a:pos x="T2" y="T3"/>
                </a:cxn>
                <a:cxn ang="0">
                  <a:pos x="T4" y="T5"/>
                </a:cxn>
                <a:cxn ang="0">
                  <a:pos x="T6" y="T7"/>
                </a:cxn>
              </a:cxnLst>
              <a:rect l="0" t="0" r="r" b="b"/>
              <a:pathLst>
                <a:path w="3348" h="2994">
                  <a:moveTo>
                    <a:pt x="0" y="0"/>
                  </a:moveTo>
                  <a:lnTo>
                    <a:pt x="1353" y="2994"/>
                  </a:lnTo>
                  <a:lnTo>
                    <a:pt x="3348" y="0"/>
                  </a:lnTo>
                  <a:lnTo>
                    <a:pt x="0" y="0"/>
                  </a:lnTo>
                  <a:close/>
                </a:path>
              </a:pathLst>
            </a:custGeom>
            <a:solidFill>
              <a:srgbClr val="E7E6E6"/>
            </a:solidFill>
            <a:ln>
              <a:noFill/>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4" name="Freeform 309"/>
            <p:cNvSpPr>
              <a:spLocks/>
            </p:cNvSpPr>
            <p:nvPr/>
          </p:nvSpPr>
          <p:spPr bwMode="auto">
            <a:xfrm>
              <a:off x="0" y="650091"/>
              <a:ext cx="824772" cy="1039508"/>
            </a:xfrm>
            <a:custGeom>
              <a:avLst/>
              <a:gdLst>
                <a:gd name="T0" fmla="*/ 2454 w 2592"/>
                <a:gd name="T1" fmla="*/ 949 h 3269"/>
                <a:gd name="T2" fmla="*/ 0 w 2592"/>
                <a:gd name="T3" fmla="*/ 0 h 3269"/>
                <a:gd name="T4" fmla="*/ 0 w 2592"/>
                <a:gd name="T5" fmla="*/ 2269 h 3269"/>
                <a:gd name="T6" fmla="*/ 2592 w 2592"/>
                <a:gd name="T7" fmla="*/ 3269 h 3269"/>
                <a:gd name="T8" fmla="*/ 2454 w 2592"/>
                <a:gd name="T9" fmla="*/ 949 h 3269"/>
              </a:gdLst>
              <a:ahLst/>
              <a:cxnLst>
                <a:cxn ang="0">
                  <a:pos x="T0" y="T1"/>
                </a:cxn>
                <a:cxn ang="0">
                  <a:pos x="T2" y="T3"/>
                </a:cxn>
                <a:cxn ang="0">
                  <a:pos x="T4" y="T5"/>
                </a:cxn>
                <a:cxn ang="0">
                  <a:pos x="T6" y="T7"/>
                </a:cxn>
                <a:cxn ang="0">
                  <a:pos x="T8" y="T9"/>
                </a:cxn>
              </a:cxnLst>
              <a:rect l="0" t="0" r="r" b="b"/>
              <a:pathLst>
                <a:path w="2592" h="3269">
                  <a:moveTo>
                    <a:pt x="2454" y="949"/>
                  </a:moveTo>
                  <a:lnTo>
                    <a:pt x="0" y="0"/>
                  </a:lnTo>
                  <a:lnTo>
                    <a:pt x="0" y="2269"/>
                  </a:lnTo>
                  <a:lnTo>
                    <a:pt x="2592" y="3269"/>
                  </a:lnTo>
                  <a:lnTo>
                    <a:pt x="2454" y="949"/>
                  </a:lnTo>
                  <a:close/>
                </a:path>
              </a:pathLst>
            </a:custGeom>
            <a:solidFill>
              <a:sysClr val="window" lastClr="FFFFFF">
                <a:lumMod val="75000"/>
              </a:sysClr>
            </a:solidFill>
            <a:ln>
              <a:noFill/>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5" name="Freeform 310"/>
            <p:cNvSpPr>
              <a:spLocks/>
            </p:cNvSpPr>
            <p:nvPr/>
          </p:nvSpPr>
          <p:spPr bwMode="auto">
            <a:xfrm>
              <a:off x="0" y="1371707"/>
              <a:ext cx="824772" cy="842415"/>
            </a:xfrm>
            <a:custGeom>
              <a:avLst/>
              <a:gdLst>
                <a:gd name="T0" fmla="*/ 0 w 2592"/>
                <a:gd name="T1" fmla="*/ 2652 h 2652"/>
                <a:gd name="T2" fmla="*/ 2592 w 2592"/>
                <a:gd name="T3" fmla="*/ 1000 h 2652"/>
                <a:gd name="T4" fmla="*/ 0 w 2592"/>
                <a:gd name="T5" fmla="*/ 0 h 2652"/>
                <a:gd name="T6" fmla="*/ 0 w 2592"/>
                <a:gd name="T7" fmla="*/ 2652 h 2652"/>
              </a:gdLst>
              <a:ahLst/>
              <a:cxnLst>
                <a:cxn ang="0">
                  <a:pos x="T0" y="T1"/>
                </a:cxn>
                <a:cxn ang="0">
                  <a:pos x="T2" y="T3"/>
                </a:cxn>
                <a:cxn ang="0">
                  <a:pos x="T4" y="T5"/>
                </a:cxn>
                <a:cxn ang="0">
                  <a:pos x="T6" y="T7"/>
                </a:cxn>
              </a:cxnLst>
              <a:rect l="0" t="0" r="r" b="b"/>
              <a:pathLst>
                <a:path w="2592" h="2652">
                  <a:moveTo>
                    <a:pt x="0" y="2652"/>
                  </a:moveTo>
                  <a:lnTo>
                    <a:pt x="2592" y="1000"/>
                  </a:lnTo>
                  <a:lnTo>
                    <a:pt x="0" y="0"/>
                  </a:lnTo>
                  <a:lnTo>
                    <a:pt x="0" y="2652"/>
                  </a:lnTo>
                  <a:close/>
                </a:path>
              </a:pathLst>
            </a:custGeom>
            <a:solidFill>
              <a:srgbClr val="E7E6E6"/>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6" name="Freeform 311"/>
            <p:cNvSpPr>
              <a:spLocks/>
            </p:cNvSpPr>
            <p:nvPr/>
          </p:nvSpPr>
          <p:spPr bwMode="auto">
            <a:xfrm>
              <a:off x="0" y="1689600"/>
              <a:ext cx="1156905" cy="1284285"/>
            </a:xfrm>
            <a:custGeom>
              <a:avLst/>
              <a:gdLst>
                <a:gd name="T0" fmla="*/ 2592 w 3640"/>
                <a:gd name="T1" fmla="*/ 0 h 4042"/>
                <a:gd name="T2" fmla="*/ 0 w 3640"/>
                <a:gd name="T3" fmla="*/ 1652 h 4042"/>
                <a:gd name="T4" fmla="*/ 1371 w 3640"/>
                <a:gd name="T5" fmla="*/ 4042 h 4042"/>
                <a:gd name="T6" fmla="*/ 3640 w 3640"/>
                <a:gd name="T7" fmla="*/ 3112 h 4042"/>
                <a:gd name="T8" fmla="*/ 2592 w 3640"/>
                <a:gd name="T9" fmla="*/ 0 h 4042"/>
              </a:gdLst>
              <a:ahLst/>
              <a:cxnLst>
                <a:cxn ang="0">
                  <a:pos x="T0" y="T1"/>
                </a:cxn>
                <a:cxn ang="0">
                  <a:pos x="T2" y="T3"/>
                </a:cxn>
                <a:cxn ang="0">
                  <a:pos x="T4" y="T5"/>
                </a:cxn>
                <a:cxn ang="0">
                  <a:pos x="T6" y="T7"/>
                </a:cxn>
                <a:cxn ang="0">
                  <a:pos x="T8" y="T9"/>
                </a:cxn>
              </a:cxnLst>
              <a:rect l="0" t="0" r="r" b="b"/>
              <a:pathLst>
                <a:path w="3640" h="4042">
                  <a:moveTo>
                    <a:pt x="2592" y="0"/>
                  </a:moveTo>
                  <a:lnTo>
                    <a:pt x="0" y="1652"/>
                  </a:lnTo>
                  <a:lnTo>
                    <a:pt x="1371" y="4042"/>
                  </a:lnTo>
                  <a:lnTo>
                    <a:pt x="3640" y="3112"/>
                  </a:lnTo>
                  <a:lnTo>
                    <a:pt x="2592" y="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7" name="Freeform 312"/>
            <p:cNvSpPr>
              <a:spLocks/>
            </p:cNvSpPr>
            <p:nvPr/>
          </p:nvSpPr>
          <p:spPr bwMode="auto">
            <a:xfrm>
              <a:off x="1156905" y="2654403"/>
              <a:ext cx="894695" cy="839236"/>
            </a:xfrm>
            <a:custGeom>
              <a:avLst/>
              <a:gdLst>
                <a:gd name="T0" fmla="*/ 2816 w 2816"/>
                <a:gd name="T1" fmla="*/ 1 h 2636"/>
                <a:gd name="T2" fmla="*/ 2815 w 2816"/>
                <a:gd name="T3" fmla="*/ 0 h 2636"/>
                <a:gd name="T4" fmla="*/ 0 w 2816"/>
                <a:gd name="T5" fmla="*/ 75 h 2636"/>
                <a:gd name="T6" fmla="*/ 1129 w 2816"/>
                <a:gd name="T7" fmla="*/ 2636 h 2636"/>
                <a:gd name="T8" fmla="*/ 2816 w 2816"/>
                <a:gd name="T9" fmla="*/ 1 h 2636"/>
              </a:gdLst>
              <a:ahLst/>
              <a:cxnLst>
                <a:cxn ang="0">
                  <a:pos x="T0" y="T1"/>
                </a:cxn>
                <a:cxn ang="0">
                  <a:pos x="T2" y="T3"/>
                </a:cxn>
                <a:cxn ang="0">
                  <a:pos x="T4" y="T5"/>
                </a:cxn>
                <a:cxn ang="0">
                  <a:pos x="T6" y="T7"/>
                </a:cxn>
                <a:cxn ang="0">
                  <a:pos x="T8" y="T9"/>
                </a:cxn>
              </a:cxnLst>
              <a:rect l="0" t="0" r="r" b="b"/>
              <a:pathLst>
                <a:path w="2816" h="2636">
                  <a:moveTo>
                    <a:pt x="2816" y="1"/>
                  </a:moveTo>
                  <a:lnTo>
                    <a:pt x="2815" y="0"/>
                  </a:lnTo>
                  <a:lnTo>
                    <a:pt x="0" y="75"/>
                  </a:lnTo>
                  <a:lnTo>
                    <a:pt x="1129" y="2636"/>
                  </a:lnTo>
                  <a:lnTo>
                    <a:pt x="2816" y="1"/>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8" name="Freeform 313"/>
            <p:cNvSpPr>
              <a:spLocks/>
            </p:cNvSpPr>
            <p:nvPr/>
          </p:nvSpPr>
          <p:spPr bwMode="auto">
            <a:xfrm>
              <a:off x="2051601" y="2654403"/>
              <a:ext cx="1336481" cy="1138055"/>
            </a:xfrm>
            <a:custGeom>
              <a:avLst/>
              <a:gdLst>
                <a:gd name="T0" fmla="*/ 0 w 4206"/>
                <a:gd name="T1" fmla="*/ 0 h 3576"/>
                <a:gd name="T2" fmla="*/ 1 w 4206"/>
                <a:gd name="T3" fmla="*/ 1 h 3576"/>
                <a:gd name="T4" fmla="*/ 865 w 4206"/>
                <a:gd name="T5" fmla="*/ 3576 h 3576"/>
                <a:gd name="T6" fmla="*/ 4206 w 4206"/>
                <a:gd name="T7" fmla="*/ 1921 h 3576"/>
                <a:gd name="T8" fmla="*/ 1 w 4206"/>
                <a:gd name="T9" fmla="*/ 0 h 3576"/>
                <a:gd name="T10" fmla="*/ 0 w 4206"/>
                <a:gd name="T11" fmla="*/ 0 h 3576"/>
              </a:gdLst>
              <a:ahLst/>
              <a:cxnLst>
                <a:cxn ang="0">
                  <a:pos x="T0" y="T1"/>
                </a:cxn>
                <a:cxn ang="0">
                  <a:pos x="T2" y="T3"/>
                </a:cxn>
                <a:cxn ang="0">
                  <a:pos x="T4" y="T5"/>
                </a:cxn>
                <a:cxn ang="0">
                  <a:pos x="T6" y="T7"/>
                </a:cxn>
                <a:cxn ang="0">
                  <a:pos x="T8" y="T9"/>
                </a:cxn>
                <a:cxn ang="0">
                  <a:pos x="T10" y="T11"/>
                </a:cxn>
              </a:cxnLst>
              <a:rect l="0" t="0" r="r" b="b"/>
              <a:pathLst>
                <a:path w="4206" h="3576">
                  <a:moveTo>
                    <a:pt x="0" y="0"/>
                  </a:moveTo>
                  <a:lnTo>
                    <a:pt x="1" y="1"/>
                  </a:lnTo>
                  <a:lnTo>
                    <a:pt x="865" y="3576"/>
                  </a:lnTo>
                  <a:lnTo>
                    <a:pt x="4206" y="1921"/>
                  </a:lnTo>
                  <a:lnTo>
                    <a:pt x="1" y="0"/>
                  </a:lnTo>
                  <a:lnTo>
                    <a:pt x="0"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9" name="Freeform 314"/>
            <p:cNvSpPr>
              <a:spLocks/>
            </p:cNvSpPr>
            <p:nvPr/>
          </p:nvSpPr>
          <p:spPr bwMode="auto">
            <a:xfrm>
              <a:off x="2051601" y="2654403"/>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0" name="Freeform 315"/>
            <p:cNvSpPr>
              <a:spLocks/>
            </p:cNvSpPr>
            <p:nvPr/>
          </p:nvSpPr>
          <p:spPr bwMode="auto">
            <a:xfrm>
              <a:off x="2050011" y="1640326"/>
              <a:ext cx="1392100" cy="1014077"/>
            </a:xfrm>
            <a:custGeom>
              <a:avLst/>
              <a:gdLst>
                <a:gd name="T0" fmla="*/ 6 w 4381"/>
                <a:gd name="T1" fmla="*/ 3191 h 3191"/>
                <a:gd name="T2" fmla="*/ 7 w 4381"/>
                <a:gd name="T3" fmla="*/ 3191 h 3191"/>
                <a:gd name="T4" fmla="*/ 4381 w 4381"/>
                <a:gd name="T5" fmla="*/ 1270 h 3191"/>
                <a:gd name="T6" fmla="*/ 0 w 4381"/>
                <a:gd name="T7" fmla="*/ 0 h 3191"/>
                <a:gd name="T8" fmla="*/ 6 w 4381"/>
                <a:gd name="T9" fmla="*/ 3191 h 3191"/>
              </a:gdLst>
              <a:ahLst/>
              <a:cxnLst>
                <a:cxn ang="0">
                  <a:pos x="T0" y="T1"/>
                </a:cxn>
                <a:cxn ang="0">
                  <a:pos x="T2" y="T3"/>
                </a:cxn>
                <a:cxn ang="0">
                  <a:pos x="T4" y="T5"/>
                </a:cxn>
                <a:cxn ang="0">
                  <a:pos x="T6" y="T7"/>
                </a:cxn>
                <a:cxn ang="0">
                  <a:pos x="T8" y="T9"/>
                </a:cxn>
              </a:cxnLst>
              <a:rect l="0" t="0" r="r" b="b"/>
              <a:pathLst>
                <a:path w="4381" h="3191">
                  <a:moveTo>
                    <a:pt x="6" y="3191"/>
                  </a:moveTo>
                  <a:lnTo>
                    <a:pt x="7" y="3191"/>
                  </a:lnTo>
                  <a:lnTo>
                    <a:pt x="4381" y="1270"/>
                  </a:lnTo>
                  <a:lnTo>
                    <a:pt x="0" y="0"/>
                  </a:lnTo>
                  <a:lnTo>
                    <a:pt x="6" y="3191"/>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1" name="Freeform 316"/>
            <p:cNvSpPr>
              <a:spLocks/>
            </p:cNvSpPr>
            <p:nvPr/>
          </p:nvSpPr>
          <p:spPr bwMode="auto">
            <a:xfrm>
              <a:off x="1156905" y="1640326"/>
              <a:ext cx="894695" cy="1037919"/>
            </a:xfrm>
            <a:custGeom>
              <a:avLst/>
              <a:gdLst>
                <a:gd name="T0" fmla="*/ 2815 w 2815"/>
                <a:gd name="T1" fmla="*/ 3191 h 3266"/>
                <a:gd name="T2" fmla="*/ 2809 w 2815"/>
                <a:gd name="T3" fmla="*/ 0 h 3266"/>
                <a:gd name="T4" fmla="*/ 0 w 2815"/>
                <a:gd name="T5" fmla="*/ 3266 h 3266"/>
                <a:gd name="T6" fmla="*/ 2815 w 2815"/>
                <a:gd name="T7" fmla="*/ 3191 h 3266"/>
              </a:gdLst>
              <a:ahLst/>
              <a:cxnLst>
                <a:cxn ang="0">
                  <a:pos x="T0" y="T1"/>
                </a:cxn>
                <a:cxn ang="0">
                  <a:pos x="T2" y="T3"/>
                </a:cxn>
                <a:cxn ang="0">
                  <a:pos x="T4" y="T5"/>
                </a:cxn>
                <a:cxn ang="0">
                  <a:pos x="T6" y="T7"/>
                </a:cxn>
              </a:cxnLst>
              <a:rect l="0" t="0" r="r" b="b"/>
              <a:pathLst>
                <a:path w="2815" h="3266">
                  <a:moveTo>
                    <a:pt x="2815" y="3191"/>
                  </a:moveTo>
                  <a:lnTo>
                    <a:pt x="2809" y="0"/>
                  </a:lnTo>
                  <a:lnTo>
                    <a:pt x="0" y="3266"/>
                  </a:lnTo>
                  <a:lnTo>
                    <a:pt x="2815" y="3191"/>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2" name="Freeform 317"/>
            <p:cNvSpPr>
              <a:spLocks/>
            </p:cNvSpPr>
            <p:nvPr/>
          </p:nvSpPr>
          <p:spPr bwMode="auto">
            <a:xfrm>
              <a:off x="824772" y="1640326"/>
              <a:ext cx="1225240" cy="1037919"/>
            </a:xfrm>
            <a:custGeom>
              <a:avLst/>
              <a:gdLst>
                <a:gd name="T0" fmla="*/ 1048 w 3857"/>
                <a:gd name="T1" fmla="*/ 3266 h 3266"/>
                <a:gd name="T2" fmla="*/ 3857 w 3857"/>
                <a:gd name="T3" fmla="*/ 0 h 3266"/>
                <a:gd name="T4" fmla="*/ 0 w 3857"/>
                <a:gd name="T5" fmla="*/ 154 h 3266"/>
                <a:gd name="T6" fmla="*/ 1048 w 3857"/>
                <a:gd name="T7" fmla="*/ 3266 h 3266"/>
              </a:gdLst>
              <a:ahLst/>
              <a:cxnLst>
                <a:cxn ang="0">
                  <a:pos x="T0" y="T1"/>
                </a:cxn>
                <a:cxn ang="0">
                  <a:pos x="T2" y="T3"/>
                </a:cxn>
                <a:cxn ang="0">
                  <a:pos x="T4" y="T5"/>
                </a:cxn>
                <a:cxn ang="0">
                  <a:pos x="T6" y="T7"/>
                </a:cxn>
              </a:cxnLst>
              <a:rect l="0" t="0" r="r" b="b"/>
              <a:pathLst>
                <a:path w="3857" h="3266">
                  <a:moveTo>
                    <a:pt x="1048" y="3266"/>
                  </a:moveTo>
                  <a:lnTo>
                    <a:pt x="3857" y="0"/>
                  </a:lnTo>
                  <a:lnTo>
                    <a:pt x="0" y="154"/>
                  </a:lnTo>
                  <a:lnTo>
                    <a:pt x="1048" y="3266"/>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3" name="Freeform 318"/>
            <p:cNvSpPr>
              <a:spLocks/>
            </p:cNvSpPr>
            <p:nvPr/>
          </p:nvSpPr>
          <p:spPr bwMode="auto">
            <a:xfrm>
              <a:off x="780276" y="753406"/>
              <a:ext cx="1269736" cy="936194"/>
            </a:xfrm>
            <a:custGeom>
              <a:avLst/>
              <a:gdLst>
                <a:gd name="T0" fmla="*/ 3995 w 3995"/>
                <a:gd name="T1" fmla="*/ 2790 h 2944"/>
                <a:gd name="T2" fmla="*/ 2659 w 3995"/>
                <a:gd name="T3" fmla="*/ 0 h 2944"/>
                <a:gd name="T4" fmla="*/ 0 w 3995"/>
                <a:gd name="T5" fmla="*/ 624 h 2944"/>
                <a:gd name="T6" fmla="*/ 138 w 3995"/>
                <a:gd name="T7" fmla="*/ 2944 h 2944"/>
                <a:gd name="T8" fmla="*/ 3995 w 3995"/>
                <a:gd name="T9" fmla="*/ 2790 h 2944"/>
              </a:gdLst>
              <a:ahLst/>
              <a:cxnLst>
                <a:cxn ang="0">
                  <a:pos x="T0" y="T1"/>
                </a:cxn>
                <a:cxn ang="0">
                  <a:pos x="T2" y="T3"/>
                </a:cxn>
                <a:cxn ang="0">
                  <a:pos x="T4" y="T5"/>
                </a:cxn>
                <a:cxn ang="0">
                  <a:pos x="T6" y="T7"/>
                </a:cxn>
                <a:cxn ang="0">
                  <a:pos x="T8" y="T9"/>
                </a:cxn>
              </a:cxnLst>
              <a:rect l="0" t="0" r="r" b="b"/>
              <a:pathLst>
                <a:path w="3995" h="2944">
                  <a:moveTo>
                    <a:pt x="3995" y="2790"/>
                  </a:moveTo>
                  <a:lnTo>
                    <a:pt x="2659" y="0"/>
                  </a:lnTo>
                  <a:lnTo>
                    <a:pt x="0" y="624"/>
                  </a:lnTo>
                  <a:lnTo>
                    <a:pt x="138" y="2944"/>
                  </a:lnTo>
                  <a:lnTo>
                    <a:pt x="3995" y="2790"/>
                  </a:lnTo>
                  <a:close/>
                </a:path>
              </a:pathLst>
            </a:custGeom>
            <a:solidFill>
              <a:sysClr val="window" lastClr="FFFFFF">
                <a:lumMod val="95000"/>
              </a:sysClr>
            </a:solidFill>
            <a:ln>
              <a:noFill/>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4" name="Freeform 319"/>
            <p:cNvSpPr>
              <a:spLocks/>
            </p:cNvSpPr>
            <p:nvPr/>
          </p:nvSpPr>
          <p:spPr bwMode="auto">
            <a:xfrm>
              <a:off x="435429" y="2678245"/>
              <a:ext cx="1080626" cy="1441643"/>
            </a:xfrm>
            <a:custGeom>
              <a:avLst/>
              <a:gdLst>
                <a:gd name="T0" fmla="*/ 0 w 3398"/>
                <a:gd name="T1" fmla="*/ 930 h 4535"/>
                <a:gd name="T2" fmla="*/ 1124 w 3398"/>
                <a:gd name="T3" fmla="*/ 4535 h 4535"/>
                <a:gd name="T4" fmla="*/ 3398 w 3398"/>
                <a:gd name="T5" fmla="*/ 2561 h 4535"/>
                <a:gd name="T6" fmla="*/ 2269 w 3398"/>
                <a:gd name="T7" fmla="*/ 0 h 4535"/>
                <a:gd name="T8" fmla="*/ 0 w 3398"/>
                <a:gd name="T9" fmla="*/ 930 h 4535"/>
              </a:gdLst>
              <a:ahLst/>
              <a:cxnLst>
                <a:cxn ang="0">
                  <a:pos x="T0" y="T1"/>
                </a:cxn>
                <a:cxn ang="0">
                  <a:pos x="T2" y="T3"/>
                </a:cxn>
                <a:cxn ang="0">
                  <a:pos x="T4" y="T5"/>
                </a:cxn>
                <a:cxn ang="0">
                  <a:pos x="T6" y="T7"/>
                </a:cxn>
                <a:cxn ang="0">
                  <a:pos x="T8" y="T9"/>
                </a:cxn>
              </a:cxnLst>
              <a:rect l="0" t="0" r="r" b="b"/>
              <a:pathLst>
                <a:path w="3398" h="4535">
                  <a:moveTo>
                    <a:pt x="0" y="930"/>
                  </a:moveTo>
                  <a:lnTo>
                    <a:pt x="1124" y="4535"/>
                  </a:lnTo>
                  <a:lnTo>
                    <a:pt x="3398" y="2561"/>
                  </a:lnTo>
                  <a:lnTo>
                    <a:pt x="2269" y="0"/>
                  </a:lnTo>
                  <a:lnTo>
                    <a:pt x="0" y="930"/>
                  </a:lnTo>
                  <a:close/>
                </a:path>
              </a:pathLst>
            </a:custGeom>
            <a:solidFill>
              <a:sysClr val="window" lastClr="FFFFFF">
                <a:lumMod val="6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5" name="Freeform 320"/>
            <p:cNvSpPr>
              <a:spLocks/>
            </p:cNvSpPr>
            <p:nvPr/>
          </p:nvSpPr>
          <p:spPr bwMode="auto">
            <a:xfrm>
              <a:off x="0" y="2973885"/>
              <a:ext cx="792989" cy="1146003"/>
            </a:xfrm>
            <a:custGeom>
              <a:avLst/>
              <a:gdLst>
                <a:gd name="T0" fmla="*/ 1371 w 2495"/>
                <a:gd name="T1" fmla="*/ 0 h 3605"/>
                <a:gd name="T2" fmla="*/ 0 w 2495"/>
                <a:gd name="T3" fmla="*/ 1203 h 3605"/>
                <a:gd name="T4" fmla="*/ 0 w 2495"/>
                <a:gd name="T5" fmla="*/ 3203 h 3605"/>
                <a:gd name="T6" fmla="*/ 2495 w 2495"/>
                <a:gd name="T7" fmla="*/ 3605 h 3605"/>
                <a:gd name="T8" fmla="*/ 1371 w 2495"/>
                <a:gd name="T9" fmla="*/ 0 h 3605"/>
              </a:gdLst>
              <a:ahLst/>
              <a:cxnLst>
                <a:cxn ang="0">
                  <a:pos x="T0" y="T1"/>
                </a:cxn>
                <a:cxn ang="0">
                  <a:pos x="T2" y="T3"/>
                </a:cxn>
                <a:cxn ang="0">
                  <a:pos x="T4" y="T5"/>
                </a:cxn>
                <a:cxn ang="0">
                  <a:pos x="T6" y="T7"/>
                </a:cxn>
                <a:cxn ang="0">
                  <a:pos x="T8" y="T9"/>
                </a:cxn>
              </a:cxnLst>
              <a:rect l="0" t="0" r="r" b="b"/>
              <a:pathLst>
                <a:path w="2495" h="3605">
                  <a:moveTo>
                    <a:pt x="1371" y="0"/>
                  </a:moveTo>
                  <a:lnTo>
                    <a:pt x="0" y="1203"/>
                  </a:lnTo>
                  <a:lnTo>
                    <a:pt x="0" y="3203"/>
                  </a:lnTo>
                  <a:lnTo>
                    <a:pt x="2495" y="3605"/>
                  </a:lnTo>
                  <a:lnTo>
                    <a:pt x="1371"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6" name="Freeform 321"/>
            <p:cNvSpPr>
              <a:spLocks/>
            </p:cNvSpPr>
            <p:nvPr/>
          </p:nvSpPr>
          <p:spPr bwMode="auto">
            <a:xfrm>
              <a:off x="0" y="2214122"/>
              <a:ext cx="435429" cy="1142824"/>
            </a:xfrm>
            <a:custGeom>
              <a:avLst/>
              <a:gdLst>
                <a:gd name="T0" fmla="*/ 0 w 1371"/>
                <a:gd name="T1" fmla="*/ 3593 h 3593"/>
                <a:gd name="T2" fmla="*/ 1371 w 1371"/>
                <a:gd name="T3" fmla="*/ 2390 h 3593"/>
                <a:gd name="T4" fmla="*/ 0 w 1371"/>
                <a:gd name="T5" fmla="*/ 0 h 3593"/>
                <a:gd name="T6" fmla="*/ 0 w 1371"/>
                <a:gd name="T7" fmla="*/ 3593 h 3593"/>
              </a:gdLst>
              <a:ahLst/>
              <a:cxnLst>
                <a:cxn ang="0">
                  <a:pos x="T0" y="T1"/>
                </a:cxn>
                <a:cxn ang="0">
                  <a:pos x="T2" y="T3"/>
                </a:cxn>
                <a:cxn ang="0">
                  <a:pos x="T4" y="T5"/>
                </a:cxn>
                <a:cxn ang="0">
                  <a:pos x="T6" y="T7"/>
                </a:cxn>
              </a:cxnLst>
              <a:rect l="0" t="0" r="r" b="b"/>
              <a:pathLst>
                <a:path w="1371" h="3593">
                  <a:moveTo>
                    <a:pt x="0" y="3593"/>
                  </a:moveTo>
                  <a:lnTo>
                    <a:pt x="1371" y="2390"/>
                  </a:lnTo>
                  <a:lnTo>
                    <a:pt x="0" y="0"/>
                  </a:lnTo>
                  <a:lnTo>
                    <a:pt x="0" y="3593"/>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7" name="Freeform 322"/>
            <p:cNvSpPr>
              <a:spLocks/>
            </p:cNvSpPr>
            <p:nvPr/>
          </p:nvSpPr>
          <p:spPr bwMode="auto">
            <a:xfrm>
              <a:off x="0" y="3992730"/>
              <a:ext cx="792989" cy="812216"/>
            </a:xfrm>
            <a:custGeom>
              <a:avLst/>
              <a:gdLst>
                <a:gd name="T0" fmla="*/ 2495 w 2495"/>
                <a:gd name="T1" fmla="*/ 402 h 2554"/>
                <a:gd name="T2" fmla="*/ 0 w 2495"/>
                <a:gd name="T3" fmla="*/ 0 h 2554"/>
                <a:gd name="T4" fmla="*/ 0 w 2495"/>
                <a:gd name="T5" fmla="*/ 2554 h 2554"/>
                <a:gd name="T6" fmla="*/ 2495 w 2495"/>
                <a:gd name="T7" fmla="*/ 402 h 2554"/>
              </a:gdLst>
              <a:ahLst/>
              <a:cxnLst>
                <a:cxn ang="0">
                  <a:pos x="T0" y="T1"/>
                </a:cxn>
                <a:cxn ang="0">
                  <a:pos x="T2" y="T3"/>
                </a:cxn>
                <a:cxn ang="0">
                  <a:pos x="T4" y="T5"/>
                </a:cxn>
                <a:cxn ang="0">
                  <a:pos x="T6" y="T7"/>
                </a:cxn>
              </a:cxnLst>
              <a:rect l="0" t="0" r="r" b="b"/>
              <a:pathLst>
                <a:path w="2495" h="2554">
                  <a:moveTo>
                    <a:pt x="2495" y="402"/>
                  </a:moveTo>
                  <a:lnTo>
                    <a:pt x="0" y="0"/>
                  </a:lnTo>
                  <a:lnTo>
                    <a:pt x="0" y="2554"/>
                  </a:lnTo>
                  <a:lnTo>
                    <a:pt x="2495" y="402"/>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8" name="Freeform 323"/>
            <p:cNvSpPr>
              <a:spLocks/>
            </p:cNvSpPr>
            <p:nvPr/>
          </p:nvSpPr>
          <p:spPr bwMode="auto">
            <a:xfrm>
              <a:off x="839074" y="4631693"/>
              <a:ext cx="839074" cy="511807"/>
            </a:xfrm>
            <a:custGeom>
              <a:avLst/>
              <a:gdLst>
                <a:gd name="T0" fmla="*/ 627 w 2640"/>
                <a:gd name="T1" fmla="*/ 0 h 1608"/>
                <a:gd name="T2" fmla="*/ 0 w 2640"/>
                <a:gd name="T3" fmla="*/ 1608 h 1608"/>
                <a:gd name="T4" fmla="*/ 2640 w 2640"/>
                <a:gd name="T5" fmla="*/ 1608 h 1608"/>
                <a:gd name="T6" fmla="*/ 627 w 2640"/>
                <a:gd name="T7" fmla="*/ 0 h 1608"/>
              </a:gdLst>
              <a:ahLst/>
              <a:cxnLst>
                <a:cxn ang="0">
                  <a:pos x="T0" y="T1"/>
                </a:cxn>
                <a:cxn ang="0">
                  <a:pos x="T2" y="T3"/>
                </a:cxn>
                <a:cxn ang="0">
                  <a:pos x="T4" y="T5"/>
                </a:cxn>
                <a:cxn ang="0">
                  <a:pos x="T6" y="T7"/>
                </a:cxn>
              </a:cxnLst>
              <a:rect l="0" t="0" r="r" b="b"/>
              <a:pathLst>
                <a:path w="2640" h="1608">
                  <a:moveTo>
                    <a:pt x="627" y="0"/>
                  </a:moveTo>
                  <a:lnTo>
                    <a:pt x="0" y="1608"/>
                  </a:lnTo>
                  <a:lnTo>
                    <a:pt x="2640" y="1608"/>
                  </a:lnTo>
                  <a:lnTo>
                    <a:pt x="627" y="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9" name="Freeform 324"/>
            <p:cNvSpPr>
              <a:spLocks/>
            </p:cNvSpPr>
            <p:nvPr/>
          </p:nvSpPr>
          <p:spPr bwMode="auto">
            <a:xfrm>
              <a:off x="0" y="4119886"/>
              <a:ext cx="1039308" cy="1023614"/>
            </a:xfrm>
            <a:custGeom>
              <a:avLst/>
              <a:gdLst>
                <a:gd name="T0" fmla="*/ 2640 w 3267"/>
                <a:gd name="T1" fmla="*/ 3217 h 3217"/>
                <a:gd name="T2" fmla="*/ 3267 w 3267"/>
                <a:gd name="T3" fmla="*/ 1609 h 3217"/>
                <a:gd name="T4" fmla="*/ 2495 w 3267"/>
                <a:gd name="T5" fmla="*/ 0 h 3217"/>
                <a:gd name="T6" fmla="*/ 0 w 3267"/>
                <a:gd name="T7" fmla="*/ 2152 h 3217"/>
                <a:gd name="T8" fmla="*/ 0 w 3267"/>
                <a:gd name="T9" fmla="*/ 3217 h 3217"/>
                <a:gd name="T10" fmla="*/ 2640 w 3267"/>
                <a:gd name="T11" fmla="*/ 3217 h 3217"/>
              </a:gdLst>
              <a:ahLst/>
              <a:cxnLst>
                <a:cxn ang="0">
                  <a:pos x="T0" y="T1"/>
                </a:cxn>
                <a:cxn ang="0">
                  <a:pos x="T2" y="T3"/>
                </a:cxn>
                <a:cxn ang="0">
                  <a:pos x="T4" y="T5"/>
                </a:cxn>
                <a:cxn ang="0">
                  <a:pos x="T6" y="T7"/>
                </a:cxn>
                <a:cxn ang="0">
                  <a:pos x="T8" y="T9"/>
                </a:cxn>
                <a:cxn ang="0">
                  <a:pos x="T10" y="T11"/>
                </a:cxn>
              </a:cxnLst>
              <a:rect l="0" t="0" r="r" b="b"/>
              <a:pathLst>
                <a:path w="3267" h="3217">
                  <a:moveTo>
                    <a:pt x="2640" y="3217"/>
                  </a:moveTo>
                  <a:lnTo>
                    <a:pt x="3267" y="1609"/>
                  </a:lnTo>
                  <a:lnTo>
                    <a:pt x="2495" y="0"/>
                  </a:lnTo>
                  <a:lnTo>
                    <a:pt x="0" y="2152"/>
                  </a:lnTo>
                  <a:lnTo>
                    <a:pt x="0" y="3217"/>
                  </a:lnTo>
                  <a:lnTo>
                    <a:pt x="2640" y="3217"/>
                  </a:lnTo>
                  <a:close/>
                </a:path>
              </a:pathLst>
            </a:custGeom>
            <a:solidFill>
              <a:sysClr val="window" lastClr="FFFFFF">
                <a:lumMod val="6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0" name="Freeform 325"/>
            <p:cNvSpPr>
              <a:spLocks/>
            </p:cNvSpPr>
            <p:nvPr/>
          </p:nvSpPr>
          <p:spPr bwMode="auto">
            <a:xfrm>
              <a:off x="1678148" y="4493411"/>
              <a:ext cx="1414349" cy="650090"/>
            </a:xfrm>
            <a:custGeom>
              <a:avLst/>
              <a:gdLst>
                <a:gd name="T0" fmla="*/ 1478 w 4447"/>
                <a:gd name="T1" fmla="*/ 334 h 2046"/>
                <a:gd name="T2" fmla="*/ 0 w 4447"/>
                <a:gd name="T3" fmla="*/ 2046 h 2046"/>
                <a:gd name="T4" fmla="*/ 3122 w 4447"/>
                <a:gd name="T5" fmla="*/ 2046 h 2046"/>
                <a:gd name="T6" fmla="*/ 4447 w 4447"/>
                <a:gd name="T7" fmla="*/ 0 h 2046"/>
                <a:gd name="T8" fmla="*/ 1478 w 4447"/>
                <a:gd name="T9" fmla="*/ 334 h 2046"/>
              </a:gdLst>
              <a:ahLst/>
              <a:cxnLst>
                <a:cxn ang="0">
                  <a:pos x="T0" y="T1"/>
                </a:cxn>
                <a:cxn ang="0">
                  <a:pos x="T2" y="T3"/>
                </a:cxn>
                <a:cxn ang="0">
                  <a:pos x="T4" y="T5"/>
                </a:cxn>
                <a:cxn ang="0">
                  <a:pos x="T6" y="T7"/>
                </a:cxn>
                <a:cxn ang="0">
                  <a:pos x="T8" y="T9"/>
                </a:cxn>
              </a:cxnLst>
              <a:rect l="0" t="0" r="r" b="b"/>
              <a:pathLst>
                <a:path w="4447" h="2046">
                  <a:moveTo>
                    <a:pt x="1478" y="334"/>
                  </a:moveTo>
                  <a:lnTo>
                    <a:pt x="0" y="2046"/>
                  </a:lnTo>
                  <a:lnTo>
                    <a:pt x="3122" y="2046"/>
                  </a:lnTo>
                  <a:lnTo>
                    <a:pt x="4447" y="0"/>
                  </a:lnTo>
                  <a:lnTo>
                    <a:pt x="1478" y="334"/>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1" name="Freeform 326"/>
            <p:cNvSpPr>
              <a:spLocks/>
            </p:cNvSpPr>
            <p:nvPr/>
          </p:nvSpPr>
          <p:spPr bwMode="auto">
            <a:xfrm>
              <a:off x="1516055" y="3493638"/>
              <a:ext cx="810469" cy="1649862"/>
            </a:xfrm>
            <a:custGeom>
              <a:avLst/>
              <a:gdLst>
                <a:gd name="T0" fmla="*/ 511 w 2551"/>
                <a:gd name="T1" fmla="*/ 5191 h 5191"/>
                <a:gd name="T2" fmla="*/ 1989 w 2551"/>
                <a:gd name="T3" fmla="*/ 3479 h 5191"/>
                <a:gd name="T4" fmla="*/ 2551 w 2551"/>
                <a:gd name="T5" fmla="*/ 940 h 5191"/>
                <a:gd name="T6" fmla="*/ 0 w 2551"/>
                <a:gd name="T7" fmla="*/ 0 h 5191"/>
                <a:gd name="T8" fmla="*/ 511 w 2551"/>
                <a:gd name="T9" fmla="*/ 5191 h 5191"/>
              </a:gdLst>
              <a:ahLst/>
              <a:cxnLst>
                <a:cxn ang="0">
                  <a:pos x="T0" y="T1"/>
                </a:cxn>
                <a:cxn ang="0">
                  <a:pos x="T2" y="T3"/>
                </a:cxn>
                <a:cxn ang="0">
                  <a:pos x="T4" y="T5"/>
                </a:cxn>
                <a:cxn ang="0">
                  <a:pos x="T6" y="T7"/>
                </a:cxn>
                <a:cxn ang="0">
                  <a:pos x="T8" y="T9"/>
                </a:cxn>
              </a:cxnLst>
              <a:rect l="0" t="0" r="r" b="b"/>
              <a:pathLst>
                <a:path w="2551" h="5191">
                  <a:moveTo>
                    <a:pt x="511" y="5191"/>
                  </a:moveTo>
                  <a:lnTo>
                    <a:pt x="1989" y="3479"/>
                  </a:lnTo>
                  <a:lnTo>
                    <a:pt x="2551" y="940"/>
                  </a:lnTo>
                  <a:lnTo>
                    <a:pt x="0" y="0"/>
                  </a:lnTo>
                  <a:lnTo>
                    <a:pt x="511" y="5191"/>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2" name="Freeform 327"/>
            <p:cNvSpPr>
              <a:spLocks/>
            </p:cNvSpPr>
            <p:nvPr/>
          </p:nvSpPr>
          <p:spPr bwMode="auto">
            <a:xfrm>
              <a:off x="792989" y="3493638"/>
              <a:ext cx="885160" cy="1649862"/>
            </a:xfrm>
            <a:custGeom>
              <a:avLst/>
              <a:gdLst>
                <a:gd name="T0" fmla="*/ 0 w 2785"/>
                <a:gd name="T1" fmla="*/ 1974 h 5191"/>
                <a:gd name="T2" fmla="*/ 772 w 2785"/>
                <a:gd name="T3" fmla="*/ 3583 h 5191"/>
                <a:gd name="T4" fmla="*/ 2785 w 2785"/>
                <a:gd name="T5" fmla="*/ 5191 h 5191"/>
                <a:gd name="T6" fmla="*/ 2274 w 2785"/>
                <a:gd name="T7" fmla="*/ 0 h 5191"/>
                <a:gd name="T8" fmla="*/ 0 w 2785"/>
                <a:gd name="T9" fmla="*/ 1974 h 5191"/>
              </a:gdLst>
              <a:ahLst/>
              <a:cxnLst>
                <a:cxn ang="0">
                  <a:pos x="T0" y="T1"/>
                </a:cxn>
                <a:cxn ang="0">
                  <a:pos x="T2" y="T3"/>
                </a:cxn>
                <a:cxn ang="0">
                  <a:pos x="T4" y="T5"/>
                </a:cxn>
                <a:cxn ang="0">
                  <a:pos x="T6" y="T7"/>
                </a:cxn>
                <a:cxn ang="0">
                  <a:pos x="T8" y="T9"/>
                </a:cxn>
              </a:cxnLst>
              <a:rect l="0" t="0" r="r" b="b"/>
              <a:pathLst>
                <a:path w="2785" h="5191">
                  <a:moveTo>
                    <a:pt x="0" y="1974"/>
                  </a:moveTo>
                  <a:lnTo>
                    <a:pt x="772" y="3583"/>
                  </a:lnTo>
                  <a:lnTo>
                    <a:pt x="2785" y="5191"/>
                  </a:lnTo>
                  <a:lnTo>
                    <a:pt x="2274" y="0"/>
                  </a:lnTo>
                  <a:lnTo>
                    <a:pt x="0" y="1974"/>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3" name="Freeform 328"/>
            <p:cNvSpPr>
              <a:spLocks/>
            </p:cNvSpPr>
            <p:nvPr/>
          </p:nvSpPr>
          <p:spPr bwMode="auto">
            <a:xfrm>
              <a:off x="2326524" y="3266346"/>
              <a:ext cx="1061556" cy="1227065"/>
            </a:xfrm>
            <a:custGeom>
              <a:avLst/>
              <a:gdLst>
                <a:gd name="T0" fmla="*/ 3341 w 3341"/>
                <a:gd name="T1" fmla="*/ 0 h 3860"/>
                <a:gd name="T2" fmla="*/ 0 w 3341"/>
                <a:gd name="T3" fmla="*/ 1655 h 3860"/>
                <a:gd name="T4" fmla="*/ 2407 w 3341"/>
                <a:gd name="T5" fmla="*/ 3860 h 3860"/>
                <a:gd name="T6" fmla="*/ 3341 w 3341"/>
                <a:gd name="T7" fmla="*/ 0 h 3860"/>
              </a:gdLst>
              <a:ahLst/>
              <a:cxnLst>
                <a:cxn ang="0">
                  <a:pos x="T0" y="T1"/>
                </a:cxn>
                <a:cxn ang="0">
                  <a:pos x="T2" y="T3"/>
                </a:cxn>
                <a:cxn ang="0">
                  <a:pos x="T4" y="T5"/>
                </a:cxn>
                <a:cxn ang="0">
                  <a:pos x="T6" y="T7"/>
                </a:cxn>
              </a:cxnLst>
              <a:rect l="0" t="0" r="r" b="b"/>
              <a:pathLst>
                <a:path w="3341" h="3860">
                  <a:moveTo>
                    <a:pt x="3341" y="0"/>
                  </a:moveTo>
                  <a:lnTo>
                    <a:pt x="0" y="1655"/>
                  </a:lnTo>
                  <a:lnTo>
                    <a:pt x="2407" y="3860"/>
                  </a:lnTo>
                  <a:lnTo>
                    <a:pt x="3341" y="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4" name="Freeform 329"/>
            <p:cNvSpPr>
              <a:spLocks/>
            </p:cNvSpPr>
            <p:nvPr/>
          </p:nvSpPr>
          <p:spPr bwMode="auto">
            <a:xfrm>
              <a:off x="2671371" y="4493411"/>
              <a:ext cx="1469970" cy="650090"/>
            </a:xfrm>
            <a:custGeom>
              <a:avLst/>
              <a:gdLst>
                <a:gd name="T0" fmla="*/ 1325 w 4628"/>
                <a:gd name="T1" fmla="*/ 0 h 2046"/>
                <a:gd name="T2" fmla="*/ 0 w 4628"/>
                <a:gd name="T3" fmla="*/ 2046 h 2046"/>
                <a:gd name="T4" fmla="*/ 4628 w 4628"/>
                <a:gd name="T5" fmla="*/ 2046 h 2046"/>
                <a:gd name="T6" fmla="*/ 1325 w 4628"/>
                <a:gd name="T7" fmla="*/ 0 h 2046"/>
              </a:gdLst>
              <a:ahLst/>
              <a:cxnLst>
                <a:cxn ang="0">
                  <a:pos x="T0" y="T1"/>
                </a:cxn>
                <a:cxn ang="0">
                  <a:pos x="T2" y="T3"/>
                </a:cxn>
                <a:cxn ang="0">
                  <a:pos x="T4" y="T5"/>
                </a:cxn>
                <a:cxn ang="0">
                  <a:pos x="T6" y="T7"/>
                </a:cxn>
              </a:cxnLst>
              <a:rect l="0" t="0" r="r" b="b"/>
              <a:pathLst>
                <a:path w="4628" h="2046">
                  <a:moveTo>
                    <a:pt x="1325" y="0"/>
                  </a:moveTo>
                  <a:lnTo>
                    <a:pt x="0" y="2046"/>
                  </a:lnTo>
                  <a:lnTo>
                    <a:pt x="4628" y="2046"/>
                  </a:lnTo>
                  <a:lnTo>
                    <a:pt x="1325" y="0"/>
                  </a:lnTo>
                  <a:close/>
                </a:path>
              </a:pathLst>
            </a:custGeom>
            <a:solidFill>
              <a:sysClr val="window" lastClr="FFFFFF">
                <a:lumMod val="6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5" name="Freeform 330"/>
            <p:cNvSpPr>
              <a:spLocks/>
            </p:cNvSpPr>
            <p:nvPr/>
          </p:nvSpPr>
          <p:spPr bwMode="auto">
            <a:xfrm>
              <a:off x="4004673" y="4269296"/>
              <a:ext cx="1075859" cy="874204"/>
            </a:xfrm>
            <a:custGeom>
              <a:avLst/>
              <a:gdLst>
                <a:gd name="T0" fmla="*/ 0 w 3384"/>
                <a:gd name="T1" fmla="*/ 0 h 2749"/>
                <a:gd name="T2" fmla="*/ 430 w 3384"/>
                <a:gd name="T3" fmla="*/ 2749 h 2749"/>
                <a:gd name="T4" fmla="*/ 3384 w 3384"/>
                <a:gd name="T5" fmla="*/ 8 h 2749"/>
                <a:gd name="T6" fmla="*/ 0 w 3384"/>
                <a:gd name="T7" fmla="*/ 0 h 2749"/>
              </a:gdLst>
              <a:ahLst/>
              <a:cxnLst>
                <a:cxn ang="0">
                  <a:pos x="T0" y="T1"/>
                </a:cxn>
                <a:cxn ang="0">
                  <a:pos x="T2" y="T3"/>
                </a:cxn>
                <a:cxn ang="0">
                  <a:pos x="T4" y="T5"/>
                </a:cxn>
                <a:cxn ang="0">
                  <a:pos x="T6" y="T7"/>
                </a:cxn>
              </a:cxnLst>
              <a:rect l="0" t="0" r="r" b="b"/>
              <a:pathLst>
                <a:path w="3384" h="2749">
                  <a:moveTo>
                    <a:pt x="0" y="0"/>
                  </a:moveTo>
                  <a:lnTo>
                    <a:pt x="430" y="2749"/>
                  </a:lnTo>
                  <a:lnTo>
                    <a:pt x="3384" y="8"/>
                  </a:lnTo>
                  <a:lnTo>
                    <a:pt x="0"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6" name="Freeform 331"/>
            <p:cNvSpPr>
              <a:spLocks/>
            </p:cNvSpPr>
            <p:nvPr/>
          </p:nvSpPr>
          <p:spPr bwMode="auto">
            <a:xfrm>
              <a:off x="3092497" y="4269296"/>
              <a:ext cx="1048843" cy="874204"/>
            </a:xfrm>
            <a:custGeom>
              <a:avLst/>
              <a:gdLst>
                <a:gd name="T0" fmla="*/ 3303 w 3303"/>
                <a:gd name="T1" fmla="*/ 2749 h 2749"/>
                <a:gd name="T2" fmla="*/ 2873 w 3303"/>
                <a:gd name="T3" fmla="*/ 0 h 2749"/>
                <a:gd name="T4" fmla="*/ 0 w 3303"/>
                <a:gd name="T5" fmla="*/ 703 h 2749"/>
                <a:gd name="T6" fmla="*/ 3303 w 3303"/>
                <a:gd name="T7" fmla="*/ 2749 h 2749"/>
              </a:gdLst>
              <a:ahLst/>
              <a:cxnLst>
                <a:cxn ang="0">
                  <a:pos x="T0" y="T1"/>
                </a:cxn>
                <a:cxn ang="0">
                  <a:pos x="T2" y="T3"/>
                </a:cxn>
                <a:cxn ang="0">
                  <a:pos x="T4" y="T5"/>
                </a:cxn>
                <a:cxn ang="0">
                  <a:pos x="T6" y="T7"/>
                </a:cxn>
              </a:cxnLst>
              <a:rect l="0" t="0" r="r" b="b"/>
              <a:pathLst>
                <a:path w="3303" h="2749">
                  <a:moveTo>
                    <a:pt x="3303" y="2749"/>
                  </a:moveTo>
                  <a:lnTo>
                    <a:pt x="2873" y="0"/>
                  </a:lnTo>
                  <a:lnTo>
                    <a:pt x="0" y="703"/>
                  </a:lnTo>
                  <a:lnTo>
                    <a:pt x="3303" y="2749"/>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7" name="Freeform 332"/>
            <p:cNvSpPr>
              <a:spLocks/>
            </p:cNvSpPr>
            <p:nvPr/>
          </p:nvSpPr>
          <p:spPr bwMode="auto">
            <a:xfrm>
              <a:off x="3388080" y="3266346"/>
              <a:ext cx="1692451" cy="1006130"/>
            </a:xfrm>
            <a:custGeom>
              <a:avLst/>
              <a:gdLst>
                <a:gd name="T0" fmla="*/ 0 w 5323"/>
                <a:gd name="T1" fmla="*/ 0 h 3165"/>
                <a:gd name="T2" fmla="*/ 1939 w 5323"/>
                <a:gd name="T3" fmla="*/ 3157 h 3165"/>
                <a:gd name="T4" fmla="*/ 5323 w 5323"/>
                <a:gd name="T5" fmla="*/ 3165 h 3165"/>
                <a:gd name="T6" fmla="*/ 3266 w 5323"/>
                <a:gd name="T7" fmla="*/ 274 h 3165"/>
                <a:gd name="T8" fmla="*/ 0 w 5323"/>
                <a:gd name="T9" fmla="*/ 0 h 3165"/>
              </a:gdLst>
              <a:ahLst/>
              <a:cxnLst>
                <a:cxn ang="0">
                  <a:pos x="T0" y="T1"/>
                </a:cxn>
                <a:cxn ang="0">
                  <a:pos x="T2" y="T3"/>
                </a:cxn>
                <a:cxn ang="0">
                  <a:pos x="T4" y="T5"/>
                </a:cxn>
                <a:cxn ang="0">
                  <a:pos x="T6" y="T7"/>
                </a:cxn>
                <a:cxn ang="0">
                  <a:pos x="T8" y="T9"/>
                </a:cxn>
              </a:cxnLst>
              <a:rect l="0" t="0" r="r" b="b"/>
              <a:pathLst>
                <a:path w="5323" h="3165">
                  <a:moveTo>
                    <a:pt x="0" y="0"/>
                  </a:moveTo>
                  <a:lnTo>
                    <a:pt x="1939" y="3157"/>
                  </a:lnTo>
                  <a:lnTo>
                    <a:pt x="5323" y="3165"/>
                  </a:lnTo>
                  <a:lnTo>
                    <a:pt x="3266" y="274"/>
                  </a:lnTo>
                  <a:lnTo>
                    <a:pt x="0"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8" name="Freeform 333"/>
            <p:cNvSpPr>
              <a:spLocks/>
            </p:cNvSpPr>
            <p:nvPr/>
          </p:nvSpPr>
          <p:spPr bwMode="auto">
            <a:xfrm>
              <a:off x="3092497" y="3266346"/>
              <a:ext cx="912175" cy="1227065"/>
            </a:xfrm>
            <a:custGeom>
              <a:avLst/>
              <a:gdLst>
                <a:gd name="T0" fmla="*/ 2873 w 2873"/>
                <a:gd name="T1" fmla="*/ 3157 h 3860"/>
                <a:gd name="T2" fmla="*/ 934 w 2873"/>
                <a:gd name="T3" fmla="*/ 0 h 3860"/>
                <a:gd name="T4" fmla="*/ 0 w 2873"/>
                <a:gd name="T5" fmla="*/ 3860 h 3860"/>
                <a:gd name="T6" fmla="*/ 2873 w 2873"/>
                <a:gd name="T7" fmla="*/ 3157 h 3860"/>
              </a:gdLst>
              <a:ahLst/>
              <a:cxnLst>
                <a:cxn ang="0">
                  <a:pos x="T0" y="T1"/>
                </a:cxn>
                <a:cxn ang="0">
                  <a:pos x="T2" y="T3"/>
                </a:cxn>
                <a:cxn ang="0">
                  <a:pos x="T4" y="T5"/>
                </a:cxn>
                <a:cxn ang="0">
                  <a:pos x="T6" y="T7"/>
                </a:cxn>
              </a:cxnLst>
              <a:rect l="0" t="0" r="r" b="b"/>
              <a:pathLst>
                <a:path w="2873" h="3860">
                  <a:moveTo>
                    <a:pt x="2873" y="3157"/>
                  </a:moveTo>
                  <a:lnTo>
                    <a:pt x="934" y="0"/>
                  </a:lnTo>
                  <a:lnTo>
                    <a:pt x="0" y="3860"/>
                  </a:lnTo>
                  <a:lnTo>
                    <a:pt x="2873" y="3157"/>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9" name="Freeform 334"/>
            <p:cNvSpPr>
              <a:spLocks/>
            </p:cNvSpPr>
            <p:nvPr/>
          </p:nvSpPr>
          <p:spPr bwMode="auto">
            <a:xfrm>
              <a:off x="2148539" y="3792457"/>
              <a:ext cx="943959" cy="805858"/>
            </a:xfrm>
            <a:custGeom>
              <a:avLst/>
              <a:gdLst>
                <a:gd name="T0" fmla="*/ 2969 w 2969"/>
                <a:gd name="T1" fmla="*/ 2205 h 2539"/>
                <a:gd name="T2" fmla="*/ 562 w 2969"/>
                <a:gd name="T3" fmla="*/ 0 h 2539"/>
                <a:gd name="T4" fmla="*/ 0 w 2969"/>
                <a:gd name="T5" fmla="*/ 2539 h 2539"/>
                <a:gd name="T6" fmla="*/ 2969 w 2969"/>
                <a:gd name="T7" fmla="*/ 2205 h 2539"/>
              </a:gdLst>
              <a:ahLst/>
              <a:cxnLst>
                <a:cxn ang="0">
                  <a:pos x="T0" y="T1"/>
                </a:cxn>
                <a:cxn ang="0">
                  <a:pos x="T2" y="T3"/>
                </a:cxn>
                <a:cxn ang="0">
                  <a:pos x="T4" y="T5"/>
                </a:cxn>
                <a:cxn ang="0">
                  <a:pos x="T6" y="T7"/>
                </a:cxn>
              </a:cxnLst>
              <a:rect l="0" t="0" r="r" b="b"/>
              <a:pathLst>
                <a:path w="2969" h="2539">
                  <a:moveTo>
                    <a:pt x="2969" y="2205"/>
                  </a:moveTo>
                  <a:lnTo>
                    <a:pt x="562" y="0"/>
                  </a:lnTo>
                  <a:lnTo>
                    <a:pt x="0" y="2539"/>
                  </a:lnTo>
                  <a:lnTo>
                    <a:pt x="2969" y="2205"/>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0" name="Freeform 335"/>
            <p:cNvSpPr>
              <a:spLocks/>
            </p:cNvSpPr>
            <p:nvPr/>
          </p:nvSpPr>
          <p:spPr bwMode="auto">
            <a:xfrm>
              <a:off x="2051601" y="2044049"/>
              <a:ext cx="1390512" cy="1222297"/>
            </a:xfrm>
            <a:custGeom>
              <a:avLst/>
              <a:gdLst>
                <a:gd name="T0" fmla="*/ 0 w 4374"/>
                <a:gd name="T1" fmla="*/ 1921 h 3842"/>
                <a:gd name="T2" fmla="*/ 4205 w 4374"/>
                <a:gd name="T3" fmla="*/ 3842 h 3842"/>
                <a:gd name="T4" fmla="*/ 4374 w 4374"/>
                <a:gd name="T5" fmla="*/ 0 h 3842"/>
                <a:gd name="T6" fmla="*/ 0 w 4374"/>
                <a:gd name="T7" fmla="*/ 1921 h 3842"/>
              </a:gdLst>
              <a:ahLst/>
              <a:cxnLst>
                <a:cxn ang="0">
                  <a:pos x="T0" y="T1"/>
                </a:cxn>
                <a:cxn ang="0">
                  <a:pos x="T2" y="T3"/>
                </a:cxn>
                <a:cxn ang="0">
                  <a:pos x="T4" y="T5"/>
                </a:cxn>
                <a:cxn ang="0">
                  <a:pos x="T6" y="T7"/>
                </a:cxn>
              </a:cxnLst>
              <a:rect l="0" t="0" r="r" b="b"/>
              <a:pathLst>
                <a:path w="4374" h="3842">
                  <a:moveTo>
                    <a:pt x="0" y="1921"/>
                  </a:moveTo>
                  <a:lnTo>
                    <a:pt x="4205" y="3842"/>
                  </a:lnTo>
                  <a:lnTo>
                    <a:pt x="4374" y="0"/>
                  </a:lnTo>
                  <a:lnTo>
                    <a:pt x="0" y="1921"/>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1" name="Freeform 336"/>
            <p:cNvSpPr>
              <a:spLocks/>
            </p:cNvSpPr>
            <p:nvPr/>
          </p:nvSpPr>
          <p:spPr bwMode="auto">
            <a:xfrm>
              <a:off x="4398783" y="2686192"/>
              <a:ext cx="1697218" cy="665985"/>
            </a:xfrm>
            <a:custGeom>
              <a:avLst/>
              <a:gdLst>
                <a:gd name="T0" fmla="*/ 0 w 5342"/>
                <a:gd name="T1" fmla="*/ 0 h 2097"/>
                <a:gd name="T2" fmla="*/ 88 w 5342"/>
                <a:gd name="T3" fmla="*/ 2097 h 2097"/>
                <a:gd name="T4" fmla="*/ 5342 w 5342"/>
                <a:gd name="T5" fmla="*/ 1606 h 2097"/>
                <a:gd name="T6" fmla="*/ 0 w 5342"/>
                <a:gd name="T7" fmla="*/ 0 h 2097"/>
              </a:gdLst>
              <a:ahLst/>
              <a:cxnLst>
                <a:cxn ang="0">
                  <a:pos x="T0" y="T1"/>
                </a:cxn>
                <a:cxn ang="0">
                  <a:pos x="T2" y="T3"/>
                </a:cxn>
                <a:cxn ang="0">
                  <a:pos x="T4" y="T5"/>
                </a:cxn>
                <a:cxn ang="0">
                  <a:pos x="T6" y="T7"/>
                </a:cxn>
              </a:cxnLst>
              <a:rect l="0" t="0" r="r" b="b"/>
              <a:pathLst>
                <a:path w="5342" h="2097">
                  <a:moveTo>
                    <a:pt x="0" y="0"/>
                  </a:moveTo>
                  <a:lnTo>
                    <a:pt x="88" y="2097"/>
                  </a:lnTo>
                  <a:lnTo>
                    <a:pt x="5342" y="1606"/>
                  </a:lnTo>
                  <a:lnTo>
                    <a:pt x="0"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2" name="Freeform 337"/>
            <p:cNvSpPr>
              <a:spLocks/>
            </p:cNvSpPr>
            <p:nvPr/>
          </p:nvSpPr>
          <p:spPr bwMode="auto">
            <a:xfrm>
              <a:off x="1516055" y="2655992"/>
              <a:ext cx="810469" cy="1136466"/>
            </a:xfrm>
            <a:custGeom>
              <a:avLst/>
              <a:gdLst>
                <a:gd name="T0" fmla="*/ 2551 w 2551"/>
                <a:gd name="T1" fmla="*/ 3575 h 3575"/>
                <a:gd name="T2" fmla="*/ 1687 w 2551"/>
                <a:gd name="T3" fmla="*/ 0 h 3575"/>
                <a:gd name="T4" fmla="*/ 0 w 2551"/>
                <a:gd name="T5" fmla="*/ 2635 h 3575"/>
                <a:gd name="T6" fmla="*/ 2551 w 2551"/>
                <a:gd name="T7" fmla="*/ 3575 h 3575"/>
              </a:gdLst>
              <a:ahLst/>
              <a:cxnLst>
                <a:cxn ang="0">
                  <a:pos x="T0" y="T1"/>
                </a:cxn>
                <a:cxn ang="0">
                  <a:pos x="T2" y="T3"/>
                </a:cxn>
                <a:cxn ang="0">
                  <a:pos x="T4" y="T5"/>
                </a:cxn>
                <a:cxn ang="0">
                  <a:pos x="T6" y="T7"/>
                </a:cxn>
              </a:cxnLst>
              <a:rect l="0" t="0" r="r" b="b"/>
              <a:pathLst>
                <a:path w="2551" h="3575">
                  <a:moveTo>
                    <a:pt x="2551" y="3575"/>
                  </a:moveTo>
                  <a:lnTo>
                    <a:pt x="1687" y="0"/>
                  </a:lnTo>
                  <a:lnTo>
                    <a:pt x="0" y="2635"/>
                  </a:lnTo>
                  <a:lnTo>
                    <a:pt x="2551" y="3575"/>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3" name="Freeform 385"/>
            <p:cNvSpPr>
              <a:spLocks/>
            </p:cNvSpPr>
            <p:nvPr/>
          </p:nvSpPr>
          <p:spPr bwMode="auto">
            <a:xfrm>
              <a:off x="8440007" y="4350359"/>
              <a:ext cx="700818" cy="793142"/>
            </a:xfrm>
            <a:custGeom>
              <a:avLst/>
              <a:gdLst>
                <a:gd name="T0" fmla="*/ 0 w 2203"/>
                <a:gd name="T1" fmla="*/ 2495 h 2495"/>
                <a:gd name="T2" fmla="*/ 2203 w 2203"/>
                <a:gd name="T3" fmla="*/ 2495 h 2495"/>
                <a:gd name="T4" fmla="*/ 2203 w 2203"/>
                <a:gd name="T5" fmla="*/ 0 h 2495"/>
              </a:gdLst>
              <a:ahLst/>
              <a:cxnLst>
                <a:cxn ang="0">
                  <a:pos x="T0" y="T1"/>
                </a:cxn>
                <a:cxn ang="0">
                  <a:pos x="T2" y="T3"/>
                </a:cxn>
                <a:cxn ang="0">
                  <a:pos x="T4" y="T5"/>
                </a:cxn>
              </a:cxnLst>
              <a:rect l="0" t="0" r="r" b="b"/>
              <a:pathLst>
                <a:path w="2203" h="2495">
                  <a:moveTo>
                    <a:pt x="0" y="2495"/>
                  </a:moveTo>
                  <a:lnTo>
                    <a:pt x="2203" y="2495"/>
                  </a:lnTo>
                  <a:lnTo>
                    <a:pt x="2203" y="0"/>
                  </a:lnTo>
                </a:path>
              </a:pathLst>
            </a:custGeom>
            <a:noFill/>
            <a:ln w="6350">
              <a:no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4" name="Freeform 413"/>
            <p:cNvSpPr>
              <a:spLocks/>
            </p:cNvSpPr>
            <p:nvPr/>
          </p:nvSpPr>
          <p:spPr bwMode="auto">
            <a:xfrm>
              <a:off x="2050011" y="985467"/>
              <a:ext cx="1037719" cy="654858"/>
            </a:xfrm>
            <a:custGeom>
              <a:avLst/>
              <a:gdLst>
                <a:gd name="T0" fmla="*/ 3267 w 3267"/>
                <a:gd name="T1" fmla="*/ 0 h 2060"/>
                <a:gd name="T2" fmla="*/ 1565 w 3267"/>
                <a:gd name="T3" fmla="*/ 735 h 2060"/>
                <a:gd name="T4" fmla="*/ 0 w 3267"/>
                <a:gd name="T5" fmla="*/ 2060 h 2060"/>
              </a:gdLst>
              <a:ahLst/>
              <a:cxnLst>
                <a:cxn ang="0">
                  <a:pos x="T0" y="T1"/>
                </a:cxn>
                <a:cxn ang="0">
                  <a:pos x="T2" y="T3"/>
                </a:cxn>
                <a:cxn ang="0">
                  <a:pos x="T4" y="T5"/>
                </a:cxn>
              </a:cxnLst>
              <a:rect l="0" t="0" r="r" b="b"/>
              <a:pathLst>
                <a:path w="3267" h="2060">
                  <a:moveTo>
                    <a:pt x="3267" y="0"/>
                  </a:moveTo>
                  <a:lnTo>
                    <a:pt x="1565" y="735"/>
                  </a:lnTo>
                  <a:lnTo>
                    <a:pt x="0" y="2060"/>
                  </a:lnTo>
                </a:path>
              </a:pathLst>
            </a:custGeom>
            <a:noFill/>
            <a:ln w="6350">
              <a:no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5" name="Freeform 425"/>
            <p:cNvSpPr>
              <a:spLocks/>
            </p:cNvSpPr>
            <p:nvPr/>
          </p:nvSpPr>
          <p:spPr bwMode="auto">
            <a:xfrm>
              <a:off x="0" y="1"/>
              <a:ext cx="349614" cy="650090"/>
            </a:xfrm>
            <a:custGeom>
              <a:avLst/>
              <a:gdLst>
                <a:gd name="T0" fmla="*/ 1101 w 1101"/>
                <a:gd name="T1" fmla="*/ 0 h 2045"/>
                <a:gd name="T2" fmla="*/ 0 w 1101"/>
                <a:gd name="T3" fmla="*/ 0 h 2045"/>
                <a:gd name="T4" fmla="*/ 0 w 1101"/>
                <a:gd name="T5" fmla="*/ 2045 h 2045"/>
              </a:gdLst>
              <a:ahLst/>
              <a:cxnLst>
                <a:cxn ang="0">
                  <a:pos x="T0" y="T1"/>
                </a:cxn>
                <a:cxn ang="0">
                  <a:pos x="T2" y="T3"/>
                </a:cxn>
                <a:cxn ang="0">
                  <a:pos x="T4" y="T5"/>
                </a:cxn>
              </a:cxnLst>
              <a:rect l="0" t="0" r="r" b="b"/>
              <a:pathLst>
                <a:path w="1101" h="2045">
                  <a:moveTo>
                    <a:pt x="1101" y="0"/>
                  </a:moveTo>
                  <a:lnTo>
                    <a:pt x="0" y="0"/>
                  </a:lnTo>
                  <a:lnTo>
                    <a:pt x="0" y="2045"/>
                  </a:lnTo>
                </a:path>
              </a:pathLst>
            </a:custGeom>
            <a:noFill/>
            <a:ln w="6350">
              <a:no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6" name="Freeform 450"/>
            <p:cNvSpPr>
              <a:spLocks/>
            </p:cNvSpPr>
            <p:nvPr/>
          </p:nvSpPr>
          <p:spPr bwMode="auto">
            <a:xfrm>
              <a:off x="0" y="4804945"/>
              <a:ext cx="839074" cy="338556"/>
            </a:xfrm>
            <a:custGeom>
              <a:avLst/>
              <a:gdLst>
                <a:gd name="T0" fmla="*/ 0 w 2640"/>
                <a:gd name="T1" fmla="*/ 0 h 1065"/>
                <a:gd name="T2" fmla="*/ 0 w 2640"/>
                <a:gd name="T3" fmla="*/ 1065 h 1065"/>
                <a:gd name="T4" fmla="*/ 2640 w 2640"/>
                <a:gd name="T5" fmla="*/ 1065 h 1065"/>
              </a:gdLst>
              <a:ahLst/>
              <a:cxnLst>
                <a:cxn ang="0">
                  <a:pos x="T0" y="T1"/>
                </a:cxn>
                <a:cxn ang="0">
                  <a:pos x="T2" y="T3"/>
                </a:cxn>
                <a:cxn ang="0">
                  <a:pos x="T4" y="T5"/>
                </a:cxn>
              </a:cxnLst>
              <a:rect l="0" t="0" r="r" b="b"/>
              <a:pathLst>
                <a:path w="2640" h="1065">
                  <a:moveTo>
                    <a:pt x="0" y="0"/>
                  </a:moveTo>
                  <a:lnTo>
                    <a:pt x="0" y="1065"/>
                  </a:lnTo>
                  <a:lnTo>
                    <a:pt x="2640" y="1065"/>
                  </a:lnTo>
                </a:path>
              </a:pathLst>
            </a:custGeom>
            <a:noFill/>
            <a:ln w="6350">
              <a:no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grpSp>
      <p:sp>
        <p:nvSpPr>
          <p:cNvPr id="97" name="矩形 96"/>
          <p:cNvSpPr/>
          <p:nvPr userDrawn="1"/>
        </p:nvSpPr>
        <p:spPr>
          <a:xfrm>
            <a:off x="0" y="0"/>
            <a:ext cx="9144000"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99"/>
          <p:cNvSpPr/>
          <p:nvPr userDrawn="1"/>
        </p:nvSpPr>
        <p:spPr>
          <a:xfrm>
            <a:off x="0" y="2400301"/>
            <a:ext cx="9144000" cy="44577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4"/>
          <p:cNvGrpSpPr/>
          <p:nvPr userDrawn="1"/>
        </p:nvGrpSpPr>
        <p:grpSpPr>
          <a:xfrm>
            <a:off x="0" y="944371"/>
            <a:ext cx="9144000" cy="1622688"/>
            <a:chOff x="0" y="1827743"/>
            <a:chExt cx="12192000" cy="1622688"/>
          </a:xfrm>
          <a:solidFill>
            <a:schemeClr val="tx2">
              <a:lumMod val="50000"/>
            </a:schemeClr>
          </a:solidFill>
        </p:grpSpPr>
        <p:sp>
          <p:nvSpPr>
            <p:cNvPr id="102" name="Freeform 6"/>
            <p:cNvSpPr>
              <a:spLocks/>
            </p:cNvSpPr>
            <p:nvPr/>
          </p:nvSpPr>
          <p:spPr bwMode="auto">
            <a:xfrm>
              <a:off x="0" y="1827743"/>
              <a:ext cx="6093619" cy="1622688"/>
            </a:xfrm>
            <a:custGeom>
              <a:avLst/>
              <a:gdLst/>
              <a:ahLst/>
              <a:cxnLst>
                <a:cxn ang="0">
                  <a:pos x="8" y="1016"/>
                </a:cxn>
                <a:cxn ang="0">
                  <a:pos x="202" y="972"/>
                </a:cxn>
                <a:cxn ang="0">
                  <a:pos x="310" y="876"/>
                </a:cxn>
                <a:cxn ang="0">
                  <a:pos x="454" y="1052"/>
                </a:cxn>
                <a:cxn ang="0">
                  <a:pos x="558" y="1106"/>
                </a:cxn>
                <a:cxn ang="0">
                  <a:pos x="630" y="1242"/>
                </a:cxn>
                <a:cxn ang="0">
                  <a:pos x="606" y="604"/>
                </a:cxn>
                <a:cxn ang="0">
                  <a:pos x="650" y="410"/>
                </a:cxn>
                <a:cxn ang="0">
                  <a:pos x="682" y="374"/>
                </a:cxn>
                <a:cxn ang="0">
                  <a:pos x="742" y="590"/>
                </a:cxn>
                <a:cxn ang="0">
                  <a:pos x="716" y="1002"/>
                </a:cxn>
                <a:cxn ang="0">
                  <a:pos x="742" y="960"/>
                </a:cxn>
                <a:cxn ang="0">
                  <a:pos x="820" y="964"/>
                </a:cxn>
                <a:cxn ang="0">
                  <a:pos x="960" y="1084"/>
                </a:cxn>
                <a:cxn ang="0">
                  <a:pos x="1076" y="1048"/>
                </a:cxn>
                <a:cxn ang="0">
                  <a:pos x="1148" y="772"/>
                </a:cxn>
                <a:cxn ang="0">
                  <a:pos x="1218" y="870"/>
                </a:cxn>
                <a:cxn ang="0">
                  <a:pos x="1334" y="932"/>
                </a:cxn>
                <a:cxn ang="0">
                  <a:pos x="1490" y="970"/>
                </a:cxn>
                <a:cxn ang="0">
                  <a:pos x="1534" y="1074"/>
                </a:cxn>
                <a:cxn ang="0">
                  <a:pos x="1628" y="856"/>
                </a:cxn>
                <a:cxn ang="0">
                  <a:pos x="1738" y="624"/>
                </a:cxn>
                <a:cxn ang="0">
                  <a:pos x="1844" y="586"/>
                </a:cxn>
                <a:cxn ang="0">
                  <a:pos x="1862" y="1038"/>
                </a:cxn>
                <a:cxn ang="0">
                  <a:pos x="2130" y="782"/>
                </a:cxn>
                <a:cxn ang="0">
                  <a:pos x="2246" y="960"/>
                </a:cxn>
                <a:cxn ang="0">
                  <a:pos x="2258" y="1042"/>
                </a:cxn>
                <a:cxn ang="0">
                  <a:pos x="2356" y="750"/>
                </a:cxn>
                <a:cxn ang="0">
                  <a:pos x="2478" y="984"/>
                </a:cxn>
                <a:cxn ang="0">
                  <a:pos x="2556" y="1194"/>
                </a:cxn>
                <a:cxn ang="0">
                  <a:pos x="2594" y="1022"/>
                </a:cxn>
                <a:cxn ang="0">
                  <a:pos x="2638" y="676"/>
                </a:cxn>
                <a:cxn ang="0">
                  <a:pos x="2832" y="686"/>
                </a:cxn>
                <a:cxn ang="0">
                  <a:pos x="2978" y="1002"/>
                </a:cxn>
                <a:cxn ang="0">
                  <a:pos x="3050" y="442"/>
                </a:cxn>
                <a:cxn ang="0">
                  <a:pos x="3156" y="618"/>
                </a:cxn>
                <a:cxn ang="0">
                  <a:pos x="3298" y="1008"/>
                </a:cxn>
                <a:cxn ang="0">
                  <a:pos x="3400" y="1096"/>
                </a:cxn>
                <a:cxn ang="0">
                  <a:pos x="3484" y="1214"/>
                </a:cxn>
                <a:cxn ang="0">
                  <a:pos x="3586" y="838"/>
                </a:cxn>
                <a:cxn ang="0">
                  <a:pos x="3790" y="952"/>
                </a:cxn>
                <a:cxn ang="0">
                  <a:pos x="3816" y="842"/>
                </a:cxn>
                <a:cxn ang="0">
                  <a:pos x="4060" y="892"/>
                </a:cxn>
                <a:cxn ang="0">
                  <a:pos x="4178" y="974"/>
                </a:cxn>
                <a:cxn ang="0">
                  <a:pos x="4370" y="744"/>
                </a:cxn>
                <a:cxn ang="0">
                  <a:pos x="4402" y="1102"/>
                </a:cxn>
                <a:cxn ang="0">
                  <a:pos x="4504" y="1120"/>
                </a:cxn>
                <a:cxn ang="0">
                  <a:pos x="4542" y="964"/>
                </a:cxn>
                <a:cxn ang="0">
                  <a:pos x="4574" y="600"/>
                </a:cxn>
                <a:cxn ang="0">
                  <a:pos x="4766" y="948"/>
                </a:cxn>
                <a:cxn ang="0">
                  <a:pos x="4978" y="1010"/>
                </a:cxn>
                <a:cxn ang="0">
                  <a:pos x="5046" y="1016"/>
                </a:cxn>
                <a:cxn ang="0">
                  <a:pos x="5122" y="1172"/>
                </a:cxn>
                <a:cxn ang="0">
                  <a:pos x="5106" y="1158"/>
                </a:cxn>
                <a:cxn ang="0">
                  <a:pos x="5146" y="804"/>
                </a:cxn>
                <a:cxn ang="0">
                  <a:pos x="5244" y="1056"/>
                </a:cxn>
                <a:cxn ang="0">
                  <a:pos x="5350" y="1102"/>
                </a:cxn>
                <a:cxn ang="0">
                  <a:pos x="5482" y="1148"/>
                </a:cxn>
                <a:cxn ang="0">
                  <a:pos x="5550" y="1006"/>
                </a:cxn>
                <a:cxn ang="0">
                  <a:pos x="5700" y="930"/>
                </a:cxn>
                <a:cxn ang="0">
                  <a:pos x="30" y="1520"/>
                </a:cxn>
              </a:cxnLst>
              <a:rect l="0" t="0" r="r" b="b"/>
              <a:pathLst>
                <a:path w="5708" h="1520">
                  <a:moveTo>
                    <a:pt x="30" y="1520"/>
                  </a:moveTo>
                  <a:lnTo>
                    <a:pt x="30" y="1520"/>
                  </a:lnTo>
                  <a:lnTo>
                    <a:pt x="16" y="1518"/>
                  </a:lnTo>
                  <a:lnTo>
                    <a:pt x="10" y="1516"/>
                  </a:lnTo>
                  <a:lnTo>
                    <a:pt x="6" y="1514"/>
                  </a:lnTo>
                  <a:lnTo>
                    <a:pt x="4" y="1508"/>
                  </a:lnTo>
                  <a:lnTo>
                    <a:pt x="2" y="1502"/>
                  </a:lnTo>
                  <a:lnTo>
                    <a:pt x="0" y="1488"/>
                  </a:lnTo>
                  <a:lnTo>
                    <a:pt x="0" y="1488"/>
                  </a:lnTo>
                  <a:lnTo>
                    <a:pt x="2" y="1298"/>
                  </a:lnTo>
                  <a:lnTo>
                    <a:pt x="2" y="1110"/>
                  </a:lnTo>
                  <a:lnTo>
                    <a:pt x="2" y="1110"/>
                  </a:lnTo>
                  <a:lnTo>
                    <a:pt x="4" y="1092"/>
                  </a:lnTo>
                  <a:lnTo>
                    <a:pt x="4" y="1072"/>
                  </a:lnTo>
                  <a:lnTo>
                    <a:pt x="4" y="1034"/>
                  </a:lnTo>
                  <a:lnTo>
                    <a:pt x="4" y="1034"/>
                  </a:lnTo>
                  <a:lnTo>
                    <a:pt x="4" y="1020"/>
                  </a:lnTo>
                  <a:lnTo>
                    <a:pt x="8" y="1016"/>
                  </a:lnTo>
                  <a:lnTo>
                    <a:pt x="10" y="1014"/>
                  </a:lnTo>
                  <a:lnTo>
                    <a:pt x="14" y="1012"/>
                  </a:lnTo>
                  <a:lnTo>
                    <a:pt x="14" y="1012"/>
                  </a:lnTo>
                  <a:lnTo>
                    <a:pt x="38" y="1008"/>
                  </a:lnTo>
                  <a:lnTo>
                    <a:pt x="64" y="1004"/>
                  </a:lnTo>
                  <a:lnTo>
                    <a:pt x="94" y="1004"/>
                  </a:lnTo>
                  <a:lnTo>
                    <a:pt x="122" y="1006"/>
                  </a:lnTo>
                  <a:lnTo>
                    <a:pt x="150" y="1008"/>
                  </a:lnTo>
                  <a:lnTo>
                    <a:pt x="174" y="1012"/>
                  </a:lnTo>
                  <a:lnTo>
                    <a:pt x="192" y="1018"/>
                  </a:lnTo>
                  <a:lnTo>
                    <a:pt x="200" y="1020"/>
                  </a:lnTo>
                  <a:lnTo>
                    <a:pt x="204" y="1024"/>
                  </a:lnTo>
                  <a:lnTo>
                    <a:pt x="204" y="1024"/>
                  </a:lnTo>
                  <a:lnTo>
                    <a:pt x="204" y="1016"/>
                  </a:lnTo>
                  <a:lnTo>
                    <a:pt x="204" y="1006"/>
                  </a:lnTo>
                  <a:lnTo>
                    <a:pt x="202" y="990"/>
                  </a:lnTo>
                  <a:lnTo>
                    <a:pt x="202" y="980"/>
                  </a:lnTo>
                  <a:lnTo>
                    <a:pt x="202" y="972"/>
                  </a:lnTo>
                  <a:lnTo>
                    <a:pt x="206" y="964"/>
                  </a:lnTo>
                  <a:lnTo>
                    <a:pt x="214" y="956"/>
                  </a:lnTo>
                  <a:lnTo>
                    <a:pt x="214" y="956"/>
                  </a:lnTo>
                  <a:lnTo>
                    <a:pt x="234" y="956"/>
                  </a:lnTo>
                  <a:lnTo>
                    <a:pt x="254" y="956"/>
                  </a:lnTo>
                  <a:lnTo>
                    <a:pt x="274" y="956"/>
                  </a:lnTo>
                  <a:lnTo>
                    <a:pt x="296" y="952"/>
                  </a:lnTo>
                  <a:lnTo>
                    <a:pt x="296" y="952"/>
                  </a:lnTo>
                  <a:lnTo>
                    <a:pt x="300" y="946"/>
                  </a:lnTo>
                  <a:lnTo>
                    <a:pt x="300" y="946"/>
                  </a:lnTo>
                  <a:lnTo>
                    <a:pt x="302" y="938"/>
                  </a:lnTo>
                  <a:lnTo>
                    <a:pt x="302" y="930"/>
                  </a:lnTo>
                  <a:lnTo>
                    <a:pt x="302" y="914"/>
                  </a:lnTo>
                  <a:lnTo>
                    <a:pt x="304" y="900"/>
                  </a:lnTo>
                  <a:lnTo>
                    <a:pt x="306" y="892"/>
                  </a:lnTo>
                  <a:lnTo>
                    <a:pt x="310" y="886"/>
                  </a:lnTo>
                  <a:lnTo>
                    <a:pt x="310" y="886"/>
                  </a:lnTo>
                  <a:lnTo>
                    <a:pt x="310" y="876"/>
                  </a:lnTo>
                  <a:lnTo>
                    <a:pt x="310" y="876"/>
                  </a:lnTo>
                  <a:lnTo>
                    <a:pt x="328" y="874"/>
                  </a:lnTo>
                  <a:lnTo>
                    <a:pt x="344" y="872"/>
                  </a:lnTo>
                  <a:lnTo>
                    <a:pt x="376" y="864"/>
                  </a:lnTo>
                  <a:lnTo>
                    <a:pt x="392" y="862"/>
                  </a:lnTo>
                  <a:lnTo>
                    <a:pt x="408" y="860"/>
                  </a:lnTo>
                  <a:lnTo>
                    <a:pt x="424" y="862"/>
                  </a:lnTo>
                  <a:lnTo>
                    <a:pt x="440" y="864"/>
                  </a:lnTo>
                  <a:lnTo>
                    <a:pt x="440" y="864"/>
                  </a:lnTo>
                  <a:lnTo>
                    <a:pt x="446" y="868"/>
                  </a:lnTo>
                  <a:lnTo>
                    <a:pt x="448" y="872"/>
                  </a:lnTo>
                  <a:lnTo>
                    <a:pt x="452" y="882"/>
                  </a:lnTo>
                  <a:lnTo>
                    <a:pt x="454" y="892"/>
                  </a:lnTo>
                  <a:lnTo>
                    <a:pt x="454" y="902"/>
                  </a:lnTo>
                  <a:lnTo>
                    <a:pt x="454" y="902"/>
                  </a:lnTo>
                  <a:lnTo>
                    <a:pt x="454" y="1044"/>
                  </a:lnTo>
                  <a:lnTo>
                    <a:pt x="454" y="1044"/>
                  </a:lnTo>
                  <a:lnTo>
                    <a:pt x="454" y="1052"/>
                  </a:lnTo>
                  <a:lnTo>
                    <a:pt x="456" y="1058"/>
                  </a:lnTo>
                  <a:lnTo>
                    <a:pt x="456" y="1058"/>
                  </a:lnTo>
                  <a:lnTo>
                    <a:pt x="462" y="1060"/>
                  </a:lnTo>
                  <a:lnTo>
                    <a:pt x="468" y="1062"/>
                  </a:lnTo>
                  <a:lnTo>
                    <a:pt x="482" y="1064"/>
                  </a:lnTo>
                  <a:lnTo>
                    <a:pt x="508" y="1062"/>
                  </a:lnTo>
                  <a:lnTo>
                    <a:pt x="508" y="1062"/>
                  </a:lnTo>
                  <a:lnTo>
                    <a:pt x="520" y="1064"/>
                  </a:lnTo>
                  <a:lnTo>
                    <a:pt x="532" y="1068"/>
                  </a:lnTo>
                  <a:lnTo>
                    <a:pt x="536" y="1070"/>
                  </a:lnTo>
                  <a:lnTo>
                    <a:pt x="538" y="1076"/>
                  </a:lnTo>
                  <a:lnTo>
                    <a:pt x="542" y="1082"/>
                  </a:lnTo>
                  <a:lnTo>
                    <a:pt x="542" y="1088"/>
                  </a:lnTo>
                  <a:lnTo>
                    <a:pt x="542" y="1088"/>
                  </a:lnTo>
                  <a:lnTo>
                    <a:pt x="544" y="1094"/>
                  </a:lnTo>
                  <a:lnTo>
                    <a:pt x="546" y="1098"/>
                  </a:lnTo>
                  <a:lnTo>
                    <a:pt x="550" y="1104"/>
                  </a:lnTo>
                  <a:lnTo>
                    <a:pt x="558" y="1106"/>
                  </a:lnTo>
                  <a:lnTo>
                    <a:pt x="568" y="1108"/>
                  </a:lnTo>
                  <a:lnTo>
                    <a:pt x="568" y="1108"/>
                  </a:lnTo>
                  <a:lnTo>
                    <a:pt x="588" y="1110"/>
                  </a:lnTo>
                  <a:lnTo>
                    <a:pt x="596" y="1112"/>
                  </a:lnTo>
                  <a:lnTo>
                    <a:pt x="600" y="1116"/>
                  </a:lnTo>
                  <a:lnTo>
                    <a:pt x="604" y="1120"/>
                  </a:lnTo>
                  <a:lnTo>
                    <a:pt x="606" y="1128"/>
                  </a:lnTo>
                  <a:lnTo>
                    <a:pt x="608" y="1148"/>
                  </a:lnTo>
                  <a:lnTo>
                    <a:pt x="608" y="1148"/>
                  </a:lnTo>
                  <a:lnTo>
                    <a:pt x="610" y="1184"/>
                  </a:lnTo>
                  <a:lnTo>
                    <a:pt x="610" y="1222"/>
                  </a:lnTo>
                  <a:lnTo>
                    <a:pt x="610" y="1222"/>
                  </a:lnTo>
                  <a:lnTo>
                    <a:pt x="610" y="1230"/>
                  </a:lnTo>
                  <a:lnTo>
                    <a:pt x="612" y="1238"/>
                  </a:lnTo>
                  <a:lnTo>
                    <a:pt x="618" y="1242"/>
                  </a:lnTo>
                  <a:lnTo>
                    <a:pt x="626" y="1242"/>
                  </a:lnTo>
                  <a:lnTo>
                    <a:pt x="626" y="1242"/>
                  </a:lnTo>
                  <a:lnTo>
                    <a:pt x="630" y="1242"/>
                  </a:lnTo>
                  <a:lnTo>
                    <a:pt x="630" y="1240"/>
                  </a:lnTo>
                  <a:lnTo>
                    <a:pt x="626" y="1238"/>
                  </a:lnTo>
                  <a:lnTo>
                    <a:pt x="626" y="1236"/>
                  </a:lnTo>
                  <a:lnTo>
                    <a:pt x="626" y="1236"/>
                  </a:lnTo>
                  <a:lnTo>
                    <a:pt x="632" y="1160"/>
                  </a:lnTo>
                  <a:lnTo>
                    <a:pt x="632" y="1086"/>
                  </a:lnTo>
                  <a:lnTo>
                    <a:pt x="632" y="1012"/>
                  </a:lnTo>
                  <a:lnTo>
                    <a:pt x="634" y="938"/>
                  </a:lnTo>
                  <a:lnTo>
                    <a:pt x="634" y="938"/>
                  </a:lnTo>
                  <a:lnTo>
                    <a:pt x="638" y="836"/>
                  </a:lnTo>
                  <a:lnTo>
                    <a:pt x="638" y="786"/>
                  </a:lnTo>
                  <a:lnTo>
                    <a:pt x="638" y="734"/>
                  </a:lnTo>
                  <a:lnTo>
                    <a:pt x="638" y="734"/>
                  </a:lnTo>
                  <a:lnTo>
                    <a:pt x="634" y="702"/>
                  </a:lnTo>
                  <a:lnTo>
                    <a:pt x="628" y="668"/>
                  </a:lnTo>
                  <a:lnTo>
                    <a:pt x="618" y="636"/>
                  </a:lnTo>
                  <a:lnTo>
                    <a:pt x="606" y="604"/>
                  </a:lnTo>
                  <a:lnTo>
                    <a:pt x="606" y="604"/>
                  </a:lnTo>
                  <a:lnTo>
                    <a:pt x="596" y="584"/>
                  </a:lnTo>
                  <a:lnTo>
                    <a:pt x="592" y="574"/>
                  </a:lnTo>
                  <a:lnTo>
                    <a:pt x="590" y="562"/>
                  </a:lnTo>
                  <a:lnTo>
                    <a:pt x="590" y="562"/>
                  </a:lnTo>
                  <a:lnTo>
                    <a:pt x="590" y="550"/>
                  </a:lnTo>
                  <a:lnTo>
                    <a:pt x="590" y="544"/>
                  </a:lnTo>
                  <a:lnTo>
                    <a:pt x="594" y="538"/>
                  </a:lnTo>
                  <a:lnTo>
                    <a:pt x="594" y="538"/>
                  </a:lnTo>
                  <a:lnTo>
                    <a:pt x="604" y="528"/>
                  </a:lnTo>
                  <a:lnTo>
                    <a:pt x="612" y="518"/>
                  </a:lnTo>
                  <a:lnTo>
                    <a:pt x="624" y="494"/>
                  </a:lnTo>
                  <a:lnTo>
                    <a:pt x="634" y="470"/>
                  </a:lnTo>
                  <a:lnTo>
                    <a:pt x="644" y="446"/>
                  </a:lnTo>
                  <a:lnTo>
                    <a:pt x="644" y="446"/>
                  </a:lnTo>
                  <a:lnTo>
                    <a:pt x="648" y="438"/>
                  </a:lnTo>
                  <a:lnTo>
                    <a:pt x="650" y="428"/>
                  </a:lnTo>
                  <a:lnTo>
                    <a:pt x="650" y="410"/>
                  </a:lnTo>
                  <a:lnTo>
                    <a:pt x="650" y="410"/>
                  </a:lnTo>
                  <a:lnTo>
                    <a:pt x="650" y="240"/>
                  </a:lnTo>
                  <a:lnTo>
                    <a:pt x="650" y="240"/>
                  </a:lnTo>
                  <a:lnTo>
                    <a:pt x="650" y="222"/>
                  </a:lnTo>
                  <a:lnTo>
                    <a:pt x="652" y="214"/>
                  </a:lnTo>
                  <a:lnTo>
                    <a:pt x="658" y="206"/>
                  </a:lnTo>
                  <a:lnTo>
                    <a:pt x="658" y="206"/>
                  </a:lnTo>
                  <a:lnTo>
                    <a:pt x="654" y="192"/>
                  </a:lnTo>
                  <a:lnTo>
                    <a:pt x="656" y="180"/>
                  </a:lnTo>
                  <a:lnTo>
                    <a:pt x="658" y="166"/>
                  </a:lnTo>
                  <a:lnTo>
                    <a:pt x="658" y="154"/>
                  </a:lnTo>
                  <a:lnTo>
                    <a:pt x="658" y="154"/>
                  </a:lnTo>
                  <a:lnTo>
                    <a:pt x="658" y="76"/>
                  </a:lnTo>
                  <a:lnTo>
                    <a:pt x="658" y="0"/>
                  </a:lnTo>
                  <a:lnTo>
                    <a:pt x="658" y="0"/>
                  </a:lnTo>
                  <a:lnTo>
                    <a:pt x="668" y="0"/>
                  </a:lnTo>
                  <a:lnTo>
                    <a:pt x="668" y="0"/>
                  </a:lnTo>
                  <a:lnTo>
                    <a:pt x="682" y="374"/>
                  </a:lnTo>
                  <a:lnTo>
                    <a:pt x="682" y="374"/>
                  </a:lnTo>
                  <a:lnTo>
                    <a:pt x="684" y="396"/>
                  </a:lnTo>
                  <a:lnTo>
                    <a:pt x="688" y="416"/>
                  </a:lnTo>
                  <a:lnTo>
                    <a:pt x="694" y="436"/>
                  </a:lnTo>
                  <a:lnTo>
                    <a:pt x="702" y="456"/>
                  </a:lnTo>
                  <a:lnTo>
                    <a:pt x="710" y="474"/>
                  </a:lnTo>
                  <a:lnTo>
                    <a:pt x="722" y="492"/>
                  </a:lnTo>
                  <a:lnTo>
                    <a:pt x="734" y="510"/>
                  </a:lnTo>
                  <a:lnTo>
                    <a:pt x="748" y="526"/>
                  </a:lnTo>
                  <a:lnTo>
                    <a:pt x="748" y="526"/>
                  </a:lnTo>
                  <a:lnTo>
                    <a:pt x="752" y="532"/>
                  </a:lnTo>
                  <a:lnTo>
                    <a:pt x="756" y="540"/>
                  </a:lnTo>
                  <a:lnTo>
                    <a:pt x="758" y="548"/>
                  </a:lnTo>
                  <a:lnTo>
                    <a:pt x="758" y="556"/>
                  </a:lnTo>
                  <a:lnTo>
                    <a:pt x="756" y="564"/>
                  </a:lnTo>
                  <a:lnTo>
                    <a:pt x="752" y="572"/>
                  </a:lnTo>
                  <a:lnTo>
                    <a:pt x="748" y="582"/>
                  </a:lnTo>
                  <a:lnTo>
                    <a:pt x="742" y="590"/>
                  </a:lnTo>
                  <a:lnTo>
                    <a:pt x="742" y="590"/>
                  </a:lnTo>
                  <a:lnTo>
                    <a:pt x="732" y="600"/>
                  </a:lnTo>
                  <a:lnTo>
                    <a:pt x="728" y="612"/>
                  </a:lnTo>
                  <a:lnTo>
                    <a:pt x="720" y="638"/>
                  </a:lnTo>
                  <a:lnTo>
                    <a:pt x="720" y="638"/>
                  </a:lnTo>
                  <a:lnTo>
                    <a:pt x="716" y="658"/>
                  </a:lnTo>
                  <a:lnTo>
                    <a:pt x="712" y="678"/>
                  </a:lnTo>
                  <a:lnTo>
                    <a:pt x="708" y="716"/>
                  </a:lnTo>
                  <a:lnTo>
                    <a:pt x="708" y="754"/>
                  </a:lnTo>
                  <a:lnTo>
                    <a:pt x="710" y="792"/>
                  </a:lnTo>
                  <a:lnTo>
                    <a:pt x="716" y="870"/>
                  </a:lnTo>
                  <a:lnTo>
                    <a:pt x="718" y="908"/>
                  </a:lnTo>
                  <a:lnTo>
                    <a:pt x="716" y="948"/>
                  </a:lnTo>
                  <a:lnTo>
                    <a:pt x="716" y="948"/>
                  </a:lnTo>
                  <a:lnTo>
                    <a:pt x="716" y="964"/>
                  </a:lnTo>
                  <a:lnTo>
                    <a:pt x="714" y="980"/>
                  </a:lnTo>
                  <a:lnTo>
                    <a:pt x="714" y="980"/>
                  </a:lnTo>
                  <a:lnTo>
                    <a:pt x="714" y="992"/>
                  </a:lnTo>
                  <a:lnTo>
                    <a:pt x="716" y="1002"/>
                  </a:lnTo>
                  <a:lnTo>
                    <a:pt x="718" y="1022"/>
                  </a:lnTo>
                  <a:lnTo>
                    <a:pt x="718" y="1022"/>
                  </a:lnTo>
                  <a:lnTo>
                    <a:pt x="718" y="1026"/>
                  </a:lnTo>
                  <a:lnTo>
                    <a:pt x="720" y="1028"/>
                  </a:lnTo>
                  <a:lnTo>
                    <a:pt x="722" y="1028"/>
                  </a:lnTo>
                  <a:lnTo>
                    <a:pt x="720" y="1028"/>
                  </a:lnTo>
                  <a:lnTo>
                    <a:pt x="720" y="1028"/>
                  </a:lnTo>
                  <a:lnTo>
                    <a:pt x="720" y="1028"/>
                  </a:lnTo>
                  <a:lnTo>
                    <a:pt x="718" y="1026"/>
                  </a:lnTo>
                  <a:lnTo>
                    <a:pt x="718" y="1026"/>
                  </a:lnTo>
                  <a:lnTo>
                    <a:pt x="714" y="1002"/>
                  </a:lnTo>
                  <a:lnTo>
                    <a:pt x="714" y="990"/>
                  </a:lnTo>
                  <a:lnTo>
                    <a:pt x="716" y="978"/>
                  </a:lnTo>
                  <a:lnTo>
                    <a:pt x="716" y="978"/>
                  </a:lnTo>
                  <a:lnTo>
                    <a:pt x="720" y="970"/>
                  </a:lnTo>
                  <a:lnTo>
                    <a:pt x="726" y="966"/>
                  </a:lnTo>
                  <a:lnTo>
                    <a:pt x="742" y="960"/>
                  </a:lnTo>
                  <a:lnTo>
                    <a:pt x="742" y="960"/>
                  </a:lnTo>
                  <a:lnTo>
                    <a:pt x="748" y="956"/>
                  </a:lnTo>
                  <a:lnTo>
                    <a:pt x="750" y="954"/>
                  </a:lnTo>
                  <a:lnTo>
                    <a:pt x="752" y="950"/>
                  </a:lnTo>
                  <a:lnTo>
                    <a:pt x="752" y="950"/>
                  </a:lnTo>
                  <a:lnTo>
                    <a:pt x="752" y="942"/>
                  </a:lnTo>
                  <a:lnTo>
                    <a:pt x="752" y="942"/>
                  </a:lnTo>
                  <a:lnTo>
                    <a:pt x="754" y="930"/>
                  </a:lnTo>
                  <a:lnTo>
                    <a:pt x="758" y="922"/>
                  </a:lnTo>
                  <a:lnTo>
                    <a:pt x="764" y="916"/>
                  </a:lnTo>
                  <a:lnTo>
                    <a:pt x="770" y="912"/>
                  </a:lnTo>
                  <a:lnTo>
                    <a:pt x="776" y="912"/>
                  </a:lnTo>
                  <a:lnTo>
                    <a:pt x="784" y="914"/>
                  </a:lnTo>
                  <a:lnTo>
                    <a:pt x="794" y="918"/>
                  </a:lnTo>
                  <a:lnTo>
                    <a:pt x="804" y="926"/>
                  </a:lnTo>
                  <a:lnTo>
                    <a:pt x="804" y="926"/>
                  </a:lnTo>
                  <a:lnTo>
                    <a:pt x="804" y="958"/>
                  </a:lnTo>
                  <a:lnTo>
                    <a:pt x="804" y="958"/>
                  </a:lnTo>
                  <a:lnTo>
                    <a:pt x="820" y="964"/>
                  </a:lnTo>
                  <a:lnTo>
                    <a:pt x="836" y="966"/>
                  </a:lnTo>
                  <a:lnTo>
                    <a:pt x="852" y="966"/>
                  </a:lnTo>
                  <a:lnTo>
                    <a:pt x="870" y="964"/>
                  </a:lnTo>
                  <a:lnTo>
                    <a:pt x="870" y="964"/>
                  </a:lnTo>
                  <a:lnTo>
                    <a:pt x="898" y="962"/>
                  </a:lnTo>
                  <a:lnTo>
                    <a:pt x="928" y="962"/>
                  </a:lnTo>
                  <a:lnTo>
                    <a:pt x="928" y="962"/>
                  </a:lnTo>
                  <a:lnTo>
                    <a:pt x="940" y="964"/>
                  </a:lnTo>
                  <a:lnTo>
                    <a:pt x="946" y="966"/>
                  </a:lnTo>
                  <a:lnTo>
                    <a:pt x="950" y="970"/>
                  </a:lnTo>
                  <a:lnTo>
                    <a:pt x="954" y="974"/>
                  </a:lnTo>
                  <a:lnTo>
                    <a:pt x="956" y="980"/>
                  </a:lnTo>
                  <a:lnTo>
                    <a:pt x="958" y="992"/>
                  </a:lnTo>
                  <a:lnTo>
                    <a:pt x="958" y="992"/>
                  </a:lnTo>
                  <a:lnTo>
                    <a:pt x="958" y="1054"/>
                  </a:lnTo>
                  <a:lnTo>
                    <a:pt x="958" y="1054"/>
                  </a:lnTo>
                  <a:lnTo>
                    <a:pt x="960" y="1078"/>
                  </a:lnTo>
                  <a:lnTo>
                    <a:pt x="960" y="1084"/>
                  </a:lnTo>
                  <a:lnTo>
                    <a:pt x="964" y="1090"/>
                  </a:lnTo>
                  <a:lnTo>
                    <a:pt x="968" y="1092"/>
                  </a:lnTo>
                  <a:lnTo>
                    <a:pt x="976" y="1094"/>
                  </a:lnTo>
                  <a:lnTo>
                    <a:pt x="998" y="1096"/>
                  </a:lnTo>
                  <a:lnTo>
                    <a:pt x="998" y="1096"/>
                  </a:lnTo>
                  <a:lnTo>
                    <a:pt x="1006" y="1096"/>
                  </a:lnTo>
                  <a:lnTo>
                    <a:pt x="1006" y="1096"/>
                  </a:lnTo>
                  <a:lnTo>
                    <a:pt x="1022" y="1096"/>
                  </a:lnTo>
                  <a:lnTo>
                    <a:pt x="1040" y="1098"/>
                  </a:lnTo>
                  <a:lnTo>
                    <a:pt x="1054" y="1096"/>
                  </a:lnTo>
                  <a:lnTo>
                    <a:pt x="1062" y="1094"/>
                  </a:lnTo>
                  <a:lnTo>
                    <a:pt x="1068" y="1090"/>
                  </a:lnTo>
                  <a:lnTo>
                    <a:pt x="1068" y="1090"/>
                  </a:lnTo>
                  <a:lnTo>
                    <a:pt x="1074" y="1084"/>
                  </a:lnTo>
                  <a:lnTo>
                    <a:pt x="1076" y="1078"/>
                  </a:lnTo>
                  <a:lnTo>
                    <a:pt x="1078" y="1072"/>
                  </a:lnTo>
                  <a:lnTo>
                    <a:pt x="1078" y="1064"/>
                  </a:lnTo>
                  <a:lnTo>
                    <a:pt x="1076" y="1048"/>
                  </a:lnTo>
                  <a:lnTo>
                    <a:pt x="1076" y="1032"/>
                  </a:lnTo>
                  <a:lnTo>
                    <a:pt x="1076" y="1032"/>
                  </a:lnTo>
                  <a:lnTo>
                    <a:pt x="1080" y="1020"/>
                  </a:lnTo>
                  <a:lnTo>
                    <a:pt x="1082" y="1014"/>
                  </a:lnTo>
                  <a:lnTo>
                    <a:pt x="1086" y="1010"/>
                  </a:lnTo>
                  <a:lnTo>
                    <a:pt x="1086" y="1010"/>
                  </a:lnTo>
                  <a:lnTo>
                    <a:pt x="1088" y="1006"/>
                  </a:lnTo>
                  <a:lnTo>
                    <a:pt x="1094" y="1006"/>
                  </a:lnTo>
                  <a:lnTo>
                    <a:pt x="1094" y="1006"/>
                  </a:lnTo>
                  <a:lnTo>
                    <a:pt x="1100" y="1004"/>
                  </a:lnTo>
                  <a:lnTo>
                    <a:pt x="1108" y="1006"/>
                  </a:lnTo>
                  <a:lnTo>
                    <a:pt x="1122" y="1008"/>
                  </a:lnTo>
                  <a:lnTo>
                    <a:pt x="1130" y="1008"/>
                  </a:lnTo>
                  <a:lnTo>
                    <a:pt x="1136" y="1006"/>
                  </a:lnTo>
                  <a:lnTo>
                    <a:pt x="1142" y="1002"/>
                  </a:lnTo>
                  <a:lnTo>
                    <a:pt x="1148" y="996"/>
                  </a:lnTo>
                  <a:lnTo>
                    <a:pt x="1148" y="996"/>
                  </a:lnTo>
                  <a:lnTo>
                    <a:pt x="1148" y="772"/>
                  </a:lnTo>
                  <a:lnTo>
                    <a:pt x="1148" y="772"/>
                  </a:lnTo>
                  <a:lnTo>
                    <a:pt x="1148" y="750"/>
                  </a:lnTo>
                  <a:lnTo>
                    <a:pt x="1150" y="738"/>
                  </a:lnTo>
                  <a:lnTo>
                    <a:pt x="1156" y="728"/>
                  </a:lnTo>
                  <a:lnTo>
                    <a:pt x="1156" y="728"/>
                  </a:lnTo>
                  <a:lnTo>
                    <a:pt x="1166" y="722"/>
                  </a:lnTo>
                  <a:lnTo>
                    <a:pt x="1178" y="720"/>
                  </a:lnTo>
                  <a:lnTo>
                    <a:pt x="1190" y="722"/>
                  </a:lnTo>
                  <a:lnTo>
                    <a:pt x="1202" y="724"/>
                  </a:lnTo>
                  <a:lnTo>
                    <a:pt x="1202" y="724"/>
                  </a:lnTo>
                  <a:lnTo>
                    <a:pt x="1206" y="728"/>
                  </a:lnTo>
                  <a:lnTo>
                    <a:pt x="1210" y="732"/>
                  </a:lnTo>
                  <a:lnTo>
                    <a:pt x="1214" y="742"/>
                  </a:lnTo>
                  <a:lnTo>
                    <a:pt x="1216" y="752"/>
                  </a:lnTo>
                  <a:lnTo>
                    <a:pt x="1216" y="764"/>
                  </a:lnTo>
                  <a:lnTo>
                    <a:pt x="1216" y="764"/>
                  </a:lnTo>
                  <a:lnTo>
                    <a:pt x="1216" y="816"/>
                  </a:lnTo>
                  <a:lnTo>
                    <a:pt x="1218" y="870"/>
                  </a:lnTo>
                  <a:lnTo>
                    <a:pt x="1218" y="870"/>
                  </a:lnTo>
                  <a:lnTo>
                    <a:pt x="1218" y="880"/>
                  </a:lnTo>
                  <a:lnTo>
                    <a:pt x="1220" y="884"/>
                  </a:lnTo>
                  <a:lnTo>
                    <a:pt x="1224" y="888"/>
                  </a:lnTo>
                  <a:lnTo>
                    <a:pt x="1224" y="888"/>
                  </a:lnTo>
                  <a:lnTo>
                    <a:pt x="1254" y="890"/>
                  </a:lnTo>
                  <a:lnTo>
                    <a:pt x="1284" y="888"/>
                  </a:lnTo>
                  <a:lnTo>
                    <a:pt x="1284" y="888"/>
                  </a:lnTo>
                  <a:lnTo>
                    <a:pt x="1300" y="890"/>
                  </a:lnTo>
                  <a:lnTo>
                    <a:pt x="1308" y="892"/>
                  </a:lnTo>
                  <a:lnTo>
                    <a:pt x="1312" y="896"/>
                  </a:lnTo>
                  <a:lnTo>
                    <a:pt x="1318" y="900"/>
                  </a:lnTo>
                  <a:lnTo>
                    <a:pt x="1320" y="906"/>
                  </a:lnTo>
                  <a:lnTo>
                    <a:pt x="1322" y="914"/>
                  </a:lnTo>
                  <a:lnTo>
                    <a:pt x="1324" y="922"/>
                  </a:lnTo>
                  <a:lnTo>
                    <a:pt x="1324" y="922"/>
                  </a:lnTo>
                  <a:lnTo>
                    <a:pt x="1328" y="928"/>
                  </a:lnTo>
                  <a:lnTo>
                    <a:pt x="1334" y="932"/>
                  </a:lnTo>
                  <a:lnTo>
                    <a:pt x="1340" y="934"/>
                  </a:lnTo>
                  <a:lnTo>
                    <a:pt x="1346" y="934"/>
                  </a:lnTo>
                  <a:lnTo>
                    <a:pt x="1360" y="934"/>
                  </a:lnTo>
                  <a:lnTo>
                    <a:pt x="1366" y="932"/>
                  </a:lnTo>
                  <a:lnTo>
                    <a:pt x="1372" y="934"/>
                  </a:lnTo>
                  <a:lnTo>
                    <a:pt x="1372" y="934"/>
                  </a:lnTo>
                  <a:lnTo>
                    <a:pt x="1394" y="934"/>
                  </a:lnTo>
                  <a:lnTo>
                    <a:pt x="1394" y="934"/>
                  </a:lnTo>
                  <a:lnTo>
                    <a:pt x="1458" y="934"/>
                  </a:lnTo>
                  <a:lnTo>
                    <a:pt x="1458" y="934"/>
                  </a:lnTo>
                  <a:lnTo>
                    <a:pt x="1468" y="934"/>
                  </a:lnTo>
                  <a:lnTo>
                    <a:pt x="1468" y="934"/>
                  </a:lnTo>
                  <a:lnTo>
                    <a:pt x="1476" y="936"/>
                  </a:lnTo>
                  <a:lnTo>
                    <a:pt x="1480" y="938"/>
                  </a:lnTo>
                  <a:lnTo>
                    <a:pt x="1484" y="942"/>
                  </a:lnTo>
                  <a:lnTo>
                    <a:pt x="1488" y="948"/>
                  </a:lnTo>
                  <a:lnTo>
                    <a:pt x="1490" y="958"/>
                  </a:lnTo>
                  <a:lnTo>
                    <a:pt x="1490" y="970"/>
                  </a:lnTo>
                  <a:lnTo>
                    <a:pt x="1490" y="970"/>
                  </a:lnTo>
                  <a:lnTo>
                    <a:pt x="1492" y="1084"/>
                  </a:lnTo>
                  <a:lnTo>
                    <a:pt x="1492" y="1084"/>
                  </a:lnTo>
                  <a:lnTo>
                    <a:pt x="1492" y="1098"/>
                  </a:lnTo>
                  <a:lnTo>
                    <a:pt x="1496" y="1104"/>
                  </a:lnTo>
                  <a:lnTo>
                    <a:pt x="1500" y="1110"/>
                  </a:lnTo>
                  <a:lnTo>
                    <a:pt x="1500" y="1110"/>
                  </a:lnTo>
                  <a:lnTo>
                    <a:pt x="1506" y="1112"/>
                  </a:lnTo>
                  <a:lnTo>
                    <a:pt x="1510" y="1112"/>
                  </a:lnTo>
                  <a:lnTo>
                    <a:pt x="1516" y="1112"/>
                  </a:lnTo>
                  <a:lnTo>
                    <a:pt x="1520" y="1110"/>
                  </a:lnTo>
                  <a:lnTo>
                    <a:pt x="1524" y="1106"/>
                  </a:lnTo>
                  <a:lnTo>
                    <a:pt x="1526" y="1102"/>
                  </a:lnTo>
                  <a:lnTo>
                    <a:pt x="1530" y="1096"/>
                  </a:lnTo>
                  <a:lnTo>
                    <a:pt x="1530" y="1090"/>
                  </a:lnTo>
                  <a:lnTo>
                    <a:pt x="1530" y="1090"/>
                  </a:lnTo>
                  <a:lnTo>
                    <a:pt x="1532" y="1080"/>
                  </a:lnTo>
                  <a:lnTo>
                    <a:pt x="1534" y="1074"/>
                  </a:lnTo>
                  <a:lnTo>
                    <a:pt x="1536" y="1068"/>
                  </a:lnTo>
                  <a:lnTo>
                    <a:pt x="1542" y="1064"/>
                  </a:lnTo>
                  <a:lnTo>
                    <a:pt x="1546" y="1060"/>
                  </a:lnTo>
                  <a:lnTo>
                    <a:pt x="1552" y="1058"/>
                  </a:lnTo>
                  <a:lnTo>
                    <a:pt x="1568" y="1056"/>
                  </a:lnTo>
                  <a:lnTo>
                    <a:pt x="1568" y="1056"/>
                  </a:lnTo>
                  <a:lnTo>
                    <a:pt x="1596" y="1058"/>
                  </a:lnTo>
                  <a:lnTo>
                    <a:pt x="1610" y="1056"/>
                  </a:lnTo>
                  <a:lnTo>
                    <a:pt x="1616" y="1054"/>
                  </a:lnTo>
                  <a:lnTo>
                    <a:pt x="1622" y="1052"/>
                  </a:lnTo>
                  <a:lnTo>
                    <a:pt x="1622" y="1052"/>
                  </a:lnTo>
                  <a:lnTo>
                    <a:pt x="1626" y="1026"/>
                  </a:lnTo>
                  <a:lnTo>
                    <a:pt x="1626" y="1002"/>
                  </a:lnTo>
                  <a:lnTo>
                    <a:pt x="1626" y="952"/>
                  </a:lnTo>
                  <a:lnTo>
                    <a:pt x="1626" y="952"/>
                  </a:lnTo>
                  <a:lnTo>
                    <a:pt x="1626" y="904"/>
                  </a:lnTo>
                  <a:lnTo>
                    <a:pt x="1628" y="880"/>
                  </a:lnTo>
                  <a:lnTo>
                    <a:pt x="1628" y="856"/>
                  </a:lnTo>
                  <a:lnTo>
                    <a:pt x="1628" y="856"/>
                  </a:lnTo>
                  <a:lnTo>
                    <a:pt x="1632" y="838"/>
                  </a:lnTo>
                  <a:lnTo>
                    <a:pt x="1634" y="832"/>
                  </a:lnTo>
                  <a:lnTo>
                    <a:pt x="1638" y="828"/>
                  </a:lnTo>
                  <a:lnTo>
                    <a:pt x="1642" y="826"/>
                  </a:lnTo>
                  <a:lnTo>
                    <a:pt x="1648" y="824"/>
                  </a:lnTo>
                  <a:lnTo>
                    <a:pt x="1668" y="822"/>
                  </a:lnTo>
                  <a:lnTo>
                    <a:pt x="1668" y="822"/>
                  </a:lnTo>
                  <a:lnTo>
                    <a:pt x="1700" y="822"/>
                  </a:lnTo>
                  <a:lnTo>
                    <a:pt x="1714" y="822"/>
                  </a:lnTo>
                  <a:lnTo>
                    <a:pt x="1730" y="818"/>
                  </a:lnTo>
                  <a:lnTo>
                    <a:pt x="1730" y="818"/>
                  </a:lnTo>
                  <a:lnTo>
                    <a:pt x="1734" y="816"/>
                  </a:lnTo>
                  <a:lnTo>
                    <a:pt x="1736" y="812"/>
                  </a:lnTo>
                  <a:lnTo>
                    <a:pt x="1736" y="812"/>
                  </a:lnTo>
                  <a:lnTo>
                    <a:pt x="1738" y="764"/>
                  </a:lnTo>
                  <a:lnTo>
                    <a:pt x="1738" y="718"/>
                  </a:lnTo>
                  <a:lnTo>
                    <a:pt x="1738" y="624"/>
                  </a:lnTo>
                  <a:lnTo>
                    <a:pt x="1738" y="624"/>
                  </a:lnTo>
                  <a:lnTo>
                    <a:pt x="1738" y="608"/>
                  </a:lnTo>
                  <a:lnTo>
                    <a:pt x="1740" y="590"/>
                  </a:lnTo>
                  <a:lnTo>
                    <a:pt x="1740" y="590"/>
                  </a:lnTo>
                  <a:lnTo>
                    <a:pt x="1740" y="584"/>
                  </a:lnTo>
                  <a:lnTo>
                    <a:pt x="1744" y="578"/>
                  </a:lnTo>
                  <a:lnTo>
                    <a:pt x="1748" y="574"/>
                  </a:lnTo>
                  <a:lnTo>
                    <a:pt x="1754" y="572"/>
                  </a:lnTo>
                  <a:lnTo>
                    <a:pt x="1754" y="572"/>
                  </a:lnTo>
                  <a:lnTo>
                    <a:pt x="1772" y="568"/>
                  </a:lnTo>
                  <a:lnTo>
                    <a:pt x="1792" y="568"/>
                  </a:lnTo>
                  <a:lnTo>
                    <a:pt x="1810" y="568"/>
                  </a:lnTo>
                  <a:lnTo>
                    <a:pt x="1828" y="572"/>
                  </a:lnTo>
                  <a:lnTo>
                    <a:pt x="1828" y="572"/>
                  </a:lnTo>
                  <a:lnTo>
                    <a:pt x="1834" y="574"/>
                  </a:lnTo>
                  <a:lnTo>
                    <a:pt x="1838" y="576"/>
                  </a:lnTo>
                  <a:lnTo>
                    <a:pt x="1842" y="580"/>
                  </a:lnTo>
                  <a:lnTo>
                    <a:pt x="1844" y="586"/>
                  </a:lnTo>
                  <a:lnTo>
                    <a:pt x="1846" y="596"/>
                  </a:lnTo>
                  <a:lnTo>
                    <a:pt x="1846" y="606"/>
                  </a:lnTo>
                  <a:lnTo>
                    <a:pt x="1846" y="606"/>
                  </a:lnTo>
                  <a:lnTo>
                    <a:pt x="1844" y="710"/>
                  </a:lnTo>
                  <a:lnTo>
                    <a:pt x="1846" y="814"/>
                  </a:lnTo>
                  <a:lnTo>
                    <a:pt x="1846" y="814"/>
                  </a:lnTo>
                  <a:lnTo>
                    <a:pt x="1846" y="862"/>
                  </a:lnTo>
                  <a:lnTo>
                    <a:pt x="1846" y="912"/>
                  </a:lnTo>
                  <a:lnTo>
                    <a:pt x="1844" y="962"/>
                  </a:lnTo>
                  <a:lnTo>
                    <a:pt x="1844" y="1012"/>
                  </a:lnTo>
                  <a:lnTo>
                    <a:pt x="1844" y="1012"/>
                  </a:lnTo>
                  <a:lnTo>
                    <a:pt x="1846" y="1044"/>
                  </a:lnTo>
                  <a:lnTo>
                    <a:pt x="1848" y="1060"/>
                  </a:lnTo>
                  <a:lnTo>
                    <a:pt x="1852" y="1078"/>
                  </a:lnTo>
                  <a:lnTo>
                    <a:pt x="1852" y="1078"/>
                  </a:lnTo>
                  <a:lnTo>
                    <a:pt x="1858" y="1066"/>
                  </a:lnTo>
                  <a:lnTo>
                    <a:pt x="1860" y="1056"/>
                  </a:lnTo>
                  <a:lnTo>
                    <a:pt x="1862" y="1038"/>
                  </a:lnTo>
                  <a:lnTo>
                    <a:pt x="1862" y="1038"/>
                  </a:lnTo>
                  <a:lnTo>
                    <a:pt x="1862" y="906"/>
                  </a:lnTo>
                  <a:lnTo>
                    <a:pt x="1862" y="906"/>
                  </a:lnTo>
                  <a:lnTo>
                    <a:pt x="1864" y="890"/>
                  </a:lnTo>
                  <a:lnTo>
                    <a:pt x="1866" y="882"/>
                  </a:lnTo>
                  <a:lnTo>
                    <a:pt x="1870" y="876"/>
                  </a:lnTo>
                  <a:lnTo>
                    <a:pt x="1874" y="870"/>
                  </a:lnTo>
                  <a:lnTo>
                    <a:pt x="1880" y="866"/>
                  </a:lnTo>
                  <a:lnTo>
                    <a:pt x="1896" y="858"/>
                  </a:lnTo>
                  <a:lnTo>
                    <a:pt x="1896" y="858"/>
                  </a:lnTo>
                  <a:lnTo>
                    <a:pt x="1996" y="820"/>
                  </a:lnTo>
                  <a:lnTo>
                    <a:pt x="2094" y="780"/>
                  </a:lnTo>
                  <a:lnTo>
                    <a:pt x="2094" y="780"/>
                  </a:lnTo>
                  <a:lnTo>
                    <a:pt x="2106" y="778"/>
                  </a:lnTo>
                  <a:lnTo>
                    <a:pt x="2114" y="776"/>
                  </a:lnTo>
                  <a:lnTo>
                    <a:pt x="2122" y="776"/>
                  </a:lnTo>
                  <a:lnTo>
                    <a:pt x="2126" y="778"/>
                  </a:lnTo>
                  <a:lnTo>
                    <a:pt x="2130" y="782"/>
                  </a:lnTo>
                  <a:lnTo>
                    <a:pt x="2134" y="788"/>
                  </a:lnTo>
                  <a:lnTo>
                    <a:pt x="2136" y="808"/>
                  </a:lnTo>
                  <a:lnTo>
                    <a:pt x="2136" y="808"/>
                  </a:lnTo>
                  <a:lnTo>
                    <a:pt x="2136" y="864"/>
                  </a:lnTo>
                  <a:lnTo>
                    <a:pt x="2136" y="892"/>
                  </a:lnTo>
                  <a:lnTo>
                    <a:pt x="2138" y="920"/>
                  </a:lnTo>
                  <a:lnTo>
                    <a:pt x="2138" y="920"/>
                  </a:lnTo>
                  <a:lnTo>
                    <a:pt x="2176" y="936"/>
                  </a:lnTo>
                  <a:lnTo>
                    <a:pt x="2194" y="942"/>
                  </a:lnTo>
                  <a:lnTo>
                    <a:pt x="2216" y="946"/>
                  </a:lnTo>
                  <a:lnTo>
                    <a:pt x="2216" y="946"/>
                  </a:lnTo>
                  <a:lnTo>
                    <a:pt x="2224" y="944"/>
                  </a:lnTo>
                  <a:lnTo>
                    <a:pt x="2234" y="944"/>
                  </a:lnTo>
                  <a:lnTo>
                    <a:pt x="2238" y="946"/>
                  </a:lnTo>
                  <a:lnTo>
                    <a:pt x="2242" y="948"/>
                  </a:lnTo>
                  <a:lnTo>
                    <a:pt x="2244" y="952"/>
                  </a:lnTo>
                  <a:lnTo>
                    <a:pt x="2246" y="960"/>
                  </a:lnTo>
                  <a:lnTo>
                    <a:pt x="2246" y="960"/>
                  </a:lnTo>
                  <a:lnTo>
                    <a:pt x="2230" y="960"/>
                  </a:lnTo>
                  <a:lnTo>
                    <a:pt x="2214" y="962"/>
                  </a:lnTo>
                  <a:lnTo>
                    <a:pt x="2188" y="960"/>
                  </a:lnTo>
                  <a:lnTo>
                    <a:pt x="2188" y="960"/>
                  </a:lnTo>
                  <a:lnTo>
                    <a:pt x="2194" y="962"/>
                  </a:lnTo>
                  <a:lnTo>
                    <a:pt x="2200" y="962"/>
                  </a:lnTo>
                  <a:lnTo>
                    <a:pt x="2216" y="960"/>
                  </a:lnTo>
                  <a:lnTo>
                    <a:pt x="2232" y="962"/>
                  </a:lnTo>
                  <a:lnTo>
                    <a:pt x="2240" y="964"/>
                  </a:lnTo>
                  <a:lnTo>
                    <a:pt x="2248" y="968"/>
                  </a:lnTo>
                  <a:lnTo>
                    <a:pt x="2248" y="968"/>
                  </a:lnTo>
                  <a:lnTo>
                    <a:pt x="2252" y="978"/>
                  </a:lnTo>
                  <a:lnTo>
                    <a:pt x="2254" y="986"/>
                  </a:lnTo>
                  <a:lnTo>
                    <a:pt x="2254" y="1006"/>
                  </a:lnTo>
                  <a:lnTo>
                    <a:pt x="2254" y="1024"/>
                  </a:lnTo>
                  <a:lnTo>
                    <a:pt x="2256" y="1034"/>
                  </a:lnTo>
                  <a:lnTo>
                    <a:pt x="2258" y="1042"/>
                  </a:lnTo>
                  <a:lnTo>
                    <a:pt x="2258" y="1042"/>
                  </a:lnTo>
                  <a:lnTo>
                    <a:pt x="2264" y="1036"/>
                  </a:lnTo>
                  <a:lnTo>
                    <a:pt x="2266" y="1028"/>
                  </a:lnTo>
                  <a:lnTo>
                    <a:pt x="2266" y="1014"/>
                  </a:lnTo>
                  <a:lnTo>
                    <a:pt x="2266" y="1014"/>
                  </a:lnTo>
                  <a:lnTo>
                    <a:pt x="2266" y="924"/>
                  </a:lnTo>
                  <a:lnTo>
                    <a:pt x="2266" y="924"/>
                  </a:lnTo>
                  <a:lnTo>
                    <a:pt x="2266" y="908"/>
                  </a:lnTo>
                  <a:lnTo>
                    <a:pt x="2268" y="898"/>
                  </a:lnTo>
                  <a:lnTo>
                    <a:pt x="2274" y="890"/>
                  </a:lnTo>
                  <a:lnTo>
                    <a:pt x="2274" y="890"/>
                  </a:lnTo>
                  <a:lnTo>
                    <a:pt x="2274" y="758"/>
                  </a:lnTo>
                  <a:lnTo>
                    <a:pt x="2274" y="758"/>
                  </a:lnTo>
                  <a:lnTo>
                    <a:pt x="2290" y="754"/>
                  </a:lnTo>
                  <a:lnTo>
                    <a:pt x="2306" y="752"/>
                  </a:lnTo>
                  <a:lnTo>
                    <a:pt x="2336" y="754"/>
                  </a:lnTo>
                  <a:lnTo>
                    <a:pt x="2336" y="754"/>
                  </a:lnTo>
                  <a:lnTo>
                    <a:pt x="2350" y="752"/>
                  </a:lnTo>
                  <a:lnTo>
                    <a:pt x="2356" y="750"/>
                  </a:lnTo>
                  <a:lnTo>
                    <a:pt x="2362" y="746"/>
                  </a:lnTo>
                  <a:lnTo>
                    <a:pt x="2362" y="746"/>
                  </a:lnTo>
                  <a:lnTo>
                    <a:pt x="2372" y="744"/>
                  </a:lnTo>
                  <a:lnTo>
                    <a:pt x="2372" y="744"/>
                  </a:lnTo>
                  <a:lnTo>
                    <a:pt x="2408" y="742"/>
                  </a:lnTo>
                  <a:lnTo>
                    <a:pt x="2442" y="742"/>
                  </a:lnTo>
                  <a:lnTo>
                    <a:pt x="2442" y="742"/>
                  </a:lnTo>
                  <a:lnTo>
                    <a:pt x="2458" y="744"/>
                  </a:lnTo>
                  <a:lnTo>
                    <a:pt x="2464" y="748"/>
                  </a:lnTo>
                  <a:lnTo>
                    <a:pt x="2468" y="752"/>
                  </a:lnTo>
                  <a:lnTo>
                    <a:pt x="2472" y="756"/>
                  </a:lnTo>
                  <a:lnTo>
                    <a:pt x="2476" y="762"/>
                  </a:lnTo>
                  <a:lnTo>
                    <a:pt x="2478" y="778"/>
                  </a:lnTo>
                  <a:lnTo>
                    <a:pt x="2478" y="778"/>
                  </a:lnTo>
                  <a:lnTo>
                    <a:pt x="2480" y="810"/>
                  </a:lnTo>
                  <a:lnTo>
                    <a:pt x="2478" y="842"/>
                  </a:lnTo>
                  <a:lnTo>
                    <a:pt x="2478" y="842"/>
                  </a:lnTo>
                  <a:lnTo>
                    <a:pt x="2478" y="984"/>
                  </a:lnTo>
                  <a:lnTo>
                    <a:pt x="2480" y="1126"/>
                  </a:lnTo>
                  <a:lnTo>
                    <a:pt x="2480" y="1126"/>
                  </a:lnTo>
                  <a:lnTo>
                    <a:pt x="2482" y="1136"/>
                  </a:lnTo>
                  <a:lnTo>
                    <a:pt x="2482" y="1136"/>
                  </a:lnTo>
                  <a:lnTo>
                    <a:pt x="2492" y="1140"/>
                  </a:lnTo>
                  <a:lnTo>
                    <a:pt x="2502" y="1142"/>
                  </a:lnTo>
                  <a:lnTo>
                    <a:pt x="2520" y="1140"/>
                  </a:lnTo>
                  <a:lnTo>
                    <a:pt x="2520" y="1140"/>
                  </a:lnTo>
                  <a:lnTo>
                    <a:pt x="2534" y="1144"/>
                  </a:lnTo>
                  <a:lnTo>
                    <a:pt x="2542" y="1148"/>
                  </a:lnTo>
                  <a:lnTo>
                    <a:pt x="2546" y="1152"/>
                  </a:lnTo>
                  <a:lnTo>
                    <a:pt x="2548" y="1158"/>
                  </a:lnTo>
                  <a:lnTo>
                    <a:pt x="2550" y="1170"/>
                  </a:lnTo>
                  <a:lnTo>
                    <a:pt x="2550" y="1170"/>
                  </a:lnTo>
                  <a:lnTo>
                    <a:pt x="2552" y="1180"/>
                  </a:lnTo>
                  <a:lnTo>
                    <a:pt x="2554" y="1190"/>
                  </a:lnTo>
                  <a:lnTo>
                    <a:pt x="2554" y="1190"/>
                  </a:lnTo>
                  <a:lnTo>
                    <a:pt x="2556" y="1194"/>
                  </a:lnTo>
                  <a:lnTo>
                    <a:pt x="2558" y="1196"/>
                  </a:lnTo>
                  <a:lnTo>
                    <a:pt x="2560" y="1198"/>
                  </a:lnTo>
                  <a:lnTo>
                    <a:pt x="2566" y="1198"/>
                  </a:lnTo>
                  <a:lnTo>
                    <a:pt x="2566" y="1198"/>
                  </a:lnTo>
                  <a:lnTo>
                    <a:pt x="2570" y="1198"/>
                  </a:lnTo>
                  <a:lnTo>
                    <a:pt x="2574" y="1196"/>
                  </a:lnTo>
                  <a:lnTo>
                    <a:pt x="2576" y="1194"/>
                  </a:lnTo>
                  <a:lnTo>
                    <a:pt x="2578" y="1190"/>
                  </a:lnTo>
                  <a:lnTo>
                    <a:pt x="2578" y="1190"/>
                  </a:lnTo>
                  <a:lnTo>
                    <a:pt x="2580" y="1176"/>
                  </a:lnTo>
                  <a:lnTo>
                    <a:pt x="2580" y="1164"/>
                  </a:lnTo>
                  <a:lnTo>
                    <a:pt x="2580" y="1164"/>
                  </a:lnTo>
                  <a:lnTo>
                    <a:pt x="2580" y="1054"/>
                  </a:lnTo>
                  <a:lnTo>
                    <a:pt x="2580" y="1054"/>
                  </a:lnTo>
                  <a:lnTo>
                    <a:pt x="2580" y="1042"/>
                  </a:lnTo>
                  <a:lnTo>
                    <a:pt x="2584" y="1030"/>
                  </a:lnTo>
                  <a:lnTo>
                    <a:pt x="2588" y="1024"/>
                  </a:lnTo>
                  <a:lnTo>
                    <a:pt x="2594" y="1022"/>
                  </a:lnTo>
                  <a:lnTo>
                    <a:pt x="2600" y="1018"/>
                  </a:lnTo>
                  <a:lnTo>
                    <a:pt x="2608" y="1018"/>
                  </a:lnTo>
                  <a:lnTo>
                    <a:pt x="2608" y="1018"/>
                  </a:lnTo>
                  <a:lnTo>
                    <a:pt x="2616" y="1016"/>
                  </a:lnTo>
                  <a:lnTo>
                    <a:pt x="2622" y="1014"/>
                  </a:lnTo>
                  <a:lnTo>
                    <a:pt x="2628" y="1012"/>
                  </a:lnTo>
                  <a:lnTo>
                    <a:pt x="2630" y="1008"/>
                  </a:lnTo>
                  <a:lnTo>
                    <a:pt x="2634" y="1002"/>
                  </a:lnTo>
                  <a:lnTo>
                    <a:pt x="2634" y="996"/>
                  </a:lnTo>
                  <a:lnTo>
                    <a:pt x="2636" y="982"/>
                  </a:lnTo>
                  <a:lnTo>
                    <a:pt x="2636" y="982"/>
                  </a:lnTo>
                  <a:lnTo>
                    <a:pt x="2636" y="756"/>
                  </a:lnTo>
                  <a:lnTo>
                    <a:pt x="2636" y="756"/>
                  </a:lnTo>
                  <a:lnTo>
                    <a:pt x="2634" y="724"/>
                  </a:lnTo>
                  <a:lnTo>
                    <a:pt x="2636" y="692"/>
                  </a:lnTo>
                  <a:lnTo>
                    <a:pt x="2636" y="692"/>
                  </a:lnTo>
                  <a:lnTo>
                    <a:pt x="2636" y="684"/>
                  </a:lnTo>
                  <a:lnTo>
                    <a:pt x="2638" y="676"/>
                  </a:lnTo>
                  <a:lnTo>
                    <a:pt x="2642" y="670"/>
                  </a:lnTo>
                  <a:lnTo>
                    <a:pt x="2644" y="668"/>
                  </a:lnTo>
                  <a:lnTo>
                    <a:pt x="2650" y="666"/>
                  </a:lnTo>
                  <a:lnTo>
                    <a:pt x="2650" y="666"/>
                  </a:lnTo>
                  <a:lnTo>
                    <a:pt x="2700" y="666"/>
                  </a:lnTo>
                  <a:lnTo>
                    <a:pt x="2700" y="666"/>
                  </a:lnTo>
                  <a:lnTo>
                    <a:pt x="2714" y="662"/>
                  </a:lnTo>
                  <a:lnTo>
                    <a:pt x="2728" y="658"/>
                  </a:lnTo>
                  <a:lnTo>
                    <a:pt x="2742" y="656"/>
                  </a:lnTo>
                  <a:lnTo>
                    <a:pt x="2758" y="656"/>
                  </a:lnTo>
                  <a:lnTo>
                    <a:pt x="2786" y="658"/>
                  </a:lnTo>
                  <a:lnTo>
                    <a:pt x="2814" y="662"/>
                  </a:lnTo>
                  <a:lnTo>
                    <a:pt x="2814" y="662"/>
                  </a:lnTo>
                  <a:lnTo>
                    <a:pt x="2820" y="664"/>
                  </a:lnTo>
                  <a:lnTo>
                    <a:pt x="2824" y="666"/>
                  </a:lnTo>
                  <a:lnTo>
                    <a:pt x="2828" y="670"/>
                  </a:lnTo>
                  <a:lnTo>
                    <a:pt x="2830" y="674"/>
                  </a:lnTo>
                  <a:lnTo>
                    <a:pt x="2832" y="686"/>
                  </a:lnTo>
                  <a:lnTo>
                    <a:pt x="2832" y="696"/>
                  </a:lnTo>
                  <a:lnTo>
                    <a:pt x="2832" y="696"/>
                  </a:lnTo>
                  <a:lnTo>
                    <a:pt x="2832" y="768"/>
                  </a:lnTo>
                  <a:lnTo>
                    <a:pt x="2832" y="838"/>
                  </a:lnTo>
                  <a:lnTo>
                    <a:pt x="2832" y="838"/>
                  </a:lnTo>
                  <a:lnTo>
                    <a:pt x="2832" y="982"/>
                  </a:lnTo>
                  <a:lnTo>
                    <a:pt x="2832" y="982"/>
                  </a:lnTo>
                  <a:lnTo>
                    <a:pt x="2832" y="992"/>
                  </a:lnTo>
                  <a:lnTo>
                    <a:pt x="2836" y="1000"/>
                  </a:lnTo>
                  <a:lnTo>
                    <a:pt x="2838" y="1004"/>
                  </a:lnTo>
                  <a:lnTo>
                    <a:pt x="2842" y="1006"/>
                  </a:lnTo>
                  <a:lnTo>
                    <a:pt x="2848" y="1008"/>
                  </a:lnTo>
                  <a:lnTo>
                    <a:pt x="2854" y="1006"/>
                  </a:lnTo>
                  <a:lnTo>
                    <a:pt x="2854" y="1006"/>
                  </a:lnTo>
                  <a:lnTo>
                    <a:pt x="2876" y="1004"/>
                  </a:lnTo>
                  <a:lnTo>
                    <a:pt x="2896" y="1002"/>
                  </a:lnTo>
                  <a:lnTo>
                    <a:pt x="2938" y="1000"/>
                  </a:lnTo>
                  <a:lnTo>
                    <a:pt x="2978" y="1002"/>
                  </a:lnTo>
                  <a:lnTo>
                    <a:pt x="3020" y="1004"/>
                  </a:lnTo>
                  <a:lnTo>
                    <a:pt x="3020" y="1004"/>
                  </a:lnTo>
                  <a:lnTo>
                    <a:pt x="3024" y="1006"/>
                  </a:lnTo>
                  <a:lnTo>
                    <a:pt x="3028" y="1008"/>
                  </a:lnTo>
                  <a:lnTo>
                    <a:pt x="3030" y="1016"/>
                  </a:lnTo>
                  <a:lnTo>
                    <a:pt x="3034" y="1024"/>
                  </a:lnTo>
                  <a:lnTo>
                    <a:pt x="3036" y="1028"/>
                  </a:lnTo>
                  <a:lnTo>
                    <a:pt x="3040" y="1030"/>
                  </a:lnTo>
                  <a:lnTo>
                    <a:pt x="3040" y="1030"/>
                  </a:lnTo>
                  <a:lnTo>
                    <a:pt x="3042" y="984"/>
                  </a:lnTo>
                  <a:lnTo>
                    <a:pt x="3044" y="940"/>
                  </a:lnTo>
                  <a:lnTo>
                    <a:pt x="3046" y="848"/>
                  </a:lnTo>
                  <a:lnTo>
                    <a:pt x="3046" y="848"/>
                  </a:lnTo>
                  <a:lnTo>
                    <a:pt x="3048" y="746"/>
                  </a:lnTo>
                  <a:lnTo>
                    <a:pt x="3050" y="644"/>
                  </a:lnTo>
                  <a:lnTo>
                    <a:pt x="3052" y="544"/>
                  </a:lnTo>
                  <a:lnTo>
                    <a:pt x="3050" y="442"/>
                  </a:lnTo>
                  <a:lnTo>
                    <a:pt x="3050" y="442"/>
                  </a:lnTo>
                  <a:lnTo>
                    <a:pt x="3050" y="434"/>
                  </a:lnTo>
                  <a:lnTo>
                    <a:pt x="3052" y="430"/>
                  </a:lnTo>
                  <a:lnTo>
                    <a:pt x="3054" y="426"/>
                  </a:lnTo>
                  <a:lnTo>
                    <a:pt x="3054" y="426"/>
                  </a:lnTo>
                  <a:lnTo>
                    <a:pt x="3136" y="426"/>
                  </a:lnTo>
                  <a:lnTo>
                    <a:pt x="3136" y="426"/>
                  </a:lnTo>
                  <a:lnTo>
                    <a:pt x="3138" y="428"/>
                  </a:lnTo>
                  <a:lnTo>
                    <a:pt x="3140" y="432"/>
                  </a:lnTo>
                  <a:lnTo>
                    <a:pt x="3140" y="432"/>
                  </a:lnTo>
                  <a:lnTo>
                    <a:pt x="3140" y="470"/>
                  </a:lnTo>
                  <a:lnTo>
                    <a:pt x="3142" y="506"/>
                  </a:lnTo>
                  <a:lnTo>
                    <a:pt x="3146" y="544"/>
                  </a:lnTo>
                  <a:lnTo>
                    <a:pt x="3146" y="580"/>
                  </a:lnTo>
                  <a:lnTo>
                    <a:pt x="3146" y="580"/>
                  </a:lnTo>
                  <a:lnTo>
                    <a:pt x="3146" y="602"/>
                  </a:lnTo>
                  <a:lnTo>
                    <a:pt x="3148" y="608"/>
                  </a:lnTo>
                  <a:lnTo>
                    <a:pt x="3150" y="614"/>
                  </a:lnTo>
                  <a:lnTo>
                    <a:pt x="3156" y="618"/>
                  </a:lnTo>
                  <a:lnTo>
                    <a:pt x="3162" y="620"/>
                  </a:lnTo>
                  <a:lnTo>
                    <a:pt x="3184" y="628"/>
                  </a:lnTo>
                  <a:lnTo>
                    <a:pt x="3184" y="628"/>
                  </a:lnTo>
                  <a:lnTo>
                    <a:pt x="3192" y="630"/>
                  </a:lnTo>
                  <a:lnTo>
                    <a:pt x="3200" y="632"/>
                  </a:lnTo>
                  <a:lnTo>
                    <a:pt x="3200" y="632"/>
                  </a:lnTo>
                  <a:lnTo>
                    <a:pt x="3278" y="632"/>
                  </a:lnTo>
                  <a:lnTo>
                    <a:pt x="3278" y="632"/>
                  </a:lnTo>
                  <a:lnTo>
                    <a:pt x="3286" y="632"/>
                  </a:lnTo>
                  <a:lnTo>
                    <a:pt x="3290" y="634"/>
                  </a:lnTo>
                  <a:lnTo>
                    <a:pt x="3294" y="640"/>
                  </a:lnTo>
                  <a:lnTo>
                    <a:pt x="3296" y="646"/>
                  </a:lnTo>
                  <a:lnTo>
                    <a:pt x="3296" y="646"/>
                  </a:lnTo>
                  <a:lnTo>
                    <a:pt x="3298" y="664"/>
                  </a:lnTo>
                  <a:lnTo>
                    <a:pt x="3298" y="680"/>
                  </a:lnTo>
                  <a:lnTo>
                    <a:pt x="3298" y="680"/>
                  </a:lnTo>
                  <a:lnTo>
                    <a:pt x="3298" y="1008"/>
                  </a:lnTo>
                  <a:lnTo>
                    <a:pt x="3298" y="1008"/>
                  </a:lnTo>
                  <a:lnTo>
                    <a:pt x="3298" y="1032"/>
                  </a:lnTo>
                  <a:lnTo>
                    <a:pt x="3300" y="1038"/>
                  </a:lnTo>
                  <a:lnTo>
                    <a:pt x="3304" y="1044"/>
                  </a:lnTo>
                  <a:lnTo>
                    <a:pt x="3308" y="1048"/>
                  </a:lnTo>
                  <a:lnTo>
                    <a:pt x="3316" y="1048"/>
                  </a:lnTo>
                  <a:lnTo>
                    <a:pt x="3338" y="1050"/>
                  </a:lnTo>
                  <a:lnTo>
                    <a:pt x="3338" y="1050"/>
                  </a:lnTo>
                  <a:lnTo>
                    <a:pt x="3358" y="1052"/>
                  </a:lnTo>
                  <a:lnTo>
                    <a:pt x="3366" y="1054"/>
                  </a:lnTo>
                  <a:lnTo>
                    <a:pt x="3370" y="1056"/>
                  </a:lnTo>
                  <a:lnTo>
                    <a:pt x="3374" y="1060"/>
                  </a:lnTo>
                  <a:lnTo>
                    <a:pt x="3378" y="1066"/>
                  </a:lnTo>
                  <a:lnTo>
                    <a:pt x="3384" y="1086"/>
                  </a:lnTo>
                  <a:lnTo>
                    <a:pt x="3384" y="1086"/>
                  </a:lnTo>
                  <a:lnTo>
                    <a:pt x="3386" y="1090"/>
                  </a:lnTo>
                  <a:lnTo>
                    <a:pt x="3390" y="1094"/>
                  </a:lnTo>
                  <a:lnTo>
                    <a:pt x="3390" y="1094"/>
                  </a:lnTo>
                  <a:lnTo>
                    <a:pt x="3400" y="1096"/>
                  </a:lnTo>
                  <a:lnTo>
                    <a:pt x="3408" y="1096"/>
                  </a:lnTo>
                  <a:lnTo>
                    <a:pt x="3426" y="1096"/>
                  </a:lnTo>
                  <a:lnTo>
                    <a:pt x="3426" y="1096"/>
                  </a:lnTo>
                  <a:lnTo>
                    <a:pt x="3442" y="1098"/>
                  </a:lnTo>
                  <a:lnTo>
                    <a:pt x="3448" y="1100"/>
                  </a:lnTo>
                  <a:lnTo>
                    <a:pt x="3452" y="1104"/>
                  </a:lnTo>
                  <a:lnTo>
                    <a:pt x="3456" y="1108"/>
                  </a:lnTo>
                  <a:lnTo>
                    <a:pt x="3458" y="1114"/>
                  </a:lnTo>
                  <a:lnTo>
                    <a:pt x="3460" y="1130"/>
                  </a:lnTo>
                  <a:lnTo>
                    <a:pt x="3460" y="1130"/>
                  </a:lnTo>
                  <a:lnTo>
                    <a:pt x="3460" y="1160"/>
                  </a:lnTo>
                  <a:lnTo>
                    <a:pt x="3462" y="1192"/>
                  </a:lnTo>
                  <a:lnTo>
                    <a:pt x="3462" y="1192"/>
                  </a:lnTo>
                  <a:lnTo>
                    <a:pt x="3464" y="1202"/>
                  </a:lnTo>
                  <a:lnTo>
                    <a:pt x="3468" y="1208"/>
                  </a:lnTo>
                  <a:lnTo>
                    <a:pt x="3474" y="1212"/>
                  </a:lnTo>
                  <a:lnTo>
                    <a:pt x="3484" y="1214"/>
                  </a:lnTo>
                  <a:lnTo>
                    <a:pt x="3484" y="1214"/>
                  </a:lnTo>
                  <a:lnTo>
                    <a:pt x="3492" y="1214"/>
                  </a:lnTo>
                  <a:lnTo>
                    <a:pt x="3492" y="1214"/>
                  </a:lnTo>
                  <a:lnTo>
                    <a:pt x="3518" y="1214"/>
                  </a:lnTo>
                  <a:lnTo>
                    <a:pt x="3526" y="1212"/>
                  </a:lnTo>
                  <a:lnTo>
                    <a:pt x="3532" y="1210"/>
                  </a:lnTo>
                  <a:lnTo>
                    <a:pt x="3536" y="1204"/>
                  </a:lnTo>
                  <a:lnTo>
                    <a:pt x="3538" y="1196"/>
                  </a:lnTo>
                  <a:lnTo>
                    <a:pt x="3538" y="1170"/>
                  </a:lnTo>
                  <a:lnTo>
                    <a:pt x="3538" y="1170"/>
                  </a:lnTo>
                  <a:lnTo>
                    <a:pt x="3538" y="884"/>
                  </a:lnTo>
                  <a:lnTo>
                    <a:pt x="3538" y="884"/>
                  </a:lnTo>
                  <a:lnTo>
                    <a:pt x="3540" y="860"/>
                  </a:lnTo>
                  <a:lnTo>
                    <a:pt x="3542" y="852"/>
                  </a:lnTo>
                  <a:lnTo>
                    <a:pt x="3546" y="846"/>
                  </a:lnTo>
                  <a:lnTo>
                    <a:pt x="3552" y="842"/>
                  </a:lnTo>
                  <a:lnTo>
                    <a:pt x="3560" y="840"/>
                  </a:lnTo>
                  <a:lnTo>
                    <a:pt x="3586" y="838"/>
                  </a:lnTo>
                  <a:lnTo>
                    <a:pt x="3586" y="838"/>
                  </a:lnTo>
                  <a:lnTo>
                    <a:pt x="3694" y="838"/>
                  </a:lnTo>
                  <a:lnTo>
                    <a:pt x="3694" y="838"/>
                  </a:lnTo>
                  <a:lnTo>
                    <a:pt x="3718" y="840"/>
                  </a:lnTo>
                  <a:lnTo>
                    <a:pt x="3726" y="842"/>
                  </a:lnTo>
                  <a:lnTo>
                    <a:pt x="3732" y="846"/>
                  </a:lnTo>
                  <a:lnTo>
                    <a:pt x="3736" y="850"/>
                  </a:lnTo>
                  <a:lnTo>
                    <a:pt x="3738" y="858"/>
                  </a:lnTo>
                  <a:lnTo>
                    <a:pt x="3740" y="882"/>
                  </a:lnTo>
                  <a:lnTo>
                    <a:pt x="3740" y="882"/>
                  </a:lnTo>
                  <a:lnTo>
                    <a:pt x="3740" y="900"/>
                  </a:lnTo>
                  <a:lnTo>
                    <a:pt x="3742" y="908"/>
                  </a:lnTo>
                  <a:lnTo>
                    <a:pt x="3748" y="916"/>
                  </a:lnTo>
                  <a:lnTo>
                    <a:pt x="3748" y="916"/>
                  </a:lnTo>
                  <a:lnTo>
                    <a:pt x="3772" y="926"/>
                  </a:lnTo>
                  <a:lnTo>
                    <a:pt x="3780" y="930"/>
                  </a:lnTo>
                  <a:lnTo>
                    <a:pt x="3786" y="936"/>
                  </a:lnTo>
                  <a:lnTo>
                    <a:pt x="3788" y="942"/>
                  </a:lnTo>
                  <a:lnTo>
                    <a:pt x="3790" y="952"/>
                  </a:lnTo>
                  <a:lnTo>
                    <a:pt x="3790" y="978"/>
                  </a:lnTo>
                  <a:lnTo>
                    <a:pt x="3790" y="978"/>
                  </a:lnTo>
                  <a:lnTo>
                    <a:pt x="3790" y="1024"/>
                  </a:lnTo>
                  <a:lnTo>
                    <a:pt x="3792" y="1050"/>
                  </a:lnTo>
                  <a:lnTo>
                    <a:pt x="3794" y="1076"/>
                  </a:lnTo>
                  <a:lnTo>
                    <a:pt x="3794" y="1076"/>
                  </a:lnTo>
                  <a:lnTo>
                    <a:pt x="3800" y="1066"/>
                  </a:lnTo>
                  <a:lnTo>
                    <a:pt x="3802" y="1058"/>
                  </a:lnTo>
                  <a:lnTo>
                    <a:pt x="3802" y="1044"/>
                  </a:lnTo>
                  <a:lnTo>
                    <a:pt x="3802" y="1044"/>
                  </a:lnTo>
                  <a:lnTo>
                    <a:pt x="3804" y="962"/>
                  </a:lnTo>
                  <a:lnTo>
                    <a:pt x="3802" y="880"/>
                  </a:lnTo>
                  <a:lnTo>
                    <a:pt x="3802" y="880"/>
                  </a:lnTo>
                  <a:lnTo>
                    <a:pt x="3802" y="870"/>
                  </a:lnTo>
                  <a:lnTo>
                    <a:pt x="3804" y="862"/>
                  </a:lnTo>
                  <a:lnTo>
                    <a:pt x="3806" y="854"/>
                  </a:lnTo>
                  <a:lnTo>
                    <a:pt x="3810" y="848"/>
                  </a:lnTo>
                  <a:lnTo>
                    <a:pt x="3816" y="842"/>
                  </a:lnTo>
                  <a:lnTo>
                    <a:pt x="3822" y="838"/>
                  </a:lnTo>
                  <a:lnTo>
                    <a:pt x="3838" y="830"/>
                  </a:lnTo>
                  <a:lnTo>
                    <a:pt x="3838" y="830"/>
                  </a:lnTo>
                  <a:lnTo>
                    <a:pt x="3916" y="806"/>
                  </a:lnTo>
                  <a:lnTo>
                    <a:pt x="3992" y="780"/>
                  </a:lnTo>
                  <a:lnTo>
                    <a:pt x="3992" y="780"/>
                  </a:lnTo>
                  <a:lnTo>
                    <a:pt x="4006" y="774"/>
                  </a:lnTo>
                  <a:lnTo>
                    <a:pt x="4020" y="768"/>
                  </a:lnTo>
                  <a:lnTo>
                    <a:pt x="4036" y="766"/>
                  </a:lnTo>
                  <a:lnTo>
                    <a:pt x="4042" y="764"/>
                  </a:lnTo>
                  <a:lnTo>
                    <a:pt x="4050" y="766"/>
                  </a:lnTo>
                  <a:lnTo>
                    <a:pt x="4050" y="766"/>
                  </a:lnTo>
                  <a:lnTo>
                    <a:pt x="4056" y="774"/>
                  </a:lnTo>
                  <a:lnTo>
                    <a:pt x="4060" y="782"/>
                  </a:lnTo>
                  <a:lnTo>
                    <a:pt x="4060" y="800"/>
                  </a:lnTo>
                  <a:lnTo>
                    <a:pt x="4060" y="800"/>
                  </a:lnTo>
                  <a:lnTo>
                    <a:pt x="4060" y="892"/>
                  </a:lnTo>
                  <a:lnTo>
                    <a:pt x="4060" y="892"/>
                  </a:lnTo>
                  <a:lnTo>
                    <a:pt x="4062" y="902"/>
                  </a:lnTo>
                  <a:lnTo>
                    <a:pt x="4064" y="912"/>
                  </a:lnTo>
                  <a:lnTo>
                    <a:pt x="4072" y="918"/>
                  </a:lnTo>
                  <a:lnTo>
                    <a:pt x="4080" y="924"/>
                  </a:lnTo>
                  <a:lnTo>
                    <a:pt x="4080" y="924"/>
                  </a:lnTo>
                  <a:lnTo>
                    <a:pt x="4096" y="932"/>
                  </a:lnTo>
                  <a:lnTo>
                    <a:pt x="4112" y="940"/>
                  </a:lnTo>
                  <a:lnTo>
                    <a:pt x="4128" y="944"/>
                  </a:lnTo>
                  <a:lnTo>
                    <a:pt x="4146" y="946"/>
                  </a:lnTo>
                  <a:lnTo>
                    <a:pt x="4146" y="946"/>
                  </a:lnTo>
                  <a:lnTo>
                    <a:pt x="4152" y="948"/>
                  </a:lnTo>
                  <a:lnTo>
                    <a:pt x="4158" y="950"/>
                  </a:lnTo>
                  <a:lnTo>
                    <a:pt x="4160" y="954"/>
                  </a:lnTo>
                  <a:lnTo>
                    <a:pt x="4164" y="960"/>
                  </a:lnTo>
                  <a:lnTo>
                    <a:pt x="4166" y="972"/>
                  </a:lnTo>
                  <a:lnTo>
                    <a:pt x="4170" y="982"/>
                  </a:lnTo>
                  <a:lnTo>
                    <a:pt x="4170" y="982"/>
                  </a:lnTo>
                  <a:lnTo>
                    <a:pt x="4178" y="974"/>
                  </a:lnTo>
                  <a:lnTo>
                    <a:pt x="4182" y="964"/>
                  </a:lnTo>
                  <a:lnTo>
                    <a:pt x="4184" y="954"/>
                  </a:lnTo>
                  <a:lnTo>
                    <a:pt x="4184" y="944"/>
                  </a:lnTo>
                  <a:lnTo>
                    <a:pt x="4184" y="944"/>
                  </a:lnTo>
                  <a:lnTo>
                    <a:pt x="4184" y="782"/>
                  </a:lnTo>
                  <a:lnTo>
                    <a:pt x="4184" y="782"/>
                  </a:lnTo>
                  <a:lnTo>
                    <a:pt x="4184" y="760"/>
                  </a:lnTo>
                  <a:lnTo>
                    <a:pt x="4188" y="750"/>
                  </a:lnTo>
                  <a:lnTo>
                    <a:pt x="4194" y="742"/>
                  </a:lnTo>
                  <a:lnTo>
                    <a:pt x="4194" y="742"/>
                  </a:lnTo>
                  <a:lnTo>
                    <a:pt x="4236" y="736"/>
                  </a:lnTo>
                  <a:lnTo>
                    <a:pt x="4278" y="734"/>
                  </a:lnTo>
                  <a:lnTo>
                    <a:pt x="4298" y="734"/>
                  </a:lnTo>
                  <a:lnTo>
                    <a:pt x="4320" y="736"/>
                  </a:lnTo>
                  <a:lnTo>
                    <a:pt x="4340" y="740"/>
                  </a:lnTo>
                  <a:lnTo>
                    <a:pt x="4360" y="744"/>
                  </a:lnTo>
                  <a:lnTo>
                    <a:pt x="4360" y="744"/>
                  </a:lnTo>
                  <a:lnTo>
                    <a:pt x="4370" y="744"/>
                  </a:lnTo>
                  <a:lnTo>
                    <a:pt x="4376" y="744"/>
                  </a:lnTo>
                  <a:lnTo>
                    <a:pt x="4382" y="746"/>
                  </a:lnTo>
                  <a:lnTo>
                    <a:pt x="4388" y="750"/>
                  </a:lnTo>
                  <a:lnTo>
                    <a:pt x="4390" y="756"/>
                  </a:lnTo>
                  <a:lnTo>
                    <a:pt x="4392" y="762"/>
                  </a:lnTo>
                  <a:lnTo>
                    <a:pt x="4394" y="778"/>
                  </a:lnTo>
                  <a:lnTo>
                    <a:pt x="4394" y="778"/>
                  </a:lnTo>
                  <a:lnTo>
                    <a:pt x="4394" y="830"/>
                  </a:lnTo>
                  <a:lnTo>
                    <a:pt x="4394" y="880"/>
                  </a:lnTo>
                  <a:lnTo>
                    <a:pt x="4394" y="980"/>
                  </a:lnTo>
                  <a:lnTo>
                    <a:pt x="4394" y="980"/>
                  </a:lnTo>
                  <a:lnTo>
                    <a:pt x="4398" y="986"/>
                  </a:lnTo>
                  <a:lnTo>
                    <a:pt x="4400" y="992"/>
                  </a:lnTo>
                  <a:lnTo>
                    <a:pt x="4402" y="1002"/>
                  </a:lnTo>
                  <a:lnTo>
                    <a:pt x="4402" y="1026"/>
                  </a:lnTo>
                  <a:lnTo>
                    <a:pt x="4402" y="1026"/>
                  </a:lnTo>
                  <a:lnTo>
                    <a:pt x="4402" y="1102"/>
                  </a:lnTo>
                  <a:lnTo>
                    <a:pt x="4402" y="1102"/>
                  </a:lnTo>
                  <a:lnTo>
                    <a:pt x="4402" y="1108"/>
                  </a:lnTo>
                  <a:lnTo>
                    <a:pt x="4404" y="1112"/>
                  </a:lnTo>
                  <a:lnTo>
                    <a:pt x="4406" y="1114"/>
                  </a:lnTo>
                  <a:lnTo>
                    <a:pt x="4408" y="1116"/>
                  </a:lnTo>
                  <a:lnTo>
                    <a:pt x="4416" y="1118"/>
                  </a:lnTo>
                  <a:lnTo>
                    <a:pt x="4424" y="1118"/>
                  </a:lnTo>
                  <a:lnTo>
                    <a:pt x="4424" y="1118"/>
                  </a:lnTo>
                  <a:lnTo>
                    <a:pt x="4444" y="1120"/>
                  </a:lnTo>
                  <a:lnTo>
                    <a:pt x="4454" y="1124"/>
                  </a:lnTo>
                  <a:lnTo>
                    <a:pt x="4462" y="1130"/>
                  </a:lnTo>
                  <a:lnTo>
                    <a:pt x="4462" y="1130"/>
                  </a:lnTo>
                  <a:lnTo>
                    <a:pt x="4474" y="1134"/>
                  </a:lnTo>
                  <a:lnTo>
                    <a:pt x="4480" y="1136"/>
                  </a:lnTo>
                  <a:lnTo>
                    <a:pt x="4486" y="1138"/>
                  </a:lnTo>
                  <a:lnTo>
                    <a:pt x="4492" y="1136"/>
                  </a:lnTo>
                  <a:lnTo>
                    <a:pt x="4496" y="1134"/>
                  </a:lnTo>
                  <a:lnTo>
                    <a:pt x="4500" y="1128"/>
                  </a:lnTo>
                  <a:lnTo>
                    <a:pt x="4504" y="1120"/>
                  </a:lnTo>
                  <a:lnTo>
                    <a:pt x="4504" y="1120"/>
                  </a:lnTo>
                  <a:lnTo>
                    <a:pt x="4504" y="1058"/>
                  </a:lnTo>
                  <a:lnTo>
                    <a:pt x="4504" y="1058"/>
                  </a:lnTo>
                  <a:lnTo>
                    <a:pt x="4504" y="1044"/>
                  </a:lnTo>
                  <a:lnTo>
                    <a:pt x="4508" y="1032"/>
                  </a:lnTo>
                  <a:lnTo>
                    <a:pt x="4510" y="1028"/>
                  </a:lnTo>
                  <a:lnTo>
                    <a:pt x="4514" y="1022"/>
                  </a:lnTo>
                  <a:lnTo>
                    <a:pt x="4520" y="1018"/>
                  </a:lnTo>
                  <a:lnTo>
                    <a:pt x="4528" y="1016"/>
                  </a:lnTo>
                  <a:lnTo>
                    <a:pt x="4528" y="1016"/>
                  </a:lnTo>
                  <a:lnTo>
                    <a:pt x="4532" y="1012"/>
                  </a:lnTo>
                  <a:lnTo>
                    <a:pt x="4536" y="1010"/>
                  </a:lnTo>
                  <a:lnTo>
                    <a:pt x="4540" y="1004"/>
                  </a:lnTo>
                  <a:lnTo>
                    <a:pt x="4542" y="1000"/>
                  </a:lnTo>
                  <a:lnTo>
                    <a:pt x="4542" y="990"/>
                  </a:lnTo>
                  <a:lnTo>
                    <a:pt x="4542" y="980"/>
                  </a:lnTo>
                  <a:lnTo>
                    <a:pt x="4542" y="980"/>
                  </a:lnTo>
                  <a:lnTo>
                    <a:pt x="4542" y="964"/>
                  </a:lnTo>
                  <a:lnTo>
                    <a:pt x="4544" y="950"/>
                  </a:lnTo>
                  <a:lnTo>
                    <a:pt x="4548" y="936"/>
                  </a:lnTo>
                  <a:lnTo>
                    <a:pt x="4552" y="928"/>
                  </a:lnTo>
                  <a:lnTo>
                    <a:pt x="4558" y="922"/>
                  </a:lnTo>
                  <a:lnTo>
                    <a:pt x="4558" y="922"/>
                  </a:lnTo>
                  <a:lnTo>
                    <a:pt x="4562" y="914"/>
                  </a:lnTo>
                  <a:lnTo>
                    <a:pt x="4564" y="904"/>
                  </a:lnTo>
                  <a:lnTo>
                    <a:pt x="4564" y="884"/>
                  </a:lnTo>
                  <a:lnTo>
                    <a:pt x="4564" y="884"/>
                  </a:lnTo>
                  <a:lnTo>
                    <a:pt x="4566" y="766"/>
                  </a:lnTo>
                  <a:lnTo>
                    <a:pt x="4564" y="646"/>
                  </a:lnTo>
                  <a:lnTo>
                    <a:pt x="4564" y="646"/>
                  </a:lnTo>
                  <a:lnTo>
                    <a:pt x="4564" y="628"/>
                  </a:lnTo>
                  <a:lnTo>
                    <a:pt x="4566" y="620"/>
                  </a:lnTo>
                  <a:lnTo>
                    <a:pt x="4568" y="610"/>
                  </a:lnTo>
                  <a:lnTo>
                    <a:pt x="4568" y="610"/>
                  </a:lnTo>
                  <a:lnTo>
                    <a:pt x="4570" y="604"/>
                  </a:lnTo>
                  <a:lnTo>
                    <a:pt x="4574" y="600"/>
                  </a:lnTo>
                  <a:lnTo>
                    <a:pt x="4578" y="598"/>
                  </a:lnTo>
                  <a:lnTo>
                    <a:pt x="4586" y="596"/>
                  </a:lnTo>
                  <a:lnTo>
                    <a:pt x="4586" y="596"/>
                  </a:lnTo>
                  <a:lnTo>
                    <a:pt x="4624" y="596"/>
                  </a:lnTo>
                  <a:lnTo>
                    <a:pt x="4660" y="594"/>
                  </a:lnTo>
                  <a:lnTo>
                    <a:pt x="4698" y="592"/>
                  </a:lnTo>
                  <a:lnTo>
                    <a:pt x="4736" y="592"/>
                  </a:lnTo>
                  <a:lnTo>
                    <a:pt x="4736" y="592"/>
                  </a:lnTo>
                  <a:lnTo>
                    <a:pt x="4748" y="592"/>
                  </a:lnTo>
                  <a:lnTo>
                    <a:pt x="4754" y="594"/>
                  </a:lnTo>
                  <a:lnTo>
                    <a:pt x="4760" y="598"/>
                  </a:lnTo>
                  <a:lnTo>
                    <a:pt x="4760" y="598"/>
                  </a:lnTo>
                  <a:lnTo>
                    <a:pt x="4764" y="606"/>
                  </a:lnTo>
                  <a:lnTo>
                    <a:pt x="4766" y="616"/>
                  </a:lnTo>
                  <a:lnTo>
                    <a:pt x="4766" y="636"/>
                  </a:lnTo>
                  <a:lnTo>
                    <a:pt x="4766" y="636"/>
                  </a:lnTo>
                  <a:lnTo>
                    <a:pt x="4766" y="948"/>
                  </a:lnTo>
                  <a:lnTo>
                    <a:pt x="4766" y="948"/>
                  </a:lnTo>
                  <a:lnTo>
                    <a:pt x="4768" y="974"/>
                  </a:lnTo>
                  <a:lnTo>
                    <a:pt x="4770" y="998"/>
                  </a:lnTo>
                  <a:lnTo>
                    <a:pt x="4770" y="998"/>
                  </a:lnTo>
                  <a:lnTo>
                    <a:pt x="4772" y="1008"/>
                  </a:lnTo>
                  <a:lnTo>
                    <a:pt x="4776" y="1012"/>
                  </a:lnTo>
                  <a:lnTo>
                    <a:pt x="4782" y="1014"/>
                  </a:lnTo>
                  <a:lnTo>
                    <a:pt x="4790" y="1014"/>
                  </a:lnTo>
                  <a:lnTo>
                    <a:pt x="4790" y="1014"/>
                  </a:lnTo>
                  <a:lnTo>
                    <a:pt x="4802" y="1006"/>
                  </a:lnTo>
                  <a:lnTo>
                    <a:pt x="4814" y="1002"/>
                  </a:lnTo>
                  <a:lnTo>
                    <a:pt x="4814" y="1002"/>
                  </a:lnTo>
                  <a:lnTo>
                    <a:pt x="4848" y="1000"/>
                  </a:lnTo>
                  <a:lnTo>
                    <a:pt x="4882" y="1000"/>
                  </a:lnTo>
                  <a:lnTo>
                    <a:pt x="4950" y="1000"/>
                  </a:lnTo>
                  <a:lnTo>
                    <a:pt x="4950" y="1000"/>
                  </a:lnTo>
                  <a:lnTo>
                    <a:pt x="4960" y="1002"/>
                  </a:lnTo>
                  <a:lnTo>
                    <a:pt x="4970" y="1004"/>
                  </a:lnTo>
                  <a:lnTo>
                    <a:pt x="4978" y="1010"/>
                  </a:lnTo>
                  <a:lnTo>
                    <a:pt x="4982" y="1020"/>
                  </a:lnTo>
                  <a:lnTo>
                    <a:pt x="4982" y="1020"/>
                  </a:lnTo>
                  <a:lnTo>
                    <a:pt x="4984" y="1026"/>
                  </a:lnTo>
                  <a:lnTo>
                    <a:pt x="4986" y="1030"/>
                  </a:lnTo>
                  <a:lnTo>
                    <a:pt x="4988" y="1034"/>
                  </a:lnTo>
                  <a:lnTo>
                    <a:pt x="4988" y="1034"/>
                  </a:lnTo>
                  <a:lnTo>
                    <a:pt x="4992" y="1020"/>
                  </a:lnTo>
                  <a:lnTo>
                    <a:pt x="4996" y="1014"/>
                  </a:lnTo>
                  <a:lnTo>
                    <a:pt x="5000" y="1008"/>
                  </a:lnTo>
                  <a:lnTo>
                    <a:pt x="5004" y="1004"/>
                  </a:lnTo>
                  <a:lnTo>
                    <a:pt x="5010" y="1002"/>
                  </a:lnTo>
                  <a:lnTo>
                    <a:pt x="5018" y="1000"/>
                  </a:lnTo>
                  <a:lnTo>
                    <a:pt x="5026" y="1000"/>
                  </a:lnTo>
                  <a:lnTo>
                    <a:pt x="5026" y="1000"/>
                  </a:lnTo>
                  <a:lnTo>
                    <a:pt x="5034" y="1002"/>
                  </a:lnTo>
                  <a:lnTo>
                    <a:pt x="5040" y="1004"/>
                  </a:lnTo>
                  <a:lnTo>
                    <a:pt x="5044" y="1010"/>
                  </a:lnTo>
                  <a:lnTo>
                    <a:pt x="5046" y="1016"/>
                  </a:lnTo>
                  <a:lnTo>
                    <a:pt x="5046" y="1016"/>
                  </a:lnTo>
                  <a:lnTo>
                    <a:pt x="5048" y="1090"/>
                  </a:lnTo>
                  <a:lnTo>
                    <a:pt x="5046" y="1126"/>
                  </a:lnTo>
                  <a:lnTo>
                    <a:pt x="5046" y="1144"/>
                  </a:lnTo>
                  <a:lnTo>
                    <a:pt x="5042" y="1162"/>
                  </a:lnTo>
                  <a:lnTo>
                    <a:pt x="5042" y="1162"/>
                  </a:lnTo>
                  <a:lnTo>
                    <a:pt x="5038" y="1170"/>
                  </a:lnTo>
                  <a:lnTo>
                    <a:pt x="5040" y="1174"/>
                  </a:lnTo>
                  <a:lnTo>
                    <a:pt x="5044" y="1174"/>
                  </a:lnTo>
                  <a:lnTo>
                    <a:pt x="5050" y="1176"/>
                  </a:lnTo>
                  <a:lnTo>
                    <a:pt x="5050" y="1176"/>
                  </a:lnTo>
                  <a:lnTo>
                    <a:pt x="5086" y="1174"/>
                  </a:lnTo>
                  <a:lnTo>
                    <a:pt x="5122" y="1174"/>
                  </a:lnTo>
                  <a:lnTo>
                    <a:pt x="5122" y="1174"/>
                  </a:lnTo>
                  <a:lnTo>
                    <a:pt x="5122" y="1172"/>
                  </a:lnTo>
                  <a:lnTo>
                    <a:pt x="5122" y="1172"/>
                  </a:lnTo>
                  <a:lnTo>
                    <a:pt x="5120" y="1170"/>
                  </a:lnTo>
                  <a:lnTo>
                    <a:pt x="5122" y="1172"/>
                  </a:lnTo>
                  <a:lnTo>
                    <a:pt x="5122" y="1172"/>
                  </a:lnTo>
                  <a:lnTo>
                    <a:pt x="5122" y="1174"/>
                  </a:lnTo>
                  <a:lnTo>
                    <a:pt x="5120" y="1174"/>
                  </a:lnTo>
                  <a:lnTo>
                    <a:pt x="5120" y="1174"/>
                  </a:lnTo>
                  <a:lnTo>
                    <a:pt x="5052" y="1174"/>
                  </a:lnTo>
                  <a:lnTo>
                    <a:pt x="5052" y="1174"/>
                  </a:lnTo>
                  <a:lnTo>
                    <a:pt x="5048" y="1174"/>
                  </a:lnTo>
                  <a:lnTo>
                    <a:pt x="5042" y="1174"/>
                  </a:lnTo>
                  <a:lnTo>
                    <a:pt x="5042" y="1174"/>
                  </a:lnTo>
                  <a:lnTo>
                    <a:pt x="5040" y="1172"/>
                  </a:lnTo>
                  <a:lnTo>
                    <a:pt x="5040" y="1164"/>
                  </a:lnTo>
                  <a:lnTo>
                    <a:pt x="5040" y="1164"/>
                  </a:lnTo>
                  <a:lnTo>
                    <a:pt x="5048" y="1160"/>
                  </a:lnTo>
                  <a:lnTo>
                    <a:pt x="5056" y="1158"/>
                  </a:lnTo>
                  <a:lnTo>
                    <a:pt x="5072" y="1158"/>
                  </a:lnTo>
                  <a:lnTo>
                    <a:pt x="5090" y="1158"/>
                  </a:lnTo>
                  <a:lnTo>
                    <a:pt x="5106" y="1158"/>
                  </a:lnTo>
                  <a:lnTo>
                    <a:pt x="5106" y="1158"/>
                  </a:lnTo>
                  <a:lnTo>
                    <a:pt x="5116" y="1158"/>
                  </a:lnTo>
                  <a:lnTo>
                    <a:pt x="5124" y="1156"/>
                  </a:lnTo>
                  <a:lnTo>
                    <a:pt x="5132" y="1152"/>
                  </a:lnTo>
                  <a:lnTo>
                    <a:pt x="5134" y="1150"/>
                  </a:lnTo>
                  <a:lnTo>
                    <a:pt x="5136" y="1144"/>
                  </a:lnTo>
                  <a:lnTo>
                    <a:pt x="5136" y="1144"/>
                  </a:lnTo>
                  <a:lnTo>
                    <a:pt x="5138" y="1118"/>
                  </a:lnTo>
                  <a:lnTo>
                    <a:pt x="5138" y="1090"/>
                  </a:lnTo>
                  <a:lnTo>
                    <a:pt x="5138" y="1090"/>
                  </a:lnTo>
                  <a:lnTo>
                    <a:pt x="5136" y="964"/>
                  </a:lnTo>
                  <a:lnTo>
                    <a:pt x="5136" y="836"/>
                  </a:lnTo>
                  <a:lnTo>
                    <a:pt x="5136" y="836"/>
                  </a:lnTo>
                  <a:lnTo>
                    <a:pt x="5138" y="824"/>
                  </a:lnTo>
                  <a:lnTo>
                    <a:pt x="5140" y="812"/>
                  </a:lnTo>
                  <a:lnTo>
                    <a:pt x="5140" y="812"/>
                  </a:lnTo>
                  <a:lnTo>
                    <a:pt x="5144" y="808"/>
                  </a:lnTo>
                  <a:lnTo>
                    <a:pt x="5146" y="804"/>
                  </a:lnTo>
                  <a:lnTo>
                    <a:pt x="5146" y="804"/>
                  </a:lnTo>
                  <a:lnTo>
                    <a:pt x="5164" y="800"/>
                  </a:lnTo>
                  <a:lnTo>
                    <a:pt x="5182" y="798"/>
                  </a:lnTo>
                  <a:lnTo>
                    <a:pt x="5216" y="800"/>
                  </a:lnTo>
                  <a:lnTo>
                    <a:pt x="5216" y="800"/>
                  </a:lnTo>
                  <a:lnTo>
                    <a:pt x="5222" y="800"/>
                  </a:lnTo>
                  <a:lnTo>
                    <a:pt x="5228" y="802"/>
                  </a:lnTo>
                  <a:lnTo>
                    <a:pt x="5232" y="806"/>
                  </a:lnTo>
                  <a:lnTo>
                    <a:pt x="5236" y="810"/>
                  </a:lnTo>
                  <a:lnTo>
                    <a:pt x="5238" y="820"/>
                  </a:lnTo>
                  <a:lnTo>
                    <a:pt x="5240" y="832"/>
                  </a:lnTo>
                  <a:lnTo>
                    <a:pt x="5240" y="832"/>
                  </a:lnTo>
                  <a:lnTo>
                    <a:pt x="5238" y="884"/>
                  </a:lnTo>
                  <a:lnTo>
                    <a:pt x="5238" y="938"/>
                  </a:lnTo>
                  <a:lnTo>
                    <a:pt x="5238" y="1044"/>
                  </a:lnTo>
                  <a:lnTo>
                    <a:pt x="5238" y="1044"/>
                  </a:lnTo>
                  <a:lnTo>
                    <a:pt x="5238" y="1052"/>
                  </a:lnTo>
                  <a:lnTo>
                    <a:pt x="5238" y="1052"/>
                  </a:lnTo>
                  <a:lnTo>
                    <a:pt x="5244" y="1056"/>
                  </a:lnTo>
                  <a:lnTo>
                    <a:pt x="5250" y="1058"/>
                  </a:lnTo>
                  <a:lnTo>
                    <a:pt x="5264" y="1058"/>
                  </a:lnTo>
                  <a:lnTo>
                    <a:pt x="5278" y="1056"/>
                  </a:lnTo>
                  <a:lnTo>
                    <a:pt x="5290" y="1056"/>
                  </a:lnTo>
                  <a:lnTo>
                    <a:pt x="5290" y="1056"/>
                  </a:lnTo>
                  <a:lnTo>
                    <a:pt x="5300" y="1056"/>
                  </a:lnTo>
                  <a:lnTo>
                    <a:pt x="5300" y="1056"/>
                  </a:lnTo>
                  <a:lnTo>
                    <a:pt x="5316" y="1058"/>
                  </a:lnTo>
                  <a:lnTo>
                    <a:pt x="5324" y="1060"/>
                  </a:lnTo>
                  <a:lnTo>
                    <a:pt x="5332" y="1064"/>
                  </a:lnTo>
                  <a:lnTo>
                    <a:pt x="5332" y="1064"/>
                  </a:lnTo>
                  <a:lnTo>
                    <a:pt x="5336" y="1070"/>
                  </a:lnTo>
                  <a:lnTo>
                    <a:pt x="5338" y="1078"/>
                  </a:lnTo>
                  <a:lnTo>
                    <a:pt x="5340" y="1092"/>
                  </a:lnTo>
                  <a:lnTo>
                    <a:pt x="5340" y="1092"/>
                  </a:lnTo>
                  <a:lnTo>
                    <a:pt x="5344" y="1100"/>
                  </a:lnTo>
                  <a:lnTo>
                    <a:pt x="5344" y="1100"/>
                  </a:lnTo>
                  <a:lnTo>
                    <a:pt x="5350" y="1102"/>
                  </a:lnTo>
                  <a:lnTo>
                    <a:pt x="5358" y="1102"/>
                  </a:lnTo>
                  <a:lnTo>
                    <a:pt x="5372" y="1102"/>
                  </a:lnTo>
                  <a:lnTo>
                    <a:pt x="5372" y="1102"/>
                  </a:lnTo>
                  <a:lnTo>
                    <a:pt x="5392" y="1104"/>
                  </a:lnTo>
                  <a:lnTo>
                    <a:pt x="5400" y="1106"/>
                  </a:lnTo>
                  <a:lnTo>
                    <a:pt x="5404" y="1108"/>
                  </a:lnTo>
                  <a:lnTo>
                    <a:pt x="5406" y="1112"/>
                  </a:lnTo>
                  <a:lnTo>
                    <a:pt x="5410" y="1120"/>
                  </a:lnTo>
                  <a:lnTo>
                    <a:pt x="5412" y="1140"/>
                  </a:lnTo>
                  <a:lnTo>
                    <a:pt x="5412" y="1140"/>
                  </a:lnTo>
                  <a:lnTo>
                    <a:pt x="5412" y="1146"/>
                  </a:lnTo>
                  <a:lnTo>
                    <a:pt x="5414" y="1150"/>
                  </a:lnTo>
                  <a:lnTo>
                    <a:pt x="5414" y="1150"/>
                  </a:lnTo>
                  <a:lnTo>
                    <a:pt x="5432" y="1154"/>
                  </a:lnTo>
                  <a:lnTo>
                    <a:pt x="5448" y="1154"/>
                  </a:lnTo>
                  <a:lnTo>
                    <a:pt x="5466" y="1152"/>
                  </a:lnTo>
                  <a:lnTo>
                    <a:pt x="5482" y="1148"/>
                  </a:lnTo>
                  <a:lnTo>
                    <a:pt x="5482" y="1148"/>
                  </a:lnTo>
                  <a:lnTo>
                    <a:pt x="5484" y="1144"/>
                  </a:lnTo>
                  <a:lnTo>
                    <a:pt x="5486" y="1138"/>
                  </a:lnTo>
                  <a:lnTo>
                    <a:pt x="5486" y="1138"/>
                  </a:lnTo>
                  <a:lnTo>
                    <a:pt x="5486" y="1096"/>
                  </a:lnTo>
                  <a:lnTo>
                    <a:pt x="5486" y="1054"/>
                  </a:lnTo>
                  <a:lnTo>
                    <a:pt x="5486" y="1054"/>
                  </a:lnTo>
                  <a:lnTo>
                    <a:pt x="5488" y="1036"/>
                  </a:lnTo>
                  <a:lnTo>
                    <a:pt x="5490" y="1030"/>
                  </a:lnTo>
                  <a:lnTo>
                    <a:pt x="5492" y="1026"/>
                  </a:lnTo>
                  <a:lnTo>
                    <a:pt x="5498" y="1022"/>
                  </a:lnTo>
                  <a:lnTo>
                    <a:pt x="5504" y="1020"/>
                  </a:lnTo>
                  <a:lnTo>
                    <a:pt x="5522" y="1018"/>
                  </a:lnTo>
                  <a:lnTo>
                    <a:pt x="5522" y="1018"/>
                  </a:lnTo>
                  <a:lnTo>
                    <a:pt x="5536" y="1018"/>
                  </a:lnTo>
                  <a:lnTo>
                    <a:pt x="5542" y="1016"/>
                  </a:lnTo>
                  <a:lnTo>
                    <a:pt x="5548" y="1014"/>
                  </a:lnTo>
                  <a:lnTo>
                    <a:pt x="5548" y="1014"/>
                  </a:lnTo>
                  <a:lnTo>
                    <a:pt x="5550" y="1006"/>
                  </a:lnTo>
                  <a:lnTo>
                    <a:pt x="5552" y="1000"/>
                  </a:lnTo>
                  <a:lnTo>
                    <a:pt x="5552" y="1000"/>
                  </a:lnTo>
                  <a:lnTo>
                    <a:pt x="5552" y="994"/>
                  </a:lnTo>
                  <a:lnTo>
                    <a:pt x="5552" y="994"/>
                  </a:lnTo>
                  <a:lnTo>
                    <a:pt x="5552" y="970"/>
                  </a:lnTo>
                  <a:lnTo>
                    <a:pt x="5554" y="952"/>
                  </a:lnTo>
                  <a:lnTo>
                    <a:pt x="5556" y="938"/>
                  </a:lnTo>
                  <a:lnTo>
                    <a:pt x="5562" y="930"/>
                  </a:lnTo>
                  <a:lnTo>
                    <a:pt x="5570" y="924"/>
                  </a:lnTo>
                  <a:lnTo>
                    <a:pt x="5584" y="922"/>
                  </a:lnTo>
                  <a:lnTo>
                    <a:pt x="5602" y="922"/>
                  </a:lnTo>
                  <a:lnTo>
                    <a:pt x="5628" y="922"/>
                  </a:lnTo>
                  <a:lnTo>
                    <a:pt x="5628" y="922"/>
                  </a:lnTo>
                  <a:lnTo>
                    <a:pt x="5664" y="920"/>
                  </a:lnTo>
                  <a:lnTo>
                    <a:pt x="5674" y="920"/>
                  </a:lnTo>
                  <a:lnTo>
                    <a:pt x="5682" y="922"/>
                  </a:lnTo>
                  <a:lnTo>
                    <a:pt x="5692" y="926"/>
                  </a:lnTo>
                  <a:lnTo>
                    <a:pt x="5700" y="930"/>
                  </a:lnTo>
                  <a:lnTo>
                    <a:pt x="5700" y="930"/>
                  </a:lnTo>
                  <a:lnTo>
                    <a:pt x="5706" y="938"/>
                  </a:lnTo>
                  <a:lnTo>
                    <a:pt x="5706" y="944"/>
                  </a:lnTo>
                  <a:lnTo>
                    <a:pt x="5706" y="960"/>
                  </a:lnTo>
                  <a:lnTo>
                    <a:pt x="5706" y="960"/>
                  </a:lnTo>
                  <a:lnTo>
                    <a:pt x="5706" y="1222"/>
                  </a:lnTo>
                  <a:lnTo>
                    <a:pt x="5708" y="1484"/>
                  </a:lnTo>
                  <a:lnTo>
                    <a:pt x="5708" y="1484"/>
                  </a:lnTo>
                  <a:lnTo>
                    <a:pt x="5706" y="1502"/>
                  </a:lnTo>
                  <a:lnTo>
                    <a:pt x="5704" y="1508"/>
                  </a:lnTo>
                  <a:lnTo>
                    <a:pt x="5700" y="1512"/>
                  </a:lnTo>
                  <a:lnTo>
                    <a:pt x="5696" y="1516"/>
                  </a:lnTo>
                  <a:lnTo>
                    <a:pt x="5690" y="1518"/>
                  </a:lnTo>
                  <a:lnTo>
                    <a:pt x="5672" y="1518"/>
                  </a:lnTo>
                  <a:lnTo>
                    <a:pt x="5672" y="1518"/>
                  </a:lnTo>
                  <a:lnTo>
                    <a:pt x="66" y="1518"/>
                  </a:lnTo>
                  <a:lnTo>
                    <a:pt x="66" y="1518"/>
                  </a:lnTo>
                  <a:lnTo>
                    <a:pt x="30" y="1520"/>
                  </a:lnTo>
                  <a:lnTo>
                    <a:pt x="30" y="152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3" name="Freeform 6"/>
            <p:cNvSpPr>
              <a:spLocks/>
            </p:cNvSpPr>
            <p:nvPr/>
          </p:nvSpPr>
          <p:spPr bwMode="auto">
            <a:xfrm>
              <a:off x="6086475" y="1827743"/>
              <a:ext cx="6105525" cy="1622688"/>
            </a:xfrm>
            <a:custGeom>
              <a:avLst/>
              <a:gdLst/>
              <a:ahLst/>
              <a:cxnLst>
                <a:cxn ang="0">
                  <a:pos x="8" y="1016"/>
                </a:cxn>
                <a:cxn ang="0">
                  <a:pos x="202" y="972"/>
                </a:cxn>
                <a:cxn ang="0">
                  <a:pos x="310" y="876"/>
                </a:cxn>
                <a:cxn ang="0">
                  <a:pos x="454" y="1052"/>
                </a:cxn>
                <a:cxn ang="0">
                  <a:pos x="558" y="1106"/>
                </a:cxn>
                <a:cxn ang="0">
                  <a:pos x="630" y="1242"/>
                </a:cxn>
                <a:cxn ang="0">
                  <a:pos x="606" y="604"/>
                </a:cxn>
                <a:cxn ang="0">
                  <a:pos x="650" y="410"/>
                </a:cxn>
                <a:cxn ang="0">
                  <a:pos x="682" y="374"/>
                </a:cxn>
                <a:cxn ang="0">
                  <a:pos x="742" y="590"/>
                </a:cxn>
                <a:cxn ang="0">
                  <a:pos x="716" y="1002"/>
                </a:cxn>
                <a:cxn ang="0">
                  <a:pos x="742" y="960"/>
                </a:cxn>
                <a:cxn ang="0">
                  <a:pos x="820" y="964"/>
                </a:cxn>
                <a:cxn ang="0">
                  <a:pos x="960" y="1084"/>
                </a:cxn>
                <a:cxn ang="0">
                  <a:pos x="1076" y="1048"/>
                </a:cxn>
                <a:cxn ang="0">
                  <a:pos x="1148" y="772"/>
                </a:cxn>
                <a:cxn ang="0">
                  <a:pos x="1218" y="870"/>
                </a:cxn>
                <a:cxn ang="0">
                  <a:pos x="1334" y="932"/>
                </a:cxn>
                <a:cxn ang="0">
                  <a:pos x="1490" y="970"/>
                </a:cxn>
                <a:cxn ang="0">
                  <a:pos x="1534" y="1074"/>
                </a:cxn>
                <a:cxn ang="0">
                  <a:pos x="1628" y="856"/>
                </a:cxn>
                <a:cxn ang="0">
                  <a:pos x="1738" y="624"/>
                </a:cxn>
                <a:cxn ang="0">
                  <a:pos x="1844" y="586"/>
                </a:cxn>
                <a:cxn ang="0">
                  <a:pos x="1862" y="1038"/>
                </a:cxn>
                <a:cxn ang="0">
                  <a:pos x="2130" y="782"/>
                </a:cxn>
                <a:cxn ang="0">
                  <a:pos x="2246" y="960"/>
                </a:cxn>
                <a:cxn ang="0">
                  <a:pos x="2258" y="1042"/>
                </a:cxn>
                <a:cxn ang="0">
                  <a:pos x="2356" y="750"/>
                </a:cxn>
                <a:cxn ang="0">
                  <a:pos x="2478" y="984"/>
                </a:cxn>
                <a:cxn ang="0">
                  <a:pos x="2556" y="1194"/>
                </a:cxn>
                <a:cxn ang="0">
                  <a:pos x="2594" y="1022"/>
                </a:cxn>
                <a:cxn ang="0">
                  <a:pos x="2638" y="676"/>
                </a:cxn>
                <a:cxn ang="0">
                  <a:pos x="2832" y="686"/>
                </a:cxn>
                <a:cxn ang="0">
                  <a:pos x="2978" y="1002"/>
                </a:cxn>
                <a:cxn ang="0">
                  <a:pos x="3050" y="442"/>
                </a:cxn>
                <a:cxn ang="0">
                  <a:pos x="3156" y="618"/>
                </a:cxn>
                <a:cxn ang="0">
                  <a:pos x="3298" y="1008"/>
                </a:cxn>
                <a:cxn ang="0">
                  <a:pos x="3400" y="1096"/>
                </a:cxn>
                <a:cxn ang="0">
                  <a:pos x="3484" y="1214"/>
                </a:cxn>
                <a:cxn ang="0">
                  <a:pos x="3586" y="838"/>
                </a:cxn>
                <a:cxn ang="0">
                  <a:pos x="3790" y="952"/>
                </a:cxn>
                <a:cxn ang="0">
                  <a:pos x="3816" y="842"/>
                </a:cxn>
                <a:cxn ang="0">
                  <a:pos x="4060" y="892"/>
                </a:cxn>
                <a:cxn ang="0">
                  <a:pos x="4178" y="974"/>
                </a:cxn>
                <a:cxn ang="0">
                  <a:pos x="4370" y="744"/>
                </a:cxn>
                <a:cxn ang="0">
                  <a:pos x="4402" y="1102"/>
                </a:cxn>
                <a:cxn ang="0">
                  <a:pos x="4504" y="1120"/>
                </a:cxn>
                <a:cxn ang="0">
                  <a:pos x="4542" y="964"/>
                </a:cxn>
                <a:cxn ang="0">
                  <a:pos x="4574" y="600"/>
                </a:cxn>
                <a:cxn ang="0">
                  <a:pos x="4766" y="948"/>
                </a:cxn>
                <a:cxn ang="0">
                  <a:pos x="4978" y="1010"/>
                </a:cxn>
                <a:cxn ang="0">
                  <a:pos x="5046" y="1016"/>
                </a:cxn>
                <a:cxn ang="0">
                  <a:pos x="5122" y="1172"/>
                </a:cxn>
                <a:cxn ang="0">
                  <a:pos x="5106" y="1158"/>
                </a:cxn>
                <a:cxn ang="0">
                  <a:pos x="5146" y="804"/>
                </a:cxn>
                <a:cxn ang="0">
                  <a:pos x="5244" y="1056"/>
                </a:cxn>
                <a:cxn ang="0">
                  <a:pos x="5350" y="1102"/>
                </a:cxn>
                <a:cxn ang="0">
                  <a:pos x="5482" y="1148"/>
                </a:cxn>
                <a:cxn ang="0">
                  <a:pos x="5550" y="1006"/>
                </a:cxn>
                <a:cxn ang="0">
                  <a:pos x="5700" y="930"/>
                </a:cxn>
                <a:cxn ang="0">
                  <a:pos x="30" y="1520"/>
                </a:cxn>
              </a:cxnLst>
              <a:rect l="0" t="0" r="r" b="b"/>
              <a:pathLst>
                <a:path w="5708" h="1520">
                  <a:moveTo>
                    <a:pt x="30" y="1520"/>
                  </a:moveTo>
                  <a:lnTo>
                    <a:pt x="30" y="1520"/>
                  </a:lnTo>
                  <a:lnTo>
                    <a:pt x="16" y="1518"/>
                  </a:lnTo>
                  <a:lnTo>
                    <a:pt x="10" y="1516"/>
                  </a:lnTo>
                  <a:lnTo>
                    <a:pt x="6" y="1514"/>
                  </a:lnTo>
                  <a:lnTo>
                    <a:pt x="4" y="1508"/>
                  </a:lnTo>
                  <a:lnTo>
                    <a:pt x="2" y="1502"/>
                  </a:lnTo>
                  <a:lnTo>
                    <a:pt x="0" y="1488"/>
                  </a:lnTo>
                  <a:lnTo>
                    <a:pt x="0" y="1488"/>
                  </a:lnTo>
                  <a:lnTo>
                    <a:pt x="2" y="1298"/>
                  </a:lnTo>
                  <a:lnTo>
                    <a:pt x="2" y="1110"/>
                  </a:lnTo>
                  <a:lnTo>
                    <a:pt x="2" y="1110"/>
                  </a:lnTo>
                  <a:lnTo>
                    <a:pt x="4" y="1092"/>
                  </a:lnTo>
                  <a:lnTo>
                    <a:pt x="4" y="1072"/>
                  </a:lnTo>
                  <a:lnTo>
                    <a:pt x="4" y="1034"/>
                  </a:lnTo>
                  <a:lnTo>
                    <a:pt x="4" y="1034"/>
                  </a:lnTo>
                  <a:lnTo>
                    <a:pt x="4" y="1020"/>
                  </a:lnTo>
                  <a:lnTo>
                    <a:pt x="8" y="1016"/>
                  </a:lnTo>
                  <a:lnTo>
                    <a:pt x="10" y="1014"/>
                  </a:lnTo>
                  <a:lnTo>
                    <a:pt x="14" y="1012"/>
                  </a:lnTo>
                  <a:lnTo>
                    <a:pt x="14" y="1012"/>
                  </a:lnTo>
                  <a:lnTo>
                    <a:pt x="38" y="1008"/>
                  </a:lnTo>
                  <a:lnTo>
                    <a:pt x="64" y="1004"/>
                  </a:lnTo>
                  <a:lnTo>
                    <a:pt x="94" y="1004"/>
                  </a:lnTo>
                  <a:lnTo>
                    <a:pt x="122" y="1006"/>
                  </a:lnTo>
                  <a:lnTo>
                    <a:pt x="150" y="1008"/>
                  </a:lnTo>
                  <a:lnTo>
                    <a:pt x="174" y="1012"/>
                  </a:lnTo>
                  <a:lnTo>
                    <a:pt x="192" y="1018"/>
                  </a:lnTo>
                  <a:lnTo>
                    <a:pt x="200" y="1020"/>
                  </a:lnTo>
                  <a:lnTo>
                    <a:pt x="204" y="1024"/>
                  </a:lnTo>
                  <a:lnTo>
                    <a:pt x="204" y="1024"/>
                  </a:lnTo>
                  <a:lnTo>
                    <a:pt x="204" y="1016"/>
                  </a:lnTo>
                  <a:lnTo>
                    <a:pt x="204" y="1006"/>
                  </a:lnTo>
                  <a:lnTo>
                    <a:pt x="202" y="990"/>
                  </a:lnTo>
                  <a:lnTo>
                    <a:pt x="202" y="980"/>
                  </a:lnTo>
                  <a:lnTo>
                    <a:pt x="202" y="972"/>
                  </a:lnTo>
                  <a:lnTo>
                    <a:pt x="206" y="964"/>
                  </a:lnTo>
                  <a:lnTo>
                    <a:pt x="214" y="956"/>
                  </a:lnTo>
                  <a:lnTo>
                    <a:pt x="214" y="956"/>
                  </a:lnTo>
                  <a:lnTo>
                    <a:pt x="234" y="956"/>
                  </a:lnTo>
                  <a:lnTo>
                    <a:pt x="254" y="956"/>
                  </a:lnTo>
                  <a:lnTo>
                    <a:pt x="274" y="956"/>
                  </a:lnTo>
                  <a:lnTo>
                    <a:pt x="296" y="952"/>
                  </a:lnTo>
                  <a:lnTo>
                    <a:pt x="296" y="952"/>
                  </a:lnTo>
                  <a:lnTo>
                    <a:pt x="300" y="946"/>
                  </a:lnTo>
                  <a:lnTo>
                    <a:pt x="300" y="946"/>
                  </a:lnTo>
                  <a:lnTo>
                    <a:pt x="302" y="938"/>
                  </a:lnTo>
                  <a:lnTo>
                    <a:pt x="302" y="930"/>
                  </a:lnTo>
                  <a:lnTo>
                    <a:pt x="302" y="914"/>
                  </a:lnTo>
                  <a:lnTo>
                    <a:pt x="304" y="900"/>
                  </a:lnTo>
                  <a:lnTo>
                    <a:pt x="306" y="892"/>
                  </a:lnTo>
                  <a:lnTo>
                    <a:pt x="310" y="886"/>
                  </a:lnTo>
                  <a:lnTo>
                    <a:pt x="310" y="886"/>
                  </a:lnTo>
                  <a:lnTo>
                    <a:pt x="310" y="876"/>
                  </a:lnTo>
                  <a:lnTo>
                    <a:pt x="310" y="876"/>
                  </a:lnTo>
                  <a:lnTo>
                    <a:pt x="328" y="874"/>
                  </a:lnTo>
                  <a:lnTo>
                    <a:pt x="344" y="872"/>
                  </a:lnTo>
                  <a:lnTo>
                    <a:pt x="376" y="864"/>
                  </a:lnTo>
                  <a:lnTo>
                    <a:pt x="392" y="862"/>
                  </a:lnTo>
                  <a:lnTo>
                    <a:pt x="408" y="860"/>
                  </a:lnTo>
                  <a:lnTo>
                    <a:pt x="424" y="862"/>
                  </a:lnTo>
                  <a:lnTo>
                    <a:pt x="440" y="864"/>
                  </a:lnTo>
                  <a:lnTo>
                    <a:pt x="440" y="864"/>
                  </a:lnTo>
                  <a:lnTo>
                    <a:pt x="446" y="868"/>
                  </a:lnTo>
                  <a:lnTo>
                    <a:pt x="448" y="872"/>
                  </a:lnTo>
                  <a:lnTo>
                    <a:pt x="452" y="882"/>
                  </a:lnTo>
                  <a:lnTo>
                    <a:pt x="454" y="892"/>
                  </a:lnTo>
                  <a:lnTo>
                    <a:pt x="454" y="902"/>
                  </a:lnTo>
                  <a:lnTo>
                    <a:pt x="454" y="902"/>
                  </a:lnTo>
                  <a:lnTo>
                    <a:pt x="454" y="1044"/>
                  </a:lnTo>
                  <a:lnTo>
                    <a:pt x="454" y="1044"/>
                  </a:lnTo>
                  <a:lnTo>
                    <a:pt x="454" y="1052"/>
                  </a:lnTo>
                  <a:lnTo>
                    <a:pt x="456" y="1058"/>
                  </a:lnTo>
                  <a:lnTo>
                    <a:pt x="456" y="1058"/>
                  </a:lnTo>
                  <a:lnTo>
                    <a:pt x="462" y="1060"/>
                  </a:lnTo>
                  <a:lnTo>
                    <a:pt x="468" y="1062"/>
                  </a:lnTo>
                  <a:lnTo>
                    <a:pt x="482" y="1064"/>
                  </a:lnTo>
                  <a:lnTo>
                    <a:pt x="508" y="1062"/>
                  </a:lnTo>
                  <a:lnTo>
                    <a:pt x="508" y="1062"/>
                  </a:lnTo>
                  <a:lnTo>
                    <a:pt x="520" y="1064"/>
                  </a:lnTo>
                  <a:lnTo>
                    <a:pt x="532" y="1068"/>
                  </a:lnTo>
                  <a:lnTo>
                    <a:pt x="536" y="1070"/>
                  </a:lnTo>
                  <a:lnTo>
                    <a:pt x="538" y="1076"/>
                  </a:lnTo>
                  <a:lnTo>
                    <a:pt x="542" y="1082"/>
                  </a:lnTo>
                  <a:lnTo>
                    <a:pt x="542" y="1088"/>
                  </a:lnTo>
                  <a:lnTo>
                    <a:pt x="542" y="1088"/>
                  </a:lnTo>
                  <a:lnTo>
                    <a:pt x="544" y="1094"/>
                  </a:lnTo>
                  <a:lnTo>
                    <a:pt x="546" y="1098"/>
                  </a:lnTo>
                  <a:lnTo>
                    <a:pt x="550" y="1104"/>
                  </a:lnTo>
                  <a:lnTo>
                    <a:pt x="558" y="1106"/>
                  </a:lnTo>
                  <a:lnTo>
                    <a:pt x="568" y="1108"/>
                  </a:lnTo>
                  <a:lnTo>
                    <a:pt x="568" y="1108"/>
                  </a:lnTo>
                  <a:lnTo>
                    <a:pt x="588" y="1110"/>
                  </a:lnTo>
                  <a:lnTo>
                    <a:pt x="596" y="1112"/>
                  </a:lnTo>
                  <a:lnTo>
                    <a:pt x="600" y="1116"/>
                  </a:lnTo>
                  <a:lnTo>
                    <a:pt x="604" y="1120"/>
                  </a:lnTo>
                  <a:lnTo>
                    <a:pt x="606" y="1128"/>
                  </a:lnTo>
                  <a:lnTo>
                    <a:pt x="608" y="1148"/>
                  </a:lnTo>
                  <a:lnTo>
                    <a:pt x="608" y="1148"/>
                  </a:lnTo>
                  <a:lnTo>
                    <a:pt x="610" y="1184"/>
                  </a:lnTo>
                  <a:lnTo>
                    <a:pt x="610" y="1222"/>
                  </a:lnTo>
                  <a:lnTo>
                    <a:pt x="610" y="1222"/>
                  </a:lnTo>
                  <a:lnTo>
                    <a:pt x="610" y="1230"/>
                  </a:lnTo>
                  <a:lnTo>
                    <a:pt x="612" y="1238"/>
                  </a:lnTo>
                  <a:lnTo>
                    <a:pt x="618" y="1242"/>
                  </a:lnTo>
                  <a:lnTo>
                    <a:pt x="626" y="1242"/>
                  </a:lnTo>
                  <a:lnTo>
                    <a:pt x="626" y="1242"/>
                  </a:lnTo>
                  <a:lnTo>
                    <a:pt x="630" y="1242"/>
                  </a:lnTo>
                  <a:lnTo>
                    <a:pt x="630" y="1240"/>
                  </a:lnTo>
                  <a:lnTo>
                    <a:pt x="626" y="1238"/>
                  </a:lnTo>
                  <a:lnTo>
                    <a:pt x="626" y="1236"/>
                  </a:lnTo>
                  <a:lnTo>
                    <a:pt x="626" y="1236"/>
                  </a:lnTo>
                  <a:lnTo>
                    <a:pt x="632" y="1160"/>
                  </a:lnTo>
                  <a:lnTo>
                    <a:pt x="632" y="1086"/>
                  </a:lnTo>
                  <a:lnTo>
                    <a:pt x="632" y="1012"/>
                  </a:lnTo>
                  <a:lnTo>
                    <a:pt x="634" y="938"/>
                  </a:lnTo>
                  <a:lnTo>
                    <a:pt x="634" y="938"/>
                  </a:lnTo>
                  <a:lnTo>
                    <a:pt x="638" y="836"/>
                  </a:lnTo>
                  <a:lnTo>
                    <a:pt x="638" y="786"/>
                  </a:lnTo>
                  <a:lnTo>
                    <a:pt x="638" y="734"/>
                  </a:lnTo>
                  <a:lnTo>
                    <a:pt x="638" y="734"/>
                  </a:lnTo>
                  <a:lnTo>
                    <a:pt x="634" y="702"/>
                  </a:lnTo>
                  <a:lnTo>
                    <a:pt x="628" y="668"/>
                  </a:lnTo>
                  <a:lnTo>
                    <a:pt x="618" y="636"/>
                  </a:lnTo>
                  <a:lnTo>
                    <a:pt x="606" y="604"/>
                  </a:lnTo>
                  <a:lnTo>
                    <a:pt x="606" y="604"/>
                  </a:lnTo>
                  <a:lnTo>
                    <a:pt x="596" y="584"/>
                  </a:lnTo>
                  <a:lnTo>
                    <a:pt x="592" y="574"/>
                  </a:lnTo>
                  <a:lnTo>
                    <a:pt x="590" y="562"/>
                  </a:lnTo>
                  <a:lnTo>
                    <a:pt x="590" y="562"/>
                  </a:lnTo>
                  <a:lnTo>
                    <a:pt x="590" y="550"/>
                  </a:lnTo>
                  <a:lnTo>
                    <a:pt x="590" y="544"/>
                  </a:lnTo>
                  <a:lnTo>
                    <a:pt x="594" y="538"/>
                  </a:lnTo>
                  <a:lnTo>
                    <a:pt x="594" y="538"/>
                  </a:lnTo>
                  <a:lnTo>
                    <a:pt x="604" y="528"/>
                  </a:lnTo>
                  <a:lnTo>
                    <a:pt x="612" y="518"/>
                  </a:lnTo>
                  <a:lnTo>
                    <a:pt x="624" y="494"/>
                  </a:lnTo>
                  <a:lnTo>
                    <a:pt x="634" y="470"/>
                  </a:lnTo>
                  <a:lnTo>
                    <a:pt x="644" y="446"/>
                  </a:lnTo>
                  <a:lnTo>
                    <a:pt x="644" y="446"/>
                  </a:lnTo>
                  <a:lnTo>
                    <a:pt x="648" y="438"/>
                  </a:lnTo>
                  <a:lnTo>
                    <a:pt x="650" y="428"/>
                  </a:lnTo>
                  <a:lnTo>
                    <a:pt x="650" y="410"/>
                  </a:lnTo>
                  <a:lnTo>
                    <a:pt x="650" y="410"/>
                  </a:lnTo>
                  <a:lnTo>
                    <a:pt x="650" y="240"/>
                  </a:lnTo>
                  <a:lnTo>
                    <a:pt x="650" y="240"/>
                  </a:lnTo>
                  <a:lnTo>
                    <a:pt x="650" y="222"/>
                  </a:lnTo>
                  <a:lnTo>
                    <a:pt x="652" y="214"/>
                  </a:lnTo>
                  <a:lnTo>
                    <a:pt x="658" y="206"/>
                  </a:lnTo>
                  <a:lnTo>
                    <a:pt x="658" y="206"/>
                  </a:lnTo>
                  <a:lnTo>
                    <a:pt x="654" y="192"/>
                  </a:lnTo>
                  <a:lnTo>
                    <a:pt x="656" y="180"/>
                  </a:lnTo>
                  <a:lnTo>
                    <a:pt x="658" y="166"/>
                  </a:lnTo>
                  <a:lnTo>
                    <a:pt x="658" y="154"/>
                  </a:lnTo>
                  <a:lnTo>
                    <a:pt x="658" y="154"/>
                  </a:lnTo>
                  <a:lnTo>
                    <a:pt x="658" y="76"/>
                  </a:lnTo>
                  <a:lnTo>
                    <a:pt x="658" y="0"/>
                  </a:lnTo>
                  <a:lnTo>
                    <a:pt x="658" y="0"/>
                  </a:lnTo>
                  <a:lnTo>
                    <a:pt x="668" y="0"/>
                  </a:lnTo>
                  <a:lnTo>
                    <a:pt x="668" y="0"/>
                  </a:lnTo>
                  <a:lnTo>
                    <a:pt x="682" y="374"/>
                  </a:lnTo>
                  <a:lnTo>
                    <a:pt x="682" y="374"/>
                  </a:lnTo>
                  <a:lnTo>
                    <a:pt x="684" y="396"/>
                  </a:lnTo>
                  <a:lnTo>
                    <a:pt x="688" y="416"/>
                  </a:lnTo>
                  <a:lnTo>
                    <a:pt x="694" y="436"/>
                  </a:lnTo>
                  <a:lnTo>
                    <a:pt x="702" y="456"/>
                  </a:lnTo>
                  <a:lnTo>
                    <a:pt x="710" y="474"/>
                  </a:lnTo>
                  <a:lnTo>
                    <a:pt x="722" y="492"/>
                  </a:lnTo>
                  <a:lnTo>
                    <a:pt x="734" y="510"/>
                  </a:lnTo>
                  <a:lnTo>
                    <a:pt x="748" y="526"/>
                  </a:lnTo>
                  <a:lnTo>
                    <a:pt x="748" y="526"/>
                  </a:lnTo>
                  <a:lnTo>
                    <a:pt x="752" y="532"/>
                  </a:lnTo>
                  <a:lnTo>
                    <a:pt x="756" y="540"/>
                  </a:lnTo>
                  <a:lnTo>
                    <a:pt x="758" y="548"/>
                  </a:lnTo>
                  <a:lnTo>
                    <a:pt x="758" y="556"/>
                  </a:lnTo>
                  <a:lnTo>
                    <a:pt x="756" y="564"/>
                  </a:lnTo>
                  <a:lnTo>
                    <a:pt x="752" y="572"/>
                  </a:lnTo>
                  <a:lnTo>
                    <a:pt x="748" y="582"/>
                  </a:lnTo>
                  <a:lnTo>
                    <a:pt x="742" y="590"/>
                  </a:lnTo>
                  <a:lnTo>
                    <a:pt x="742" y="590"/>
                  </a:lnTo>
                  <a:lnTo>
                    <a:pt x="732" y="600"/>
                  </a:lnTo>
                  <a:lnTo>
                    <a:pt x="728" y="612"/>
                  </a:lnTo>
                  <a:lnTo>
                    <a:pt x="720" y="638"/>
                  </a:lnTo>
                  <a:lnTo>
                    <a:pt x="720" y="638"/>
                  </a:lnTo>
                  <a:lnTo>
                    <a:pt x="716" y="658"/>
                  </a:lnTo>
                  <a:lnTo>
                    <a:pt x="712" y="678"/>
                  </a:lnTo>
                  <a:lnTo>
                    <a:pt x="708" y="716"/>
                  </a:lnTo>
                  <a:lnTo>
                    <a:pt x="708" y="754"/>
                  </a:lnTo>
                  <a:lnTo>
                    <a:pt x="710" y="792"/>
                  </a:lnTo>
                  <a:lnTo>
                    <a:pt x="716" y="870"/>
                  </a:lnTo>
                  <a:lnTo>
                    <a:pt x="718" y="908"/>
                  </a:lnTo>
                  <a:lnTo>
                    <a:pt x="716" y="948"/>
                  </a:lnTo>
                  <a:lnTo>
                    <a:pt x="716" y="948"/>
                  </a:lnTo>
                  <a:lnTo>
                    <a:pt x="716" y="964"/>
                  </a:lnTo>
                  <a:lnTo>
                    <a:pt x="714" y="980"/>
                  </a:lnTo>
                  <a:lnTo>
                    <a:pt x="714" y="980"/>
                  </a:lnTo>
                  <a:lnTo>
                    <a:pt x="714" y="992"/>
                  </a:lnTo>
                  <a:lnTo>
                    <a:pt x="716" y="1002"/>
                  </a:lnTo>
                  <a:lnTo>
                    <a:pt x="718" y="1022"/>
                  </a:lnTo>
                  <a:lnTo>
                    <a:pt x="718" y="1022"/>
                  </a:lnTo>
                  <a:lnTo>
                    <a:pt x="718" y="1026"/>
                  </a:lnTo>
                  <a:lnTo>
                    <a:pt x="720" y="1028"/>
                  </a:lnTo>
                  <a:lnTo>
                    <a:pt x="722" y="1028"/>
                  </a:lnTo>
                  <a:lnTo>
                    <a:pt x="720" y="1028"/>
                  </a:lnTo>
                  <a:lnTo>
                    <a:pt x="720" y="1028"/>
                  </a:lnTo>
                  <a:lnTo>
                    <a:pt x="720" y="1028"/>
                  </a:lnTo>
                  <a:lnTo>
                    <a:pt x="718" y="1026"/>
                  </a:lnTo>
                  <a:lnTo>
                    <a:pt x="718" y="1026"/>
                  </a:lnTo>
                  <a:lnTo>
                    <a:pt x="714" y="1002"/>
                  </a:lnTo>
                  <a:lnTo>
                    <a:pt x="714" y="990"/>
                  </a:lnTo>
                  <a:lnTo>
                    <a:pt x="716" y="978"/>
                  </a:lnTo>
                  <a:lnTo>
                    <a:pt x="716" y="978"/>
                  </a:lnTo>
                  <a:lnTo>
                    <a:pt x="720" y="970"/>
                  </a:lnTo>
                  <a:lnTo>
                    <a:pt x="726" y="966"/>
                  </a:lnTo>
                  <a:lnTo>
                    <a:pt x="742" y="960"/>
                  </a:lnTo>
                  <a:lnTo>
                    <a:pt x="742" y="960"/>
                  </a:lnTo>
                  <a:lnTo>
                    <a:pt x="748" y="956"/>
                  </a:lnTo>
                  <a:lnTo>
                    <a:pt x="750" y="954"/>
                  </a:lnTo>
                  <a:lnTo>
                    <a:pt x="752" y="950"/>
                  </a:lnTo>
                  <a:lnTo>
                    <a:pt x="752" y="950"/>
                  </a:lnTo>
                  <a:lnTo>
                    <a:pt x="752" y="942"/>
                  </a:lnTo>
                  <a:lnTo>
                    <a:pt x="752" y="942"/>
                  </a:lnTo>
                  <a:lnTo>
                    <a:pt x="754" y="930"/>
                  </a:lnTo>
                  <a:lnTo>
                    <a:pt x="758" y="922"/>
                  </a:lnTo>
                  <a:lnTo>
                    <a:pt x="764" y="916"/>
                  </a:lnTo>
                  <a:lnTo>
                    <a:pt x="770" y="912"/>
                  </a:lnTo>
                  <a:lnTo>
                    <a:pt x="776" y="912"/>
                  </a:lnTo>
                  <a:lnTo>
                    <a:pt x="784" y="914"/>
                  </a:lnTo>
                  <a:lnTo>
                    <a:pt x="794" y="918"/>
                  </a:lnTo>
                  <a:lnTo>
                    <a:pt x="804" y="926"/>
                  </a:lnTo>
                  <a:lnTo>
                    <a:pt x="804" y="926"/>
                  </a:lnTo>
                  <a:lnTo>
                    <a:pt x="804" y="958"/>
                  </a:lnTo>
                  <a:lnTo>
                    <a:pt x="804" y="958"/>
                  </a:lnTo>
                  <a:lnTo>
                    <a:pt x="820" y="964"/>
                  </a:lnTo>
                  <a:lnTo>
                    <a:pt x="836" y="966"/>
                  </a:lnTo>
                  <a:lnTo>
                    <a:pt x="852" y="966"/>
                  </a:lnTo>
                  <a:lnTo>
                    <a:pt x="870" y="964"/>
                  </a:lnTo>
                  <a:lnTo>
                    <a:pt x="870" y="964"/>
                  </a:lnTo>
                  <a:lnTo>
                    <a:pt x="898" y="962"/>
                  </a:lnTo>
                  <a:lnTo>
                    <a:pt x="928" y="962"/>
                  </a:lnTo>
                  <a:lnTo>
                    <a:pt x="928" y="962"/>
                  </a:lnTo>
                  <a:lnTo>
                    <a:pt x="940" y="964"/>
                  </a:lnTo>
                  <a:lnTo>
                    <a:pt x="946" y="966"/>
                  </a:lnTo>
                  <a:lnTo>
                    <a:pt x="950" y="970"/>
                  </a:lnTo>
                  <a:lnTo>
                    <a:pt x="954" y="974"/>
                  </a:lnTo>
                  <a:lnTo>
                    <a:pt x="956" y="980"/>
                  </a:lnTo>
                  <a:lnTo>
                    <a:pt x="958" y="992"/>
                  </a:lnTo>
                  <a:lnTo>
                    <a:pt x="958" y="992"/>
                  </a:lnTo>
                  <a:lnTo>
                    <a:pt x="958" y="1054"/>
                  </a:lnTo>
                  <a:lnTo>
                    <a:pt x="958" y="1054"/>
                  </a:lnTo>
                  <a:lnTo>
                    <a:pt x="960" y="1078"/>
                  </a:lnTo>
                  <a:lnTo>
                    <a:pt x="960" y="1084"/>
                  </a:lnTo>
                  <a:lnTo>
                    <a:pt x="964" y="1090"/>
                  </a:lnTo>
                  <a:lnTo>
                    <a:pt x="968" y="1092"/>
                  </a:lnTo>
                  <a:lnTo>
                    <a:pt x="976" y="1094"/>
                  </a:lnTo>
                  <a:lnTo>
                    <a:pt x="998" y="1096"/>
                  </a:lnTo>
                  <a:lnTo>
                    <a:pt x="998" y="1096"/>
                  </a:lnTo>
                  <a:lnTo>
                    <a:pt x="1006" y="1096"/>
                  </a:lnTo>
                  <a:lnTo>
                    <a:pt x="1006" y="1096"/>
                  </a:lnTo>
                  <a:lnTo>
                    <a:pt x="1022" y="1096"/>
                  </a:lnTo>
                  <a:lnTo>
                    <a:pt x="1040" y="1098"/>
                  </a:lnTo>
                  <a:lnTo>
                    <a:pt x="1054" y="1096"/>
                  </a:lnTo>
                  <a:lnTo>
                    <a:pt x="1062" y="1094"/>
                  </a:lnTo>
                  <a:lnTo>
                    <a:pt x="1068" y="1090"/>
                  </a:lnTo>
                  <a:lnTo>
                    <a:pt x="1068" y="1090"/>
                  </a:lnTo>
                  <a:lnTo>
                    <a:pt x="1074" y="1084"/>
                  </a:lnTo>
                  <a:lnTo>
                    <a:pt x="1076" y="1078"/>
                  </a:lnTo>
                  <a:lnTo>
                    <a:pt x="1078" y="1072"/>
                  </a:lnTo>
                  <a:lnTo>
                    <a:pt x="1078" y="1064"/>
                  </a:lnTo>
                  <a:lnTo>
                    <a:pt x="1076" y="1048"/>
                  </a:lnTo>
                  <a:lnTo>
                    <a:pt x="1076" y="1032"/>
                  </a:lnTo>
                  <a:lnTo>
                    <a:pt x="1076" y="1032"/>
                  </a:lnTo>
                  <a:lnTo>
                    <a:pt x="1080" y="1020"/>
                  </a:lnTo>
                  <a:lnTo>
                    <a:pt x="1082" y="1014"/>
                  </a:lnTo>
                  <a:lnTo>
                    <a:pt x="1086" y="1010"/>
                  </a:lnTo>
                  <a:lnTo>
                    <a:pt x="1086" y="1010"/>
                  </a:lnTo>
                  <a:lnTo>
                    <a:pt x="1088" y="1006"/>
                  </a:lnTo>
                  <a:lnTo>
                    <a:pt x="1094" y="1006"/>
                  </a:lnTo>
                  <a:lnTo>
                    <a:pt x="1094" y="1006"/>
                  </a:lnTo>
                  <a:lnTo>
                    <a:pt x="1100" y="1004"/>
                  </a:lnTo>
                  <a:lnTo>
                    <a:pt x="1108" y="1006"/>
                  </a:lnTo>
                  <a:lnTo>
                    <a:pt x="1122" y="1008"/>
                  </a:lnTo>
                  <a:lnTo>
                    <a:pt x="1130" y="1008"/>
                  </a:lnTo>
                  <a:lnTo>
                    <a:pt x="1136" y="1006"/>
                  </a:lnTo>
                  <a:lnTo>
                    <a:pt x="1142" y="1002"/>
                  </a:lnTo>
                  <a:lnTo>
                    <a:pt x="1148" y="996"/>
                  </a:lnTo>
                  <a:lnTo>
                    <a:pt x="1148" y="996"/>
                  </a:lnTo>
                  <a:lnTo>
                    <a:pt x="1148" y="772"/>
                  </a:lnTo>
                  <a:lnTo>
                    <a:pt x="1148" y="772"/>
                  </a:lnTo>
                  <a:lnTo>
                    <a:pt x="1148" y="750"/>
                  </a:lnTo>
                  <a:lnTo>
                    <a:pt x="1150" y="738"/>
                  </a:lnTo>
                  <a:lnTo>
                    <a:pt x="1156" y="728"/>
                  </a:lnTo>
                  <a:lnTo>
                    <a:pt x="1156" y="728"/>
                  </a:lnTo>
                  <a:lnTo>
                    <a:pt x="1166" y="722"/>
                  </a:lnTo>
                  <a:lnTo>
                    <a:pt x="1178" y="720"/>
                  </a:lnTo>
                  <a:lnTo>
                    <a:pt x="1190" y="722"/>
                  </a:lnTo>
                  <a:lnTo>
                    <a:pt x="1202" y="724"/>
                  </a:lnTo>
                  <a:lnTo>
                    <a:pt x="1202" y="724"/>
                  </a:lnTo>
                  <a:lnTo>
                    <a:pt x="1206" y="728"/>
                  </a:lnTo>
                  <a:lnTo>
                    <a:pt x="1210" y="732"/>
                  </a:lnTo>
                  <a:lnTo>
                    <a:pt x="1214" y="742"/>
                  </a:lnTo>
                  <a:lnTo>
                    <a:pt x="1216" y="752"/>
                  </a:lnTo>
                  <a:lnTo>
                    <a:pt x="1216" y="764"/>
                  </a:lnTo>
                  <a:lnTo>
                    <a:pt x="1216" y="764"/>
                  </a:lnTo>
                  <a:lnTo>
                    <a:pt x="1216" y="816"/>
                  </a:lnTo>
                  <a:lnTo>
                    <a:pt x="1218" y="870"/>
                  </a:lnTo>
                  <a:lnTo>
                    <a:pt x="1218" y="870"/>
                  </a:lnTo>
                  <a:lnTo>
                    <a:pt x="1218" y="880"/>
                  </a:lnTo>
                  <a:lnTo>
                    <a:pt x="1220" y="884"/>
                  </a:lnTo>
                  <a:lnTo>
                    <a:pt x="1224" y="888"/>
                  </a:lnTo>
                  <a:lnTo>
                    <a:pt x="1224" y="888"/>
                  </a:lnTo>
                  <a:lnTo>
                    <a:pt x="1254" y="890"/>
                  </a:lnTo>
                  <a:lnTo>
                    <a:pt x="1284" y="888"/>
                  </a:lnTo>
                  <a:lnTo>
                    <a:pt x="1284" y="888"/>
                  </a:lnTo>
                  <a:lnTo>
                    <a:pt x="1300" y="890"/>
                  </a:lnTo>
                  <a:lnTo>
                    <a:pt x="1308" y="892"/>
                  </a:lnTo>
                  <a:lnTo>
                    <a:pt x="1312" y="896"/>
                  </a:lnTo>
                  <a:lnTo>
                    <a:pt x="1318" y="900"/>
                  </a:lnTo>
                  <a:lnTo>
                    <a:pt x="1320" y="906"/>
                  </a:lnTo>
                  <a:lnTo>
                    <a:pt x="1322" y="914"/>
                  </a:lnTo>
                  <a:lnTo>
                    <a:pt x="1324" y="922"/>
                  </a:lnTo>
                  <a:lnTo>
                    <a:pt x="1324" y="922"/>
                  </a:lnTo>
                  <a:lnTo>
                    <a:pt x="1328" y="928"/>
                  </a:lnTo>
                  <a:lnTo>
                    <a:pt x="1334" y="932"/>
                  </a:lnTo>
                  <a:lnTo>
                    <a:pt x="1340" y="934"/>
                  </a:lnTo>
                  <a:lnTo>
                    <a:pt x="1346" y="934"/>
                  </a:lnTo>
                  <a:lnTo>
                    <a:pt x="1360" y="934"/>
                  </a:lnTo>
                  <a:lnTo>
                    <a:pt x="1366" y="932"/>
                  </a:lnTo>
                  <a:lnTo>
                    <a:pt x="1372" y="934"/>
                  </a:lnTo>
                  <a:lnTo>
                    <a:pt x="1372" y="934"/>
                  </a:lnTo>
                  <a:lnTo>
                    <a:pt x="1394" y="934"/>
                  </a:lnTo>
                  <a:lnTo>
                    <a:pt x="1394" y="934"/>
                  </a:lnTo>
                  <a:lnTo>
                    <a:pt x="1458" y="934"/>
                  </a:lnTo>
                  <a:lnTo>
                    <a:pt x="1458" y="934"/>
                  </a:lnTo>
                  <a:lnTo>
                    <a:pt x="1468" y="934"/>
                  </a:lnTo>
                  <a:lnTo>
                    <a:pt x="1468" y="934"/>
                  </a:lnTo>
                  <a:lnTo>
                    <a:pt x="1476" y="936"/>
                  </a:lnTo>
                  <a:lnTo>
                    <a:pt x="1480" y="938"/>
                  </a:lnTo>
                  <a:lnTo>
                    <a:pt x="1484" y="942"/>
                  </a:lnTo>
                  <a:lnTo>
                    <a:pt x="1488" y="948"/>
                  </a:lnTo>
                  <a:lnTo>
                    <a:pt x="1490" y="958"/>
                  </a:lnTo>
                  <a:lnTo>
                    <a:pt x="1490" y="970"/>
                  </a:lnTo>
                  <a:lnTo>
                    <a:pt x="1490" y="970"/>
                  </a:lnTo>
                  <a:lnTo>
                    <a:pt x="1492" y="1084"/>
                  </a:lnTo>
                  <a:lnTo>
                    <a:pt x="1492" y="1084"/>
                  </a:lnTo>
                  <a:lnTo>
                    <a:pt x="1492" y="1098"/>
                  </a:lnTo>
                  <a:lnTo>
                    <a:pt x="1496" y="1104"/>
                  </a:lnTo>
                  <a:lnTo>
                    <a:pt x="1500" y="1110"/>
                  </a:lnTo>
                  <a:lnTo>
                    <a:pt x="1500" y="1110"/>
                  </a:lnTo>
                  <a:lnTo>
                    <a:pt x="1506" y="1112"/>
                  </a:lnTo>
                  <a:lnTo>
                    <a:pt x="1510" y="1112"/>
                  </a:lnTo>
                  <a:lnTo>
                    <a:pt x="1516" y="1112"/>
                  </a:lnTo>
                  <a:lnTo>
                    <a:pt x="1520" y="1110"/>
                  </a:lnTo>
                  <a:lnTo>
                    <a:pt x="1524" y="1106"/>
                  </a:lnTo>
                  <a:lnTo>
                    <a:pt x="1526" y="1102"/>
                  </a:lnTo>
                  <a:lnTo>
                    <a:pt x="1530" y="1096"/>
                  </a:lnTo>
                  <a:lnTo>
                    <a:pt x="1530" y="1090"/>
                  </a:lnTo>
                  <a:lnTo>
                    <a:pt x="1530" y="1090"/>
                  </a:lnTo>
                  <a:lnTo>
                    <a:pt x="1532" y="1080"/>
                  </a:lnTo>
                  <a:lnTo>
                    <a:pt x="1534" y="1074"/>
                  </a:lnTo>
                  <a:lnTo>
                    <a:pt x="1536" y="1068"/>
                  </a:lnTo>
                  <a:lnTo>
                    <a:pt x="1542" y="1064"/>
                  </a:lnTo>
                  <a:lnTo>
                    <a:pt x="1546" y="1060"/>
                  </a:lnTo>
                  <a:lnTo>
                    <a:pt x="1552" y="1058"/>
                  </a:lnTo>
                  <a:lnTo>
                    <a:pt x="1568" y="1056"/>
                  </a:lnTo>
                  <a:lnTo>
                    <a:pt x="1568" y="1056"/>
                  </a:lnTo>
                  <a:lnTo>
                    <a:pt x="1596" y="1058"/>
                  </a:lnTo>
                  <a:lnTo>
                    <a:pt x="1610" y="1056"/>
                  </a:lnTo>
                  <a:lnTo>
                    <a:pt x="1616" y="1054"/>
                  </a:lnTo>
                  <a:lnTo>
                    <a:pt x="1622" y="1052"/>
                  </a:lnTo>
                  <a:lnTo>
                    <a:pt x="1622" y="1052"/>
                  </a:lnTo>
                  <a:lnTo>
                    <a:pt x="1626" y="1026"/>
                  </a:lnTo>
                  <a:lnTo>
                    <a:pt x="1626" y="1002"/>
                  </a:lnTo>
                  <a:lnTo>
                    <a:pt x="1626" y="952"/>
                  </a:lnTo>
                  <a:lnTo>
                    <a:pt x="1626" y="952"/>
                  </a:lnTo>
                  <a:lnTo>
                    <a:pt x="1626" y="904"/>
                  </a:lnTo>
                  <a:lnTo>
                    <a:pt x="1628" y="880"/>
                  </a:lnTo>
                  <a:lnTo>
                    <a:pt x="1628" y="856"/>
                  </a:lnTo>
                  <a:lnTo>
                    <a:pt x="1628" y="856"/>
                  </a:lnTo>
                  <a:lnTo>
                    <a:pt x="1632" y="838"/>
                  </a:lnTo>
                  <a:lnTo>
                    <a:pt x="1634" y="832"/>
                  </a:lnTo>
                  <a:lnTo>
                    <a:pt x="1638" y="828"/>
                  </a:lnTo>
                  <a:lnTo>
                    <a:pt x="1642" y="826"/>
                  </a:lnTo>
                  <a:lnTo>
                    <a:pt x="1648" y="824"/>
                  </a:lnTo>
                  <a:lnTo>
                    <a:pt x="1668" y="822"/>
                  </a:lnTo>
                  <a:lnTo>
                    <a:pt x="1668" y="822"/>
                  </a:lnTo>
                  <a:lnTo>
                    <a:pt x="1700" y="822"/>
                  </a:lnTo>
                  <a:lnTo>
                    <a:pt x="1714" y="822"/>
                  </a:lnTo>
                  <a:lnTo>
                    <a:pt x="1730" y="818"/>
                  </a:lnTo>
                  <a:lnTo>
                    <a:pt x="1730" y="818"/>
                  </a:lnTo>
                  <a:lnTo>
                    <a:pt x="1734" y="816"/>
                  </a:lnTo>
                  <a:lnTo>
                    <a:pt x="1736" y="812"/>
                  </a:lnTo>
                  <a:lnTo>
                    <a:pt x="1736" y="812"/>
                  </a:lnTo>
                  <a:lnTo>
                    <a:pt x="1738" y="764"/>
                  </a:lnTo>
                  <a:lnTo>
                    <a:pt x="1738" y="718"/>
                  </a:lnTo>
                  <a:lnTo>
                    <a:pt x="1738" y="624"/>
                  </a:lnTo>
                  <a:lnTo>
                    <a:pt x="1738" y="624"/>
                  </a:lnTo>
                  <a:lnTo>
                    <a:pt x="1738" y="608"/>
                  </a:lnTo>
                  <a:lnTo>
                    <a:pt x="1740" y="590"/>
                  </a:lnTo>
                  <a:lnTo>
                    <a:pt x="1740" y="590"/>
                  </a:lnTo>
                  <a:lnTo>
                    <a:pt x="1740" y="584"/>
                  </a:lnTo>
                  <a:lnTo>
                    <a:pt x="1744" y="578"/>
                  </a:lnTo>
                  <a:lnTo>
                    <a:pt x="1748" y="574"/>
                  </a:lnTo>
                  <a:lnTo>
                    <a:pt x="1754" y="572"/>
                  </a:lnTo>
                  <a:lnTo>
                    <a:pt x="1754" y="572"/>
                  </a:lnTo>
                  <a:lnTo>
                    <a:pt x="1772" y="568"/>
                  </a:lnTo>
                  <a:lnTo>
                    <a:pt x="1792" y="568"/>
                  </a:lnTo>
                  <a:lnTo>
                    <a:pt x="1810" y="568"/>
                  </a:lnTo>
                  <a:lnTo>
                    <a:pt x="1828" y="572"/>
                  </a:lnTo>
                  <a:lnTo>
                    <a:pt x="1828" y="572"/>
                  </a:lnTo>
                  <a:lnTo>
                    <a:pt x="1834" y="574"/>
                  </a:lnTo>
                  <a:lnTo>
                    <a:pt x="1838" y="576"/>
                  </a:lnTo>
                  <a:lnTo>
                    <a:pt x="1842" y="580"/>
                  </a:lnTo>
                  <a:lnTo>
                    <a:pt x="1844" y="586"/>
                  </a:lnTo>
                  <a:lnTo>
                    <a:pt x="1846" y="596"/>
                  </a:lnTo>
                  <a:lnTo>
                    <a:pt x="1846" y="606"/>
                  </a:lnTo>
                  <a:lnTo>
                    <a:pt x="1846" y="606"/>
                  </a:lnTo>
                  <a:lnTo>
                    <a:pt x="1844" y="710"/>
                  </a:lnTo>
                  <a:lnTo>
                    <a:pt x="1846" y="814"/>
                  </a:lnTo>
                  <a:lnTo>
                    <a:pt x="1846" y="814"/>
                  </a:lnTo>
                  <a:lnTo>
                    <a:pt x="1846" y="862"/>
                  </a:lnTo>
                  <a:lnTo>
                    <a:pt x="1846" y="912"/>
                  </a:lnTo>
                  <a:lnTo>
                    <a:pt x="1844" y="962"/>
                  </a:lnTo>
                  <a:lnTo>
                    <a:pt x="1844" y="1012"/>
                  </a:lnTo>
                  <a:lnTo>
                    <a:pt x="1844" y="1012"/>
                  </a:lnTo>
                  <a:lnTo>
                    <a:pt x="1846" y="1044"/>
                  </a:lnTo>
                  <a:lnTo>
                    <a:pt x="1848" y="1060"/>
                  </a:lnTo>
                  <a:lnTo>
                    <a:pt x="1852" y="1078"/>
                  </a:lnTo>
                  <a:lnTo>
                    <a:pt x="1852" y="1078"/>
                  </a:lnTo>
                  <a:lnTo>
                    <a:pt x="1858" y="1066"/>
                  </a:lnTo>
                  <a:lnTo>
                    <a:pt x="1860" y="1056"/>
                  </a:lnTo>
                  <a:lnTo>
                    <a:pt x="1862" y="1038"/>
                  </a:lnTo>
                  <a:lnTo>
                    <a:pt x="1862" y="1038"/>
                  </a:lnTo>
                  <a:lnTo>
                    <a:pt x="1862" y="906"/>
                  </a:lnTo>
                  <a:lnTo>
                    <a:pt x="1862" y="906"/>
                  </a:lnTo>
                  <a:lnTo>
                    <a:pt x="1864" y="890"/>
                  </a:lnTo>
                  <a:lnTo>
                    <a:pt x="1866" y="882"/>
                  </a:lnTo>
                  <a:lnTo>
                    <a:pt x="1870" y="876"/>
                  </a:lnTo>
                  <a:lnTo>
                    <a:pt x="1874" y="870"/>
                  </a:lnTo>
                  <a:lnTo>
                    <a:pt x="1880" y="866"/>
                  </a:lnTo>
                  <a:lnTo>
                    <a:pt x="1896" y="858"/>
                  </a:lnTo>
                  <a:lnTo>
                    <a:pt x="1896" y="858"/>
                  </a:lnTo>
                  <a:lnTo>
                    <a:pt x="1996" y="820"/>
                  </a:lnTo>
                  <a:lnTo>
                    <a:pt x="2094" y="780"/>
                  </a:lnTo>
                  <a:lnTo>
                    <a:pt x="2094" y="780"/>
                  </a:lnTo>
                  <a:lnTo>
                    <a:pt x="2106" y="778"/>
                  </a:lnTo>
                  <a:lnTo>
                    <a:pt x="2114" y="776"/>
                  </a:lnTo>
                  <a:lnTo>
                    <a:pt x="2122" y="776"/>
                  </a:lnTo>
                  <a:lnTo>
                    <a:pt x="2126" y="778"/>
                  </a:lnTo>
                  <a:lnTo>
                    <a:pt x="2130" y="782"/>
                  </a:lnTo>
                  <a:lnTo>
                    <a:pt x="2134" y="788"/>
                  </a:lnTo>
                  <a:lnTo>
                    <a:pt x="2136" y="808"/>
                  </a:lnTo>
                  <a:lnTo>
                    <a:pt x="2136" y="808"/>
                  </a:lnTo>
                  <a:lnTo>
                    <a:pt x="2136" y="864"/>
                  </a:lnTo>
                  <a:lnTo>
                    <a:pt x="2136" y="892"/>
                  </a:lnTo>
                  <a:lnTo>
                    <a:pt x="2138" y="920"/>
                  </a:lnTo>
                  <a:lnTo>
                    <a:pt x="2138" y="920"/>
                  </a:lnTo>
                  <a:lnTo>
                    <a:pt x="2176" y="936"/>
                  </a:lnTo>
                  <a:lnTo>
                    <a:pt x="2194" y="942"/>
                  </a:lnTo>
                  <a:lnTo>
                    <a:pt x="2216" y="946"/>
                  </a:lnTo>
                  <a:lnTo>
                    <a:pt x="2216" y="946"/>
                  </a:lnTo>
                  <a:lnTo>
                    <a:pt x="2224" y="944"/>
                  </a:lnTo>
                  <a:lnTo>
                    <a:pt x="2234" y="944"/>
                  </a:lnTo>
                  <a:lnTo>
                    <a:pt x="2238" y="946"/>
                  </a:lnTo>
                  <a:lnTo>
                    <a:pt x="2242" y="948"/>
                  </a:lnTo>
                  <a:lnTo>
                    <a:pt x="2244" y="952"/>
                  </a:lnTo>
                  <a:lnTo>
                    <a:pt x="2246" y="960"/>
                  </a:lnTo>
                  <a:lnTo>
                    <a:pt x="2246" y="960"/>
                  </a:lnTo>
                  <a:lnTo>
                    <a:pt x="2230" y="960"/>
                  </a:lnTo>
                  <a:lnTo>
                    <a:pt x="2214" y="962"/>
                  </a:lnTo>
                  <a:lnTo>
                    <a:pt x="2188" y="960"/>
                  </a:lnTo>
                  <a:lnTo>
                    <a:pt x="2188" y="960"/>
                  </a:lnTo>
                  <a:lnTo>
                    <a:pt x="2194" y="962"/>
                  </a:lnTo>
                  <a:lnTo>
                    <a:pt x="2200" y="962"/>
                  </a:lnTo>
                  <a:lnTo>
                    <a:pt x="2216" y="960"/>
                  </a:lnTo>
                  <a:lnTo>
                    <a:pt x="2232" y="962"/>
                  </a:lnTo>
                  <a:lnTo>
                    <a:pt x="2240" y="964"/>
                  </a:lnTo>
                  <a:lnTo>
                    <a:pt x="2248" y="968"/>
                  </a:lnTo>
                  <a:lnTo>
                    <a:pt x="2248" y="968"/>
                  </a:lnTo>
                  <a:lnTo>
                    <a:pt x="2252" y="978"/>
                  </a:lnTo>
                  <a:lnTo>
                    <a:pt x="2254" y="986"/>
                  </a:lnTo>
                  <a:lnTo>
                    <a:pt x="2254" y="1006"/>
                  </a:lnTo>
                  <a:lnTo>
                    <a:pt x="2254" y="1024"/>
                  </a:lnTo>
                  <a:lnTo>
                    <a:pt x="2256" y="1034"/>
                  </a:lnTo>
                  <a:lnTo>
                    <a:pt x="2258" y="1042"/>
                  </a:lnTo>
                  <a:lnTo>
                    <a:pt x="2258" y="1042"/>
                  </a:lnTo>
                  <a:lnTo>
                    <a:pt x="2264" y="1036"/>
                  </a:lnTo>
                  <a:lnTo>
                    <a:pt x="2266" y="1028"/>
                  </a:lnTo>
                  <a:lnTo>
                    <a:pt x="2266" y="1014"/>
                  </a:lnTo>
                  <a:lnTo>
                    <a:pt x="2266" y="1014"/>
                  </a:lnTo>
                  <a:lnTo>
                    <a:pt x="2266" y="924"/>
                  </a:lnTo>
                  <a:lnTo>
                    <a:pt x="2266" y="924"/>
                  </a:lnTo>
                  <a:lnTo>
                    <a:pt x="2266" y="908"/>
                  </a:lnTo>
                  <a:lnTo>
                    <a:pt x="2268" y="898"/>
                  </a:lnTo>
                  <a:lnTo>
                    <a:pt x="2274" y="890"/>
                  </a:lnTo>
                  <a:lnTo>
                    <a:pt x="2274" y="890"/>
                  </a:lnTo>
                  <a:lnTo>
                    <a:pt x="2274" y="758"/>
                  </a:lnTo>
                  <a:lnTo>
                    <a:pt x="2274" y="758"/>
                  </a:lnTo>
                  <a:lnTo>
                    <a:pt x="2290" y="754"/>
                  </a:lnTo>
                  <a:lnTo>
                    <a:pt x="2306" y="752"/>
                  </a:lnTo>
                  <a:lnTo>
                    <a:pt x="2336" y="754"/>
                  </a:lnTo>
                  <a:lnTo>
                    <a:pt x="2336" y="754"/>
                  </a:lnTo>
                  <a:lnTo>
                    <a:pt x="2350" y="752"/>
                  </a:lnTo>
                  <a:lnTo>
                    <a:pt x="2356" y="750"/>
                  </a:lnTo>
                  <a:lnTo>
                    <a:pt x="2362" y="746"/>
                  </a:lnTo>
                  <a:lnTo>
                    <a:pt x="2362" y="746"/>
                  </a:lnTo>
                  <a:lnTo>
                    <a:pt x="2372" y="744"/>
                  </a:lnTo>
                  <a:lnTo>
                    <a:pt x="2372" y="744"/>
                  </a:lnTo>
                  <a:lnTo>
                    <a:pt x="2408" y="742"/>
                  </a:lnTo>
                  <a:lnTo>
                    <a:pt x="2442" y="742"/>
                  </a:lnTo>
                  <a:lnTo>
                    <a:pt x="2442" y="742"/>
                  </a:lnTo>
                  <a:lnTo>
                    <a:pt x="2458" y="744"/>
                  </a:lnTo>
                  <a:lnTo>
                    <a:pt x="2464" y="748"/>
                  </a:lnTo>
                  <a:lnTo>
                    <a:pt x="2468" y="752"/>
                  </a:lnTo>
                  <a:lnTo>
                    <a:pt x="2472" y="756"/>
                  </a:lnTo>
                  <a:lnTo>
                    <a:pt x="2476" y="762"/>
                  </a:lnTo>
                  <a:lnTo>
                    <a:pt x="2478" y="778"/>
                  </a:lnTo>
                  <a:lnTo>
                    <a:pt x="2478" y="778"/>
                  </a:lnTo>
                  <a:lnTo>
                    <a:pt x="2480" y="810"/>
                  </a:lnTo>
                  <a:lnTo>
                    <a:pt x="2478" y="842"/>
                  </a:lnTo>
                  <a:lnTo>
                    <a:pt x="2478" y="842"/>
                  </a:lnTo>
                  <a:lnTo>
                    <a:pt x="2478" y="984"/>
                  </a:lnTo>
                  <a:lnTo>
                    <a:pt x="2480" y="1126"/>
                  </a:lnTo>
                  <a:lnTo>
                    <a:pt x="2480" y="1126"/>
                  </a:lnTo>
                  <a:lnTo>
                    <a:pt x="2482" y="1136"/>
                  </a:lnTo>
                  <a:lnTo>
                    <a:pt x="2482" y="1136"/>
                  </a:lnTo>
                  <a:lnTo>
                    <a:pt x="2492" y="1140"/>
                  </a:lnTo>
                  <a:lnTo>
                    <a:pt x="2502" y="1142"/>
                  </a:lnTo>
                  <a:lnTo>
                    <a:pt x="2520" y="1140"/>
                  </a:lnTo>
                  <a:lnTo>
                    <a:pt x="2520" y="1140"/>
                  </a:lnTo>
                  <a:lnTo>
                    <a:pt x="2534" y="1144"/>
                  </a:lnTo>
                  <a:lnTo>
                    <a:pt x="2542" y="1148"/>
                  </a:lnTo>
                  <a:lnTo>
                    <a:pt x="2546" y="1152"/>
                  </a:lnTo>
                  <a:lnTo>
                    <a:pt x="2548" y="1158"/>
                  </a:lnTo>
                  <a:lnTo>
                    <a:pt x="2550" y="1170"/>
                  </a:lnTo>
                  <a:lnTo>
                    <a:pt x="2550" y="1170"/>
                  </a:lnTo>
                  <a:lnTo>
                    <a:pt x="2552" y="1180"/>
                  </a:lnTo>
                  <a:lnTo>
                    <a:pt x="2554" y="1190"/>
                  </a:lnTo>
                  <a:lnTo>
                    <a:pt x="2554" y="1190"/>
                  </a:lnTo>
                  <a:lnTo>
                    <a:pt x="2556" y="1194"/>
                  </a:lnTo>
                  <a:lnTo>
                    <a:pt x="2558" y="1196"/>
                  </a:lnTo>
                  <a:lnTo>
                    <a:pt x="2560" y="1198"/>
                  </a:lnTo>
                  <a:lnTo>
                    <a:pt x="2566" y="1198"/>
                  </a:lnTo>
                  <a:lnTo>
                    <a:pt x="2566" y="1198"/>
                  </a:lnTo>
                  <a:lnTo>
                    <a:pt x="2570" y="1198"/>
                  </a:lnTo>
                  <a:lnTo>
                    <a:pt x="2574" y="1196"/>
                  </a:lnTo>
                  <a:lnTo>
                    <a:pt x="2576" y="1194"/>
                  </a:lnTo>
                  <a:lnTo>
                    <a:pt x="2578" y="1190"/>
                  </a:lnTo>
                  <a:lnTo>
                    <a:pt x="2578" y="1190"/>
                  </a:lnTo>
                  <a:lnTo>
                    <a:pt x="2580" y="1176"/>
                  </a:lnTo>
                  <a:lnTo>
                    <a:pt x="2580" y="1164"/>
                  </a:lnTo>
                  <a:lnTo>
                    <a:pt x="2580" y="1164"/>
                  </a:lnTo>
                  <a:lnTo>
                    <a:pt x="2580" y="1054"/>
                  </a:lnTo>
                  <a:lnTo>
                    <a:pt x="2580" y="1054"/>
                  </a:lnTo>
                  <a:lnTo>
                    <a:pt x="2580" y="1042"/>
                  </a:lnTo>
                  <a:lnTo>
                    <a:pt x="2584" y="1030"/>
                  </a:lnTo>
                  <a:lnTo>
                    <a:pt x="2588" y="1024"/>
                  </a:lnTo>
                  <a:lnTo>
                    <a:pt x="2594" y="1022"/>
                  </a:lnTo>
                  <a:lnTo>
                    <a:pt x="2600" y="1018"/>
                  </a:lnTo>
                  <a:lnTo>
                    <a:pt x="2608" y="1018"/>
                  </a:lnTo>
                  <a:lnTo>
                    <a:pt x="2608" y="1018"/>
                  </a:lnTo>
                  <a:lnTo>
                    <a:pt x="2616" y="1016"/>
                  </a:lnTo>
                  <a:lnTo>
                    <a:pt x="2622" y="1014"/>
                  </a:lnTo>
                  <a:lnTo>
                    <a:pt x="2628" y="1012"/>
                  </a:lnTo>
                  <a:lnTo>
                    <a:pt x="2630" y="1008"/>
                  </a:lnTo>
                  <a:lnTo>
                    <a:pt x="2634" y="1002"/>
                  </a:lnTo>
                  <a:lnTo>
                    <a:pt x="2634" y="996"/>
                  </a:lnTo>
                  <a:lnTo>
                    <a:pt x="2636" y="982"/>
                  </a:lnTo>
                  <a:lnTo>
                    <a:pt x="2636" y="982"/>
                  </a:lnTo>
                  <a:lnTo>
                    <a:pt x="2636" y="756"/>
                  </a:lnTo>
                  <a:lnTo>
                    <a:pt x="2636" y="756"/>
                  </a:lnTo>
                  <a:lnTo>
                    <a:pt x="2634" y="724"/>
                  </a:lnTo>
                  <a:lnTo>
                    <a:pt x="2636" y="692"/>
                  </a:lnTo>
                  <a:lnTo>
                    <a:pt x="2636" y="692"/>
                  </a:lnTo>
                  <a:lnTo>
                    <a:pt x="2636" y="684"/>
                  </a:lnTo>
                  <a:lnTo>
                    <a:pt x="2638" y="676"/>
                  </a:lnTo>
                  <a:lnTo>
                    <a:pt x="2642" y="670"/>
                  </a:lnTo>
                  <a:lnTo>
                    <a:pt x="2644" y="668"/>
                  </a:lnTo>
                  <a:lnTo>
                    <a:pt x="2650" y="666"/>
                  </a:lnTo>
                  <a:lnTo>
                    <a:pt x="2650" y="666"/>
                  </a:lnTo>
                  <a:lnTo>
                    <a:pt x="2700" y="666"/>
                  </a:lnTo>
                  <a:lnTo>
                    <a:pt x="2700" y="666"/>
                  </a:lnTo>
                  <a:lnTo>
                    <a:pt x="2714" y="662"/>
                  </a:lnTo>
                  <a:lnTo>
                    <a:pt x="2728" y="658"/>
                  </a:lnTo>
                  <a:lnTo>
                    <a:pt x="2742" y="656"/>
                  </a:lnTo>
                  <a:lnTo>
                    <a:pt x="2758" y="656"/>
                  </a:lnTo>
                  <a:lnTo>
                    <a:pt x="2786" y="658"/>
                  </a:lnTo>
                  <a:lnTo>
                    <a:pt x="2814" y="662"/>
                  </a:lnTo>
                  <a:lnTo>
                    <a:pt x="2814" y="662"/>
                  </a:lnTo>
                  <a:lnTo>
                    <a:pt x="2820" y="664"/>
                  </a:lnTo>
                  <a:lnTo>
                    <a:pt x="2824" y="666"/>
                  </a:lnTo>
                  <a:lnTo>
                    <a:pt x="2828" y="670"/>
                  </a:lnTo>
                  <a:lnTo>
                    <a:pt x="2830" y="674"/>
                  </a:lnTo>
                  <a:lnTo>
                    <a:pt x="2832" y="686"/>
                  </a:lnTo>
                  <a:lnTo>
                    <a:pt x="2832" y="696"/>
                  </a:lnTo>
                  <a:lnTo>
                    <a:pt x="2832" y="696"/>
                  </a:lnTo>
                  <a:lnTo>
                    <a:pt x="2832" y="768"/>
                  </a:lnTo>
                  <a:lnTo>
                    <a:pt x="2832" y="838"/>
                  </a:lnTo>
                  <a:lnTo>
                    <a:pt x="2832" y="838"/>
                  </a:lnTo>
                  <a:lnTo>
                    <a:pt x="2832" y="982"/>
                  </a:lnTo>
                  <a:lnTo>
                    <a:pt x="2832" y="982"/>
                  </a:lnTo>
                  <a:lnTo>
                    <a:pt x="2832" y="992"/>
                  </a:lnTo>
                  <a:lnTo>
                    <a:pt x="2836" y="1000"/>
                  </a:lnTo>
                  <a:lnTo>
                    <a:pt x="2838" y="1004"/>
                  </a:lnTo>
                  <a:lnTo>
                    <a:pt x="2842" y="1006"/>
                  </a:lnTo>
                  <a:lnTo>
                    <a:pt x="2848" y="1008"/>
                  </a:lnTo>
                  <a:lnTo>
                    <a:pt x="2854" y="1006"/>
                  </a:lnTo>
                  <a:lnTo>
                    <a:pt x="2854" y="1006"/>
                  </a:lnTo>
                  <a:lnTo>
                    <a:pt x="2876" y="1004"/>
                  </a:lnTo>
                  <a:lnTo>
                    <a:pt x="2896" y="1002"/>
                  </a:lnTo>
                  <a:lnTo>
                    <a:pt x="2938" y="1000"/>
                  </a:lnTo>
                  <a:lnTo>
                    <a:pt x="2978" y="1002"/>
                  </a:lnTo>
                  <a:lnTo>
                    <a:pt x="3020" y="1004"/>
                  </a:lnTo>
                  <a:lnTo>
                    <a:pt x="3020" y="1004"/>
                  </a:lnTo>
                  <a:lnTo>
                    <a:pt x="3024" y="1006"/>
                  </a:lnTo>
                  <a:lnTo>
                    <a:pt x="3028" y="1008"/>
                  </a:lnTo>
                  <a:lnTo>
                    <a:pt x="3030" y="1016"/>
                  </a:lnTo>
                  <a:lnTo>
                    <a:pt x="3034" y="1024"/>
                  </a:lnTo>
                  <a:lnTo>
                    <a:pt x="3036" y="1028"/>
                  </a:lnTo>
                  <a:lnTo>
                    <a:pt x="3040" y="1030"/>
                  </a:lnTo>
                  <a:lnTo>
                    <a:pt x="3040" y="1030"/>
                  </a:lnTo>
                  <a:lnTo>
                    <a:pt x="3042" y="984"/>
                  </a:lnTo>
                  <a:lnTo>
                    <a:pt x="3044" y="940"/>
                  </a:lnTo>
                  <a:lnTo>
                    <a:pt x="3046" y="848"/>
                  </a:lnTo>
                  <a:lnTo>
                    <a:pt x="3046" y="848"/>
                  </a:lnTo>
                  <a:lnTo>
                    <a:pt x="3048" y="746"/>
                  </a:lnTo>
                  <a:lnTo>
                    <a:pt x="3050" y="644"/>
                  </a:lnTo>
                  <a:lnTo>
                    <a:pt x="3052" y="544"/>
                  </a:lnTo>
                  <a:lnTo>
                    <a:pt x="3050" y="442"/>
                  </a:lnTo>
                  <a:lnTo>
                    <a:pt x="3050" y="442"/>
                  </a:lnTo>
                  <a:lnTo>
                    <a:pt x="3050" y="434"/>
                  </a:lnTo>
                  <a:lnTo>
                    <a:pt x="3052" y="430"/>
                  </a:lnTo>
                  <a:lnTo>
                    <a:pt x="3054" y="426"/>
                  </a:lnTo>
                  <a:lnTo>
                    <a:pt x="3054" y="426"/>
                  </a:lnTo>
                  <a:lnTo>
                    <a:pt x="3136" y="426"/>
                  </a:lnTo>
                  <a:lnTo>
                    <a:pt x="3136" y="426"/>
                  </a:lnTo>
                  <a:lnTo>
                    <a:pt x="3138" y="428"/>
                  </a:lnTo>
                  <a:lnTo>
                    <a:pt x="3140" y="432"/>
                  </a:lnTo>
                  <a:lnTo>
                    <a:pt x="3140" y="432"/>
                  </a:lnTo>
                  <a:lnTo>
                    <a:pt x="3140" y="470"/>
                  </a:lnTo>
                  <a:lnTo>
                    <a:pt x="3142" y="506"/>
                  </a:lnTo>
                  <a:lnTo>
                    <a:pt x="3146" y="544"/>
                  </a:lnTo>
                  <a:lnTo>
                    <a:pt x="3146" y="580"/>
                  </a:lnTo>
                  <a:lnTo>
                    <a:pt x="3146" y="580"/>
                  </a:lnTo>
                  <a:lnTo>
                    <a:pt x="3146" y="602"/>
                  </a:lnTo>
                  <a:lnTo>
                    <a:pt x="3148" y="608"/>
                  </a:lnTo>
                  <a:lnTo>
                    <a:pt x="3150" y="614"/>
                  </a:lnTo>
                  <a:lnTo>
                    <a:pt x="3156" y="618"/>
                  </a:lnTo>
                  <a:lnTo>
                    <a:pt x="3162" y="620"/>
                  </a:lnTo>
                  <a:lnTo>
                    <a:pt x="3184" y="628"/>
                  </a:lnTo>
                  <a:lnTo>
                    <a:pt x="3184" y="628"/>
                  </a:lnTo>
                  <a:lnTo>
                    <a:pt x="3192" y="630"/>
                  </a:lnTo>
                  <a:lnTo>
                    <a:pt x="3200" y="632"/>
                  </a:lnTo>
                  <a:lnTo>
                    <a:pt x="3200" y="632"/>
                  </a:lnTo>
                  <a:lnTo>
                    <a:pt x="3278" y="632"/>
                  </a:lnTo>
                  <a:lnTo>
                    <a:pt x="3278" y="632"/>
                  </a:lnTo>
                  <a:lnTo>
                    <a:pt x="3286" y="632"/>
                  </a:lnTo>
                  <a:lnTo>
                    <a:pt x="3290" y="634"/>
                  </a:lnTo>
                  <a:lnTo>
                    <a:pt x="3294" y="640"/>
                  </a:lnTo>
                  <a:lnTo>
                    <a:pt x="3296" y="646"/>
                  </a:lnTo>
                  <a:lnTo>
                    <a:pt x="3296" y="646"/>
                  </a:lnTo>
                  <a:lnTo>
                    <a:pt x="3298" y="664"/>
                  </a:lnTo>
                  <a:lnTo>
                    <a:pt x="3298" y="680"/>
                  </a:lnTo>
                  <a:lnTo>
                    <a:pt x="3298" y="680"/>
                  </a:lnTo>
                  <a:lnTo>
                    <a:pt x="3298" y="1008"/>
                  </a:lnTo>
                  <a:lnTo>
                    <a:pt x="3298" y="1008"/>
                  </a:lnTo>
                  <a:lnTo>
                    <a:pt x="3298" y="1032"/>
                  </a:lnTo>
                  <a:lnTo>
                    <a:pt x="3300" y="1038"/>
                  </a:lnTo>
                  <a:lnTo>
                    <a:pt x="3304" y="1044"/>
                  </a:lnTo>
                  <a:lnTo>
                    <a:pt x="3308" y="1048"/>
                  </a:lnTo>
                  <a:lnTo>
                    <a:pt x="3316" y="1048"/>
                  </a:lnTo>
                  <a:lnTo>
                    <a:pt x="3338" y="1050"/>
                  </a:lnTo>
                  <a:lnTo>
                    <a:pt x="3338" y="1050"/>
                  </a:lnTo>
                  <a:lnTo>
                    <a:pt x="3358" y="1052"/>
                  </a:lnTo>
                  <a:lnTo>
                    <a:pt x="3366" y="1054"/>
                  </a:lnTo>
                  <a:lnTo>
                    <a:pt x="3370" y="1056"/>
                  </a:lnTo>
                  <a:lnTo>
                    <a:pt x="3374" y="1060"/>
                  </a:lnTo>
                  <a:lnTo>
                    <a:pt x="3378" y="1066"/>
                  </a:lnTo>
                  <a:lnTo>
                    <a:pt x="3384" y="1086"/>
                  </a:lnTo>
                  <a:lnTo>
                    <a:pt x="3384" y="1086"/>
                  </a:lnTo>
                  <a:lnTo>
                    <a:pt x="3386" y="1090"/>
                  </a:lnTo>
                  <a:lnTo>
                    <a:pt x="3390" y="1094"/>
                  </a:lnTo>
                  <a:lnTo>
                    <a:pt x="3390" y="1094"/>
                  </a:lnTo>
                  <a:lnTo>
                    <a:pt x="3400" y="1096"/>
                  </a:lnTo>
                  <a:lnTo>
                    <a:pt x="3408" y="1096"/>
                  </a:lnTo>
                  <a:lnTo>
                    <a:pt x="3426" y="1096"/>
                  </a:lnTo>
                  <a:lnTo>
                    <a:pt x="3426" y="1096"/>
                  </a:lnTo>
                  <a:lnTo>
                    <a:pt x="3442" y="1098"/>
                  </a:lnTo>
                  <a:lnTo>
                    <a:pt x="3448" y="1100"/>
                  </a:lnTo>
                  <a:lnTo>
                    <a:pt x="3452" y="1104"/>
                  </a:lnTo>
                  <a:lnTo>
                    <a:pt x="3456" y="1108"/>
                  </a:lnTo>
                  <a:lnTo>
                    <a:pt x="3458" y="1114"/>
                  </a:lnTo>
                  <a:lnTo>
                    <a:pt x="3460" y="1130"/>
                  </a:lnTo>
                  <a:lnTo>
                    <a:pt x="3460" y="1130"/>
                  </a:lnTo>
                  <a:lnTo>
                    <a:pt x="3460" y="1160"/>
                  </a:lnTo>
                  <a:lnTo>
                    <a:pt x="3462" y="1192"/>
                  </a:lnTo>
                  <a:lnTo>
                    <a:pt x="3462" y="1192"/>
                  </a:lnTo>
                  <a:lnTo>
                    <a:pt x="3464" y="1202"/>
                  </a:lnTo>
                  <a:lnTo>
                    <a:pt x="3468" y="1208"/>
                  </a:lnTo>
                  <a:lnTo>
                    <a:pt x="3474" y="1212"/>
                  </a:lnTo>
                  <a:lnTo>
                    <a:pt x="3484" y="1214"/>
                  </a:lnTo>
                  <a:lnTo>
                    <a:pt x="3484" y="1214"/>
                  </a:lnTo>
                  <a:lnTo>
                    <a:pt x="3492" y="1214"/>
                  </a:lnTo>
                  <a:lnTo>
                    <a:pt x="3492" y="1214"/>
                  </a:lnTo>
                  <a:lnTo>
                    <a:pt x="3518" y="1214"/>
                  </a:lnTo>
                  <a:lnTo>
                    <a:pt x="3526" y="1212"/>
                  </a:lnTo>
                  <a:lnTo>
                    <a:pt x="3532" y="1210"/>
                  </a:lnTo>
                  <a:lnTo>
                    <a:pt x="3536" y="1204"/>
                  </a:lnTo>
                  <a:lnTo>
                    <a:pt x="3538" y="1196"/>
                  </a:lnTo>
                  <a:lnTo>
                    <a:pt x="3538" y="1170"/>
                  </a:lnTo>
                  <a:lnTo>
                    <a:pt x="3538" y="1170"/>
                  </a:lnTo>
                  <a:lnTo>
                    <a:pt x="3538" y="884"/>
                  </a:lnTo>
                  <a:lnTo>
                    <a:pt x="3538" y="884"/>
                  </a:lnTo>
                  <a:lnTo>
                    <a:pt x="3540" y="860"/>
                  </a:lnTo>
                  <a:lnTo>
                    <a:pt x="3542" y="852"/>
                  </a:lnTo>
                  <a:lnTo>
                    <a:pt x="3546" y="846"/>
                  </a:lnTo>
                  <a:lnTo>
                    <a:pt x="3552" y="842"/>
                  </a:lnTo>
                  <a:lnTo>
                    <a:pt x="3560" y="840"/>
                  </a:lnTo>
                  <a:lnTo>
                    <a:pt x="3586" y="838"/>
                  </a:lnTo>
                  <a:lnTo>
                    <a:pt x="3586" y="838"/>
                  </a:lnTo>
                  <a:lnTo>
                    <a:pt x="3694" y="838"/>
                  </a:lnTo>
                  <a:lnTo>
                    <a:pt x="3694" y="838"/>
                  </a:lnTo>
                  <a:lnTo>
                    <a:pt x="3718" y="840"/>
                  </a:lnTo>
                  <a:lnTo>
                    <a:pt x="3726" y="842"/>
                  </a:lnTo>
                  <a:lnTo>
                    <a:pt x="3732" y="846"/>
                  </a:lnTo>
                  <a:lnTo>
                    <a:pt x="3736" y="850"/>
                  </a:lnTo>
                  <a:lnTo>
                    <a:pt x="3738" y="858"/>
                  </a:lnTo>
                  <a:lnTo>
                    <a:pt x="3740" y="882"/>
                  </a:lnTo>
                  <a:lnTo>
                    <a:pt x="3740" y="882"/>
                  </a:lnTo>
                  <a:lnTo>
                    <a:pt x="3740" y="900"/>
                  </a:lnTo>
                  <a:lnTo>
                    <a:pt x="3742" y="908"/>
                  </a:lnTo>
                  <a:lnTo>
                    <a:pt x="3748" y="916"/>
                  </a:lnTo>
                  <a:lnTo>
                    <a:pt x="3748" y="916"/>
                  </a:lnTo>
                  <a:lnTo>
                    <a:pt x="3772" y="926"/>
                  </a:lnTo>
                  <a:lnTo>
                    <a:pt x="3780" y="930"/>
                  </a:lnTo>
                  <a:lnTo>
                    <a:pt x="3786" y="936"/>
                  </a:lnTo>
                  <a:lnTo>
                    <a:pt x="3788" y="942"/>
                  </a:lnTo>
                  <a:lnTo>
                    <a:pt x="3790" y="952"/>
                  </a:lnTo>
                  <a:lnTo>
                    <a:pt x="3790" y="978"/>
                  </a:lnTo>
                  <a:lnTo>
                    <a:pt x="3790" y="978"/>
                  </a:lnTo>
                  <a:lnTo>
                    <a:pt x="3790" y="1024"/>
                  </a:lnTo>
                  <a:lnTo>
                    <a:pt x="3792" y="1050"/>
                  </a:lnTo>
                  <a:lnTo>
                    <a:pt x="3794" y="1076"/>
                  </a:lnTo>
                  <a:lnTo>
                    <a:pt x="3794" y="1076"/>
                  </a:lnTo>
                  <a:lnTo>
                    <a:pt x="3800" y="1066"/>
                  </a:lnTo>
                  <a:lnTo>
                    <a:pt x="3802" y="1058"/>
                  </a:lnTo>
                  <a:lnTo>
                    <a:pt x="3802" y="1044"/>
                  </a:lnTo>
                  <a:lnTo>
                    <a:pt x="3802" y="1044"/>
                  </a:lnTo>
                  <a:lnTo>
                    <a:pt x="3804" y="962"/>
                  </a:lnTo>
                  <a:lnTo>
                    <a:pt x="3802" y="880"/>
                  </a:lnTo>
                  <a:lnTo>
                    <a:pt x="3802" y="880"/>
                  </a:lnTo>
                  <a:lnTo>
                    <a:pt x="3802" y="870"/>
                  </a:lnTo>
                  <a:lnTo>
                    <a:pt x="3804" y="862"/>
                  </a:lnTo>
                  <a:lnTo>
                    <a:pt x="3806" y="854"/>
                  </a:lnTo>
                  <a:lnTo>
                    <a:pt x="3810" y="848"/>
                  </a:lnTo>
                  <a:lnTo>
                    <a:pt x="3816" y="842"/>
                  </a:lnTo>
                  <a:lnTo>
                    <a:pt x="3822" y="838"/>
                  </a:lnTo>
                  <a:lnTo>
                    <a:pt x="3838" y="830"/>
                  </a:lnTo>
                  <a:lnTo>
                    <a:pt x="3838" y="830"/>
                  </a:lnTo>
                  <a:lnTo>
                    <a:pt x="3916" y="806"/>
                  </a:lnTo>
                  <a:lnTo>
                    <a:pt x="3992" y="780"/>
                  </a:lnTo>
                  <a:lnTo>
                    <a:pt x="3992" y="780"/>
                  </a:lnTo>
                  <a:lnTo>
                    <a:pt x="4006" y="774"/>
                  </a:lnTo>
                  <a:lnTo>
                    <a:pt x="4020" y="768"/>
                  </a:lnTo>
                  <a:lnTo>
                    <a:pt x="4036" y="766"/>
                  </a:lnTo>
                  <a:lnTo>
                    <a:pt x="4042" y="764"/>
                  </a:lnTo>
                  <a:lnTo>
                    <a:pt x="4050" y="766"/>
                  </a:lnTo>
                  <a:lnTo>
                    <a:pt x="4050" y="766"/>
                  </a:lnTo>
                  <a:lnTo>
                    <a:pt x="4056" y="774"/>
                  </a:lnTo>
                  <a:lnTo>
                    <a:pt x="4060" y="782"/>
                  </a:lnTo>
                  <a:lnTo>
                    <a:pt x="4060" y="800"/>
                  </a:lnTo>
                  <a:lnTo>
                    <a:pt x="4060" y="800"/>
                  </a:lnTo>
                  <a:lnTo>
                    <a:pt x="4060" y="892"/>
                  </a:lnTo>
                  <a:lnTo>
                    <a:pt x="4060" y="892"/>
                  </a:lnTo>
                  <a:lnTo>
                    <a:pt x="4062" y="902"/>
                  </a:lnTo>
                  <a:lnTo>
                    <a:pt x="4064" y="912"/>
                  </a:lnTo>
                  <a:lnTo>
                    <a:pt x="4072" y="918"/>
                  </a:lnTo>
                  <a:lnTo>
                    <a:pt x="4080" y="924"/>
                  </a:lnTo>
                  <a:lnTo>
                    <a:pt x="4080" y="924"/>
                  </a:lnTo>
                  <a:lnTo>
                    <a:pt x="4096" y="932"/>
                  </a:lnTo>
                  <a:lnTo>
                    <a:pt x="4112" y="940"/>
                  </a:lnTo>
                  <a:lnTo>
                    <a:pt x="4128" y="944"/>
                  </a:lnTo>
                  <a:lnTo>
                    <a:pt x="4146" y="946"/>
                  </a:lnTo>
                  <a:lnTo>
                    <a:pt x="4146" y="946"/>
                  </a:lnTo>
                  <a:lnTo>
                    <a:pt x="4152" y="948"/>
                  </a:lnTo>
                  <a:lnTo>
                    <a:pt x="4158" y="950"/>
                  </a:lnTo>
                  <a:lnTo>
                    <a:pt x="4160" y="954"/>
                  </a:lnTo>
                  <a:lnTo>
                    <a:pt x="4164" y="960"/>
                  </a:lnTo>
                  <a:lnTo>
                    <a:pt x="4166" y="972"/>
                  </a:lnTo>
                  <a:lnTo>
                    <a:pt x="4170" y="982"/>
                  </a:lnTo>
                  <a:lnTo>
                    <a:pt x="4170" y="982"/>
                  </a:lnTo>
                  <a:lnTo>
                    <a:pt x="4178" y="974"/>
                  </a:lnTo>
                  <a:lnTo>
                    <a:pt x="4182" y="964"/>
                  </a:lnTo>
                  <a:lnTo>
                    <a:pt x="4184" y="954"/>
                  </a:lnTo>
                  <a:lnTo>
                    <a:pt x="4184" y="944"/>
                  </a:lnTo>
                  <a:lnTo>
                    <a:pt x="4184" y="944"/>
                  </a:lnTo>
                  <a:lnTo>
                    <a:pt x="4184" y="782"/>
                  </a:lnTo>
                  <a:lnTo>
                    <a:pt x="4184" y="782"/>
                  </a:lnTo>
                  <a:lnTo>
                    <a:pt x="4184" y="760"/>
                  </a:lnTo>
                  <a:lnTo>
                    <a:pt x="4188" y="750"/>
                  </a:lnTo>
                  <a:lnTo>
                    <a:pt x="4194" y="742"/>
                  </a:lnTo>
                  <a:lnTo>
                    <a:pt x="4194" y="742"/>
                  </a:lnTo>
                  <a:lnTo>
                    <a:pt x="4236" y="736"/>
                  </a:lnTo>
                  <a:lnTo>
                    <a:pt x="4278" y="734"/>
                  </a:lnTo>
                  <a:lnTo>
                    <a:pt x="4298" y="734"/>
                  </a:lnTo>
                  <a:lnTo>
                    <a:pt x="4320" y="736"/>
                  </a:lnTo>
                  <a:lnTo>
                    <a:pt x="4340" y="740"/>
                  </a:lnTo>
                  <a:lnTo>
                    <a:pt x="4360" y="744"/>
                  </a:lnTo>
                  <a:lnTo>
                    <a:pt x="4360" y="744"/>
                  </a:lnTo>
                  <a:lnTo>
                    <a:pt x="4370" y="744"/>
                  </a:lnTo>
                  <a:lnTo>
                    <a:pt x="4376" y="744"/>
                  </a:lnTo>
                  <a:lnTo>
                    <a:pt x="4382" y="746"/>
                  </a:lnTo>
                  <a:lnTo>
                    <a:pt x="4388" y="750"/>
                  </a:lnTo>
                  <a:lnTo>
                    <a:pt x="4390" y="756"/>
                  </a:lnTo>
                  <a:lnTo>
                    <a:pt x="4392" y="762"/>
                  </a:lnTo>
                  <a:lnTo>
                    <a:pt x="4394" y="778"/>
                  </a:lnTo>
                  <a:lnTo>
                    <a:pt x="4394" y="778"/>
                  </a:lnTo>
                  <a:lnTo>
                    <a:pt x="4394" y="830"/>
                  </a:lnTo>
                  <a:lnTo>
                    <a:pt x="4394" y="880"/>
                  </a:lnTo>
                  <a:lnTo>
                    <a:pt x="4394" y="980"/>
                  </a:lnTo>
                  <a:lnTo>
                    <a:pt x="4394" y="980"/>
                  </a:lnTo>
                  <a:lnTo>
                    <a:pt x="4398" y="986"/>
                  </a:lnTo>
                  <a:lnTo>
                    <a:pt x="4400" y="992"/>
                  </a:lnTo>
                  <a:lnTo>
                    <a:pt x="4402" y="1002"/>
                  </a:lnTo>
                  <a:lnTo>
                    <a:pt x="4402" y="1026"/>
                  </a:lnTo>
                  <a:lnTo>
                    <a:pt x="4402" y="1026"/>
                  </a:lnTo>
                  <a:lnTo>
                    <a:pt x="4402" y="1102"/>
                  </a:lnTo>
                  <a:lnTo>
                    <a:pt x="4402" y="1102"/>
                  </a:lnTo>
                  <a:lnTo>
                    <a:pt x="4402" y="1108"/>
                  </a:lnTo>
                  <a:lnTo>
                    <a:pt x="4404" y="1112"/>
                  </a:lnTo>
                  <a:lnTo>
                    <a:pt x="4406" y="1114"/>
                  </a:lnTo>
                  <a:lnTo>
                    <a:pt x="4408" y="1116"/>
                  </a:lnTo>
                  <a:lnTo>
                    <a:pt x="4416" y="1118"/>
                  </a:lnTo>
                  <a:lnTo>
                    <a:pt x="4424" y="1118"/>
                  </a:lnTo>
                  <a:lnTo>
                    <a:pt x="4424" y="1118"/>
                  </a:lnTo>
                  <a:lnTo>
                    <a:pt x="4444" y="1120"/>
                  </a:lnTo>
                  <a:lnTo>
                    <a:pt x="4454" y="1124"/>
                  </a:lnTo>
                  <a:lnTo>
                    <a:pt x="4462" y="1130"/>
                  </a:lnTo>
                  <a:lnTo>
                    <a:pt x="4462" y="1130"/>
                  </a:lnTo>
                  <a:lnTo>
                    <a:pt x="4474" y="1134"/>
                  </a:lnTo>
                  <a:lnTo>
                    <a:pt x="4480" y="1136"/>
                  </a:lnTo>
                  <a:lnTo>
                    <a:pt x="4486" y="1138"/>
                  </a:lnTo>
                  <a:lnTo>
                    <a:pt x="4492" y="1136"/>
                  </a:lnTo>
                  <a:lnTo>
                    <a:pt x="4496" y="1134"/>
                  </a:lnTo>
                  <a:lnTo>
                    <a:pt x="4500" y="1128"/>
                  </a:lnTo>
                  <a:lnTo>
                    <a:pt x="4504" y="1120"/>
                  </a:lnTo>
                  <a:lnTo>
                    <a:pt x="4504" y="1120"/>
                  </a:lnTo>
                  <a:lnTo>
                    <a:pt x="4504" y="1058"/>
                  </a:lnTo>
                  <a:lnTo>
                    <a:pt x="4504" y="1058"/>
                  </a:lnTo>
                  <a:lnTo>
                    <a:pt x="4504" y="1044"/>
                  </a:lnTo>
                  <a:lnTo>
                    <a:pt x="4508" y="1032"/>
                  </a:lnTo>
                  <a:lnTo>
                    <a:pt x="4510" y="1028"/>
                  </a:lnTo>
                  <a:lnTo>
                    <a:pt x="4514" y="1022"/>
                  </a:lnTo>
                  <a:lnTo>
                    <a:pt x="4520" y="1018"/>
                  </a:lnTo>
                  <a:lnTo>
                    <a:pt x="4528" y="1016"/>
                  </a:lnTo>
                  <a:lnTo>
                    <a:pt x="4528" y="1016"/>
                  </a:lnTo>
                  <a:lnTo>
                    <a:pt x="4532" y="1012"/>
                  </a:lnTo>
                  <a:lnTo>
                    <a:pt x="4536" y="1010"/>
                  </a:lnTo>
                  <a:lnTo>
                    <a:pt x="4540" y="1004"/>
                  </a:lnTo>
                  <a:lnTo>
                    <a:pt x="4542" y="1000"/>
                  </a:lnTo>
                  <a:lnTo>
                    <a:pt x="4542" y="990"/>
                  </a:lnTo>
                  <a:lnTo>
                    <a:pt x="4542" y="980"/>
                  </a:lnTo>
                  <a:lnTo>
                    <a:pt x="4542" y="980"/>
                  </a:lnTo>
                  <a:lnTo>
                    <a:pt x="4542" y="964"/>
                  </a:lnTo>
                  <a:lnTo>
                    <a:pt x="4544" y="950"/>
                  </a:lnTo>
                  <a:lnTo>
                    <a:pt x="4548" y="936"/>
                  </a:lnTo>
                  <a:lnTo>
                    <a:pt x="4552" y="928"/>
                  </a:lnTo>
                  <a:lnTo>
                    <a:pt x="4558" y="922"/>
                  </a:lnTo>
                  <a:lnTo>
                    <a:pt x="4558" y="922"/>
                  </a:lnTo>
                  <a:lnTo>
                    <a:pt x="4562" y="914"/>
                  </a:lnTo>
                  <a:lnTo>
                    <a:pt x="4564" y="904"/>
                  </a:lnTo>
                  <a:lnTo>
                    <a:pt x="4564" y="884"/>
                  </a:lnTo>
                  <a:lnTo>
                    <a:pt x="4564" y="884"/>
                  </a:lnTo>
                  <a:lnTo>
                    <a:pt x="4566" y="766"/>
                  </a:lnTo>
                  <a:lnTo>
                    <a:pt x="4564" y="646"/>
                  </a:lnTo>
                  <a:lnTo>
                    <a:pt x="4564" y="646"/>
                  </a:lnTo>
                  <a:lnTo>
                    <a:pt x="4564" y="628"/>
                  </a:lnTo>
                  <a:lnTo>
                    <a:pt x="4566" y="620"/>
                  </a:lnTo>
                  <a:lnTo>
                    <a:pt x="4568" y="610"/>
                  </a:lnTo>
                  <a:lnTo>
                    <a:pt x="4568" y="610"/>
                  </a:lnTo>
                  <a:lnTo>
                    <a:pt x="4570" y="604"/>
                  </a:lnTo>
                  <a:lnTo>
                    <a:pt x="4574" y="600"/>
                  </a:lnTo>
                  <a:lnTo>
                    <a:pt x="4578" y="598"/>
                  </a:lnTo>
                  <a:lnTo>
                    <a:pt x="4586" y="596"/>
                  </a:lnTo>
                  <a:lnTo>
                    <a:pt x="4586" y="596"/>
                  </a:lnTo>
                  <a:lnTo>
                    <a:pt x="4624" y="596"/>
                  </a:lnTo>
                  <a:lnTo>
                    <a:pt x="4660" y="594"/>
                  </a:lnTo>
                  <a:lnTo>
                    <a:pt x="4698" y="592"/>
                  </a:lnTo>
                  <a:lnTo>
                    <a:pt x="4736" y="592"/>
                  </a:lnTo>
                  <a:lnTo>
                    <a:pt x="4736" y="592"/>
                  </a:lnTo>
                  <a:lnTo>
                    <a:pt x="4748" y="592"/>
                  </a:lnTo>
                  <a:lnTo>
                    <a:pt x="4754" y="594"/>
                  </a:lnTo>
                  <a:lnTo>
                    <a:pt x="4760" y="598"/>
                  </a:lnTo>
                  <a:lnTo>
                    <a:pt x="4760" y="598"/>
                  </a:lnTo>
                  <a:lnTo>
                    <a:pt x="4764" y="606"/>
                  </a:lnTo>
                  <a:lnTo>
                    <a:pt x="4766" y="616"/>
                  </a:lnTo>
                  <a:lnTo>
                    <a:pt x="4766" y="636"/>
                  </a:lnTo>
                  <a:lnTo>
                    <a:pt x="4766" y="636"/>
                  </a:lnTo>
                  <a:lnTo>
                    <a:pt x="4766" y="948"/>
                  </a:lnTo>
                  <a:lnTo>
                    <a:pt x="4766" y="948"/>
                  </a:lnTo>
                  <a:lnTo>
                    <a:pt x="4768" y="974"/>
                  </a:lnTo>
                  <a:lnTo>
                    <a:pt x="4770" y="998"/>
                  </a:lnTo>
                  <a:lnTo>
                    <a:pt x="4770" y="998"/>
                  </a:lnTo>
                  <a:lnTo>
                    <a:pt x="4772" y="1008"/>
                  </a:lnTo>
                  <a:lnTo>
                    <a:pt x="4776" y="1012"/>
                  </a:lnTo>
                  <a:lnTo>
                    <a:pt x="4782" y="1014"/>
                  </a:lnTo>
                  <a:lnTo>
                    <a:pt x="4790" y="1014"/>
                  </a:lnTo>
                  <a:lnTo>
                    <a:pt x="4790" y="1014"/>
                  </a:lnTo>
                  <a:lnTo>
                    <a:pt x="4802" y="1006"/>
                  </a:lnTo>
                  <a:lnTo>
                    <a:pt x="4814" y="1002"/>
                  </a:lnTo>
                  <a:lnTo>
                    <a:pt x="4814" y="1002"/>
                  </a:lnTo>
                  <a:lnTo>
                    <a:pt x="4848" y="1000"/>
                  </a:lnTo>
                  <a:lnTo>
                    <a:pt x="4882" y="1000"/>
                  </a:lnTo>
                  <a:lnTo>
                    <a:pt x="4950" y="1000"/>
                  </a:lnTo>
                  <a:lnTo>
                    <a:pt x="4950" y="1000"/>
                  </a:lnTo>
                  <a:lnTo>
                    <a:pt x="4960" y="1002"/>
                  </a:lnTo>
                  <a:lnTo>
                    <a:pt x="4970" y="1004"/>
                  </a:lnTo>
                  <a:lnTo>
                    <a:pt x="4978" y="1010"/>
                  </a:lnTo>
                  <a:lnTo>
                    <a:pt x="4982" y="1020"/>
                  </a:lnTo>
                  <a:lnTo>
                    <a:pt x="4982" y="1020"/>
                  </a:lnTo>
                  <a:lnTo>
                    <a:pt x="4984" y="1026"/>
                  </a:lnTo>
                  <a:lnTo>
                    <a:pt x="4986" y="1030"/>
                  </a:lnTo>
                  <a:lnTo>
                    <a:pt x="4988" y="1034"/>
                  </a:lnTo>
                  <a:lnTo>
                    <a:pt x="4988" y="1034"/>
                  </a:lnTo>
                  <a:lnTo>
                    <a:pt x="4992" y="1020"/>
                  </a:lnTo>
                  <a:lnTo>
                    <a:pt x="4996" y="1014"/>
                  </a:lnTo>
                  <a:lnTo>
                    <a:pt x="5000" y="1008"/>
                  </a:lnTo>
                  <a:lnTo>
                    <a:pt x="5004" y="1004"/>
                  </a:lnTo>
                  <a:lnTo>
                    <a:pt x="5010" y="1002"/>
                  </a:lnTo>
                  <a:lnTo>
                    <a:pt x="5018" y="1000"/>
                  </a:lnTo>
                  <a:lnTo>
                    <a:pt x="5026" y="1000"/>
                  </a:lnTo>
                  <a:lnTo>
                    <a:pt x="5026" y="1000"/>
                  </a:lnTo>
                  <a:lnTo>
                    <a:pt x="5034" y="1002"/>
                  </a:lnTo>
                  <a:lnTo>
                    <a:pt x="5040" y="1004"/>
                  </a:lnTo>
                  <a:lnTo>
                    <a:pt x="5044" y="1010"/>
                  </a:lnTo>
                  <a:lnTo>
                    <a:pt x="5046" y="1016"/>
                  </a:lnTo>
                  <a:lnTo>
                    <a:pt x="5046" y="1016"/>
                  </a:lnTo>
                  <a:lnTo>
                    <a:pt x="5048" y="1090"/>
                  </a:lnTo>
                  <a:lnTo>
                    <a:pt x="5046" y="1126"/>
                  </a:lnTo>
                  <a:lnTo>
                    <a:pt x="5046" y="1144"/>
                  </a:lnTo>
                  <a:lnTo>
                    <a:pt x="5042" y="1162"/>
                  </a:lnTo>
                  <a:lnTo>
                    <a:pt x="5042" y="1162"/>
                  </a:lnTo>
                  <a:lnTo>
                    <a:pt x="5038" y="1170"/>
                  </a:lnTo>
                  <a:lnTo>
                    <a:pt x="5040" y="1174"/>
                  </a:lnTo>
                  <a:lnTo>
                    <a:pt x="5044" y="1174"/>
                  </a:lnTo>
                  <a:lnTo>
                    <a:pt x="5050" y="1176"/>
                  </a:lnTo>
                  <a:lnTo>
                    <a:pt x="5050" y="1176"/>
                  </a:lnTo>
                  <a:lnTo>
                    <a:pt x="5086" y="1174"/>
                  </a:lnTo>
                  <a:lnTo>
                    <a:pt x="5122" y="1174"/>
                  </a:lnTo>
                  <a:lnTo>
                    <a:pt x="5122" y="1174"/>
                  </a:lnTo>
                  <a:lnTo>
                    <a:pt x="5122" y="1172"/>
                  </a:lnTo>
                  <a:lnTo>
                    <a:pt x="5122" y="1172"/>
                  </a:lnTo>
                  <a:lnTo>
                    <a:pt x="5120" y="1170"/>
                  </a:lnTo>
                  <a:lnTo>
                    <a:pt x="5122" y="1172"/>
                  </a:lnTo>
                  <a:lnTo>
                    <a:pt x="5122" y="1172"/>
                  </a:lnTo>
                  <a:lnTo>
                    <a:pt x="5122" y="1174"/>
                  </a:lnTo>
                  <a:lnTo>
                    <a:pt x="5120" y="1174"/>
                  </a:lnTo>
                  <a:lnTo>
                    <a:pt x="5120" y="1174"/>
                  </a:lnTo>
                  <a:lnTo>
                    <a:pt x="5052" y="1174"/>
                  </a:lnTo>
                  <a:lnTo>
                    <a:pt x="5052" y="1174"/>
                  </a:lnTo>
                  <a:lnTo>
                    <a:pt x="5048" y="1174"/>
                  </a:lnTo>
                  <a:lnTo>
                    <a:pt x="5042" y="1174"/>
                  </a:lnTo>
                  <a:lnTo>
                    <a:pt x="5042" y="1174"/>
                  </a:lnTo>
                  <a:lnTo>
                    <a:pt x="5040" y="1172"/>
                  </a:lnTo>
                  <a:lnTo>
                    <a:pt x="5040" y="1164"/>
                  </a:lnTo>
                  <a:lnTo>
                    <a:pt x="5040" y="1164"/>
                  </a:lnTo>
                  <a:lnTo>
                    <a:pt x="5048" y="1160"/>
                  </a:lnTo>
                  <a:lnTo>
                    <a:pt x="5056" y="1158"/>
                  </a:lnTo>
                  <a:lnTo>
                    <a:pt x="5072" y="1158"/>
                  </a:lnTo>
                  <a:lnTo>
                    <a:pt x="5090" y="1158"/>
                  </a:lnTo>
                  <a:lnTo>
                    <a:pt x="5106" y="1158"/>
                  </a:lnTo>
                  <a:lnTo>
                    <a:pt x="5106" y="1158"/>
                  </a:lnTo>
                  <a:lnTo>
                    <a:pt x="5116" y="1158"/>
                  </a:lnTo>
                  <a:lnTo>
                    <a:pt x="5124" y="1156"/>
                  </a:lnTo>
                  <a:lnTo>
                    <a:pt x="5132" y="1152"/>
                  </a:lnTo>
                  <a:lnTo>
                    <a:pt x="5134" y="1150"/>
                  </a:lnTo>
                  <a:lnTo>
                    <a:pt x="5136" y="1144"/>
                  </a:lnTo>
                  <a:lnTo>
                    <a:pt x="5136" y="1144"/>
                  </a:lnTo>
                  <a:lnTo>
                    <a:pt x="5138" y="1118"/>
                  </a:lnTo>
                  <a:lnTo>
                    <a:pt x="5138" y="1090"/>
                  </a:lnTo>
                  <a:lnTo>
                    <a:pt x="5138" y="1090"/>
                  </a:lnTo>
                  <a:lnTo>
                    <a:pt x="5136" y="964"/>
                  </a:lnTo>
                  <a:lnTo>
                    <a:pt x="5136" y="836"/>
                  </a:lnTo>
                  <a:lnTo>
                    <a:pt x="5136" y="836"/>
                  </a:lnTo>
                  <a:lnTo>
                    <a:pt x="5138" y="824"/>
                  </a:lnTo>
                  <a:lnTo>
                    <a:pt x="5140" y="812"/>
                  </a:lnTo>
                  <a:lnTo>
                    <a:pt x="5140" y="812"/>
                  </a:lnTo>
                  <a:lnTo>
                    <a:pt x="5144" y="808"/>
                  </a:lnTo>
                  <a:lnTo>
                    <a:pt x="5146" y="804"/>
                  </a:lnTo>
                  <a:lnTo>
                    <a:pt x="5146" y="804"/>
                  </a:lnTo>
                  <a:lnTo>
                    <a:pt x="5164" y="800"/>
                  </a:lnTo>
                  <a:lnTo>
                    <a:pt x="5182" y="798"/>
                  </a:lnTo>
                  <a:lnTo>
                    <a:pt x="5216" y="800"/>
                  </a:lnTo>
                  <a:lnTo>
                    <a:pt x="5216" y="800"/>
                  </a:lnTo>
                  <a:lnTo>
                    <a:pt x="5222" y="800"/>
                  </a:lnTo>
                  <a:lnTo>
                    <a:pt x="5228" y="802"/>
                  </a:lnTo>
                  <a:lnTo>
                    <a:pt x="5232" y="806"/>
                  </a:lnTo>
                  <a:lnTo>
                    <a:pt x="5236" y="810"/>
                  </a:lnTo>
                  <a:lnTo>
                    <a:pt x="5238" y="820"/>
                  </a:lnTo>
                  <a:lnTo>
                    <a:pt x="5240" y="832"/>
                  </a:lnTo>
                  <a:lnTo>
                    <a:pt x="5240" y="832"/>
                  </a:lnTo>
                  <a:lnTo>
                    <a:pt x="5238" y="884"/>
                  </a:lnTo>
                  <a:lnTo>
                    <a:pt x="5238" y="938"/>
                  </a:lnTo>
                  <a:lnTo>
                    <a:pt x="5238" y="1044"/>
                  </a:lnTo>
                  <a:lnTo>
                    <a:pt x="5238" y="1044"/>
                  </a:lnTo>
                  <a:lnTo>
                    <a:pt x="5238" y="1052"/>
                  </a:lnTo>
                  <a:lnTo>
                    <a:pt x="5238" y="1052"/>
                  </a:lnTo>
                  <a:lnTo>
                    <a:pt x="5244" y="1056"/>
                  </a:lnTo>
                  <a:lnTo>
                    <a:pt x="5250" y="1058"/>
                  </a:lnTo>
                  <a:lnTo>
                    <a:pt x="5264" y="1058"/>
                  </a:lnTo>
                  <a:lnTo>
                    <a:pt x="5278" y="1056"/>
                  </a:lnTo>
                  <a:lnTo>
                    <a:pt x="5290" y="1056"/>
                  </a:lnTo>
                  <a:lnTo>
                    <a:pt x="5290" y="1056"/>
                  </a:lnTo>
                  <a:lnTo>
                    <a:pt x="5300" y="1056"/>
                  </a:lnTo>
                  <a:lnTo>
                    <a:pt x="5300" y="1056"/>
                  </a:lnTo>
                  <a:lnTo>
                    <a:pt x="5316" y="1058"/>
                  </a:lnTo>
                  <a:lnTo>
                    <a:pt x="5324" y="1060"/>
                  </a:lnTo>
                  <a:lnTo>
                    <a:pt x="5332" y="1064"/>
                  </a:lnTo>
                  <a:lnTo>
                    <a:pt x="5332" y="1064"/>
                  </a:lnTo>
                  <a:lnTo>
                    <a:pt x="5336" y="1070"/>
                  </a:lnTo>
                  <a:lnTo>
                    <a:pt x="5338" y="1078"/>
                  </a:lnTo>
                  <a:lnTo>
                    <a:pt x="5340" y="1092"/>
                  </a:lnTo>
                  <a:lnTo>
                    <a:pt x="5340" y="1092"/>
                  </a:lnTo>
                  <a:lnTo>
                    <a:pt x="5344" y="1100"/>
                  </a:lnTo>
                  <a:lnTo>
                    <a:pt x="5344" y="1100"/>
                  </a:lnTo>
                  <a:lnTo>
                    <a:pt x="5350" y="1102"/>
                  </a:lnTo>
                  <a:lnTo>
                    <a:pt x="5358" y="1102"/>
                  </a:lnTo>
                  <a:lnTo>
                    <a:pt x="5372" y="1102"/>
                  </a:lnTo>
                  <a:lnTo>
                    <a:pt x="5372" y="1102"/>
                  </a:lnTo>
                  <a:lnTo>
                    <a:pt x="5392" y="1104"/>
                  </a:lnTo>
                  <a:lnTo>
                    <a:pt x="5400" y="1106"/>
                  </a:lnTo>
                  <a:lnTo>
                    <a:pt x="5404" y="1108"/>
                  </a:lnTo>
                  <a:lnTo>
                    <a:pt x="5406" y="1112"/>
                  </a:lnTo>
                  <a:lnTo>
                    <a:pt x="5410" y="1120"/>
                  </a:lnTo>
                  <a:lnTo>
                    <a:pt x="5412" y="1140"/>
                  </a:lnTo>
                  <a:lnTo>
                    <a:pt x="5412" y="1140"/>
                  </a:lnTo>
                  <a:lnTo>
                    <a:pt x="5412" y="1146"/>
                  </a:lnTo>
                  <a:lnTo>
                    <a:pt x="5414" y="1150"/>
                  </a:lnTo>
                  <a:lnTo>
                    <a:pt x="5414" y="1150"/>
                  </a:lnTo>
                  <a:lnTo>
                    <a:pt x="5432" y="1154"/>
                  </a:lnTo>
                  <a:lnTo>
                    <a:pt x="5448" y="1154"/>
                  </a:lnTo>
                  <a:lnTo>
                    <a:pt x="5466" y="1152"/>
                  </a:lnTo>
                  <a:lnTo>
                    <a:pt x="5482" y="1148"/>
                  </a:lnTo>
                  <a:lnTo>
                    <a:pt x="5482" y="1148"/>
                  </a:lnTo>
                  <a:lnTo>
                    <a:pt x="5484" y="1144"/>
                  </a:lnTo>
                  <a:lnTo>
                    <a:pt x="5486" y="1138"/>
                  </a:lnTo>
                  <a:lnTo>
                    <a:pt x="5486" y="1138"/>
                  </a:lnTo>
                  <a:lnTo>
                    <a:pt x="5486" y="1096"/>
                  </a:lnTo>
                  <a:lnTo>
                    <a:pt x="5486" y="1054"/>
                  </a:lnTo>
                  <a:lnTo>
                    <a:pt x="5486" y="1054"/>
                  </a:lnTo>
                  <a:lnTo>
                    <a:pt x="5488" y="1036"/>
                  </a:lnTo>
                  <a:lnTo>
                    <a:pt x="5490" y="1030"/>
                  </a:lnTo>
                  <a:lnTo>
                    <a:pt x="5492" y="1026"/>
                  </a:lnTo>
                  <a:lnTo>
                    <a:pt x="5498" y="1022"/>
                  </a:lnTo>
                  <a:lnTo>
                    <a:pt x="5504" y="1020"/>
                  </a:lnTo>
                  <a:lnTo>
                    <a:pt x="5522" y="1018"/>
                  </a:lnTo>
                  <a:lnTo>
                    <a:pt x="5522" y="1018"/>
                  </a:lnTo>
                  <a:lnTo>
                    <a:pt x="5536" y="1018"/>
                  </a:lnTo>
                  <a:lnTo>
                    <a:pt x="5542" y="1016"/>
                  </a:lnTo>
                  <a:lnTo>
                    <a:pt x="5548" y="1014"/>
                  </a:lnTo>
                  <a:lnTo>
                    <a:pt x="5548" y="1014"/>
                  </a:lnTo>
                  <a:lnTo>
                    <a:pt x="5550" y="1006"/>
                  </a:lnTo>
                  <a:lnTo>
                    <a:pt x="5552" y="1000"/>
                  </a:lnTo>
                  <a:lnTo>
                    <a:pt x="5552" y="1000"/>
                  </a:lnTo>
                  <a:lnTo>
                    <a:pt x="5552" y="994"/>
                  </a:lnTo>
                  <a:lnTo>
                    <a:pt x="5552" y="994"/>
                  </a:lnTo>
                  <a:lnTo>
                    <a:pt x="5552" y="970"/>
                  </a:lnTo>
                  <a:lnTo>
                    <a:pt x="5554" y="952"/>
                  </a:lnTo>
                  <a:lnTo>
                    <a:pt x="5556" y="938"/>
                  </a:lnTo>
                  <a:lnTo>
                    <a:pt x="5562" y="930"/>
                  </a:lnTo>
                  <a:lnTo>
                    <a:pt x="5570" y="924"/>
                  </a:lnTo>
                  <a:lnTo>
                    <a:pt x="5584" y="922"/>
                  </a:lnTo>
                  <a:lnTo>
                    <a:pt x="5602" y="922"/>
                  </a:lnTo>
                  <a:lnTo>
                    <a:pt x="5628" y="922"/>
                  </a:lnTo>
                  <a:lnTo>
                    <a:pt x="5628" y="922"/>
                  </a:lnTo>
                  <a:lnTo>
                    <a:pt x="5664" y="920"/>
                  </a:lnTo>
                  <a:lnTo>
                    <a:pt x="5674" y="920"/>
                  </a:lnTo>
                  <a:lnTo>
                    <a:pt x="5682" y="922"/>
                  </a:lnTo>
                  <a:lnTo>
                    <a:pt x="5692" y="926"/>
                  </a:lnTo>
                  <a:lnTo>
                    <a:pt x="5700" y="930"/>
                  </a:lnTo>
                  <a:lnTo>
                    <a:pt x="5700" y="930"/>
                  </a:lnTo>
                  <a:lnTo>
                    <a:pt x="5706" y="938"/>
                  </a:lnTo>
                  <a:lnTo>
                    <a:pt x="5706" y="944"/>
                  </a:lnTo>
                  <a:lnTo>
                    <a:pt x="5706" y="960"/>
                  </a:lnTo>
                  <a:lnTo>
                    <a:pt x="5706" y="960"/>
                  </a:lnTo>
                  <a:lnTo>
                    <a:pt x="5706" y="1222"/>
                  </a:lnTo>
                  <a:lnTo>
                    <a:pt x="5708" y="1484"/>
                  </a:lnTo>
                  <a:lnTo>
                    <a:pt x="5708" y="1484"/>
                  </a:lnTo>
                  <a:lnTo>
                    <a:pt x="5706" y="1502"/>
                  </a:lnTo>
                  <a:lnTo>
                    <a:pt x="5704" y="1508"/>
                  </a:lnTo>
                  <a:lnTo>
                    <a:pt x="5700" y="1512"/>
                  </a:lnTo>
                  <a:lnTo>
                    <a:pt x="5696" y="1516"/>
                  </a:lnTo>
                  <a:lnTo>
                    <a:pt x="5690" y="1518"/>
                  </a:lnTo>
                  <a:lnTo>
                    <a:pt x="5672" y="1518"/>
                  </a:lnTo>
                  <a:lnTo>
                    <a:pt x="5672" y="1518"/>
                  </a:lnTo>
                  <a:lnTo>
                    <a:pt x="66" y="1518"/>
                  </a:lnTo>
                  <a:lnTo>
                    <a:pt x="66" y="1518"/>
                  </a:lnTo>
                  <a:lnTo>
                    <a:pt x="30" y="1520"/>
                  </a:lnTo>
                  <a:lnTo>
                    <a:pt x="30" y="152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98" name="文本占位符 2"/>
          <p:cNvSpPr>
            <a:spLocks noGrp="1"/>
          </p:cNvSpPr>
          <p:nvPr>
            <p:ph type="body" sz="quarter" idx="10" hasCustomPrompt="1"/>
          </p:nvPr>
        </p:nvSpPr>
        <p:spPr>
          <a:xfrm>
            <a:off x="2326524" y="172677"/>
            <a:ext cx="4490952" cy="591551"/>
          </a:xfrm>
          <a:prstGeom prst="rect">
            <a:avLst/>
          </a:prstGeom>
        </p:spPr>
        <p:txBody>
          <a:bodyPr anchor="ctr"/>
          <a:lstStyle>
            <a:lvl1pPr marL="0" indent="0" algn="ctr">
              <a:buNone/>
              <a:defRPr b="1" baseline="0">
                <a:solidFill>
                  <a:schemeClr val="tx1">
                    <a:lumMod val="75000"/>
                    <a:lumOff val="25000"/>
                  </a:schemeClr>
                </a:solidFill>
                <a:latin typeface="Microsoft YaHei" charset="0"/>
                <a:ea typeface="Microsoft YaHei" charset="0"/>
                <a:cs typeface="Microsoft YaHei" charset="0"/>
              </a:defRPr>
            </a:lvl1pPr>
          </a:lstStyle>
          <a:p>
            <a:pPr lvl="0"/>
            <a:r>
              <a:rPr kumimoji="1" lang="en-US" altLang="zh-CN" dirty="0" smtClean="0"/>
              <a:t>TITLE</a:t>
            </a:r>
            <a:r>
              <a:rPr kumimoji="1" lang="zh-CN" altLang="en-US" dirty="0" smtClean="0"/>
              <a:t> </a:t>
            </a:r>
            <a:r>
              <a:rPr kumimoji="1" lang="en-US" altLang="zh-CN" dirty="0" smtClean="0"/>
              <a:t>HERE</a:t>
            </a:r>
            <a:endParaRPr kumimoji="1" lang="zh-CN" altLang="en-US" dirty="0"/>
          </a:p>
        </p:txBody>
      </p:sp>
    </p:spTree>
    <p:extLst>
      <p:ext uri="{BB962C8B-B14F-4D97-AF65-F5344CB8AC3E}">
        <p14:creationId xmlns:p14="http://schemas.microsoft.com/office/powerpoint/2010/main" val="116766839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5_标题幻灯片">
    <p:spTree>
      <p:nvGrpSpPr>
        <p:cNvPr id="1" name=""/>
        <p:cNvGrpSpPr/>
        <p:nvPr/>
      </p:nvGrpSpPr>
      <p:grpSpPr>
        <a:xfrm>
          <a:off x="0" y="0"/>
          <a:ext cx="0" cy="0"/>
          <a:chOff x="0" y="0"/>
          <a:chExt cx="0" cy="0"/>
        </a:xfrm>
      </p:grpSpPr>
      <p:sp>
        <p:nvSpPr>
          <p:cNvPr id="2" name="矩形 1"/>
          <p:cNvSpPr/>
          <p:nvPr userDrawn="1"/>
        </p:nvSpPr>
        <p:spPr>
          <a:xfrm flipH="1">
            <a:off x="4453247" y="1"/>
            <a:ext cx="469075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800"/>
          </a:p>
        </p:txBody>
      </p:sp>
    </p:spTree>
    <p:extLst>
      <p:ext uri="{BB962C8B-B14F-4D97-AF65-F5344CB8AC3E}">
        <p14:creationId xmlns:p14="http://schemas.microsoft.com/office/powerpoint/2010/main" val="333009788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内容页">
    <p:spTree>
      <p:nvGrpSpPr>
        <p:cNvPr id="1" name=""/>
        <p:cNvGrpSpPr/>
        <p:nvPr/>
      </p:nvGrpSpPr>
      <p:grpSpPr>
        <a:xfrm>
          <a:off x="0" y="0"/>
          <a:ext cx="0" cy="0"/>
          <a:chOff x="0" y="0"/>
          <a:chExt cx="0" cy="0"/>
        </a:xfrm>
      </p:grpSpPr>
      <p:grpSp>
        <p:nvGrpSpPr>
          <p:cNvPr id="2" name="组 3"/>
          <p:cNvGrpSpPr/>
          <p:nvPr userDrawn="1"/>
        </p:nvGrpSpPr>
        <p:grpSpPr>
          <a:xfrm>
            <a:off x="763828" y="588"/>
            <a:ext cx="763830" cy="1018440"/>
            <a:chOff x="1248229" y="0"/>
            <a:chExt cx="1248229" cy="1248229"/>
          </a:xfrm>
        </p:grpSpPr>
        <p:sp>
          <p:nvSpPr>
            <p:cNvPr id="5" name="矩形 4"/>
            <p:cNvSpPr/>
            <p:nvPr userDrawn="1"/>
          </p:nvSpPr>
          <p:spPr>
            <a:xfrm>
              <a:off x="1248229" y="0"/>
              <a:ext cx="1248229" cy="2080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6" name="矩形 5"/>
            <p:cNvSpPr/>
            <p:nvPr userDrawn="1"/>
          </p:nvSpPr>
          <p:spPr>
            <a:xfrm>
              <a:off x="1248229" y="208038"/>
              <a:ext cx="1248229" cy="2080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7" name="矩形 6"/>
            <p:cNvSpPr/>
            <p:nvPr userDrawn="1"/>
          </p:nvSpPr>
          <p:spPr>
            <a:xfrm>
              <a:off x="1248229" y="416077"/>
              <a:ext cx="1248229" cy="2080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8" name="矩形 7"/>
            <p:cNvSpPr/>
            <p:nvPr userDrawn="1"/>
          </p:nvSpPr>
          <p:spPr>
            <a:xfrm>
              <a:off x="1248229" y="624115"/>
              <a:ext cx="1248229" cy="2080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9" name="矩形 8"/>
            <p:cNvSpPr/>
            <p:nvPr userDrawn="1"/>
          </p:nvSpPr>
          <p:spPr>
            <a:xfrm>
              <a:off x="1248229" y="832153"/>
              <a:ext cx="1248229" cy="2080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10" name="矩形 9"/>
            <p:cNvSpPr/>
            <p:nvPr userDrawn="1"/>
          </p:nvSpPr>
          <p:spPr>
            <a:xfrm>
              <a:off x="1248229" y="1040191"/>
              <a:ext cx="1248229" cy="2080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grpSp>
        <p:nvGrpSpPr>
          <p:cNvPr id="3" name="组 10"/>
          <p:cNvGrpSpPr/>
          <p:nvPr userDrawn="1"/>
        </p:nvGrpSpPr>
        <p:grpSpPr>
          <a:xfrm>
            <a:off x="1527659" y="587"/>
            <a:ext cx="772808" cy="1030411"/>
            <a:chOff x="2496456" y="-1"/>
            <a:chExt cx="1262899" cy="1262899"/>
          </a:xfrm>
        </p:grpSpPr>
        <p:sp>
          <p:nvSpPr>
            <p:cNvPr id="12" name="直角三角形 11"/>
            <p:cNvSpPr/>
            <p:nvPr userDrawn="1"/>
          </p:nvSpPr>
          <p:spPr>
            <a:xfrm>
              <a:off x="2496458" y="0"/>
              <a:ext cx="1248229" cy="1248229"/>
            </a:xfrm>
            <a:prstGeom prst="r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13" name="直角三角形 12"/>
            <p:cNvSpPr/>
            <p:nvPr userDrawn="1"/>
          </p:nvSpPr>
          <p:spPr>
            <a:xfrm rot="10800000">
              <a:off x="2496456" y="-1"/>
              <a:ext cx="1262899" cy="1262899"/>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grpSp>
        <p:nvGrpSpPr>
          <p:cNvPr id="4" name="组 13"/>
          <p:cNvGrpSpPr/>
          <p:nvPr userDrawn="1"/>
        </p:nvGrpSpPr>
        <p:grpSpPr>
          <a:xfrm>
            <a:off x="-1" y="588"/>
            <a:ext cx="763831" cy="1018440"/>
            <a:chOff x="0" y="0"/>
            <a:chExt cx="1248230" cy="1248229"/>
          </a:xfrm>
        </p:grpSpPr>
        <p:sp>
          <p:nvSpPr>
            <p:cNvPr id="15" name="矩形 14"/>
            <p:cNvSpPr/>
            <p:nvPr userDrawn="1"/>
          </p:nvSpPr>
          <p:spPr>
            <a:xfrm>
              <a:off x="0" y="0"/>
              <a:ext cx="1248229" cy="1248229"/>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16" name="矩形 15"/>
            <p:cNvSpPr/>
            <p:nvPr userDrawn="1"/>
          </p:nvSpPr>
          <p:spPr>
            <a:xfrm rot="5400000">
              <a:off x="520096" y="520096"/>
              <a:ext cx="1248229" cy="208038"/>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17" name="矩形 16"/>
            <p:cNvSpPr/>
            <p:nvPr userDrawn="1"/>
          </p:nvSpPr>
          <p:spPr>
            <a:xfrm rot="5400000">
              <a:off x="312058" y="520096"/>
              <a:ext cx="1248229" cy="20803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18" name="矩形 17"/>
            <p:cNvSpPr/>
            <p:nvPr userDrawn="1"/>
          </p:nvSpPr>
          <p:spPr>
            <a:xfrm rot="5400000">
              <a:off x="104019" y="520096"/>
              <a:ext cx="1248229" cy="208038"/>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19" name="矩形 18"/>
            <p:cNvSpPr/>
            <p:nvPr userDrawn="1"/>
          </p:nvSpPr>
          <p:spPr>
            <a:xfrm rot="5400000">
              <a:off x="-104019" y="520096"/>
              <a:ext cx="1248229" cy="20803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20" name="矩形 19"/>
            <p:cNvSpPr/>
            <p:nvPr userDrawn="1"/>
          </p:nvSpPr>
          <p:spPr>
            <a:xfrm rot="5400000">
              <a:off x="-312057" y="520096"/>
              <a:ext cx="1248229" cy="208038"/>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21" name="矩形 20"/>
            <p:cNvSpPr/>
            <p:nvPr userDrawn="1"/>
          </p:nvSpPr>
          <p:spPr>
            <a:xfrm rot="5400000">
              <a:off x="-520095" y="520096"/>
              <a:ext cx="1248229" cy="20803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grpSp>
        <p:nvGrpSpPr>
          <p:cNvPr id="11" name="组 21"/>
          <p:cNvGrpSpPr/>
          <p:nvPr userDrawn="1"/>
        </p:nvGrpSpPr>
        <p:grpSpPr>
          <a:xfrm>
            <a:off x="2300466" y="588"/>
            <a:ext cx="763830" cy="1018440"/>
            <a:chOff x="3725324" y="1238432"/>
            <a:chExt cx="1248229" cy="1248229"/>
          </a:xfrm>
        </p:grpSpPr>
        <p:sp>
          <p:nvSpPr>
            <p:cNvPr id="23" name="矩形 22"/>
            <p:cNvSpPr/>
            <p:nvPr userDrawn="1"/>
          </p:nvSpPr>
          <p:spPr>
            <a:xfrm>
              <a:off x="3725324" y="1238432"/>
              <a:ext cx="1248229" cy="20803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24" name="矩形 23"/>
            <p:cNvSpPr/>
            <p:nvPr userDrawn="1"/>
          </p:nvSpPr>
          <p:spPr>
            <a:xfrm>
              <a:off x="3725324" y="1446470"/>
              <a:ext cx="1248229" cy="20803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25" name="矩形 24"/>
            <p:cNvSpPr/>
            <p:nvPr userDrawn="1"/>
          </p:nvSpPr>
          <p:spPr>
            <a:xfrm>
              <a:off x="3725324" y="1654509"/>
              <a:ext cx="1248229" cy="20803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26" name="矩形 25"/>
            <p:cNvSpPr/>
            <p:nvPr userDrawn="1"/>
          </p:nvSpPr>
          <p:spPr>
            <a:xfrm>
              <a:off x="3725324" y="1862547"/>
              <a:ext cx="1248229" cy="20803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27" name="矩形 26"/>
            <p:cNvSpPr/>
            <p:nvPr userDrawn="1"/>
          </p:nvSpPr>
          <p:spPr>
            <a:xfrm>
              <a:off x="3725324" y="2070585"/>
              <a:ext cx="1248229" cy="20803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28" name="矩形 27"/>
            <p:cNvSpPr/>
            <p:nvPr userDrawn="1"/>
          </p:nvSpPr>
          <p:spPr>
            <a:xfrm>
              <a:off x="3725324" y="2278623"/>
              <a:ext cx="1248229" cy="20803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grpSp>
        <p:nvGrpSpPr>
          <p:cNvPr id="14" name="组 28"/>
          <p:cNvGrpSpPr/>
          <p:nvPr userDrawn="1"/>
        </p:nvGrpSpPr>
        <p:grpSpPr>
          <a:xfrm>
            <a:off x="5328398" y="7663"/>
            <a:ext cx="763830" cy="1018440"/>
            <a:chOff x="2336" y="2502549"/>
            <a:chExt cx="1248229" cy="1248229"/>
          </a:xfrm>
        </p:grpSpPr>
        <p:sp>
          <p:nvSpPr>
            <p:cNvPr id="30" name="矩形 29"/>
            <p:cNvSpPr/>
            <p:nvPr userDrawn="1"/>
          </p:nvSpPr>
          <p:spPr>
            <a:xfrm rot="5400000">
              <a:off x="2336" y="2502549"/>
              <a:ext cx="1248229" cy="12482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nvGrpSpPr>
            <p:cNvPr id="22" name="组 30"/>
            <p:cNvGrpSpPr/>
            <p:nvPr userDrawn="1"/>
          </p:nvGrpSpPr>
          <p:grpSpPr>
            <a:xfrm>
              <a:off x="179050" y="2677296"/>
              <a:ext cx="894800" cy="898734"/>
              <a:chOff x="208038" y="2761329"/>
              <a:chExt cx="894800" cy="898734"/>
            </a:xfrm>
            <a:solidFill>
              <a:schemeClr val="accent1">
                <a:lumMod val="20000"/>
                <a:lumOff val="80000"/>
              </a:schemeClr>
            </a:solidFill>
          </p:grpSpPr>
          <p:sp>
            <p:nvSpPr>
              <p:cNvPr id="32" name="矩形 31"/>
              <p:cNvSpPr/>
              <p:nvPr userDrawn="1"/>
            </p:nvSpPr>
            <p:spPr>
              <a:xfrm rot="5400000">
                <a:off x="743259" y="2767420"/>
                <a:ext cx="359240" cy="3592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33" name="矩形 32"/>
              <p:cNvSpPr/>
              <p:nvPr userDrawn="1"/>
            </p:nvSpPr>
            <p:spPr>
              <a:xfrm rot="5400000">
                <a:off x="208038" y="2761329"/>
                <a:ext cx="359240" cy="3592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34" name="矩形 33"/>
              <p:cNvSpPr/>
              <p:nvPr userDrawn="1"/>
            </p:nvSpPr>
            <p:spPr>
              <a:xfrm rot="5400000">
                <a:off x="743598" y="3300823"/>
                <a:ext cx="359240" cy="3592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35" name="矩形 34"/>
              <p:cNvSpPr/>
              <p:nvPr userDrawn="1"/>
            </p:nvSpPr>
            <p:spPr>
              <a:xfrm rot="5400000">
                <a:off x="208377" y="3294732"/>
                <a:ext cx="359240" cy="3592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grpSp>
      <p:sp>
        <p:nvSpPr>
          <p:cNvPr id="36" name="矩形 35"/>
          <p:cNvSpPr/>
          <p:nvPr userDrawn="1"/>
        </p:nvSpPr>
        <p:spPr>
          <a:xfrm>
            <a:off x="6090798" y="7670"/>
            <a:ext cx="763824" cy="1018432"/>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nvGrpSpPr>
          <p:cNvPr id="29" name="组 36"/>
          <p:cNvGrpSpPr/>
          <p:nvPr userDrawn="1"/>
        </p:nvGrpSpPr>
        <p:grpSpPr>
          <a:xfrm>
            <a:off x="7627433" y="1288"/>
            <a:ext cx="763831" cy="1024815"/>
            <a:chOff x="3759350" y="2494736"/>
            <a:chExt cx="1248230" cy="1256042"/>
          </a:xfrm>
        </p:grpSpPr>
        <p:sp>
          <p:nvSpPr>
            <p:cNvPr id="38" name="矩形 37"/>
            <p:cNvSpPr/>
            <p:nvPr userDrawn="1"/>
          </p:nvSpPr>
          <p:spPr>
            <a:xfrm>
              <a:off x="3759350" y="2494736"/>
              <a:ext cx="1248230" cy="1256042"/>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nvGrpSpPr>
            <p:cNvPr id="31" name="组 38"/>
            <p:cNvGrpSpPr/>
            <p:nvPr userDrawn="1"/>
          </p:nvGrpSpPr>
          <p:grpSpPr>
            <a:xfrm>
              <a:off x="3774026" y="2495224"/>
              <a:ext cx="1233548" cy="1233548"/>
              <a:chOff x="3774026" y="2495224"/>
              <a:chExt cx="1189544" cy="1189544"/>
            </a:xfrm>
          </p:grpSpPr>
          <p:sp>
            <p:nvSpPr>
              <p:cNvPr id="40" name="椭圆 39"/>
              <p:cNvSpPr/>
              <p:nvPr userDrawn="1"/>
            </p:nvSpPr>
            <p:spPr>
              <a:xfrm>
                <a:off x="3774026" y="2495224"/>
                <a:ext cx="594772" cy="594772"/>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41" name="椭圆 40"/>
              <p:cNvSpPr/>
              <p:nvPr userDrawn="1"/>
            </p:nvSpPr>
            <p:spPr>
              <a:xfrm>
                <a:off x="4368798" y="2495224"/>
                <a:ext cx="594772" cy="594772"/>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42" name="椭圆 41"/>
              <p:cNvSpPr/>
              <p:nvPr userDrawn="1"/>
            </p:nvSpPr>
            <p:spPr>
              <a:xfrm>
                <a:off x="3774026" y="3089996"/>
                <a:ext cx="594772" cy="594772"/>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43" name="椭圆 42"/>
              <p:cNvSpPr/>
              <p:nvPr userDrawn="1"/>
            </p:nvSpPr>
            <p:spPr>
              <a:xfrm>
                <a:off x="4368798" y="3089996"/>
                <a:ext cx="594772" cy="594772"/>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grpSp>
      <p:grpSp>
        <p:nvGrpSpPr>
          <p:cNvPr id="37" name="组 43"/>
          <p:cNvGrpSpPr/>
          <p:nvPr userDrawn="1"/>
        </p:nvGrpSpPr>
        <p:grpSpPr>
          <a:xfrm>
            <a:off x="6859114" y="-27215"/>
            <a:ext cx="772808" cy="1060000"/>
            <a:chOff x="1886852" y="1870267"/>
            <a:chExt cx="951721" cy="959102"/>
          </a:xfrm>
        </p:grpSpPr>
        <p:sp>
          <p:nvSpPr>
            <p:cNvPr id="45" name="直角三角形 44"/>
            <p:cNvSpPr/>
            <p:nvPr userDrawn="1"/>
          </p:nvSpPr>
          <p:spPr>
            <a:xfrm rot="5400000">
              <a:off x="1886854" y="1888703"/>
              <a:ext cx="940666" cy="940666"/>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46" name="直角三角形 45"/>
            <p:cNvSpPr/>
            <p:nvPr userDrawn="1"/>
          </p:nvSpPr>
          <p:spPr>
            <a:xfrm rot="16200000">
              <a:off x="1886852" y="1870267"/>
              <a:ext cx="951721" cy="951721"/>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grpSp>
        <p:nvGrpSpPr>
          <p:cNvPr id="39" name="组 46"/>
          <p:cNvGrpSpPr/>
          <p:nvPr userDrawn="1"/>
        </p:nvGrpSpPr>
        <p:grpSpPr>
          <a:xfrm rot="10800000">
            <a:off x="3057690" y="-5617"/>
            <a:ext cx="772808" cy="1038401"/>
            <a:chOff x="1886852" y="1870267"/>
            <a:chExt cx="951721" cy="959102"/>
          </a:xfrm>
        </p:grpSpPr>
        <p:sp>
          <p:nvSpPr>
            <p:cNvPr id="48" name="直角三角形 47"/>
            <p:cNvSpPr/>
            <p:nvPr userDrawn="1"/>
          </p:nvSpPr>
          <p:spPr>
            <a:xfrm rot="5400000">
              <a:off x="1886854" y="1888703"/>
              <a:ext cx="940666" cy="940666"/>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49" name="直角三角形 48"/>
            <p:cNvSpPr/>
            <p:nvPr userDrawn="1"/>
          </p:nvSpPr>
          <p:spPr>
            <a:xfrm rot="16200000">
              <a:off x="1886852" y="1870267"/>
              <a:ext cx="951721" cy="951721"/>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grpSp>
        <p:nvGrpSpPr>
          <p:cNvPr id="44" name="组 49"/>
          <p:cNvGrpSpPr/>
          <p:nvPr userDrawn="1"/>
        </p:nvGrpSpPr>
        <p:grpSpPr>
          <a:xfrm rot="16200000">
            <a:off x="8252864" y="128594"/>
            <a:ext cx="1018440" cy="763831"/>
            <a:chOff x="0" y="1248227"/>
            <a:chExt cx="1248229" cy="1248230"/>
          </a:xfrm>
        </p:grpSpPr>
        <p:sp>
          <p:nvSpPr>
            <p:cNvPr id="51" name="矩形 50"/>
            <p:cNvSpPr/>
            <p:nvPr userDrawn="1"/>
          </p:nvSpPr>
          <p:spPr>
            <a:xfrm>
              <a:off x="0" y="1248228"/>
              <a:ext cx="1248229" cy="1248229"/>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52" name="三角形 51"/>
            <p:cNvSpPr/>
            <p:nvPr userDrawn="1"/>
          </p:nvSpPr>
          <p:spPr>
            <a:xfrm>
              <a:off x="0" y="1248227"/>
              <a:ext cx="1248225" cy="624115"/>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53" name="三角形 52"/>
            <p:cNvSpPr/>
            <p:nvPr userDrawn="1"/>
          </p:nvSpPr>
          <p:spPr>
            <a:xfrm>
              <a:off x="1" y="1872342"/>
              <a:ext cx="1248225" cy="624115"/>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grpSp>
        <p:nvGrpSpPr>
          <p:cNvPr id="47" name="组 53"/>
          <p:cNvGrpSpPr/>
          <p:nvPr userDrawn="1"/>
        </p:nvGrpSpPr>
        <p:grpSpPr>
          <a:xfrm>
            <a:off x="3810414" y="7666"/>
            <a:ext cx="763830" cy="1018440"/>
            <a:chOff x="1248229" y="0"/>
            <a:chExt cx="1248229" cy="1248229"/>
          </a:xfrm>
        </p:grpSpPr>
        <p:sp>
          <p:nvSpPr>
            <p:cNvPr id="55" name="矩形 54"/>
            <p:cNvSpPr/>
            <p:nvPr userDrawn="1"/>
          </p:nvSpPr>
          <p:spPr>
            <a:xfrm>
              <a:off x="1248229" y="0"/>
              <a:ext cx="1248229" cy="2080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56" name="矩形 55"/>
            <p:cNvSpPr/>
            <p:nvPr userDrawn="1"/>
          </p:nvSpPr>
          <p:spPr>
            <a:xfrm>
              <a:off x="1248229" y="208038"/>
              <a:ext cx="1248229" cy="2080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57" name="矩形 56"/>
            <p:cNvSpPr/>
            <p:nvPr userDrawn="1"/>
          </p:nvSpPr>
          <p:spPr>
            <a:xfrm>
              <a:off x="1248229" y="416077"/>
              <a:ext cx="1248229" cy="2080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58" name="矩形 57"/>
            <p:cNvSpPr/>
            <p:nvPr userDrawn="1"/>
          </p:nvSpPr>
          <p:spPr>
            <a:xfrm>
              <a:off x="1248229" y="624115"/>
              <a:ext cx="1248229" cy="2080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59" name="矩形 58"/>
            <p:cNvSpPr/>
            <p:nvPr userDrawn="1"/>
          </p:nvSpPr>
          <p:spPr>
            <a:xfrm>
              <a:off x="1248229" y="832153"/>
              <a:ext cx="1248229" cy="2080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60" name="矩形 59"/>
            <p:cNvSpPr/>
            <p:nvPr userDrawn="1"/>
          </p:nvSpPr>
          <p:spPr>
            <a:xfrm>
              <a:off x="1248229" y="1040191"/>
              <a:ext cx="1248229" cy="2080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grpSp>
        <p:nvGrpSpPr>
          <p:cNvPr id="50" name="组 60"/>
          <p:cNvGrpSpPr/>
          <p:nvPr userDrawn="1"/>
        </p:nvGrpSpPr>
        <p:grpSpPr>
          <a:xfrm>
            <a:off x="4574245" y="7666"/>
            <a:ext cx="772808" cy="1030411"/>
            <a:chOff x="2496456" y="-1"/>
            <a:chExt cx="1262899" cy="1262899"/>
          </a:xfrm>
        </p:grpSpPr>
        <p:sp>
          <p:nvSpPr>
            <p:cNvPr id="62" name="直角三角形 61"/>
            <p:cNvSpPr/>
            <p:nvPr userDrawn="1"/>
          </p:nvSpPr>
          <p:spPr>
            <a:xfrm>
              <a:off x="2496458" y="0"/>
              <a:ext cx="1248229" cy="1248229"/>
            </a:xfrm>
            <a:prstGeom prst="r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63" name="直角三角形 62"/>
            <p:cNvSpPr/>
            <p:nvPr userDrawn="1"/>
          </p:nvSpPr>
          <p:spPr>
            <a:xfrm rot="10800000">
              <a:off x="2496456" y="-1"/>
              <a:ext cx="1262899" cy="1262899"/>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grpSp>
      <p:sp>
        <p:nvSpPr>
          <p:cNvPr id="65" name="文本占位符 64"/>
          <p:cNvSpPr>
            <a:spLocks noGrp="1"/>
          </p:cNvSpPr>
          <p:nvPr>
            <p:ph type="body" sz="quarter" idx="10"/>
          </p:nvPr>
        </p:nvSpPr>
        <p:spPr>
          <a:xfrm>
            <a:off x="209707" y="1198953"/>
            <a:ext cx="2635904" cy="572994"/>
          </a:xfrm>
          <a:prstGeom prst="rect">
            <a:avLst/>
          </a:prstGeom>
        </p:spPr>
        <p:txBody>
          <a:bodyPr anchor="ctr"/>
          <a:lstStyle>
            <a:lvl1pPr marL="0" indent="0" algn="l">
              <a:buNone/>
              <a:defRPr b="1">
                <a:solidFill>
                  <a:schemeClr val="accent1"/>
                </a:solidFill>
              </a:defRPr>
            </a:lvl1pPr>
          </a:lstStyle>
          <a:p>
            <a:pPr lvl="0"/>
            <a:endParaRPr kumimoji="1" lang="zh-CN" altLang="en-US"/>
          </a:p>
        </p:txBody>
      </p:sp>
    </p:spTree>
    <p:extLst>
      <p:ext uri="{BB962C8B-B14F-4D97-AF65-F5344CB8AC3E}">
        <p14:creationId xmlns:p14="http://schemas.microsoft.com/office/powerpoint/2010/main" val="3486197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图片与标题">
    <p:spTree>
      <p:nvGrpSpPr>
        <p:cNvPr id="1" name=""/>
        <p:cNvGrpSpPr/>
        <p:nvPr/>
      </p:nvGrpSpPr>
      <p:grpSpPr>
        <a:xfrm>
          <a:off x="0" y="0"/>
          <a:ext cx="0" cy="0"/>
          <a:chOff x="0" y="0"/>
          <a:chExt cx="0" cy="0"/>
        </a:xfrm>
      </p:grpSpPr>
      <p:grpSp>
        <p:nvGrpSpPr>
          <p:cNvPr id="2" name="组合 7"/>
          <p:cNvGrpSpPr/>
          <p:nvPr userDrawn="1"/>
        </p:nvGrpSpPr>
        <p:grpSpPr>
          <a:xfrm>
            <a:off x="0" y="1"/>
            <a:ext cx="9144000" cy="6841981"/>
            <a:chOff x="0" y="1"/>
            <a:chExt cx="9144000" cy="5143500"/>
          </a:xfrm>
        </p:grpSpPr>
        <p:sp>
          <p:nvSpPr>
            <p:cNvPr id="9" name="Freeform 254"/>
            <p:cNvSpPr>
              <a:spLocks/>
            </p:cNvSpPr>
            <p:nvPr/>
          </p:nvSpPr>
          <p:spPr bwMode="auto">
            <a:xfrm>
              <a:off x="7475389" y="1"/>
              <a:ext cx="1031363" cy="716848"/>
            </a:xfrm>
            <a:custGeom>
              <a:avLst/>
              <a:gdLst>
                <a:gd name="T0" fmla="*/ 3249 w 3249"/>
                <a:gd name="T1" fmla="*/ 2063 h 2253"/>
                <a:gd name="T2" fmla="*/ 2632 w 3249"/>
                <a:gd name="T3" fmla="*/ 0 h 2253"/>
                <a:gd name="T4" fmla="*/ 522 w 3249"/>
                <a:gd name="T5" fmla="*/ 0 h 2253"/>
                <a:gd name="T6" fmla="*/ 0 w 3249"/>
                <a:gd name="T7" fmla="*/ 2253 h 2253"/>
                <a:gd name="T8" fmla="*/ 3249 w 3249"/>
                <a:gd name="T9" fmla="*/ 2063 h 2253"/>
              </a:gdLst>
              <a:ahLst/>
              <a:cxnLst>
                <a:cxn ang="0">
                  <a:pos x="T0" y="T1"/>
                </a:cxn>
                <a:cxn ang="0">
                  <a:pos x="T2" y="T3"/>
                </a:cxn>
                <a:cxn ang="0">
                  <a:pos x="T4" y="T5"/>
                </a:cxn>
                <a:cxn ang="0">
                  <a:pos x="T6" y="T7"/>
                </a:cxn>
                <a:cxn ang="0">
                  <a:pos x="T8" y="T9"/>
                </a:cxn>
              </a:cxnLst>
              <a:rect l="0" t="0" r="r" b="b"/>
              <a:pathLst>
                <a:path w="3249" h="2253">
                  <a:moveTo>
                    <a:pt x="3249" y="2063"/>
                  </a:moveTo>
                  <a:lnTo>
                    <a:pt x="2632" y="0"/>
                  </a:lnTo>
                  <a:lnTo>
                    <a:pt x="522" y="0"/>
                  </a:lnTo>
                  <a:lnTo>
                    <a:pt x="0" y="2253"/>
                  </a:lnTo>
                  <a:lnTo>
                    <a:pt x="3249" y="2063"/>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0" name="Freeform 255"/>
            <p:cNvSpPr>
              <a:spLocks/>
            </p:cNvSpPr>
            <p:nvPr/>
          </p:nvSpPr>
          <p:spPr bwMode="auto">
            <a:xfrm>
              <a:off x="8311285" y="1"/>
              <a:ext cx="829539" cy="656448"/>
            </a:xfrm>
            <a:custGeom>
              <a:avLst/>
              <a:gdLst>
                <a:gd name="T0" fmla="*/ 0 w 2609"/>
                <a:gd name="T1" fmla="*/ 0 h 2063"/>
                <a:gd name="T2" fmla="*/ 617 w 2609"/>
                <a:gd name="T3" fmla="*/ 2063 h 2063"/>
                <a:gd name="T4" fmla="*/ 2609 w 2609"/>
                <a:gd name="T5" fmla="*/ 0 h 2063"/>
                <a:gd name="T6" fmla="*/ 0 w 2609"/>
                <a:gd name="T7" fmla="*/ 0 h 2063"/>
              </a:gdLst>
              <a:ahLst/>
              <a:cxnLst>
                <a:cxn ang="0">
                  <a:pos x="T0" y="T1"/>
                </a:cxn>
                <a:cxn ang="0">
                  <a:pos x="T2" y="T3"/>
                </a:cxn>
                <a:cxn ang="0">
                  <a:pos x="T4" y="T5"/>
                </a:cxn>
                <a:cxn ang="0">
                  <a:pos x="T6" y="T7"/>
                </a:cxn>
              </a:cxnLst>
              <a:rect l="0" t="0" r="r" b="b"/>
              <a:pathLst>
                <a:path w="2609" h="2063">
                  <a:moveTo>
                    <a:pt x="0" y="0"/>
                  </a:moveTo>
                  <a:lnTo>
                    <a:pt x="617" y="2063"/>
                  </a:lnTo>
                  <a:lnTo>
                    <a:pt x="2609" y="0"/>
                  </a:lnTo>
                  <a:lnTo>
                    <a:pt x="0" y="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1" name="Freeform 256"/>
            <p:cNvSpPr>
              <a:spLocks/>
            </p:cNvSpPr>
            <p:nvPr/>
          </p:nvSpPr>
          <p:spPr bwMode="auto">
            <a:xfrm>
              <a:off x="8506751" y="1"/>
              <a:ext cx="634074" cy="1506810"/>
            </a:xfrm>
            <a:custGeom>
              <a:avLst/>
              <a:gdLst>
                <a:gd name="T0" fmla="*/ 1992 w 1992"/>
                <a:gd name="T1" fmla="*/ 3393 h 4737"/>
                <a:gd name="T2" fmla="*/ 1992 w 1992"/>
                <a:gd name="T3" fmla="*/ 0 h 4737"/>
                <a:gd name="T4" fmla="*/ 0 w 1992"/>
                <a:gd name="T5" fmla="*/ 2063 h 4737"/>
                <a:gd name="T6" fmla="*/ 3 w 1992"/>
                <a:gd name="T7" fmla="*/ 4737 h 4737"/>
                <a:gd name="T8" fmla="*/ 1992 w 1992"/>
                <a:gd name="T9" fmla="*/ 3393 h 4737"/>
              </a:gdLst>
              <a:ahLst/>
              <a:cxnLst>
                <a:cxn ang="0">
                  <a:pos x="T0" y="T1"/>
                </a:cxn>
                <a:cxn ang="0">
                  <a:pos x="T2" y="T3"/>
                </a:cxn>
                <a:cxn ang="0">
                  <a:pos x="T4" y="T5"/>
                </a:cxn>
                <a:cxn ang="0">
                  <a:pos x="T6" y="T7"/>
                </a:cxn>
                <a:cxn ang="0">
                  <a:pos x="T8" y="T9"/>
                </a:cxn>
              </a:cxnLst>
              <a:rect l="0" t="0" r="r" b="b"/>
              <a:pathLst>
                <a:path w="1992" h="4737">
                  <a:moveTo>
                    <a:pt x="1992" y="3393"/>
                  </a:moveTo>
                  <a:lnTo>
                    <a:pt x="1992" y="0"/>
                  </a:lnTo>
                  <a:lnTo>
                    <a:pt x="0" y="2063"/>
                  </a:lnTo>
                  <a:lnTo>
                    <a:pt x="3" y="4737"/>
                  </a:lnTo>
                  <a:lnTo>
                    <a:pt x="1992" y="3393"/>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2" name="Freeform 257"/>
            <p:cNvSpPr>
              <a:spLocks/>
            </p:cNvSpPr>
            <p:nvPr/>
          </p:nvSpPr>
          <p:spPr bwMode="auto">
            <a:xfrm>
              <a:off x="7211589" y="716849"/>
              <a:ext cx="1296751" cy="1195275"/>
            </a:xfrm>
            <a:custGeom>
              <a:avLst/>
              <a:gdLst>
                <a:gd name="T0" fmla="*/ 826 w 4078"/>
                <a:gd name="T1" fmla="*/ 0 h 3763"/>
                <a:gd name="T2" fmla="*/ 0 w 4078"/>
                <a:gd name="T3" fmla="*/ 3567 h 3763"/>
                <a:gd name="T4" fmla="*/ 2752 w 4078"/>
                <a:gd name="T5" fmla="*/ 3763 h 3763"/>
                <a:gd name="T6" fmla="*/ 4078 w 4078"/>
                <a:gd name="T7" fmla="*/ 2484 h 3763"/>
                <a:gd name="T8" fmla="*/ 826 w 4078"/>
                <a:gd name="T9" fmla="*/ 0 h 3763"/>
              </a:gdLst>
              <a:ahLst/>
              <a:cxnLst>
                <a:cxn ang="0">
                  <a:pos x="T0" y="T1"/>
                </a:cxn>
                <a:cxn ang="0">
                  <a:pos x="T2" y="T3"/>
                </a:cxn>
                <a:cxn ang="0">
                  <a:pos x="T4" y="T5"/>
                </a:cxn>
                <a:cxn ang="0">
                  <a:pos x="T6" y="T7"/>
                </a:cxn>
                <a:cxn ang="0">
                  <a:pos x="T8" y="T9"/>
                </a:cxn>
              </a:cxnLst>
              <a:rect l="0" t="0" r="r" b="b"/>
              <a:pathLst>
                <a:path w="4078" h="3763">
                  <a:moveTo>
                    <a:pt x="826" y="0"/>
                  </a:moveTo>
                  <a:lnTo>
                    <a:pt x="0" y="3567"/>
                  </a:lnTo>
                  <a:lnTo>
                    <a:pt x="2752" y="3763"/>
                  </a:lnTo>
                  <a:lnTo>
                    <a:pt x="4078" y="2484"/>
                  </a:lnTo>
                  <a:lnTo>
                    <a:pt x="826"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3" name="Freeform 258"/>
            <p:cNvSpPr>
              <a:spLocks/>
            </p:cNvSpPr>
            <p:nvPr/>
          </p:nvSpPr>
          <p:spPr bwMode="auto">
            <a:xfrm>
              <a:off x="6455151" y="1"/>
              <a:ext cx="1185510" cy="821752"/>
            </a:xfrm>
            <a:custGeom>
              <a:avLst/>
              <a:gdLst>
                <a:gd name="T0" fmla="*/ 3209 w 3731"/>
                <a:gd name="T1" fmla="*/ 2253 h 2586"/>
                <a:gd name="T2" fmla="*/ 3731 w 3731"/>
                <a:gd name="T3" fmla="*/ 0 h 2586"/>
                <a:gd name="T4" fmla="*/ 1147 w 3731"/>
                <a:gd name="T5" fmla="*/ 0 h 2586"/>
                <a:gd name="T6" fmla="*/ 0 w 3731"/>
                <a:gd name="T7" fmla="*/ 2586 h 2586"/>
                <a:gd name="T8" fmla="*/ 3209 w 3731"/>
                <a:gd name="T9" fmla="*/ 2253 h 2586"/>
              </a:gdLst>
              <a:ahLst/>
              <a:cxnLst>
                <a:cxn ang="0">
                  <a:pos x="T0" y="T1"/>
                </a:cxn>
                <a:cxn ang="0">
                  <a:pos x="T2" y="T3"/>
                </a:cxn>
                <a:cxn ang="0">
                  <a:pos x="T4" y="T5"/>
                </a:cxn>
                <a:cxn ang="0">
                  <a:pos x="T6" y="T7"/>
                </a:cxn>
                <a:cxn ang="0">
                  <a:pos x="T8" y="T9"/>
                </a:cxn>
              </a:cxnLst>
              <a:rect l="0" t="0" r="r" b="b"/>
              <a:pathLst>
                <a:path w="3731" h="2586">
                  <a:moveTo>
                    <a:pt x="3209" y="2253"/>
                  </a:moveTo>
                  <a:lnTo>
                    <a:pt x="3731" y="0"/>
                  </a:lnTo>
                  <a:lnTo>
                    <a:pt x="1147" y="0"/>
                  </a:lnTo>
                  <a:lnTo>
                    <a:pt x="0" y="2586"/>
                  </a:lnTo>
                  <a:lnTo>
                    <a:pt x="3209" y="2253"/>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4" name="Freeform 259"/>
            <p:cNvSpPr>
              <a:spLocks/>
            </p:cNvSpPr>
            <p:nvPr/>
          </p:nvSpPr>
          <p:spPr bwMode="auto">
            <a:xfrm>
              <a:off x="7211589" y="1850135"/>
              <a:ext cx="967796" cy="1227065"/>
            </a:xfrm>
            <a:custGeom>
              <a:avLst/>
              <a:gdLst>
                <a:gd name="T0" fmla="*/ 2752 w 3044"/>
                <a:gd name="T1" fmla="*/ 196 h 3859"/>
                <a:gd name="T2" fmla="*/ 0 w 3044"/>
                <a:gd name="T3" fmla="*/ 0 h 3859"/>
                <a:gd name="T4" fmla="*/ 1358 w 3044"/>
                <a:gd name="T5" fmla="*/ 3859 h 3859"/>
                <a:gd name="T6" fmla="*/ 3044 w 3044"/>
                <a:gd name="T7" fmla="*/ 2347 h 3859"/>
                <a:gd name="T8" fmla="*/ 2752 w 3044"/>
                <a:gd name="T9" fmla="*/ 196 h 3859"/>
              </a:gdLst>
              <a:ahLst/>
              <a:cxnLst>
                <a:cxn ang="0">
                  <a:pos x="T0" y="T1"/>
                </a:cxn>
                <a:cxn ang="0">
                  <a:pos x="T2" y="T3"/>
                </a:cxn>
                <a:cxn ang="0">
                  <a:pos x="T4" y="T5"/>
                </a:cxn>
                <a:cxn ang="0">
                  <a:pos x="T6" y="T7"/>
                </a:cxn>
                <a:cxn ang="0">
                  <a:pos x="T8" y="T9"/>
                </a:cxn>
              </a:cxnLst>
              <a:rect l="0" t="0" r="r" b="b"/>
              <a:pathLst>
                <a:path w="3044" h="3859">
                  <a:moveTo>
                    <a:pt x="2752" y="196"/>
                  </a:moveTo>
                  <a:lnTo>
                    <a:pt x="0" y="0"/>
                  </a:lnTo>
                  <a:lnTo>
                    <a:pt x="1358" y="3859"/>
                  </a:lnTo>
                  <a:lnTo>
                    <a:pt x="3044" y="2347"/>
                  </a:lnTo>
                  <a:lnTo>
                    <a:pt x="2752" y="196"/>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5" name="Freeform 260"/>
            <p:cNvSpPr>
              <a:spLocks/>
            </p:cNvSpPr>
            <p:nvPr/>
          </p:nvSpPr>
          <p:spPr bwMode="auto">
            <a:xfrm>
              <a:off x="8087214" y="1506811"/>
              <a:ext cx="1053611" cy="1090371"/>
            </a:xfrm>
            <a:custGeom>
              <a:avLst/>
              <a:gdLst>
                <a:gd name="T0" fmla="*/ 292 w 3315"/>
                <a:gd name="T1" fmla="*/ 3430 h 3430"/>
                <a:gd name="T2" fmla="*/ 3315 w 3315"/>
                <a:gd name="T3" fmla="*/ 3285 h 3430"/>
                <a:gd name="T4" fmla="*/ 1326 w 3315"/>
                <a:gd name="T5" fmla="*/ 0 h 3430"/>
                <a:gd name="T6" fmla="*/ 0 w 3315"/>
                <a:gd name="T7" fmla="*/ 1279 h 3430"/>
                <a:gd name="T8" fmla="*/ 292 w 3315"/>
                <a:gd name="T9" fmla="*/ 3430 h 3430"/>
              </a:gdLst>
              <a:ahLst/>
              <a:cxnLst>
                <a:cxn ang="0">
                  <a:pos x="T0" y="T1"/>
                </a:cxn>
                <a:cxn ang="0">
                  <a:pos x="T2" y="T3"/>
                </a:cxn>
                <a:cxn ang="0">
                  <a:pos x="T4" y="T5"/>
                </a:cxn>
                <a:cxn ang="0">
                  <a:pos x="T6" y="T7"/>
                </a:cxn>
                <a:cxn ang="0">
                  <a:pos x="T8" y="T9"/>
                </a:cxn>
              </a:cxnLst>
              <a:rect l="0" t="0" r="r" b="b"/>
              <a:pathLst>
                <a:path w="3315" h="3430">
                  <a:moveTo>
                    <a:pt x="292" y="3430"/>
                  </a:moveTo>
                  <a:lnTo>
                    <a:pt x="3315" y="3285"/>
                  </a:lnTo>
                  <a:lnTo>
                    <a:pt x="1326" y="0"/>
                  </a:lnTo>
                  <a:lnTo>
                    <a:pt x="0" y="1279"/>
                  </a:lnTo>
                  <a:lnTo>
                    <a:pt x="292" y="343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6" name="Freeform 261"/>
            <p:cNvSpPr>
              <a:spLocks/>
            </p:cNvSpPr>
            <p:nvPr/>
          </p:nvSpPr>
          <p:spPr bwMode="auto">
            <a:xfrm>
              <a:off x="8179385" y="2551088"/>
              <a:ext cx="961440" cy="799500"/>
            </a:xfrm>
            <a:custGeom>
              <a:avLst/>
              <a:gdLst>
                <a:gd name="T0" fmla="*/ 3023 w 3023"/>
                <a:gd name="T1" fmla="*/ 0 h 2517"/>
                <a:gd name="T2" fmla="*/ 0 w 3023"/>
                <a:gd name="T3" fmla="*/ 145 h 2517"/>
                <a:gd name="T4" fmla="*/ 1432 w 3023"/>
                <a:gd name="T5" fmla="*/ 2517 h 2517"/>
                <a:gd name="T6" fmla="*/ 3023 w 3023"/>
                <a:gd name="T7" fmla="*/ 0 h 2517"/>
              </a:gdLst>
              <a:ahLst/>
              <a:cxnLst>
                <a:cxn ang="0">
                  <a:pos x="T0" y="T1"/>
                </a:cxn>
                <a:cxn ang="0">
                  <a:pos x="T2" y="T3"/>
                </a:cxn>
                <a:cxn ang="0">
                  <a:pos x="T4" y="T5"/>
                </a:cxn>
                <a:cxn ang="0">
                  <a:pos x="T6" y="T7"/>
                </a:cxn>
              </a:cxnLst>
              <a:rect l="0" t="0" r="r" b="b"/>
              <a:pathLst>
                <a:path w="3023" h="2517">
                  <a:moveTo>
                    <a:pt x="3023" y="0"/>
                  </a:moveTo>
                  <a:lnTo>
                    <a:pt x="0" y="145"/>
                  </a:lnTo>
                  <a:lnTo>
                    <a:pt x="1432" y="2517"/>
                  </a:lnTo>
                  <a:lnTo>
                    <a:pt x="3023"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7" name="Freeform 262"/>
            <p:cNvSpPr>
              <a:spLocks/>
            </p:cNvSpPr>
            <p:nvPr/>
          </p:nvSpPr>
          <p:spPr bwMode="auto">
            <a:xfrm>
              <a:off x="8508340" y="1079246"/>
              <a:ext cx="632484" cy="1471842"/>
            </a:xfrm>
            <a:custGeom>
              <a:avLst/>
              <a:gdLst>
                <a:gd name="T0" fmla="*/ 0 w 1989"/>
                <a:gd name="T1" fmla="*/ 1344 h 4629"/>
                <a:gd name="T2" fmla="*/ 1989 w 1989"/>
                <a:gd name="T3" fmla="*/ 4629 h 4629"/>
                <a:gd name="T4" fmla="*/ 1989 w 1989"/>
                <a:gd name="T5" fmla="*/ 0 h 4629"/>
                <a:gd name="T6" fmla="*/ 0 w 1989"/>
                <a:gd name="T7" fmla="*/ 1344 h 4629"/>
              </a:gdLst>
              <a:ahLst/>
              <a:cxnLst>
                <a:cxn ang="0">
                  <a:pos x="T0" y="T1"/>
                </a:cxn>
                <a:cxn ang="0">
                  <a:pos x="T2" y="T3"/>
                </a:cxn>
                <a:cxn ang="0">
                  <a:pos x="T4" y="T5"/>
                </a:cxn>
                <a:cxn ang="0">
                  <a:pos x="T6" y="T7"/>
                </a:cxn>
              </a:cxnLst>
              <a:rect l="0" t="0" r="r" b="b"/>
              <a:pathLst>
                <a:path w="1989" h="4629">
                  <a:moveTo>
                    <a:pt x="0" y="1344"/>
                  </a:moveTo>
                  <a:lnTo>
                    <a:pt x="1989" y="4629"/>
                  </a:lnTo>
                  <a:lnTo>
                    <a:pt x="1989" y="0"/>
                  </a:lnTo>
                  <a:lnTo>
                    <a:pt x="0" y="1344"/>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8" name="Freeform 263"/>
            <p:cNvSpPr>
              <a:spLocks/>
            </p:cNvSpPr>
            <p:nvPr/>
          </p:nvSpPr>
          <p:spPr bwMode="auto">
            <a:xfrm>
              <a:off x="7475389" y="656449"/>
              <a:ext cx="1032951" cy="850363"/>
            </a:xfrm>
            <a:custGeom>
              <a:avLst/>
              <a:gdLst>
                <a:gd name="T0" fmla="*/ 3252 w 3252"/>
                <a:gd name="T1" fmla="*/ 2674 h 2674"/>
                <a:gd name="T2" fmla="*/ 3249 w 3252"/>
                <a:gd name="T3" fmla="*/ 0 h 2674"/>
                <a:gd name="T4" fmla="*/ 0 w 3252"/>
                <a:gd name="T5" fmla="*/ 190 h 2674"/>
                <a:gd name="T6" fmla="*/ 3252 w 3252"/>
                <a:gd name="T7" fmla="*/ 2674 h 2674"/>
              </a:gdLst>
              <a:ahLst/>
              <a:cxnLst>
                <a:cxn ang="0">
                  <a:pos x="T0" y="T1"/>
                </a:cxn>
                <a:cxn ang="0">
                  <a:pos x="T2" y="T3"/>
                </a:cxn>
                <a:cxn ang="0">
                  <a:pos x="T4" y="T5"/>
                </a:cxn>
                <a:cxn ang="0">
                  <a:pos x="T6" y="T7"/>
                </a:cxn>
              </a:cxnLst>
              <a:rect l="0" t="0" r="r" b="b"/>
              <a:pathLst>
                <a:path w="3252" h="2674">
                  <a:moveTo>
                    <a:pt x="3252" y="2674"/>
                  </a:moveTo>
                  <a:lnTo>
                    <a:pt x="3249" y="0"/>
                  </a:lnTo>
                  <a:lnTo>
                    <a:pt x="0" y="190"/>
                  </a:lnTo>
                  <a:lnTo>
                    <a:pt x="3252" y="2674"/>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19" name="Freeform 264"/>
            <p:cNvSpPr>
              <a:spLocks/>
            </p:cNvSpPr>
            <p:nvPr/>
          </p:nvSpPr>
          <p:spPr bwMode="auto">
            <a:xfrm>
              <a:off x="6455151" y="716849"/>
              <a:ext cx="1020238" cy="1133287"/>
            </a:xfrm>
            <a:custGeom>
              <a:avLst/>
              <a:gdLst>
                <a:gd name="T0" fmla="*/ 2383 w 3209"/>
                <a:gd name="T1" fmla="*/ 3567 h 3567"/>
                <a:gd name="T2" fmla="*/ 3209 w 3209"/>
                <a:gd name="T3" fmla="*/ 0 h 3567"/>
                <a:gd name="T4" fmla="*/ 0 w 3209"/>
                <a:gd name="T5" fmla="*/ 333 h 3567"/>
                <a:gd name="T6" fmla="*/ 2383 w 3209"/>
                <a:gd name="T7" fmla="*/ 3567 h 3567"/>
              </a:gdLst>
              <a:ahLst/>
              <a:cxnLst>
                <a:cxn ang="0">
                  <a:pos x="T0" y="T1"/>
                </a:cxn>
                <a:cxn ang="0">
                  <a:pos x="T2" y="T3"/>
                </a:cxn>
                <a:cxn ang="0">
                  <a:pos x="T4" y="T5"/>
                </a:cxn>
                <a:cxn ang="0">
                  <a:pos x="T6" y="T7"/>
                </a:cxn>
              </a:cxnLst>
              <a:rect l="0" t="0" r="r" b="b"/>
              <a:pathLst>
                <a:path w="3209" h="3567">
                  <a:moveTo>
                    <a:pt x="2383" y="3567"/>
                  </a:moveTo>
                  <a:lnTo>
                    <a:pt x="3209" y="0"/>
                  </a:lnTo>
                  <a:lnTo>
                    <a:pt x="0" y="333"/>
                  </a:lnTo>
                  <a:lnTo>
                    <a:pt x="2383" y="3567"/>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0" name="Freeform 265"/>
            <p:cNvSpPr>
              <a:spLocks/>
            </p:cNvSpPr>
            <p:nvPr/>
          </p:nvSpPr>
          <p:spPr bwMode="auto">
            <a:xfrm>
              <a:off x="5670108" y="1"/>
              <a:ext cx="1148960" cy="821752"/>
            </a:xfrm>
            <a:custGeom>
              <a:avLst/>
              <a:gdLst>
                <a:gd name="T0" fmla="*/ 3615 w 3615"/>
                <a:gd name="T1" fmla="*/ 0 h 2586"/>
                <a:gd name="T2" fmla="*/ 1481 w 3615"/>
                <a:gd name="T3" fmla="*/ 0 h 2586"/>
                <a:gd name="T4" fmla="*/ 0 w 3615"/>
                <a:gd name="T5" fmla="*/ 1292 h 2586"/>
                <a:gd name="T6" fmla="*/ 1 w 3615"/>
                <a:gd name="T7" fmla="*/ 1292 h 2586"/>
                <a:gd name="T8" fmla="*/ 2468 w 3615"/>
                <a:gd name="T9" fmla="*/ 2586 h 2586"/>
                <a:gd name="T10" fmla="*/ 3615 w 3615"/>
                <a:gd name="T11" fmla="*/ 0 h 2586"/>
              </a:gdLst>
              <a:ahLst/>
              <a:cxnLst>
                <a:cxn ang="0">
                  <a:pos x="T0" y="T1"/>
                </a:cxn>
                <a:cxn ang="0">
                  <a:pos x="T2" y="T3"/>
                </a:cxn>
                <a:cxn ang="0">
                  <a:pos x="T4" y="T5"/>
                </a:cxn>
                <a:cxn ang="0">
                  <a:pos x="T6" y="T7"/>
                </a:cxn>
                <a:cxn ang="0">
                  <a:pos x="T8" y="T9"/>
                </a:cxn>
                <a:cxn ang="0">
                  <a:pos x="T10" y="T11"/>
                </a:cxn>
              </a:cxnLst>
              <a:rect l="0" t="0" r="r" b="b"/>
              <a:pathLst>
                <a:path w="3615" h="2586">
                  <a:moveTo>
                    <a:pt x="3615" y="0"/>
                  </a:moveTo>
                  <a:lnTo>
                    <a:pt x="1481" y="0"/>
                  </a:lnTo>
                  <a:lnTo>
                    <a:pt x="0" y="1292"/>
                  </a:lnTo>
                  <a:lnTo>
                    <a:pt x="1" y="1292"/>
                  </a:lnTo>
                  <a:lnTo>
                    <a:pt x="2468" y="2586"/>
                  </a:lnTo>
                  <a:lnTo>
                    <a:pt x="3615" y="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1" name="Freeform 266"/>
            <p:cNvSpPr>
              <a:spLocks/>
            </p:cNvSpPr>
            <p:nvPr/>
          </p:nvSpPr>
          <p:spPr bwMode="auto">
            <a:xfrm>
              <a:off x="5670108" y="411672"/>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2" name="Freeform 267"/>
            <p:cNvSpPr>
              <a:spLocks/>
            </p:cNvSpPr>
            <p:nvPr/>
          </p:nvSpPr>
          <p:spPr bwMode="auto">
            <a:xfrm>
              <a:off x="5670108" y="411672"/>
              <a:ext cx="1541481" cy="1438464"/>
            </a:xfrm>
            <a:custGeom>
              <a:avLst/>
              <a:gdLst>
                <a:gd name="T0" fmla="*/ 1 w 4851"/>
                <a:gd name="T1" fmla="*/ 0 h 4528"/>
                <a:gd name="T2" fmla="*/ 0 w 4851"/>
                <a:gd name="T3" fmla="*/ 0 h 4528"/>
                <a:gd name="T4" fmla="*/ 528 w 4851"/>
                <a:gd name="T5" fmla="*/ 2862 h 4528"/>
                <a:gd name="T6" fmla="*/ 4851 w 4851"/>
                <a:gd name="T7" fmla="*/ 4528 h 4528"/>
                <a:gd name="T8" fmla="*/ 2468 w 4851"/>
                <a:gd name="T9" fmla="*/ 1294 h 4528"/>
                <a:gd name="T10" fmla="*/ 1 w 4851"/>
                <a:gd name="T11" fmla="*/ 0 h 4528"/>
              </a:gdLst>
              <a:ahLst/>
              <a:cxnLst>
                <a:cxn ang="0">
                  <a:pos x="T0" y="T1"/>
                </a:cxn>
                <a:cxn ang="0">
                  <a:pos x="T2" y="T3"/>
                </a:cxn>
                <a:cxn ang="0">
                  <a:pos x="T4" y="T5"/>
                </a:cxn>
                <a:cxn ang="0">
                  <a:pos x="T6" y="T7"/>
                </a:cxn>
                <a:cxn ang="0">
                  <a:pos x="T8" y="T9"/>
                </a:cxn>
                <a:cxn ang="0">
                  <a:pos x="T10" y="T11"/>
                </a:cxn>
              </a:cxnLst>
              <a:rect l="0" t="0" r="r" b="b"/>
              <a:pathLst>
                <a:path w="4851" h="4528">
                  <a:moveTo>
                    <a:pt x="1" y="0"/>
                  </a:moveTo>
                  <a:lnTo>
                    <a:pt x="0" y="0"/>
                  </a:lnTo>
                  <a:lnTo>
                    <a:pt x="528" y="2862"/>
                  </a:lnTo>
                  <a:lnTo>
                    <a:pt x="4851" y="4528"/>
                  </a:lnTo>
                  <a:lnTo>
                    <a:pt x="2468" y="1294"/>
                  </a:lnTo>
                  <a:lnTo>
                    <a:pt x="1" y="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3" name="Freeform 268"/>
            <p:cNvSpPr>
              <a:spLocks/>
            </p:cNvSpPr>
            <p:nvPr/>
          </p:nvSpPr>
          <p:spPr bwMode="auto">
            <a:xfrm>
              <a:off x="4915259" y="411672"/>
              <a:ext cx="923300" cy="1381243"/>
            </a:xfrm>
            <a:custGeom>
              <a:avLst/>
              <a:gdLst>
                <a:gd name="T0" fmla="*/ 2377 w 2905"/>
                <a:gd name="T1" fmla="*/ 0 h 4348"/>
                <a:gd name="T2" fmla="*/ 0 w 2905"/>
                <a:gd name="T3" fmla="*/ 1378 h 4348"/>
                <a:gd name="T4" fmla="*/ 577 w 2905"/>
                <a:gd name="T5" fmla="*/ 4348 h 4348"/>
                <a:gd name="T6" fmla="*/ 2905 w 2905"/>
                <a:gd name="T7" fmla="*/ 2862 h 4348"/>
                <a:gd name="T8" fmla="*/ 2377 w 2905"/>
                <a:gd name="T9" fmla="*/ 0 h 4348"/>
              </a:gdLst>
              <a:ahLst/>
              <a:cxnLst>
                <a:cxn ang="0">
                  <a:pos x="T0" y="T1"/>
                </a:cxn>
                <a:cxn ang="0">
                  <a:pos x="T2" y="T3"/>
                </a:cxn>
                <a:cxn ang="0">
                  <a:pos x="T4" y="T5"/>
                </a:cxn>
                <a:cxn ang="0">
                  <a:pos x="T6" y="T7"/>
                </a:cxn>
                <a:cxn ang="0">
                  <a:pos x="T8" y="T9"/>
                </a:cxn>
              </a:cxnLst>
              <a:rect l="0" t="0" r="r" b="b"/>
              <a:pathLst>
                <a:path w="2905" h="4348">
                  <a:moveTo>
                    <a:pt x="2377" y="0"/>
                  </a:moveTo>
                  <a:lnTo>
                    <a:pt x="0" y="1378"/>
                  </a:lnTo>
                  <a:lnTo>
                    <a:pt x="577" y="4348"/>
                  </a:lnTo>
                  <a:lnTo>
                    <a:pt x="2905" y="2862"/>
                  </a:lnTo>
                  <a:lnTo>
                    <a:pt x="2377"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4" name="Freeform 269"/>
            <p:cNvSpPr>
              <a:spLocks/>
            </p:cNvSpPr>
            <p:nvPr/>
          </p:nvSpPr>
          <p:spPr bwMode="auto">
            <a:xfrm>
              <a:off x="5229912" y="1"/>
              <a:ext cx="910587" cy="411671"/>
            </a:xfrm>
            <a:custGeom>
              <a:avLst/>
              <a:gdLst>
                <a:gd name="T0" fmla="*/ 0 w 2865"/>
                <a:gd name="T1" fmla="*/ 0 h 1292"/>
                <a:gd name="T2" fmla="*/ 1384 w 2865"/>
                <a:gd name="T3" fmla="*/ 1292 h 1292"/>
                <a:gd name="T4" fmla="*/ 2865 w 2865"/>
                <a:gd name="T5" fmla="*/ 0 h 1292"/>
                <a:gd name="T6" fmla="*/ 0 w 2865"/>
                <a:gd name="T7" fmla="*/ 0 h 1292"/>
              </a:gdLst>
              <a:ahLst/>
              <a:cxnLst>
                <a:cxn ang="0">
                  <a:pos x="T0" y="T1"/>
                </a:cxn>
                <a:cxn ang="0">
                  <a:pos x="T2" y="T3"/>
                </a:cxn>
                <a:cxn ang="0">
                  <a:pos x="T4" y="T5"/>
                </a:cxn>
                <a:cxn ang="0">
                  <a:pos x="T6" y="T7"/>
                </a:cxn>
              </a:cxnLst>
              <a:rect l="0" t="0" r="r" b="b"/>
              <a:pathLst>
                <a:path w="2865" h="1292">
                  <a:moveTo>
                    <a:pt x="0" y="0"/>
                  </a:moveTo>
                  <a:lnTo>
                    <a:pt x="1384" y="1292"/>
                  </a:lnTo>
                  <a:lnTo>
                    <a:pt x="2865" y="0"/>
                  </a:lnTo>
                  <a:lnTo>
                    <a:pt x="0"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5" name="Freeform 270"/>
            <p:cNvSpPr>
              <a:spLocks/>
            </p:cNvSpPr>
            <p:nvPr/>
          </p:nvSpPr>
          <p:spPr bwMode="auto">
            <a:xfrm>
              <a:off x="4066650" y="1"/>
              <a:ext cx="1603459" cy="848773"/>
            </a:xfrm>
            <a:custGeom>
              <a:avLst/>
              <a:gdLst>
                <a:gd name="T0" fmla="*/ 5044 w 5044"/>
                <a:gd name="T1" fmla="*/ 1292 h 2670"/>
                <a:gd name="T2" fmla="*/ 3660 w 5044"/>
                <a:gd name="T3" fmla="*/ 0 h 2670"/>
                <a:gd name="T4" fmla="*/ 796 w 5044"/>
                <a:gd name="T5" fmla="*/ 0 h 2670"/>
                <a:gd name="T6" fmla="*/ 0 w 5044"/>
                <a:gd name="T7" fmla="*/ 1691 h 2670"/>
                <a:gd name="T8" fmla="*/ 2666 w 5044"/>
                <a:gd name="T9" fmla="*/ 2670 h 2670"/>
                <a:gd name="T10" fmla="*/ 2667 w 5044"/>
                <a:gd name="T11" fmla="*/ 2670 h 2670"/>
                <a:gd name="T12" fmla="*/ 5044 w 5044"/>
                <a:gd name="T13" fmla="*/ 1292 h 2670"/>
              </a:gdLst>
              <a:ahLst/>
              <a:cxnLst>
                <a:cxn ang="0">
                  <a:pos x="T0" y="T1"/>
                </a:cxn>
                <a:cxn ang="0">
                  <a:pos x="T2" y="T3"/>
                </a:cxn>
                <a:cxn ang="0">
                  <a:pos x="T4" y="T5"/>
                </a:cxn>
                <a:cxn ang="0">
                  <a:pos x="T6" y="T7"/>
                </a:cxn>
                <a:cxn ang="0">
                  <a:pos x="T8" y="T9"/>
                </a:cxn>
                <a:cxn ang="0">
                  <a:pos x="T10" y="T11"/>
                </a:cxn>
                <a:cxn ang="0">
                  <a:pos x="T12" y="T13"/>
                </a:cxn>
              </a:cxnLst>
              <a:rect l="0" t="0" r="r" b="b"/>
              <a:pathLst>
                <a:path w="5044" h="2670">
                  <a:moveTo>
                    <a:pt x="5044" y="1292"/>
                  </a:moveTo>
                  <a:lnTo>
                    <a:pt x="3660" y="0"/>
                  </a:lnTo>
                  <a:lnTo>
                    <a:pt x="796" y="0"/>
                  </a:lnTo>
                  <a:lnTo>
                    <a:pt x="0" y="1691"/>
                  </a:lnTo>
                  <a:lnTo>
                    <a:pt x="2666" y="2670"/>
                  </a:lnTo>
                  <a:lnTo>
                    <a:pt x="2667" y="2670"/>
                  </a:lnTo>
                  <a:lnTo>
                    <a:pt x="5044" y="1292"/>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6" name="Freeform 271"/>
            <p:cNvSpPr>
              <a:spLocks/>
            </p:cNvSpPr>
            <p:nvPr/>
          </p:nvSpPr>
          <p:spPr bwMode="auto">
            <a:xfrm>
              <a:off x="4139751" y="848774"/>
              <a:ext cx="958261" cy="944140"/>
            </a:xfrm>
            <a:custGeom>
              <a:avLst/>
              <a:gdLst>
                <a:gd name="T0" fmla="*/ 2437 w 3014"/>
                <a:gd name="T1" fmla="*/ 0 h 2970"/>
                <a:gd name="T2" fmla="*/ 2436 w 3014"/>
                <a:gd name="T3" fmla="*/ 0 h 2970"/>
                <a:gd name="T4" fmla="*/ 0 w 3014"/>
                <a:gd name="T5" fmla="*/ 1359 h 2970"/>
                <a:gd name="T6" fmla="*/ 3014 w 3014"/>
                <a:gd name="T7" fmla="*/ 2970 h 2970"/>
                <a:gd name="T8" fmla="*/ 2437 w 3014"/>
                <a:gd name="T9" fmla="*/ 0 h 2970"/>
              </a:gdLst>
              <a:ahLst/>
              <a:cxnLst>
                <a:cxn ang="0">
                  <a:pos x="T0" y="T1"/>
                </a:cxn>
                <a:cxn ang="0">
                  <a:pos x="T2" y="T3"/>
                </a:cxn>
                <a:cxn ang="0">
                  <a:pos x="T4" y="T5"/>
                </a:cxn>
                <a:cxn ang="0">
                  <a:pos x="T6" y="T7"/>
                </a:cxn>
                <a:cxn ang="0">
                  <a:pos x="T8" y="T9"/>
                </a:cxn>
              </a:cxnLst>
              <a:rect l="0" t="0" r="r" b="b"/>
              <a:pathLst>
                <a:path w="3014" h="2970">
                  <a:moveTo>
                    <a:pt x="2437" y="0"/>
                  </a:moveTo>
                  <a:lnTo>
                    <a:pt x="2436" y="0"/>
                  </a:lnTo>
                  <a:lnTo>
                    <a:pt x="0" y="1359"/>
                  </a:lnTo>
                  <a:lnTo>
                    <a:pt x="3014" y="2970"/>
                  </a:lnTo>
                  <a:lnTo>
                    <a:pt x="2437"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7" name="Freeform 272"/>
            <p:cNvSpPr>
              <a:spLocks/>
            </p:cNvSpPr>
            <p:nvPr/>
          </p:nvSpPr>
          <p:spPr bwMode="auto">
            <a:xfrm>
              <a:off x="5544565" y="1320844"/>
              <a:ext cx="985277" cy="1165076"/>
            </a:xfrm>
            <a:custGeom>
              <a:avLst/>
              <a:gdLst>
                <a:gd name="T0" fmla="*/ 0 w 3101"/>
                <a:gd name="T1" fmla="*/ 3203 h 3663"/>
                <a:gd name="T2" fmla="*/ 3101 w 3101"/>
                <a:gd name="T3" fmla="*/ 3663 h 3663"/>
                <a:gd name="T4" fmla="*/ 926 w 3101"/>
                <a:gd name="T5" fmla="*/ 0 h 3663"/>
                <a:gd name="T6" fmla="*/ 0 w 3101"/>
                <a:gd name="T7" fmla="*/ 3203 h 3663"/>
              </a:gdLst>
              <a:ahLst/>
              <a:cxnLst>
                <a:cxn ang="0">
                  <a:pos x="T0" y="T1"/>
                </a:cxn>
                <a:cxn ang="0">
                  <a:pos x="T2" y="T3"/>
                </a:cxn>
                <a:cxn ang="0">
                  <a:pos x="T4" y="T5"/>
                </a:cxn>
                <a:cxn ang="0">
                  <a:pos x="T6" y="T7"/>
                </a:cxn>
              </a:cxnLst>
              <a:rect l="0" t="0" r="r" b="b"/>
              <a:pathLst>
                <a:path w="3101" h="3663">
                  <a:moveTo>
                    <a:pt x="0" y="3203"/>
                  </a:moveTo>
                  <a:lnTo>
                    <a:pt x="3101" y="3663"/>
                  </a:lnTo>
                  <a:lnTo>
                    <a:pt x="926" y="0"/>
                  </a:lnTo>
                  <a:lnTo>
                    <a:pt x="0" y="3203"/>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8" name="Freeform 273"/>
            <p:cNvSpPr>
              <a:spLocks/>
            </p:cNvSpPr>
            <p:nvPr/>
          </p:nvSpPr>
          <p:spPr bwMode="auto">
            <a:xfrm>
              <a:off x="5544565" y="2339689"/>
              <a:ext cx="985277" cy="856721"/>
            </a:xfrm>
            <a:custGeom>
              <a:avLst/>
              <a:gdLst>
                <a:gd name="T0" fmla="*/ 3101 w 3101"/>
                <a:gd name="T1" fmla="*/ 460 h 2698"/>
                <a:gd name="T2" fmla="*/ 0 w 3101"/>
                <a:gd name="T3" fmla="*/ 0 h 2698"/>
                <a:gd name="T4" fmla="*/ 1739 w 3101"/>
                <a:gd name="T5" fmla="*/ 2698 h 2698"/>
                <a:gd name="T6" fmla="*/ 3101 w 3101"/>
                <a:gd name="T7" fmla="*/ 460 h 2698"/>
              </a:gdLst>
              <a:ahLst/>
              <a:cxnLst>
                <a:cxn ang="0">
                  <a:pos x="T0" y="T1"/>
                </a:cxn>
                <a:cxn ang="0">
                  <a:pos x="T2" y="T3"/>
                </a:cxn>
                <a:cxn ang="0">
                  <a:pos x="T4" y="T5"/>
                </a:cxn>
                <a:cxn ang="0">
                  <a:pos x="T6" y="T7"/>
                </a:cxn>
              </a:cxnLst>
              <a:rect l="0" t="0" r="r" b="b"/>
              <a:pathLst>
                <a:path w="3101" h="2698">
                  <a:moveTo>
                    <a:pt x="3101" y="460"/>
                  </a:moveTo>
                  <a:lnTo>
                    <a:pt x="0" y="0"/>
                  </a:lnTo>
                  <a:lnTo>
                    <a:pt x="1739" y="2698"/>
                  </a:lnTo>
                  <a:lnTo>
                    <a:pt x="3101" y="46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29" name="Freeform 274"/>
            <p:cNvSpPr>
              <a:spLocks/>
            </p:cNvSpPr>
            <p:nvPr/>
          </p:nvSpPr>
          <p:spPr bwMode="auto">
            <a:xfrm>
              <a:off x="4398783" y="1320844"/>
              <a:ext cx="1439775" cy="1365348"/>
            </a:xfrm>
            <a:custGeom>
              <a:avLst/>
              <a:gdLst>
                <a:gd name="T0" fmla="*/ 3603 w 4529"/>
                <a:gd name="T1" fmla="*/ 3203 h 4295"/>
                <a:gd name="T2" fmla="*/ 4529 w 4529"/>
                <a:gd name="T3" fmla="*/ 0 h 4295"/>
                <a:gd name="T4" fmla="*/ 2201 w 4529"/>
                <a:gd name="T5" fmla="*/ 1486 h 4295"/>
                <a:gd name="T6" fmla="*/ 0 w 4529"/>
                <a:gd name="T7" fmla="*/ 4295 h 4295"/>
                <a:gd name="T8" fmla="*/ 3603 w 4529"/>
                <a:gd name="T9" fmla="*/ 3203 h 4295"/>
              </a:gdLst>
              <a:ahLst/>
              <a:cxnLst>
                <a:cxn ang="0">
                  <a:pos x="T0" y="T1"/>
                </a:cxn>
                <a:cxn ang="0">
                  <a:pos x="T2" y="T3"/>
                </a:cxn>
                <a:cxn ang="0">
                  <a:pos x="T4" y="T5"/>
                </a:cxn>
                <a:cxn ang="0">
                  <a:pos x="T6" y="T7"/>
                </a:cxn>
                <a:cxn ang="0">
                  <a:pos x="T8" y="T9"/>
                </a:cxn>
              </a:cxnLst>
              <a:rect l="0" t="0" r="r" b="b"/>
              <a:pathLst>
                <a:path w="4529" h="4295">
                  <a:moveTo>
                    <a:pt x="3603" y="3203"/>
                  </a:moveTo>
                  <a:lnTo>
                    <a:pt x="4529" y="0"/>
                  </a:lnTo>
                  <a:lnTo>
                    <a:pt x="2201" y="1486"/>
                  </a:lnTo>
                  <a:lnTo>
                    <a:pt x="0" y="4295"/>
                  </a:lnTo>
                  <a:lnTo>
                    <a:pt x="3603" y="3203"/>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0" name="Freeform 275"/>
            <p:cNvSpPr>
              <a:spLocks/>
            </p:cNvSpPr>
            <p:nvPr/>
          </p:nvSpPr>
          <p:spPr bwMode="auto">
            <a:xfrm>
              <a:off x="5838558" y="1320844"/>
              <a:ext cx="1373031" cy="1165076"/>
            </a:xfrm>
            <a:custGeom>
              <a:avLst/>
              <a:gdLst>
                <a:gd name="T0" fmla="*/ 0 w 4323"/>
                <a:gd name="T1" fmla="*/ 0 h 3663"/>
                <a:gd name="T2" fmla="*/ 2175 w 4323"/>
                <a:gd name="T3" fmla="*/ 3663 h 3663"/>
                <a:gd name="T4" fmla="*/ 4323 w 4323"/>
                <a:gd name="T5" fmla="*/ 1666 h 3663"/>
                <a:gd name="T6" fmla="*/ 0 w 4323"/>
                <a:gd name="T7" fmla="*/ 0 h 3663"/>
              </a:gdLst>
              <a:ahLst/>
              <a:cxnLst>
                <a:cxn ang="0">
                  <a:pos x="T0" y="T1"/>
                </a:cxn>
                <a:cxn ang="0">
                  <a:pos x="T2" y="T3"/>
                </a:cxn>
                <a:cxn ang="0">
                  <a:pos x="T4" y="T5"/>
                </a:cxn>
                <a:cxn ang="0">
                  <a:pos x="T6" y="T7"/>
                </a:cxn>
              </a:cxnLst>
              <a:rect l="0" t="0" r="r" b="b"/>
              <a:pathLst>
                <a:path w="4323" h="3663">
                  <a:moveTo>
                    <a:pt x="0" y="0"/>
                  </a:moveTo>
                  <a:lnTo>
                    <a:pt x="2175" y="3663"/>
                  </a:lnTo>
                  <a:lnTo>
                    <a:pt x="4323" y="1666"/>
                  </a:lnTo>
                  <a:lnTo>
                    <a:pt x="0"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1" name="Freeform 276"/>
            <p:cNvSpPr>
              <a:spLocks/>
            </p:cNvSpPr>
            <p:nvPr/>
          </p:nvSpPr>
          <p:spPr bwMode="auto">
            <a:xfrm>
              <a:off x="6096002" y="3196410"/>
              <a:ext cx="821594" cy="882152"/>
            </a:xfrm>
            <a:custGeom>
              <a:avLst/>
              <a:gdLst>
                <a:gd name="T0" fmla="*/ 209 w 2585"/>
                <a:gd name="T1" fmla="*/ 2775 h 2775"/>
                <a:gd name="T2" fmla="*/ 2585 w 2585"/>
                <a:gd name="T3" fmla="*/ 1429 h 2775"/>
                <a:gd name="T4" fmla="*/ 0 w 2585"/>
                <a:gd name="T5" fmla="*/ 0 h 2775"/>
                <a:gd name="T6" fmla="*/ 209 w 2585"/>
                <a:gd name="T7" fmla="*/ 2775 h 2775"/>
              </a:gdLst>
              <a:ahLst/>
              <a:cxnLst>
                <a:cxn ang="0">
                  <a:pos x="T0" y="T1"/>
                </a:cxn>
                <a:cxn ang="0">
                  <a:pos x="T2" y="T3"/>
                </a:cxn>
                <a:cxn ang="0">
                  <a:pos x="T4" y="T5"/>
                </a:cxn>
                <a:cxn ang="0">
                  <a:pos x="T6" y="T7"/>
                </a:cxn>
              </a:cxnLst>
              <a:rect l="0" t="0" r="r" b="b"/>
              <a:pathLst>
                <a:path w="2585" h="2775">
                  <a:moveTo>
                    <a:pt x="209" y="2775"/>
                  </a:moveTo>
                  <a:lnTo>
                    <a:pt x="2585" y="1429"/>
                  </a:lnTo>
                  <a:lnTo>
                    <a:pt x="0" y="0"/>
                  </a:lnTo>
                  <a:lnTo>
                    <a:pt x="209" y="2775"/>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2" name="Freeform 277"/>
            <p:cNvSpPr>
              <a:spLocks/>
            </p:cNvSpPr>
            <p:nvPr/>
          </p:nvSpPr>
          <p:spPr bwMode="auto">
            <a:xfrm>
              <a:off x="6162746" y="3650996"/>
              <a:ext cx="810469" cy="1492505"/>
            </a:xfrm>
            <a:custGeom>
              <a:avLst/>
              <a:gdLst>
                <a:gd name="T0" fmla="*/ 2376 w 2547"/>
                <a:gd name="T1" fmla="*/ 0 h 4694"/>
                <a:gd name="T2" fmla="*/ 0 w 2547"/>
                <a:gd name="T3" fmla="*/ 1346 h 4694"/>
                <a:gd name="T4" fmla="*/ 560 w 2547"/>
                <a:gd name="T5" fmla="*/ 4694 h 4694"/>
                <a:gd name="T6" fmla="*/ 2547 w 2547"/>
                <a:gd name="T7" fmla="*/ 2266 h 4694"/>
                <a:gd name="T8" fmla="*/ 2376 w 2547"/>
                <a:gd name="T9" fmla="*/ 0 h 4694"/>
              </a:gdLst>
              <a:ahLst/>
              <a:cxnLst>
                <a:cxn ang="0">
                  <a:pos x="T0" y="T1"/>
                </a:cxn>
                <a:cxn ang="0">
                  <a:pos x="T2" y="T3"/>
                </a:cxn>
                <a:cxn ang="0">
                  <a:pos x="T4" y="T5"/>
                </a:cxn>
                <a:cxn ang="0">
                  <a:pos x="T6" y="T7"/>
                </a:cxn>
                <a:cxn ang="0">
                  <a:pos x="T8" y="T9"/>
                </a:cxn>
              </a:cxnLst>
              <a:rect l="0" t="0" r="r" b="b"/>
              <a:pathLst>
                <a:path w="2547" h="4694">
                  <a:moveTo>
                    <a:pt x="2376" y="0"/>
                  </a:moveTo>
                  <a:lnTo>
                    <a:pt x="0" y="1346"/>
                  </a:lnTo>
                  <a:lnTo>
                    <a:pt x="560" y="4694"/>
                  </a:lnTo>
                  <a:lnTo>
                    <a:pt x="2547" y="2266"/>
                  </a:lnTo>
                  <a:lnTo>
                    <a:pt x="2376" y="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3" name="Freeform 278"/>
            <p:cNvSpPr>
              <a:spLocks/>
            </p:cNvSpPr>
            <p:nvPr/>
          </p:nvSpPr>
          <p:spPr bwMode="auto">
            <a:xfrm>
              <a:off x="5080532" y="3196410"/>
              <a:ext cx="1082216" cy="1076066"/>
            </a:xfrm>
            <a:custGeom>
              <a:avLst/>
              <a:gdLst>
                <a:gd name="T0" fmla="*/ 3406 w 3406"/>
                <a:gd name="T1" fmla="*/ 2775 h 3382"/>
                <a:gd name="T2" fmla="*/ 3197 w 3406"/>
                <a:gd name="T3" fmla="*/ 0 h 3382"/>
                <a:gd name="T4" fmla="*/ 0 w 3406"/>
                <a:gd name="T5" fmla="*/ 3382 h 3382"/>
                <a:gd name="T6" fmla="*/ 3406 w 3406"/>
                <a:gd name="T7" fmla="*/ 2775 h 3382"/>
              </a:gdLst>
              <a:ahLst/>
              <a:cxnLst>
                <a:cxn ang="0">
                  <a:pos x="T0" y="T1"/>
                </a:cxn>
                <a:cxn ang="0">
                  <a:pos x="T2" y="T3"/>
                </a:cxn>
                <a:cxn ang="0">
                  <a:pos x="T4" y="T5"/>
                </a:cxn>
                <a:cxn ang="0">
                  <a:pos x="T6" y="T7"/>
                </a:cxn>
              </a:cxnLst>
              <a:rect l="0" t="0" r="r" b="b"/>
              <a:pathLst>
                <a:path w="3406" h="3382">
                  <a:moveTo>
                    <a:pt x="3406" y="2775"/>
                  </a:moveTo>
                  <a:lnTo>
                    <a:pt x="3197" y="0"/>
                  </a:lnTo>
                  <a:lnTo>
                    <a:pt x="0" y="3382"/>
                  </a:lnTo>
                  <a:lnTo>
                    <a:pt x="3406" y="2775"/>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4" name="Freeform 279"/>
            <p:cNvSpPr>
              <a:spLocks/>
            </p:cNvSpPr>
            <p:nvPr/>
          </p:nvSpPr>
          <p:spPr bwMode="auto">
            <a:xfrm>
              <a:off x="6096002" y="2485920"/>
              <a:ext cx="1547838" cy="1165076"/>
            </a:xfrm>
            <a:custGeom>
              <a:avLst/>
              <a:gdLst>
                <a:gd name="T0" fmla="*/ 0 w 4868"/>
                <a:gd name="T1" fmla="*/ 2238 h 3667"/>
                <a:gd name="T2" fmla="*/ 2585 w 4868"/>
                <a:gd name="T3" fmla="*/ 3667 h 3667"/>
                <a:gd name="T4" fmla="*/ 4868 w 4868"/>
                <a:gd name="T5" fmla="*/ 1862 h 3667"/>
                <a:gd name="T6" fmla="*/ 1362 w 4868"/>
                <a:gd name="T7" fmla="*/ 0 h 3667"/>
                <a:gd name="T8" fmla="*/ 0 w 4868"/>
                <a:gd name="T9" fmla="*/ 2238 h 3667"/>
              </a:gdLst>
              <a:ahLst/>
              <a:cxnLst>
                <a:cxn ang="0">
                  <a:pos x="T0" y="T1"/>
                </a:cxn>
                <a:cxn ang="0">
                  <a:pos x="T2" y="T3"/>
                </a:cxn>
                <a:cxn ang="0">
                  <a:pos x="T4" y="T5"/>
                </a:cxn>
                <a:cxn ang="0">
                  <a:pos x="T6" y="T7"/>
                </a:cxn>
                <a:cxn ang="0">
                  <a:pos x="T8" y="T9"/>
                </a:cxn>
              </a:cxnLst>
              <a:rect l="0" t="0" r="r" b="b"/>
              <a:pathLst>
                <a:path w="4868" h="3667">
                  <a:moveTo>
                    <a:pt x="0" y="2238"/>
                  </a:moveTo>
                  <a:lnTo>
                    <a:pt x="2585" y="3667"/>
                  </a:lnTo>
                  <a:lnTo>
                    <a:pt x="4868" y="1862"/>
                  </a:lnTo>
                  <a:lnTo>
                    <a:pt x="1362" y="0"/>
                  </a:lnTo>
                  <a:lnTo>
                    <a:pt x="0" y="2238"/>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5" name="Freeform 280"/>
            <p:cNvSpPr>
              <a:spLocks/>
            </p:cNvSpPr>
            <p:nvPr/>
          </p:nvSpPr>
          <p:spPr bwMode="auto">
            <a:xfrm>
              <a:off x="4934329" y="4272475"/>
              <a:ext cx="1406403" cy="871025"/>
            </a:xfrm>
            <a:custGeom>
              <a:avLst/>
              <a:gdLst>
                <a:gd name="T0" fmla="*/ 460 w 4426"/>
                <a:gd name="T1" fmla="*/ 0 h 2741"/>
                <a:gd name="T2" fmla="*/ 0 w 4426"/>
                <a:gd name="T3" fmla="*/ 2741 h 2741"/>
                <a:gd name="T4" fmla="*/ 4426 w 4426"/>
                <a:gd name="T5" fmla="*/ 2741 h 2741"/>
                <a:gd name="T6" fmla="*/ 460 w 4426"/>
                <a:gd name="T7" fmla="*/ 0 h 2741"/>
              </a:gdLst>
              <a:ahLst/>
              <a:cxnLst>
                <a:cxn ang="0">
                  <a:pos x="T0" y="T1"/>
                </a:cxn>
                <a:cxn ang="0">
                  <a:pos x="T2" y="T3"/>
                </a:cxn>
                <a:cxn ang="0">
                  <a:pos x="T4" y="T5"/>
                </a:cxn>
                <a:cxn ang="0">
                  <a:pos x="T6" y="T7"/>
                </a:cxn>
              </a:cxnLst>
              <a:rect l="0" t="0" r="r" b="b"/>
              <a:pathLst>
                <a:path w="4426" h="2741">
                  <a:moveTo>
                    <a:pt x="460" y="0"/>
                  </a:moveTo>
                  <a:lnTo>
                    <a:pt x="0" y="2741"/>
                  </a:lnTo>
                  <a:lnTo>
                    <a:pt x="4426" y="2741"/>
                  </a:lnTo>
                  <a:lnTo>
                    <a:pt x="460"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6" name="Freeform 281"/>
            <p:cNvSpPr>
              <a:spLocks/>
            </p:cNvSpPr>
            <p:nvPr/>
          </p:nvSpPr>
          <p:spPr bwMode="auto">
            <a:xfrm>
              <a:off x="4141340" y="4272475"/>
              <a:ext cx="939192" cy="871025"/>
            </a:xfrm>
            <a:custGeom>
              <a:avLst/>
              <a:gdLst>
                <a:gd name="T0" fmla="*/ 2494 w 2954"/>
                <a:gd name="T1" fmla="*/ 2741 h 2741"/>
                <a:gd name="T2" fmla="*/ 2954 w 2954"/>
                <a:gd name="T3" fmla="*/ 0 h 2741"/>
                <a:gd name="T4" fmla="*/ 0 w 2954"/>
                <a:gd name="T5" fmla="*/ 2741 h 2741"/>
                <a:gd name="T6" fmla="*/ 2494 w 2954"/>
                <a:gd name="T7" fmla="*/ 2741 h 2741"/>
              </a:gdLst>
              <a:ahLst/>
              <a:cxnLst>
                <a:cxn ang="0">
                  <a:pos x="T0" y="T1"/>
                </a:cxn>
                <a:cxn ang="0">
                  <a:pos x="T2" y="T3"/>
                </a:cxn>
                <a:cxn ang="0">
                  <a:pos x="T4" y="T5"/>
                </a:cxn>
                <a:cxn ang="0">
                  <a:pos x="T6" y="T7"/>
                </a:cxn>
              </a:cxnLst>
              <a:rect l="0" t="0" r="r" b="b"/>
              <a:pathLst>
                <a:path w="2954" h="2741">
                  <a:moveTo>
                    <a:pt x="2494" y="2741"/>
                  </a:moveTo>
                  <a:lnTo>
                    <a:pt x="2954" y="0"/>
                  </a:lnTo>
                  <a:lnTo>
                    <a:pt x="0" y="2741"/>
                  </a:lnTo>
                  <a:lnTo>
                    <a:pt x="2494" y="2741"/>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7" name="Freeform 282"/>
            <p:cNvSpPr>
              <a:spLocks/>
            </p:cNvSpPr>
            <p:nvPr/>
          </p:nvSpPr>
          <p:spPr bwMode="auto">
            <a:xfrm>
              <a:off x="5080532" y="4078560"/>
              <a:ext cx="1260201" cy="1064940"/>
            </a:xfrm>
            <a:custGeom>
              <a:avLst/>
              <a:gdLst>
                <a:gd name="T0" fmla="*/ 3406 w 3966"/>
                <a:gd name="T1" fmla="*/ 0 h 3348"/>
                <a:gd name="T2" fmla="*/ 0 w 3966"/>
                <a:gd name="T3" fmla="*/ 607 h 3348"/>
                <a:gd name="T4" fmla="*/ 3966 w 3966"/>
                <a:gd name="T5" fmla="*/ 3348 h 3348"/>
                <a:gd name="T6" fmla="*/ 3406 w 3966"/>
                <a:gd name="T7" fmla="*/ 0 h 3348"/>
              </a:gdLst>
              <a:ahLst/>
              <a:cxnLst>
                <a:cxn ang="0">
                  <a:pos x="T0" y="T1"/>
                </a:cxn>
                <a:cxn ang="0">
                  <a:pos x="T2" y="T3"/>
                </a:cxn>
                <a:cxn ang="0">
                  <a:pos x="T4" y="T5"/>
                </a:cxn>
                <a:cxn ang="0">
                  <a:pos x="T6" y="T7"/>
                </a:cxn>
              </a:cxnLst>
              <a:rect l="0" t="0" r="r" b="b"/>
              <a:pathLst>
                <a:path w="3966" h="3348">
                  <a:moveTo>
                    <a:pt x="3406" y="0"/>
                  </a:moveTo>
                  <a:lnTo>
                    <a:pt x="0" y="607"/>
                  </a:lnTo>
                  <a:lnTo>
                    <a:pt x="3966" y="3348"/>
                  </a:lnTo>
                  <a:lnTo>
                    <a:pt x="3406"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8" name="Freeform 283"/>
            <p:cNvSpPr>
              <a:spLocks/>
            </p:cNvSpPr>
            <p:nvPr/>
          </p:nvSpPr>
          <p:spPr bwMode="auto">
            <a:xfrm>
              <a:off x="4427388" y="3196410"/>
              <a:ext cx="1668614" cy="1076066"/>
            </a:xfrm>
            <a:custGeom>
              <a:avLst/>
              <a:gdLst>
                <a:gd name="T0" fmla="*/ 2057 w 5254"/>
                <a:gd name="T1" fmla="*/ 3382 h 3382"/>
                <a:gd name="T2" fmla="*/ 5254 w 5254"/>
                <a:gd name="T3" fmla="*/ 0 h 3382"/>
                <a:gd name="T4" fmla="*/ 0 w 5254"/>
                <a:gd name="T5" fmla="*/ 491 h 3382"/>
                <a:gd name="T6" fmla="*/ 2057 w 5254"/>
                <a:gd name="T7" fmla="*/ 3382 h 3382"/>
              </a:gdLst>
              <a:ahLst/>
              <a:cxnLst>
                <a:cxn ang="0">
                  <a:pos x="T0" y="T1"/>
                </a:cxn>
                <a:cxn ang="0">
                  <a:pos x="T2" y="T3"/>
                </a:cxn>
                <a:cxn ang="0">
                  <a:pos x="T4" y="T5"/>
                </a:cxn>
                <a:cxn ang="0">
                  <a:pos x="T6" y="T7"/>
                </a:cxn>
              </a:cxnLst>
              <a:rect l="0" t="0" r="r" b="b"/>
              <a:pathLst>
                <a:path w="5254" h="3382">
                  <a:moveTo>
                    <a:pt x="2057" y="3382"/>
                  </a:moveTo>
                  <a:lnTo>
                    <a:pt x="5254" y="0"/>
                  </a:lnTo>
                  <a:lnTo>
                    <a:pt x="0" y="491"/>
                  </a:lnTo>
                  <a:lnTo>
                    <a:pt x="2057" y="3382"/>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39" name="Freeform 284"/>
            <p:cNvSpPr>
              <a:spLocks/>
            </p:cNvSpPr>
            <p:nvPr/>
          </p:nvSpPr>
          <p:spPr bwMode="auto">
            <a:xfrm>
              <a:off x="6917596" y="3077199"/>
              <a:ext cx="726245" cy="696184"/>
            </a:xfrm>
            <a:custGeom>
              <a:avLst/>
              <a:gdLst>
                <a:gd name="T0" fmla="*/ 2203 w 2283"/>
                <a:gd name="T1" fmla="*/ 2189 h 2189"/>
                <a:gd name="T2" fmla="*/ 2283 w 2283"/>
                <a:gd name="T3" fmla="*/ 0 h 2189"/>
                <a:gd name="T4" fmla="*/ 0 w 2283"/>
                <a:gd name="T5" fmla="*/ 1805 h 2189"/>
                <a:gd name="T6" fmla="*/ 2203 w 2283"/>
                <a:gd name="T7" fmla="*/ 2189 h 2189"/>
              </a:gdLst>
              <a:ahLst/>
              <a:cxnLst>
                <a:cxn ang="0">
                  <a:pos x="T0" y="T1"/>
                </a:cxn>
                <a:cxn ang="0">
                  <a:pos x="T2" y="T3"/>
                </a:cxn>
                <a:cxn ang="0">
                  <a:pos x="T4" y="T5"/>
                </a:cxn>
                <a:cxn ang="0">
                  <a:pos x="T6" y="T7"/>
                </a:cxn>
              </a:cxnLst>
              <a:rect l="0" t="0" r="r" b="b"/>
              <a:pathLst>
                <a:path w="2283" h="2189">
                  <a:moveTo>
                    <a:pt x="2203" y="2189"/>
                  </a:moveTo>
                  <a:lnTo>
                    <a:pt x="2283" y="0"/>
                  </a:lnTo>
                  <a:lnTo>
                    <a:pt x="0" y="1805"/>
                  </a:lnTo>
                  <a:lnTo>
                    <a:pt x="2203" y="2189"/>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0" name="Freeform 285"/>
            <p:cNvSpPr>
              <a:spLocks/>
            </p:cNvSpPr>
            <p:nvPr/>
          </p:nvSpPr>
          <p:spPr bwMode="auto">
            <a:xfrm>
              <a:off x="7618413" y="3773384"/>
              <a:ext cx="1522411" cy="840826"/>
            </a:xfrm>
            <a:custGeom>
              <a:avLst/>
              <a:gdLst>
                <a:gd name="T0" fmla="*/ 0 w 4789"/>
                <a:gd name="T1" fmla="*/ 0 h 2646"/>
                <a:gd name="T2" fmla="*/ 878 w 4789"/>
                <a:gd name="T3" fmla="*/ 2646 h 2646"/>
                <a:gd name="T4" fmla="*/ 4789 w 4789"/>
                <a:gd name="T5" fmla="*/ 1815 h 2646"/>
                <a:gd name="T6" fmla="*/ 0 w 4789"/>
                <a:gd name="T7" fmla="*/ 0 h 2646"/>
              </a:gdLst>
              <a:ahLst/>
              <a:cxnLst>
                <a:cxn ang="0">
                  <a:pos x="T0" y="T1"/>
                </a:cxn>
                <a:cxn ang="0">
                  <a:pos x="T2" y="T3"/>
                </a:cxn>
                <a:cxn ang="0">
                  <a:pos x="T4" y="T5"/>
                </a:cxn>
                <a:cxn ang="0">
                  <a:pos x="T6" y="T7"/>
                </a:cxn>
              </a:cxnLst>
              <a:rect l="0" t="0" r="r" b="b"/>
              <a:pathLst>
                <a:path w="4789" h="2646">
                  <a:moveTo>
                    <a:pt x="0" y="0"/>
                  </a:moveTo>
                  <a:lnTo>
                    <a:pt x="878" y="2646"/>
                  </a:lnTo>
                  <a:lnTo>
                    <a:pt x="4789" y="1815"/>
                  </a:lnTo>
                  <a:lnTo>
                    <a:pt x="0" y="0"/>
                  </a:lnTo>
                  <a:close/>
                </a:path>
              </a:pathLst>
            </a:custGeom>
            <a:solidFill>
              <a:sysClr val="window" lastClr="FFFFFF">
                <a:lumMod val="6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1" name="Freeform 286"/>
            <p:cNvSpPr>
              <a:spLocks/>
            </p:cNvSpPr>
            <p:nvPr/>
          </p:nvSpPr>
          <p:spPr bwMode="auto">
            <a:xfrm>
              <a:off x="7618413" y="2597182"/>
              <a:ext cx="1017060" cy="1176202"/>
            </a:xfrm>
            <a:custGeom>
              <a:avLst/>
              <a:gdLst>
                <a:gd name="T0" fmla="*/ 80 w 3198"/>
                <a:gd name="T1" fmla="*/ 1512 h 3701"/>
                <a:gd name="T2" fmla="*/ 0 w 3198"/>
                <a:gd name="T3" fmla="*/ 3701 h 3701"/>
                <a:gd name="T4" fmla="*/ 3198 w 3198"/>
                <a:gd name="T5" fmla="*/ 2372 h 3701"/>
                <a:gd name="T6" fmla="*/ 1766 w 3198"/>
                <a:gd name="T7" fmla="*/ 0 h 3701"/>
                <a:gd name="T8" fmla="*/ 80 w 3198"/>
                <a:gd name="T9" fmla="*/ 1512 h 3701"/>
              </a:gdLst>
              <a:ahLst/>
              <a:cxnLst>
                <a:cxn ang="0">
                  <a:pos x="T0" y="T1"/>
                </a:cxn>
                <a:cxn ang="0">
                  <a:pos x="T2" y="T3"/>
                </a:cxn>
                <a:cxn ang="0">
                  <a:pos x="T4" y="T5"/>
                </a:cxn>
                <a:cxn ang="0">
                  <a:pos x="T6" y="T7"/>
                </a:cxn>
                <a:cxn ang="0">
                  <a:pos x="T8" y="T9"/>
                </a:cxn>
              </a:cxnLst>
              <a:rect l="0" t="0" r="r" b="b"/>
              <a:pathLst>
                <a:path w="3198" h="3701">
                  <a:moveTo>
                    <a:pt x="80" y="1512"/>
                  </a:moveTo>
                  <a:lnTo>
                    <a:pt x="0" y="3701"/>
                  </a:lnTo>
                  <a:lnTo>
                    <a:pt x="3198" y="2372"/>
                  </a:lnTo>
                  <a:lnTo>
                    <a:pt x="1766" y="0"/>
                  </a:lnTo>
                  <a:lnTo>
                    <a:pt x="80" y="1512"/>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2" name="Freeform 287"/>
            <p:cNvSpPr>
              <a:spLocks/>
            </p:cNvSpPr>
            <p:nvPr/>
          </p:nvSpPr>
          <p:spPr bwMode="auto">
            <a:xfrm>
              <a:off x="6973216" y="4371021"/>
              <a:ext cx="924889" cy="772479"/>
            </a:xfrm>
            <a:custGeom>
              <a:avLst/>
              <a:gdLst>
                <a:gd name="T0" fmla="*/ 2910 w 2910"/>
                <a:gd name="T1" fmla="*/ 764 h 2428"/>
                <a:gd name="T2" fmla="*/ 0 w 2910"/>
                <a:gd name="T3" fmla="*/ 0 h 2428"/>
                <a:gd name="T4" fmla="*/ 484 w 2910"/>
                <a:gd name="T5" fmla="*/ 2428 h 2428"/>
                <a:gd name="T6" fmla="*/ 2416 w 2910"/>
                <a:gd name="T7" fmla="*/ 2428 h 2428"/>
                <a:gd name="T8" fmla="*/ 2910 w 2910"/>
                <a:gd name="T9" fmla="*/ 764 h 2428"/>
              </a:gdLst>
              <a:ahLst/>
              <a:cxnLst>
                <a:cxn ang="0">
                  <a:pos x="T0" y="T1"/>
                </a:cxn>
                <a:cxn ang="0">
                  <a:pos x="T2" y="T3"/>
                </a:cxn>
                <a:cxn ang="0">
                  <a:pos x="T4" y="T5"/>
                </a:cxn>
                <a:cxn ang="0">
                  <a:pos x="T6" y="T7"/>
                </a:cxn>
                <a:cxn ang="0">
                  <a:pos x="T8" y="T9"/>
                </a:cxn>
              </a:cxnLst>
              <a:rect l="0" t="0" r="r" b="b"/>
              <a:pathLst>
                <a:path w="2910" h="2428">
                  <a:moveTo>
                    <a:pt x="2910" y="764"/>
                  </a:moveTo>
                  <a:lnTo>
                    <a:pt x="0" y="0"/>
                  </a:lnTo>
                  <a:lnTo>
                    <a:pt x="484" y="2428"/>
                  </a:lnTo>
                  <a:lnTo>
                    <a:pt x="2416" y="2428"/>
                  </a:lnTo>
                  <a:lnTo>
                    <a:pt x="2910" y="764"/>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3" name="Freeform 288"/>
            <p:cNvSpPr>
              <a:spLocks/>
            </p:cNvSpPr>
            <p:nvPr/>
          </p:nvSpPr>
          <p:spPr bwMode="auto">
            <a:xfrm>
              <a:off x="6917596" y="3650996"/>
              <a:ext cx="980510" cy="963214"/>
            </a:xfrm>
            <a:custGeom>
              <a:avLst/>
              <a:gdLst>
                <a:gd name="T0" fmla="*/ 171 w 3081"/>
                <a:gd name="T1" fmla="*/ 2266 h 3030"/>
                <a:gd name="T2" fmla="*/ 3081 w 3081"/>
                <a:gd name="T3" fmla="*/ 3030 h 3030"/>
                <a:gd name="T4" fmla="*/ 2203 w 3081"/>
                <a:gd name="T5" fmla="*/ 384 h 3030"/>
                <a:gd name="T6" fmla="*/ 0 w 3081"/>
                <a:gd name="T7" fmla="*/ 0 h 3030"/>
                <a:gd name="T8" fmla="*/ 171 w 3081"/>
                <a:gd name="T9" fmla="*/ 2266 h 3030"/>
              </a:gdLst>
              <a:ahLst/>
              <a:cxnLst>
                <a:cxn ang="0">
                  <a:pos x="T0" y="T1"/>
                </a:cxn>
                <a:cxn ang="0">
                  <a:pos x="T2" y="T3"/>
                </a:cxn>
                <a:cxn ang="0">
                  <a:pos x="T4" y="T5"/>
                </a:cxn>
                <a:cxn ang="0">
                  <a:pos x="T6" y="T7"/>
                </a:cxn>
                <a:cxn ang="0">
                  <a:pos x="T8" y="T9"/>
                </a:cxn>
              </a:cxnLst>
              <a:rect l="0" t="0" r="r" b="b"/>
              <a:pathLst>
                <a:path w="3081" h="3030">
                  <a:moveTo>
                    <a:pt x="171" y="2266"/>
                  </a:moveTo>
                  <a:lnTo>
                    <a:pt x="3081" y="3030"/>
                  </a:lnTo>
                  <a:lnTo>
                    <a:pt x="2203" y="384"/>
                  </a:lnTo>
                  <a:lnTo>
                    <a:pt x="0" y="0"/>
                  </a:lnTo>
                  <a:lnTo>
                    <a:pt x="171" y="2266"/>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4" name="Freeform 289"/>
            <p:cNvSpPr>
              <a:spLocks/>
            </p:cNvSpPr>
            <p:nvPr/>
          </p:nvSpPr>
          <p:spPr bwMode="auto">
            <a:xfrm>
              <a:off x="7740778" y="4350359"/>
              <a:ext cx="1400047" cy="793142"/>
            </a:xfrm>
            <a:custGeom>
              <a:avLst/>
              <a:gdLst>
                <a:gd name="T0" fmla="*/ 494 w 4405"/>
                <a:gd name="T1" fmla="*/ 831 h 2495"/>
                <a:gd name="T2" fmla="*/ 0 w 4405"/>
                <a:gd name="T3" fmla="*/ 2495 h 2495"/>
                <a:gd name="T4" fmla="*/ 2202 w 4405"/>
                <a:gd name="T5" fmla="*/ 2495 h 2495"/>
                <a:gd name="T6" fmla="*/ 4405 w 4405"/>
                <a:gd name="T7" fmla="*/ 0 h 2495"/>
                <a:gd name="T8" fmla="*/ 494 w 4405"/>
                <a:gd name="T9" fmla="*/ 831 h 2495"/>
              </a:gdLst>
              <a:ahLst/>
              <a:cxnLst>
                <a:cxn ang="0">
                  <a:pos x="T0" y="T1"/>
                </a:cxn>
                <a:cxn ang="0">
                  <a:pos x="T2" y="T3"/>
                </a:cxn>
                <a:cxn ang="0">
                  <a:pos x="T4" y="T5"/>
                </a:cxn>
                <a:cxn ang="0">
                  <a:pos x="T6" y="T7"/>
                </a:cxn>
                <a:cxn ang="0">
                  <a:pos x="T8" y="T9"/>
                </a:cxn>
              </a:cxnLst>
              <a:rect l="0" t="0" r="r" b="b"/>
              <a:pathLst>
                <a:path w="4405" h="2495">
                  <a:moveTo>
                    <a:pt x="494" y="831"/>
                  </a:moveTo>
                  <a:lnTo>
                    <a:pt x="0" y="2495"/>
                  </a:lnTo>
                  <a:lnTo>
                    <a:pt x="2202" y="2495"/>
                  </a:lnTo>
                  <a:lnTo>
                    <a:pt x="4405" y="0"/>
                  </a:lnTo>
                  <a:lnTo>
                    <a:pt x="494" y="831"/>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5" name="Freeform 290"/>
            <p:cNvSpPr>
              <a:spLocks/>
            </p:cNvSpPr>
            <p:nvPr/>
          </p:nvSpPr>
          <p:spPr bwMode="auto">
            <a:xfrm>
              <a:off x="6340732" y="4371021"/>
              <a:ext cx="785043" cy="772479"/>
            </a:xfrm>
            <a:custGeom>
              <a:avLst/>
              <a:gdLst>
                <a:gd name="T0" fmla="*/ 2471 w 2471"/>
                <a:gd name="T1" fmla="*/ 2428 h 2428"/>
                <a:gd name="T2" fmla="*/ 1987 w 2471"/>
                <a:gd name="T3" fmla="*/ 0 h 2428"/>
                <a:gd name="T4" fmla="*/ 0 w 2471"/>
                <a:gd name="T5" fmla="*/ 2428 h 2428"/>
                <a:gd name="T6" fmla="*/ 2471 w 2471"/>
                <a:gd name="T7" fmla="*/ 2428 h 2428"/>
              </a:gdLst>
              <a:ahLst/>
              <a:cxnLst>
                <a:cxn ang="0">
                  <a:pos x="T0" y="T1"/>
                </a:cxn>
                <a:cxn ang="0">
                  <a:pos x="T2" y="T3"/>
                </a:cxn>
                <a:cxn ang="0">
                  <a:pos x="T4" y="T5"/>
                </a:cxn>
                <a:cxn ang="0">
                  <a:pos x="T6" y="T7"/>
                </a:cxn>
              </a:cxnLst>
              <a:rect l="0" t="0" r="r" b="b"/>
              <a:pathLst>
                <a:path w="2471" h="2428">
                  <a:moveTo>
                    <a:pt x="2471" y="2428"/>
                  </a:moveTo>
                  <a:lnTo>
                    <a:pt x="1987" y="0"/>
                  </a:lnTo>
                  <a:lnTo>
                    <a:pt x="0" y="2428"/>
                  </a:lnTo>
                  <a:lnTo>
                    <a:pt x="2471" y="2428"/>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6" name="Freeform 291"/>
            <p:cNvSpPr>
              <a:spLocks/>
            </p:cNvSpPr>
            <p:nvPr/>
          </p:nvSpPr>
          <p:spPr bwMode="auto">
            <a:xfrm>
              <a:off x="8440007" y="4350359"/>
              <a:ext cx="700818" cy="793142"/>
            </a:xfrm>
            <a:custGeom>
              <a:avLst/>
              <a:gdLst>
                <a:gd name="T0" fmla="*/ 2203 w 2203"/>
                <a:gd name="T1" fmla="*/ 2495 h 2495"/>
                <a:gd name="T2" fmla="*/ 2203 w 2203"/>
                <a:gd name="T3" fmla="*/ 0 h 2495"/>
                <a:gd name="T4" fmla="*/ 0 w 2203"/>
                <a:gd name="T5" fmla="*/ 2495 h 2495"/>
                <a:gd name="T6" fmla="*/ 2203 w 2203"/>
                <a:gd name="T7" fmla="*/ 2495 h 2495"/>
              </a:gdLst>
              <a:ahLst/>
              <a:cxnLst>
                <a:cxn ang="0">
                  <a:pos x="T0" y="T1"/>
                </a:cxn>
                <a:cxn ang="0">
                  <a:pos x="T2" y="T3"/>
                </a:cxn>
                <a:cxn ang="0">
                  <a:pos x="T4" y="T5"/>
                </a:cxn>
                <a:cxn ang="0">
                  <a:pos x="T6" y="T7"/>
                </a:cxn>
              </a:cxnLst>
              <a:rect l="0" t="0" r="r" b="b"/>
              <a:pathLst>
                <a:path w="2203" h="2495">
                  <a:moveTo>
                    <a:pt x="2203" y="2495"/>
                  </a:moveTo>
                  <a:lnTo>
                    <a:pt x="2203" y="0"/>
                  </a:lnTo>
                  <a:lnTo>
                    <a:pt x="0" y="2495"/>
                  </a:lnTo>
                  <a:lnTo>
                    <a:pt x="2203" y="2495"/>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7" name="Freeform 292"/>
            <p:cNvSpPr>
              <a:spLocks/>
            </p:cNvSpPr>
            <p:nvPr/>
          </p:nvSpPr>
          <p:spPr bwMode="auto">
            <a:xfrm>
              <a:off x="7618413" y="3350587"/>
              <a:ext cx="1522411" cy="999772"/>
            </a:xfrm>
            <a:custGeom>
              <a:avLst/>
              <a:gdLst>
                <a:gd name="T0" fmla="*/ 0 w 4789"/>
                <a:gd name="T1" fmla="*/ 1329 h 3144"/>
                <a:gd name="T2" fmla="*/ 4789 w 4789"/>
                <a:gd name="T3" fmla="*/ 3144 h 3144"/>
                <a:gd name="T4" fmla="*/ 3198 w 4789"/>
                <a:gd name="T5" fmla="*/ 0 h 3144"/>
                <a:gd name="T6" fmla="*/ 0 w 4789"/>
                <a:gd name="T7" fmla="*/ 1329 h 3144"/>
              </a:gdLst>
              <a:ahLst/>
              <a:cxnLst>
                <a:cxn ang="0">
                  <a:pos x="T0" y="T1"/>
                </a:cxn>
                <a:cxn ang="0">
                  <a:pos x="T2" y="T3"/>
                </a:cxn>
                <a:cxn ang="0">
                  <a:pos x="T4" y="T5"/>
                </a:cxn>
                <a:cxn ang="0">
                  <a:pos x="T6" y="T7"/>
                </a:cxn>
              </a:cxnLst>
              <a:rect l="0" t="0" r="r" b="b"/>
              <a:pathLst>
                <a:path w="4789" h="3144">
                  <a:moveTo>
                    <a:pt x="0" y="1329"/>
                  </a:moveTo>
                  <a:lnTo>
                    <a:pt x="4789" y="3144"/>
                  </a:lnTo>
                  <a:lnTo>
                    <a:pt x="3198" y="0"/>
                  </a:lnTo>
                  <a:lnTo>
                    <a:pt x="0" y="1329"/>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8" name="Freeform 293"/>
            <p:cNvSpPr>
              <a:spLocks/>
            </p:cNvSpPr>
            <p:nvPr/>
          </p:nvSpPr>
          <p:spPr bwMode="auto">
            <a:xfrm>
              <a:off x="8622758" y="2551088"/>
              <a:ext cx="521242" cy="1799271"/>
            </a:xfrm>
            <a:custGeom>
              <a:avLst/>
              <a:gdLst>
                <a:gd name="T0" fmla="*/ 0 w 1591"/>
                <a:gd name="T1" fmla="*/ 2517 h 5661"/>
                <a:gd name="T2" fmla="*/ 1591 w 1591"/>
                <a:gd name="T3" fmla="*/ 5661 h 5661"/>
                <a:gd name="T4" fmla="*/ 1591 w 1591"/>
                <a:gd name="T5" fmla="*/ 0 h 5661"/>
                <a:gd name="T6" fmla="*/ 0 w 1591"/>
                <a:gd name="T7" fmla="*/ 2517 h 5661"/>
              </a:gdLst>
              <a:ahLst/>
              <a:cxnLst>
                <a:cxn ang="0">
                  <a:pos x="T0" y="T1"/>
                </a:cxn>
                <a:cxn ang="0">
                  <a:pos x="T2" y="T3"/>
                </a:cxn>
                <a:cxn ang="0">
                  <a:pos x="T4" y="T5"/>
                </a:cxn>
                <a:cxn ang="0">
                  <a:pos x="T6" y="T7"/>
                </a:cxn>
              </a:cxnLst>
              <a:rect l="0" t="0" r="r" b="b"/>
              <a:pathLst>
                <a:path w="1591" h="5661">
                  <a:moveTo>
                    <a:pt x="0" y="2517"/>
                  </a:moveTo>
                  <a:lnTo>
                    <a:pt x="1591" y="5661"/>
                  </a:lnTo>
                  <a:lnTo>
                    <a:pt x="1591" y="0"/>
                  </a:lnTo>
                  <a:lnTo>
                    <a:pt x="0" y="2517"/>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49" name="Freeform 294"/>
            <p:cNvSpPr>
              <a:spLocks/>
            </p:cNvSpPr>
            <p:nvPr/>
          </p:nvSpPr>
          <p:spPr bwMode="auto">
            <a:xfrm>
              <a:off x="4398783" y="2339689"/>
              <a:ext cx="1697218" cy="856721"/>
            </a:xfrm>
            <a:custGeom>
              <a:avLst/>
              <a:gdLst>
                <a:gd name="T0" fmla="*/ 5342 w 5342"/>
                <a:gd name="T1" fmla="*/ 2698 h 2698"/>
                <a:gd name="T2" fmla="*/ 3603 w 5342"/>
                <a:gd name="T3" fmla="*/ 0 h 2698"/>
                <a:gd name="T4" fmla="*/ 0 w 5342"/>
                <a:gd name="T5" fmla="*/ 1092 h 2698"/>
                <a:gd name="T6" fmla="*/ 5342 w 5342"/>
                <a:gd name="T7" fmla="*/ 2698 h 2698"/>
              </a:gdLst>
              <a:ahLst/>
              <a:cxnLst>
                <a:cxn ang="0">
                  <a:pos x="T0" y="T1"/>
                </a:cxn>
                <a:cxn ang="0">
                  <a:pos x="T2" y="T3"/>
                </a:cxn>
                <a:cxn ang="0">
                  <a:pos x="T4" y="T5"/>
                </a:cxn>
                <a:cxn ang="0">
                  <a:pos x="T6" y="T7"/>
                </a:cxn>
              </a:cxnLst>
              <a:rect l="0" t="0" r="r" b="b"/>
              <a:pathLst>
                <a:path w="5342" h="2698">
                  <a:moveTo>
                    <a:pt x="5342" y="2698"/>
                  </a:moveTo>
                  <a:lnTo>
                    <a:pt x="3603" y="0"/>
                  </a:lnTo>
                  <a:lnTo>
                    <a:pt x="0" y="1092"/>
                  </a:lnTo>
                  <a:lnTo>
                    <a:pt x="5342" y="2698"/>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0" name="Freeform 295"/>
            <p:cNvSpPr>
              <a:spLocks/>
            </p:cNvSpPr>
            <p:nvPr/>
          </p:nvSpPr>
          <p:spPr bwMode="auto">
            <a:xfrm>
              <a:off x="6529842" y="1850135"/>
              <a:ext cx="1113999" cy="1227065"/>
            </a:xfrm>
            <a:custGeom>
              <a:avLst/>
              <a:gdLst>
                <a:gd name="T0" fmla="*/ 0 w 3506"/>
                <a:gd name="T1" fmla="*/ 1997 h 3859"/>
                <a:gd name="T2" fmla="*/ 3506 w 3506"/>
                <a:gd name="T3" fmla="*/ 3859 h 3859"/>
                <a:gd name="T4" fmla="*/ 2148 w 3506"/>
                <a:gd name="T5" fmla="*/ 0 h 3859"/>
                <a:gd name="T6" fmla="*/ 0 w 3506"/>
                <a:gd name="T7" fmla="*/ 1997 h 3859"/>
              </a:gdLst>
              <a:ahLst/>
              <a:cxnLst>
                <a:cxn ang="0">
                  <a:pos x="T0" y="T1"/>
                </a:cxn>
                <a:cxn ang="0">
                  <a:pos x="T2" y="T3"/>
                </a:cxn>
                <a:cxn ang="0">
                  <a:pos x="T4" y="T5"/>
                </a:cxn>
                <a:cxn ang="0">
                  <a:pos x="T6" y="T7"/>
                </a:cxn>
              </a:cxnLst>
              <a:rect l="0" t="0" r="r" b="b"/>
              <a:pathLst>
                <a:path w="3506" h="3859">
                  <a:moveTo>
                    <a:pt x="0" y="1997"/>
                  </a:moveTo>
                  <a:lnTo>
                    <a:pt x="3506" y="3859"/>
                  </a:lnTo>
                  <a:lnTo>
                    <a:pt x="2148" y="0"/>
                  </a:lnTo>
                  <a:lnTo>
                    <a:pt x="0" y="1997"/>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1" name="Freeform 296"/>
            <p:cNvSpPr>
              <a:spLocks/>
            </p:cNvSpPr>
            <p:nvPr/>
          </p:nvSpPr>
          <p:spPr bwMode="auto">
            <a:xfrm>
              <a:off x="3070249" y="1"/>
              <a:ext cx="1250666" cy="537238"/>
            </a:xfrm>
            <a:custGeom>
              <a:avLst/>
              <a:gdLst>
                <a:gd name="T0" fmla="*/ 3136 w 3932"/>
                <a:gd name="T1" fmla="*/ 1691 h 1691"/>
                <a:gd name="T2" fmla="*/ 3932 w 3932"/>
                <a:gd name="T3" fmla="*/ 0 h 1691"/>
                <a:gd name="T4" fmla="*/ 0 w 3932"/>
                <a:gd name="T5" fmla="*/ 0 h 1691"/>
                <a:gd name="T6" fmla="*/ 3136 w 3932"/>
                <a:gd name="T7" fmla="*/ 1691 h 1691"/>
              </a:gdLst>
              <a:ahLst/>
              <a:cxnLst>
                <a:cxn ang="0">
                  <a:pos x="T0" y="T1"/>
                </a:cxn>
                <a:cxn ang="0">
                  <a:pos x="T2" y="T3"/>
                </a:cxn>
                <a:cxn ang="0">
                  <a:pos x="T4" y="T5"/>
                </a:cxn>
                <a:cxn ang="0">
                  <a:pos x="T6" y="T7"/>
                </a:cxn>
              </a:cxnLst>
              <a:rect l="0" t="0" r="r" b="b"/>
              <a:pathLst>
                <a:path w="3932" h="1691">
                  <a:moveTo>
                    <a:pt x="3136" y="1691"/>
                  </a:moveTo>
                  <a:lnTo>
                    <a:pt x="3932" y="0"/>
                  </a:lnTo>
                  <a:lnTo>
                    <a:pt x="0" y="0"/>
                  </a:lnTo>
                  <a:lnTo>
                    <a:pt x="3136" y="1691"/>
                  </a:lnTo>
                  <a:close/>
                </a:path>
              </a:pathLst>
            </a:custGeom>
            <a:solidFill>
              <a:srgbClr val="E7E6E6"/>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2" name="Freeform 297"/>
            <p:cNvSpPr>
              <a:spLocks/>
            </p:cNvSpPr>
            <p:nvPr/>
          </p:nvSpPr>
          <p:spPr bwMode="auto">
            <a:xfrm>
              <a:off x="1821173" y="1"/>
              <a:ext cx="1268146" cy="985466"/>
            </a:xfrm>
            <a:custGeom>
              <a:avLst/>
              <a:gdLst>
                <a:gd name="T0" fmla="*/ 3987 w 3988"/>
                <a:gd name="T1" fmla="*/ 3100 h 3100"/>
                <a:gd name="T2" fmla="*/ 3988 w 3988"/>
                <a:gd name="T3" fmla="*/ 3099 h 3100"/>
                <a:gd name="T4" fmla="*/ 3931 w 3988"/>
                <a:gd name="T5" fmla="*/ 0 h 3100"/>
                <a:gd name="T6" fmla="*/ 0 w 3988"/>
                <a:gd name="T7" fmla="*/ 0 h 3100"/>
                <a:gd name="T8" fmla="*/ 966 w 3988"/>
                <a:gd name="T9" fmla="*/ 989 h 3100"/>
                <a:gd name="T10" fmla="*/ 3987 w 3988"/>
                <a:gd name="T11" fmla="*/ 3100 h 3100"/>
              </a:gdLst>
              <a:ahLst/>
              <a:cxnLst>
                <a:cxn ang="0">
                  <a:pos x="T0" y="T1"/>
                </a:cxn>
                <a:cxn ang="0">
                  <a:pos x="T2" y="T3"/>
                </a:cxn>
                <a:cxn ang="0">
                  <a:pos x="T4" y="T5"/>
                </a:cxn>
                <a:cxn ang="0">
                  <a:pos x="T6" y="T7"/>
                </a:cxn>
                <a:cxn ang="0">
                  <a:pos x="T8" y="T9"/>
                </a:cxn>
                <a:cxn ang="0">
                  <a:pos x="T10" y="T11"/>
                </a:cxn>
              </a:cxnLst>
              <a:rect l="0" t="0" r="r" b="b"/>
              <a:pathLst>
                <a:path w="3988" h="3100">
                  <a:moveTo>
                    <a:pt x="3987" y="3100"/>
                  </a:moveTo>
                  <a:lnTo>
                    <a:pt x="3988" y="3099"/>
                  </a:lnTo>
                  <a:lnTo>
                    <a:pt x="3931" y="0"/>
                  </a:lnTo>
                  <a:lnTo>
                    <a:pt x="0" y="0"/>
                  </a:lnTo>
                  <a:lnTo>
                    <a:pt x="966" y="989"/>
                  </a:lnTo>
                  <a:lnTo>
                    <a:pt x="3987" y="310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3" name="Freeform 298"/>
            <p:cNvSpPr>
              <a:spLocks/>
            </p:cNvSpPr>
            <p:nvPr/>
          </p:nvSpPr>
          <p:spPr bwMode="auto">
            <a:xfrm>
              <a:off x="3087730" y="985467"/>
              <a:ext cx="1052021" cy="1058582"/>
            </a:xfrm>
            <a:custGeom>
              <a:avLst/>
              <a:gdLst>
                <a:gd name="T0" fmla="*/ 1 w 3310"/>
                <a:gd name="T1" fmla="*/ 0 h 3331"/>
                <a:gd name="T2" fmla="*/ 0 w 3310"/>
                <a:gd name="T3" fmla="*/ 1 h 3331"/>
                <a:gd name="T4" fmla="*/ 1114 w 3310"/>
                <a:gd name="T5" fmla="*/ 3331 h 3331"/>
                <a:gd name="T6" fmla="*/ 3310 w 3310"/>
                <a:gd name="T7" fmla="*/ 930 h 3331"/>
                <a:gd name="T8" fmla="*/ 1 w 3310"/>
                <a:gd name="T9" fmla="*/ 0 h 3331"/>
              </a:gdLst>
              <a:ahLst/>
              <a:cxnLst>
                <a:cxn ang="0">
                  <a:pos x="T0" y="T1"/>
                </a:cxn>
                <a:cxn ang="0">
                  <a:pos x="T2" y="T3"/>
                </a:cxn>
                <a:cxn ang="0">
                  <a:pos x="T4" y="T5"/>
                </a:cxn>
                <a:cxn ang="0">
                  <a:pos x="T6" y="T7"/>
                </a:cxn>
                <a:cxn ang="0">
                  <a:pos x="T8" y="T9"/>
                </a:cxn>
              </a:cxnLst>
              <a:rect l="0" t="0" r="r" b="b"/>
              <a:pathLst>
                <a:path w="3310" h="3331">
                  <a:moveTo>
                    <a:pt x="1" y="0"/>
                  </a:moveTo>
                  <a:lnTo>
                    <a:pt x="0" y="1"/>
                  </a:lnTo>
                  <a:lnTo>
                    <a:pt x="1114" y="3331"/>
                  </a:lnTo>
                  <a:lnTo>
                    <a:pt x="3310" y="930"/>
                  </a:lnTo>
                  <a:lnTo>
                    <a:pt x="1"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4" name="Freeform 299"/>
            <p:cNvSpPr>
              <a:spLocks/>
            </p:cNvSpPr>
            <p:nvPr/>
          </p:nvSpPr>
          <p:spPr bwMode="auto">
            <a:xfrm>
              <a:off x="1625707" y="314714"/>
              <a:ext cx="1462023" cy="1325611"/>
            </a:xfrm>
            <a:custGeom>
              <a:avLst/>
              <a:gdLst>
                <a:gd name="T0" fmla="*/ 2901 w 4603"/>
                <a:gd name="T1" fmla="*/ 2846 h 4171"/>
                <a:gd name="T2" fmla="*/ 4603 w 4603"/>
                <a:gd name="T3" fmla="*/ 2111 h 4171"/>
                <a:gd name="T4" fmla="*/ 1582 w 4603"/>
                <a:gd name="T5" fmla="*/ 0 h 4171"/>
                <a:gd name="T6" fmla="*/ 0 w 4603"/>
                <a:gd name="T7" fmla="*/ 1381 h 4171"/>
                <a:gd name="T8" fmla="*/ 1336 w 4603"/>
                <a:gd name="T9" fmla="*/ 4171 h 4171"/>
                <a:gd name="T10" fmla="*/ 2901 w 4603"/>
                <a:gd name="T11" fmla="*/ 2846 h 4171"/>
              </a:gdLst>
              <a:ahLst/>
              <a:cxnLst>
                <a:cxn ang="0">
                  <a:pos x="T0" y="T1"/>
                </a:cxn>
                <a:cxn ang="0">
                  <a:pos x="T2" y="T3"/>
                </a:cxn>
                <a:cxn ang="0">
                  <a:pos x="T4" y="T5"/>
                </a:cxn>
                <a:cxn ang="0">
                  <a:pos x="T6" y="T7"/>
                </a:cxn>
                <a:cxn ang="0">
                  <a:pos x="T8" y="T9"/>
                </a:cxn>
                <a:cxn ang="0">
                  <a:pos x="T10" y="T11"/>
                </a:cxn>
              </a:cxnLst>
              <a:rect l="0" t="0" r="r" b="b"/>
              <a:pathLst>
                <a:path w="4603" h="4171">
                  <a:moveTo>
                    <a:pt x="2901" y="2846"/>
                  </a:moveTo>
                  <a:lnTo>
                    <a:pt x="4603" y="2111"/>
                  </a:lnTo>
                  <a:lnTo>
                    <a:pt x="1582" y="0"/>
                  </a:lnTo>
                  <a:lnTo>
                    <a:pt x="0" y="1381"/>
                  </a:lnTo>
                  <a:lnTo>
                    <a:pt x="1336" y="4171"/>
                  </a:lnTo>
                  <a:lnTo>
                    <a:pt x="2901" y="2846"/>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5" name="Freeform 300"/>
            <p:cNvSpPr>
              <a:spLocks/>
            </p:cNvSpPr>
            <p:nvPr/>
          </p:nvSpPr>
          <p:spPr bwMode="auto">
            <a:xfrm>
              <a:off x="2050011" y="985467"/>
              <a:ext cx="1392100" cy="1058582"/>
            </a:xfrm>
            <a:custGeom>
              <a:avLst/>
              <a:gdLst>
                <a:gd name="T0" fmla="*/ 3267 w 4381"/>
                <a:gd name="T1" fmla="*/ 0 h 3330"/>
                <a:gd name="T2" fmla="*/ 1565 w 4381"/>
                <a:gd name="T3" fmla="*/ 735 h 3330"/>
                <a:gd name="T4" fmla="*/ 0 w 4381"/>
                <a:gd name="T5" fmla="*/ 2060 h 3330"/>
                <a:gd name="T6" fmla="*/ 4381 w 4381"/>
                <a:gd name="T7" fmla="*/ 3330 h 3330"/>
                <a:gd name="T8" fmla="*/ 3267 w 4381"/>
                <a:gd name="T9" fmla="*/ 0 h 3330"/>
              </a:gdLst>
              <a:ahLst/>
              <a:cxnLst>
                <a:cxn ang="0">
                  <a:pos x="T0" y="T1"/>
                </a:cxn>
                <a:cxn ang="0">
                  <a:pos x="T2" y="T3"/>
                </a:cxn>
                <a:cxn ang="0">
                  <a:pos x="T4" y="T5"/>
                </a:cxn>
                <a:cxn ang="0">
                  <a:pos x="T6" y="T7"/>
                </a:cxn>
                <a:cxn ang="0">
                  <a:pos x="T8" y="T9"/>
                </a:cxn>
              </a:cxnLst>
              <a:rect l="0" t="0" r="r" b="b"/>
              <a:pathLst>
                <a:path w="4381" h="3330">
                  <a:moveTo>
                    <a:pt x="3267" y="0"/>
                  </a:moveTo>
                  <a:lnTo>
                    <a:pt x="1565" y="735"/>
                  </a:lnTo>
                  <a:lnTo>
                    <a:pt x="0" y="2060"/>
                  </a:lnTo>
                  <a:lnTo>
                    <a:pt x="4381" y="3330"/>
                  </a:lnTo>
                  <a:lnTo>
                    <a:pt x="3267" y="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6" name="Freeform 301"/>
            <p:cNvSpPr>
              <a:spLocks/>
            </p:cNvSpPr>
            <p:nvPr/>
          </p:nvSpPr>
          <p:spPr bwMode="auto">
            <a:xfrm>
              <a:off x="3070249" y="1"/>
              <a:ext cx="996401" cy="985466"/>
            </a:xfrm>
            <a:custGeom>
              <a:avLst/>
              <a:gdLst>
                <a:gd name="T0" fmla="*/ 0 w 3136"/>
                <a:gd name="T1" fmla="*/ 0 h 3099"/>
                <a:gd name="T2" fmla="*/ 57 w 3136"/>
                <a:gd name="T3" fmla="*/ 3099 h 3099"/>
                <a:gd name="T4" fmla="*/ 3136 w 3136"/>
                <a:gd name="T5" fmla="*/ 1691 h 3099"/>
                <a:gd name="T6" fmla="*/ 0 w 3136"/>
                <a:gd name="T7" fmla="*/ 0 h 3099"/>
              </a:gdLst>
              <a:ahLst/>
              <a:cxnLst>
                <a:cxn ang="0">
                  <a:pos x="T0" y="T1"/>
                </a:cxn>
                <a:cxn ang="0">
                  <a:pos x="T2" y="T3"/>
                </a:cxn>
                <a:cxn ang="0">
                  <a:pos x="T4" y="T5"/>
                </a:cxn>
                <a:cxn ang="0">
                  <a:pos x="T6" y="T7"/>
                </a:cxn>
              </a:cxnLst>
              <a:rect l="0" t="0" r="r" b="b"/>
              <a:pathLst>
                <a:path w="3136" h="3099">
                  <a:moveTo>
                    <a:pt x="0" y="0"/>
                  </a:moveTo>
                  <a:lnTo>
                    <a:pt x="57" y="3099"/>
                  </a:lnTo>
                  <a:lnTo>
                    <a:pt x="3136" y="1691"/>
                  </a:lnTo>
                  <a:lnTo>
                    <a:pt x="0"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7" name="Freeform 302"/>
            <p:cNvSpPr>
              <a:spLocks/>
            </p:cNvSpPr>
            <p:nvPr/>
          </p:nvSpPr>
          <p:spPr bwMode="auto">
            <a:xfrm>
              <a:off x="3089319" y="537239"/>
              <a:ext cx="1825940" cy="743868"/>
            </a:xfrm>
            <a:custGeom>
              <a:avLst/>
              <a:gdLst>
                <a:gd name="T0" fmla="*/ 3079 w 5745"/>
                <a:gd name="T1" fmla="*/ 0 h 2338"/>
                <a:gd name="T2" fmla="*/ 0 w 5745"/>
                <a:gd name="T3" fmla="*/ 1408 h 2338"/>
                <a:gd name="T4" fmla="*/ 3309 w 5745"/>
                <a:gd name="T5" fmla="*/ 2338 h 2338"/>
                <a:gd name="T6" fmla="*/ 5745 w 5745"/>
                <a:gd name="T7" fmla="*/ 979 h 2338"/>
                <a:gd name="T8" fmla="*/ 3079 w 5745"/>
                <a:gd name="T9" fmla="*/ 0 h 2338"/>
              </a:gdLst>
              <a:ahLst/>
              <a:cxnLst>
                <a:cxn ang="0">
                  <a:pos x="T0" y="T1"/>
                </a:cxn>
                <a:cxn ang="0">
                  <a:pos x="T2" y="T3"/>
                </a:cxn>
                <a:cxn ang="0">
                  <a:pos x="T4" y="T5"/>
                </a:cxn>
                <a:cxn ang="0">
                  <a:pos x="T6" y="T7"/>
                </a:cxn>
                <a:cxn ang="0">
                  <a:pos x="T8" y="T9"/>
                </a:cxn>
              </a:cxnLst>
              <a:rect l="0" t="0" r="r" b="b"/>
              <a:pathLst>
                <a:path w="5745" h="2338">
                  <a:moveTo>
                    <a:pt x="3079" y="0"/>
                  </a:moveTo>
                  <a:lnTo>
                    <a:pt x="0" y="1408"/>
                  </a:lnTo>
                  <a:lnTo>
                    <a:pt x="3309" y="2338"/>
                  </a:lnTo>
                  <a:lnTo>
                    <a:pt x="5745" y="979"/>
                  </a:lnTo>
                  <a:lnTo>
                    <a:pt x="3079"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8" name="Freeform 303"/>
            <p:cNvSpPr>
              <a:spLocks/>
            </p:cNvSpPr>
            <p:nvPr/>
          </p:nvSpPr>
          <p:spPr bwMode="auto">
            <a:xfrm>
              <a:off x="3442111" y="1281107"/>
              <a:ext cx="1655900" cy="762942"/>
            </a:xfrm>
            <a:custGeom>
              <a:avLst/>
              <a:gdLst>
                <a:gd name="T0" fmla="*/ 2196 w 5210"/>
                <a:gd name="T1" fmla="*/ 0 h 2401"/>
                <a:gd name="T2" fmla="*/ 0 w 5210"/>
                <a:gd name="T3" fmla="*/ 2401 h 2401"/>
                <a:gd name="T4" fmla="*/ 5210 w 5210"/>
                <a:gd name="T5" fmla="*/ 1611 h 2401"/>
                <a:gd name="T6" fmla="*/ 2196 w 5210"/>
                <a:gd name="T7" fmla="*/ 0 h 2401"/>
              </a:gdLst>
              <a:ahLst/>
              <a:cxnLst>
                <a:cxn ang="0">
                  <a:pos x="T0" y="T1"/>
                </a:cxn>
                <a:cxn ang="0">
                  <a:pos x="T2" y="T3"/>
                </a:cxn>
                <a:cxn ang="0">
                  <a:pos x="T4" y="T5"/>
                </a:cxn>
                <a:cxn ang="0">
                  <a:pos x="T6" y="T7"/>
                </a:cxn>
              </a:cxnLst>
              <a:rect l="0" t="0" r="r" b="b"/>
              <a:pathLst>
                <a:path w="5210" h="2401">
                  <a:moveTo>
                    <a:pt x="2196" y="0"/>
                  </a:moveTo>
                  <a:lnTo>
                    <a:pt x="0" y="2401"/>
                  </a:lnTo>
                  <a:lnTo>
                    <a:pt x="5210" y="1611"/>
                  </a:lnTo>
                  <a:lnTo>
                    <a:pt x="2196" y="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59" name="Freeform 304"/>
            <p:cNvSpPr>
              <a:spLocks/>
            </p:cNvSpPr>
            <p:nvPr/>
          </p:nvSpPr>
          <p:spPr bwMode="auto">
            <a:xfrm>
              <a:off x="3388080" y="2044049"/>
              <a:ext cx="1039308" cy="1308128"/>
            </a:xfrm>
            <a:custGeom>
              <a:avLst/>
              <a:gdLst>
                <a:gd name="T0" fmla="*/ 3178 w 3266"/>
                <a:gd name="T1" fmla="*/ 2019 h 4116"/>
                <a:gd name="T2" fmla="*/ 169 w 3266"/>
                <a:gd name="T3" fmla="*/ 0 h 4116"/>
                <a:gd name="T4" fmla="*/ 0 w 3266"/>
                <a:gd name="T5" fmla="*/ 3842 h 4116"/>
                <a:gd name="T6" fmla="*/ 3266 w 3266"/>
                <a:gd name="T7" fmla="*/ 4116 h 4116"/>
                <a:gd name="T8" fmla="*/ 3178 w 3266"/>
                <a:gd name="T9" fmla="*/ 2019 h 4116"/>
              </a:gdLst>
              <a:ahLst/>
              <a:cxnLst>
                <a:cxn ang="0">
                  <a:pos x="T0" y="T1"/>
                </a:cxn>
                <a:cxn ang="0">
                  <a:pos x="T2" y="T3"/>
                </a:cxn>
                <a:cxn ang="0">
                  <a:pos x="T4" y="T5"/>
                </a:cxn>
                <a:cxn ang="0">
                  <a:pos x="T6" y="T7"/>
                </a:cxn>
                <a:cxn ang="0">
                  <a:pos x="T8" y="T9"/>
                </a:cxn>
              </a:cxnLst>
              <a:rect l="0" t="0" r="r" b="b"/>
              <a:pathLst>
                <a:path w="3266" h="4116">
                  <a:moveTo>
                    <a:pt x="3178" y="2019"/>
                  </a:moveTo>
                  <a:lnTo>
                    <a:pt x="169" y="0"/>
                  </a:lnTo>
                  <a:lnTo>
                    <a:pt x="0" y="3842"/>
                  </a:lnTo>
                  <a:lnTo>
                    <a:pt x="3266" y="4116"/>
                  </a:lnTo>
                  <a:lnTo>
                    <a:pt x="3178" y="2019"/>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0" name="Freeform 305"/>
            <p:cNvSpPr>
              <a:spLocks/>
            </p:cNvSpPr>
            <p:nvPr/>
          </p:nvSpPr>
          <p:spPr bwMode="auto">
            <a:xfrm>
              <a:off x="3442111" y="1792914"/>
              <a:ext cx="1655900" cy="893278"/>
            </a:xfrm>
            <a:custGeom>
              <a:avLst/>
              <a:gdLst>
                <a:gd name="T0" fmla="*/ 0 w 5210"/>
                <a:gd name="T1" fmla="*/ 790 h 2809"/>
                <a:gd name="T2" fmla="*/ 3009 w 5210"/>
                <a:gd name="T3" fmla="*/ 2809 h 2809"/>
                <a:gd name="T4" fmla="*/ 5210 w 5210"/>
                <a:gd name="T5" fmla="*/ 0 h 2809"/>
                <a:gd name="T6" fmla="*/ 0 w 5210"/>
                <a:gd name="T7" fmla="*/ 790 h 2809"/>
              </a:gdLst>
              <a:ahLst/>
              <a:cxnLst>
                <a:cxn ang="0">
                  <a:pos x="T0" y="T1"/>
                </a:cxn>
                <a:cxn ang="0">
                  <a:pos x="T2" y="T3"/>
                </a:cxn>
                <a:cxn ang="0">
                  <a:pos x="T4" y="T5"/>
                </a:cxn>
                <a:cxn ang="0">
                  <a:pos x="T6" y="T7"/>
                </a:cxn>
              </a:cxnLst>
              <a:rect l="0" t="0" r="r" b="b"/>
              <a:pathLst>
                <a:path w="5210" h="2809">
                  <a:moveTo>
                    <a:pt x="0" y="790"/>
                  </a:moveTo>
                  <a:lnTo>
                    <a:pt x="3009" y="2809"/>
                  </a:lnTo>
                  <a:lnTo>
                    <a:pt x="5210" y="0"/>
                  </a:lnTo>
                  <a:lnTo>
                    <a:pt x="0" y="79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1" name="Freeform 306"/>
            <p:cNvSpPr>
              <a:spLocks/>
            </p:cNvSpPr>
            <p:nvPr/>
          </p:nvSpPr>
          <p:spPr bwMode="auto">
            <a:xfrm>
              <a:off x="780276" y="1"/>
              <a:ext cx="1347604" cy="952088"/>
            </a:xfrm>
            <a:custGeom>
              <a:avLst/>
              <a:gdLst>
                <a:gd name="T0" fmla="*/ 4241 w 4241"/>
                <a:gd name="T1" fmla="*/ 989 h 2994"/>
                <a:gd name="T2" fmla="*/ 3275 w 4241"/>
                <a:gd name="T3" fmla="*/ 0 h 2994"/>
                <a:gd name="T4" fmla="*/ 1995 w 4241"/>
                <a:gd name="T5" fmla="*/ 0 h 2994"/>
                <a:gd name="T6" fmla="*/ 0 w 4241"/>
                <a:gd name="T7" fmla="*/ 2994 h 2994"/>
                <a:gd name="T8" fmla="*/ 2659 w 4241"/>
                <a:gd name="T9" fmla="*/ 2370 h 2994"/>
                <a:gd name="T10" fmla="*/ 4241 w 4241"/>
                <a:gd name="T11" fmla="*/ 989 h 2994"/>
              </a:gdLst>
              <a:ahLst/>
              <a:cxnLst>
                <a:cxn ang="0">
                  <a:pos x="T0" y="T1"/>
                </a:cxn>
                <a:cxn ang="0">
                  <a:pos x="T2" y="T3"/>
                </a:cxn>
                <a:cxn ang="0">
                  <a:pos x="T4" y="T5"/>
                </a:cxn>
                <a:cxn ang="0">
                  <a:pos x="T6" y="T7"/>
                </a:cxn>
                <a:cxn ang="0">
                  <a:pos x="T8" y="T9"/>
                </a:cxn>
                <a:cxn ang="0">
                  <a:pos x="T10" y="T11"/>
                </a:cxn>
              </a:cxnLst>
              <a:rect l="0" t="0" r="r" b="b"/>
              <a:pathLst>
                <a:path w="4241" h="2994">
                  <a:moveTo>
                    <a:pt x="4241" y="989"/>
                  </a:moveTo>
                  <a:lnTo>
                    <a:pt x="3275" y="0"/>
                  </a:lnTo>
                  <a:lnTo>
                    <a:pt x="1995" y="0"/>
                  </a:lnTo>
                  <a:lnTo>
                    <a:pt x="0" y="2994"/>
                  </a:lnTo>
                  <a:lnTo>
                    <a:pt x="2659" y="2370"/>
                  </a:lnTo>
                  <a:lnTo>
                    <a:pt x="4241" y="989"/>
                  </a:lnTo>
                  <a:close/>
                </a:path>
              </a:pathLst>
            </a:custGeom>
            <a:solidFill>
              <a:srgbClr val="E7E6E6">
                <a:lumMod val="90000"/>
              </a:srgbClr>
            </a:solidFill>
            <a:ln>
              <a:noFill/>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2" name="Freeform 307"/>
            <p:cNvSpPr>
              <a:spLocks/>
            </p:cNvSpPr>
            <p:nvPr/>
          </p:nvSpPr>
          <p:spPr bwMode="auto">
            <a:xfrm>
              <a:off x="0" y="1"/>
              <a:ext cx="780276" cy="952088"/>
            </a:xfrm>
            <a:custGeom>
              <a:avLst/>
              <a:gdLst>
                <a:gd name="T0" fmla="*/ 1101 w 2454"/>
                <a:gd name="T1" fmla="*/ 0 h 2994"/>
                <a:gd name="T2" fmla="*/ 0 w 2454"/>
                <a:gd name="T3" fmla="*/ 0 h 2994"/>
                <a:gd name="T4" fmla="*/ 0 w 2454"/>
                <a:gd name="T5" fmla="*/ 2045 h 2994"/>
                <a:gd name="T6" fmla="*/ 2454 w 2454"/>
                <a:gd name="T7" fmla="*/ 2994 h 2994"/>
                <a:gd name="T8" fmla="*/ 1101 w 2454"/>
                <a:gd name="T9" fmla="*/ 0 h 2994"/>
              </a:gdLst>
              <a:ahLst/>
              <a:cxnLst>
                <a:cxn ang="0">
                  <a:pos x="T0" y="T1"/>
                </a:cxn>
                <a:cxn ang="0">
                  <a:pos x="T2" y="T3"/>
                </a:cxn>
                <a:cxn ang="0">
                  <a:pos x="T4" y="T5"/>
                </a:cxn>
                <a:cxn ang="0">
                  <a:pos x="T6" y="T7"/>
                </a:cxn>
                <a:cxn ang="0">
                  <a:pos x="T8" y="T9"/>
                </a:cxn>
              </a:cxnLst>
              <a:rect l="0" t="0" r="r" b="b"/>
              <a:pathLst>
                <a:path w="2454" h="2994">
                  <a:moveTo>
                    <a:pt x="1101" y="0"/>
                  </a:moveTo>
                  <a:lnTo>
                    <a:pt x="0" y="0"/>
                  </a:lnTo>
                  <a:lnTo>
                    <a:pt x="0" y="2045"/>
                  </a:lnTo>
                  <a:lnTo>
                    <a:pt x="2454" y="2994"/>
                  </a:lnTo>
                  <a:lnTo>
                    <a:pt x="1101" y="0"/>
                  </a:lnTo>
                  <a:close/>
                </a:path>
              </a:pathLst>
            </a:custGeom>
            <a:solidFill>
              <a:sysClr val="window" lastClr="FFFFFF">
                <a:lumMod val="95000"/>
              </a:sysClr>
            </a:solidFill>
            <a:ln>
              <a:noFill/>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3" name="Freeform 308"/>
            <p:cNvSpPr>
              <a:spLocks/>
            </p:cNvSpPr>
            <p:nvPr/>
          </p:nvSpPr>
          <p:spPr bwMode="auto">
            <a:xfrm>
              <a:off x="349614" y="1"/>
              <a:ext cx="1064734" cy="952088"/>
            </a:xfrm>
            <a:custGeom>
              <a:avLst/>
              <a:gdLst>
                <a:gd name="T0" fmla="*/ 0 w 3348"/>
                <a:gd name="T1" fmla="*/ 0 h 2994"/>
                <a:gd name="T2" fmla="*/ 1353 w 3348"/>
                <a:gd name="T3" fmla="*/ 2994 h 2994"/>
                <a:gd name="T4" fmla="*/ 3348 w 3348"/>
                <a:gd name="T5" fmla="*/ 0 h 2994"/>
                <a:gd name="T6" fmla="*/ 0 w 3348"/>
                <a:gd name="T7" fmla="*/ 0 h 2994"/>
              </a:gdLst>
              <a:ahLst/>
              <a:cxnLst>
                <a:cxn ang="0">
                  <a:pos x="T0" y="T1"/>
                </a:cxn>
                <a:cxn ang="0">
                  <a:pos x="T2" y="T3"/>
                </a:cxn>
                <a:cxn ang="0">
                  <a:pos x="T4" y="T5"/>
                </a:cxn>
                <a:cxn ang="0">
                  <a:pos x="T6" y="T7"/>
                </a:cxn>
              </a:cxnLst>
              <a:rect l="0" t="0" r="r" b="b"/>
              <a:pathLst>
                <a:path w="3348" h="2994">
                  <a:moveTo>
                    <a:pt x="0" y="0"/>
                  </a:moveTo>
                  <a:lnTo>
                    <a:pt x="1353" y="2994"/>
                  </a:lnTo>
                  <a:lnTo>
                    <a:pt x="3348" y="0"/>
                  </a:lnTo>
                  <a:lnTo>
                    <a:pt x="0" y="0"/>
                  </a:lnTo>
                  <a:close/>
                </a:path>
              </a:pathLst>
            </a:custGeom>
            <a:solidFill>
              <a:srgbClr val="E7E6E6"/>
            </a:solidFill>
            <a:ln>
              <a:noFill/>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4" name="Freeform 309"/>
            <p:cNvSpPr>
              <a:spLocks/>
            </p:cNvSpPr>
            <p:nvPr/>
          </p:nvSpPr>
          <p:spPr bwMode="auto">
            <a:xfrm>
              <a:off x="0" y="650091"/>
              <a:ext cx="824772" cy="1039508"/>
            </a:xfrm>
            <a:custGeom>
              <a:avLst/>
              <a:gdLst>
                <a:gd name="T0" fmla="*/ 2454 w 2592"/>
                <a:gd name="T1" fmla="*/ 949 h 3269"/>
                <a:gd name="T2" fmla="*/ 0 w 2592"/>
                <a:gd name="T3" fmla="*/ 0 h 3269"/>
                <a:gd name="T4" fmla="*/ 0 w 2592"/>
                <a:gd name="T5" fmla="*/ 2269 h 3269"/>
                <a:gd name="T6" fmla="*/ 2592 w 2592"/>
                <a:gd name="T7" fmla="*/ 3269 h 3269"/>
                <a:gd name="T8" fmla="*/ 2454 w 2592"/>
                <a:gd name="T9" fmla="*/ 949 h 3269"/>
              </a:gdLst>
              <a:ahLst/>
              <a:cxnLst>
                <a:cxn ang="0">
                  <a:pos x="T0" y="T1"/>
                </a:cxn>
                <a:cxn ang="0">
                  <a:pos x="T2" y="T3"/>
                </a:cxn>
                <a:cxn ang="0">
                  <a:pos x="T4" y="T5"/>
                </a:cxn>
                <a:cxn ang="0">
                  <a:pos x="T6" y="T7"/>
                </a:cxn>
                <a:cxn ang="0">
                  <a:pos x="T8" y="T9"/>
                </a:cxn>
              </a:cxnLst>
              <a:rect l="0" t="0" r="r" b="b"/>
              <a:pathLst>
                <a:path w="2592" h="3269">
                  <a:moveTo>
                    <a:pt x="2454" y="949"/>
                  </a:moveTo>
                  <a:lnTo>
                    <a:pt x="0" y="0"/>
                  </a:lnTo>
                  <a:lnTo>
                    <a:pt x="0" y="2269"/>
                  </a:lnTo>
                  <a:lnTo>
                    <a:pt x="2592" y="3269"/>
                  </a:lnTo>
                  <a:lnTo>
                    <a:pt x="2454" y="949"/>
                  </a:lnTo>
                  <a:close/>
                </a:path>
              </a:pathLst>
            </a:custGeom>
            <a:solidFill>
              <a:sysClr val="window" lastClr="FFFFFF">
                <a:lumMod val="75000"/>
              </a:sysClr>
            </a:solidFill>
            <a:ln>
              <a:noFill/>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5" name="Freeform 310"/>
            <p:cNvSpPr>
              <a:spLocks/>
            </p:cNvSpPr>
            <p:nvPr/>
          </p:nvSpPr>
          <p:spPr bwMode="auto">
            <a:xfrm>
              <a:off x="0" y="1371707"/>
              <a:ext cx="824772" cy="842415"/>
            </a:xfrm>
            <a:custGeom>
              <a:avLst/>
              <a:gdLst>
                <a:gd name="T0" fmla="*/ 0 w 2592"/>
                <a:gd name="T1" fmla="*/ 2652 h 2652"/>
                <a:gd name="T2" fmla="*/ 2592 w 2592"/>
                <a:gd name="T3" fmla="*/ 1000 h 2652"/>
                <a:gd name="T4" fmla="*/ 0 w 2592"/>
                <a:gd name="T5" fmla="*/ 0 h 2652"/>
                <a:gd name="T6" fmla="*/ 0 w 2592"/>
                <a:gd name="T7" fmla="*/ 2652 h 2652"/>
              </a:gdLst>
              <a:ahLst/>
              <a:cxnLst>
                <a:cxn ang="0">
                  <a:pos x="T0" y="T1"/>
                </a:cxn>
                <a:cxn ang="0">
                  <a:pos x="T2" y="T3"/>
                </a:cxn>
                <a:cxn ang="0">
                  <a:pos x="T4" y="T5"/>
                </a:cxn>
                <a:cxn ang="0">
                  <a:pos x="T6" y="T7"/>
                </a:cxn>
              </a:cxnLst>
              <a:rect l="0" t="0" r="r" b="b"/>
              <a:pathLst>
                <a:path w="2592" h="2652">
                  <a:moveTo>
                    <a:pt x="0" y="2652"/>
                  </a:moveTo>
                  <a:lnTo>
                    <a:pt x="2592" y="1000"/>
                  </a:lnTo>
                  <a:lnTo>
                    <a:pt x="0" y="0"/>
                  </a:lnTo>
                  <a:lnTo>
                    <a:pt x="0" y="2652"/>
                  </a:lnTo>
                  <a:close/>
                </a:path>
              </a:pathLst>
            </a:custGeom>
            <a:solidFill>
              <a:srgbClr val="E7E6E6"/>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6" name="Freeform 311"/>
            <p:cNvSpPr>
              <a:spLocks/>
            </p:cNvSpPr>
            <p:nvPr/>
          </p:nvSpPr>
          <p:spPr bwMode="auto">
            <a:xfrm>
              <a:off x="0" y="1689600"/>
              <a:ext cx="1156905" cy="1284285"/>
            </a:xfrm>
            <a:custGeom>
              <a:avLst/>
              <a:gdLst>
                <a:gd name="T0" fmla="*/ 2592 w 3640"/>
                <a:gd name="T1" fmla="*/ 0 h 4042"/>
                <a:gd name="T2" fmla="*/ 0 w 3640"/>
                <a:gd name="T3" fmla="*/ 1652 h 4042"/>
                <a:gd name="T4" fmla="*/ 1371 w 3640"/>
                <a:gd name="T5" fmla="*/ 4042 h 4042"/>
                <a:gd name="T6" fmla="*/ 3640 w 3640"/>
                <a:gd name="T7" fmla="*/ 3112 h 4042"/>
                <a:gd name="T8" fmla="*/ 2592 w 3640"/>
                <a:gd name="T9" fmla="*/ 0 h 4042"/>
              </a:gdLst>
              <a:ahLst/>
              <a:cxnLst>
                <a:cxn ang="0">
                  <a:pos x="T0" y="T1"/>
                </a:cxn>
                <a:cxn ang="0">
                  <a:pos x="T2" y="T3"/>
                </a:cxn>
                <a:cxn ang="0">
                  <a:pos x="T4" y="T5"/>
                </a:cxn>
                <a:cxn ang="0">
                  <a:pos x="T6" y="T7"/>
                </a:cxn>
                <a:cxn ang="0">
                  <a:pos x="T8" y="T9"/>
                </a:cxn>
              </a:cxnLst>
              <a:rect l="0" t="0" r="r" b="b"/>
              <a:pathLst>
                <a:path w="3640" h="4042">
                  <a:moveTo>
                    <a:pt x="2592" y="0"/>
                  </a:moveTo>
                  <a:lnTo>
                    <a:pt x="0" y="1652"/>
                  </a:lnTo>
                  <a:lnTo>
                    <a:pt x="1371" y="4042"/>
                  </a:lnTo>
                  <a:lnTo>
                    <a:pt x="3640" y="3112"/>
                  </a:lnTo>
                  <a:lnTo>
                    <a:pt x="2592" y="0"/>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7" name="Freeform 312"/>
            <p:cNvSpPr>
              <a:spLocks/>
            </p:cNvSpPr>
            <p:nvPr/>
          </p:nvSpPr>
          <p:spPr bwMode="auto">
            <a:xfrm>
              <a:off x="1156905" y="2654403"/>
              <a:ext cx="894695" cy="839236"/>
            </a:xfrm>
            <a:custGeom>
              <a:avLst/>
              <a:gdLst>
                <a:gd name="T0" fmla="*/ 2816 w 2816"/>
                <a:gd name="T1" fmla="*/ 1 h 2636"/>
                <a:gd name="T2" fmla="*/ 2815 w 2816"/>
                <a:gd name="T3" fmla="*/ 0 h 2636"/>
                <a:gd name="T4" fmla="*/ 0 w 2816"/>
                <a:gd name="T5" fmla="*/ 75 h 2636"/>
                <a:gd name="T6" fmla="*/ 1129 w 2816"/>
                <a:gd name="T7" fmla="*/ 2636 h 2636"/>
                <a:gd name="T8" fmla="*/ 2816 w 2816"/>
                <a:gd name="T9" fmla="*/ 1 h 2636"/>
              </a:gdLst>
              <a:ahLst/>
              <a:cxnLst>
                <a:cxn ang="0">
                  <a:pos x="T0" y="T1"/>
                </a:cxn>
                <a:cxn ang="0">
                  <a:pos x="T2" y="T3"/>
                </a:cxn>
                <a:cxn ang="0">
                  <a:pos x="T4" y="T5"/>
                </a:cxn>
                <a:cxn ang="0">
                  <a:pos x="T6" y="T7"/>
                </a:cxn>
                <a:cxn ang="0">
                  <a:pos x="T8" y="T9"/>
                </a:cxn>
              </a:cxnLst>
              <a:rect l="0" t="0" r="r" b="b"/>
              <a:pathLst>
                <a:path w="2816" h="2636">
                  <a:moveTo>
                    <a:pt x="2816" y="1"/>
                  </a:moveTo>
                  <a:lnTo>
                    <a:pt x="2815" y="0"/>
                  </a:lnTo>
                  <a:lnTo>
                    <a:pt x="0" y="75"/>
                  </a:lnTo>
                  <a:lnTo>
                    <a:pt x="1129" y="2636"/>
                  </a:lnTo>
                  <a:lnTo>
                    <a:pt x="2816" y="1"/>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8" name="Freeform 313"/>
            <p:cNvSpPr>
              <a:spLocks/>
            </p:cNvSpPr>
            <p:nvPr/>
          </p:nvSpPr>
          <p:spPr bwMode="auto">
            <a:xfrm>
              <a:off x="2051601" y="2654403"/>
              <a:ext cx="1336481" cy="1138055"/>
            </a:xfrm>
            <a:custGeom>
              <a:avLst/>
              <a:gdLst>
                <a:gd name="T0" fmla="*/ 0 w 4206"/>
                <a:gd name="T1" fmla="*/ 0 h 3576"/>
                <a:gd name="T2" fmla="*/ 1 w 4206"/>
                <a:gd name="T3" fmla="*/ 1 h 3576"/>
                <a:gd name="T4" fmla="*/ 865 w 4206"/>
                <a:gd name="T5" fmla="*/ 3576 h 3576"/>
                <a:gd name="T6" fmla="*/ 4206 w 4206"/>
                <a:gd name="T7" fmla="*/ 1921 h 3576"/>
                <a:gd name="T8" fmla="*/ 1 w 4206"/>
                <a:gd name="T9" fmla="*/ 0 h 3576"/>
                <a:gd name="T10" fmla="*/ 0 w 4206"/>
                <a:gd name="T11" fmla="*/ 0 h 3576"/>
              </a:gdLst>
              <a:ahLst/>
              <a:cxnLst>
                <a:cxn ang="0">
                  <a:pos x="T0" y="T1"/>
                </a:cxn>
                <a:cxn ang="0">
                  <a:pos x="T2" y="T3"/>
                </a:cxn>
                <a:cxn ang="0">
                  <a:pos x="T4" y="T5"/>
                </a:cxn>
                <a:cxn ang="0">
                  <a:pos x="T6" y="T7"/>
                </a:cxn>
                <a:cxn ang="0">
                  <a:pos x="T8" y="T9"/>
                </a:cxn>
                <a:cxn ang="0">
                  <a:pos x="T10" y="T11"/>
                </a:cxn>
              </a:cxnLst>
              <a:rect l="0" t="0" r="r" b="b"/>
              <a:pathLst>
                <a:path w="4206" h="3576">
                  <a:moveTo>
                    <a:pt x="0" y="0"/>
                  </a:moveTo>
                  <a:lnTo>
                    <a:pt x="1" y="1"/>
                  </a:lnTo>
                  <a:lnTo>
                    <a:pt x="865" y="3576"/>
                  </a:lnTo>
                  <a:lnTo>
                    <a:pt x="4206" y="1921"/>
                  </a:lnTo>
                  <a:lnTo>
                    <a:pt x="1" y="0"/>
                  </a:lnTo>
                  <a:lnTo>
                    <a:pt x="0"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69" name="Freeform 314"/>
            <p:cNvSpPr>
              <a:spLocks/>
            </p:cNvSpPr>
            <p:nvPr/>
          </p:nvSpPr>
          <p:spPr bwMode="auto">
            <a:xfrm>
              <a:off x="2051601" y="2654403"/>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0" name="Freeform 315"/>
            <p:cNvSpPr>
              <a:spLocks/>
            </p:cNvSpPr>
            <p:nvPr/>
          </p:nvSpPr>
          <p:spPr bwMode="auto">
            <a:xfrm>
              <a:off x="2050011" y="1640326"/>
              <a:ext cx="1392100" cy="1014077"/>
            </a:xfrm>
            <a:custGeom>
              <a:avLst/>
              <a:gdLst>
                <a:gd name="T0" fmla="*/ 6 w 4381"/>
                <a:gd name="T1" fmla="*/ 3191 h 3191"/>
                <a:gd name="T2" fmla="*/ 7 w 4381"/>
                <a:gd name="T3" fmla="*/ 3191 h 3191"/>
                <a:gd name="T4" fmla="*/ 4381 w 4381"/>
                <a:gd name="T5" fmla="*/ 1270 h 3191"/>
                <a:gd name="T6" fmla="*/ 0 w 4381"/>
                <a:gd name="T7" fmla="*/ 0 h 3191"/>
                <a:gd name="T8" fmla="*/ 6 w 4381"/>
                <a:gd name="T9" fmla="*/ 3191 h 3191"/>
              </a:gdLst>
              <a:ahLst/>
              <a:cxnLst>
                <a:cxn ang="0">
                  <a:pos x="T0" y="T1"/>
                </a:cxn>
                <a:cxn ang="0">
                  <a:pos x="T2" y="T3"/>
                </a:cxn>
                <a:cxn ang="0">
                  <a:pos x="T4" y="T5"/>
                </a:cxn>
                <a:cxn ang="0">
                  <a:pos x="T6" y="T7"/>
                </a:cxn>
                <a:cxn ang="0">
                  <a:pos x="T8" y="T9"/>
                </a:cxn>
              </a:cxnLst>
              <a:rect l="0" t="0" r="r" b="b"/>
              <a:pathLst>
                <a:path w="4381" h="3191">
                  <a:moveTo>
                    <a:pt x="6" y="3191"/>
                  </a:moveTo>
                  <a:lnTo>
                    <a:pt x="7" y="3191"/>
                  </a:lnTo>
                  <a:lnTo>
                    <a:pt x="4381" y="1270"/>
                  </a:lnTo>
                  <a:lnTo>
                    <a:pt x="0" y="0"/>
                  </a:lnTo>
                  <a:lnTo>
                    <a:pt x="6" y="3191"/>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1" name="Freeform 316"/>
            <p:cNvSpPr>
              <a:spLocks/>
            </p:cNvSpPr>
            <p:nvPr/>
          </p:nvSpPr>
          <p:spPr bwMode="auto">
            <a:xfrm>
              <a:off x="1156905" y="1640326"/>
              <a:ext cx="894695" cy="1037919"/>
            </a:xfrm>
            <a:custGeom>
              <a:avLst/>
              <a:gdLst>
                <a:gd name="T0" fmla="*/ 2815 w 2815"/>
                <a:gd name="T1" fmla="*/ 3191 h 3266"/>
                <a:gd name="T2" fmla="*/ 2809 w 2815"/>
                <a:gd name="T3" fmla="*/ 0 h 3266"/>
                <a:gd name="T4" fmla="*/ 0 w 2815"/>
                <a:gd name="T5" fmla="*/ 3266 h 3266"/>
                <a:gd name="T6" fmla="*/ 2815 w 2815"/>
                <a:gd name="T7" fmla="*/ 3191 h 3266"/>
              </a:gdLst>
              <a:ahLst/>
              <a:cxnLst>
                <a:cxn ang="0">
                  <a:pos x="T0" y="T1"/>
                </a:cxn>
                <a:cxn ang="0">
                  <a:pos x="T2" y="T3"/>
                </a:cxn>
                <a:cxn ang="0">
                  <a:pos x="T4" y="T5"/>
                </a:cxn>
                <a:cxn ang="0">
                  <a:pos x="T6" y="T7"/>
                </a:cxn>
              </a:cxnLst>
              <a:rect l="0" t="0" r="r" b="b"/>
              <a:pathLst>
                <a:path w="2815" h="3266">
                  <a:moveTo>
                    <a:pt x="2815" y="3191"/>
                  </a:moveTo>
                  <a:lnTo>
                    <a:pt x="2809" y="0"/>
                  </a:lnTo>
                  <a:lnTo>
                    <a:pt x="0" y="3266"/>
                  </a:lnTo>
                  <a:lnTo>
                    <a:pt x="2815" y="3191"/>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2" name="Freeform 317"/>
            <p:cNvSpPr>
              <a:spLocks/>
            </p:cNvSpPr>
            <p:nvPr/>
          </p:nvSpPr>
          <p:spPr bwMode="auto">
            <a:xfrm>
              <a:off x="824772" y="1640326"/>
              <a:ext cx="1225240" cy="1037919"/>
            </a:xfrm>
            <a:custGeom>
              <a:avLst/>
              <a:gdLst>
                <a:gd name="T0" fmla="*/ 1048 w 3857"/>
                <a:gd name="T1" fmla="*/ 3266 h 3266"/>
                <a:gd name="T2" fmla="*/ 3857 w 3857"/>
                <a:gd name="T3" fmla="*/ 0 h 3266"/>
                <a:gd name="T4" fmla="*/ 0 w 3857"/>
                <a:gd name="T5" fmla="*/ 154 h 3266"/>
                <a:gd name="T6" fmla="*/ 1048 w 3857"/>
                <a:gd name="T7" fmla="*/ 3266 h 3266"/>
              </a:gdLst>
              <a:ahLst/>
              <a:cxnLst>
                <a:cxn ang="0">
                  <a:pos x="T0" y="T1"/>
                </a:cxn>
                <a:cxn ang="0">
                  <a:pos x="T2" y="T3"/>
                </a:cxn>
                <a:cxn ang="0">
                  <a:pos x="T4" y="T5"/>
                </a:cxn>
                <a:cxn ang="0">
                  <a:pos x="T6" y="T7"/>
                </a:cxn>
              </a:cxnLst>
              <a:rect l="0" t="0" r="r" b="b"/>
              <a:pathLst>
                <a:path w="3857" h="3266">
                  <a:moveTo>
                    <a:pt x="1048" y="3266"/>
                  </a:moveTo>
                  <a:lnTo>
                    <a:pt x="3857" y="0"/>
                  </a:lnTo>
                  <a:lnTo>
                    <a:pt x="0" y="154"/>
                  </a:lnTo>
                  <a:lnTo>
                    <a:pt x="1048" y="3266"/>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3" name="Freeform 318"/>
            <p:cNvSpPr>
              <a:spLocks/>
            </p:cNvSpPr>
            <p:nvPr/>
          </p:nvSpPr>
          <p:spPr bwMode="auto">
            <a:xfrm>
              <a:off x="780276" y="753406"/>
              <a:ext cx="1269736" cy="936194"/>
            </a:xfrm>
            <a:custGeom>
              <a:avLst/>
              <a:gdLst>
                <a:gd name="T0" fmla="*/ 3995 w 3995"/>
                <a:gd name="T1" fmla="*/ 2790 h 2944"/>
                <a:gd name="T2" fmla="*/ 2659 w 3995"/>
                <a:gd name="T3" fmla="*/ 0 h 2944"/>
                <a:gd name="T4" fmla="*/ 0 w 3995"/>
                <a:gd name="T5" fmla="*/ 624 h 2944"/>
                <a:gd name="T6" fmla="*/ 138 w 3995"/>
                <a:gd name="T7" fmla="*/ 2944 h 2944"/>
                <a:gd name="T8" fmla="*/ 3995 w 3995"/>
                <a:gd name="T9" fmla="*/ 2790 h 2944"/>
              </a:gdLst>
              <a:ahLst/>
              <a:cxnLst>
                <a:cxn ang="0">
                  <a:pos x="T0" y="T1"/>
                </a:cxn>
                <a:cxn ang="0">
                  <a:pos x="T2" y="T3"/>
                </a:cxn>
                <a:cxn ang="0">
                  <a:pos x="T4" y="T5"/>
                </a:cxn>
                <a:cxn ang="0">
                  <a:pos x="T6" y="T7"/>
                </a:cxn>
                <a:cxn ang="0">
                  <a:pos x="T8" y="T9"/>
                </a:cxn>
              </a:cxnLst>
              <a:rect l="0" t="0" r="r" b="b"/>
              <a:pathLst>
                <a:path w="3995" h="2944">
                  <a:moveTo>
                    <a:pt x="3995" y="2790"/>
                  </a:moveTo>
                  <a:lnTo>
                    <a:pt x="2659" y="0"/>
                  </a:lnTo>
                  <a:lnTo>
                    <a:pt x="0" y="624"/>
                  </a:lnTo>
                  <a:lnTo>
                    <a:pt x="138" y="2944"/>
                  </a:lnTo>
                  <a:lnTo>
                    <a:pt x="3995" y="2790"/>
                  </a:lnTo>
                  <a:close/>
                </a:path>
              </a:pathLst>
            </a:custGeom>
            <a:solidFill>
              <a:sysClr val="window" lastClr="FFFFFF">
                <a:lumMod val="95000"/>
              </a:sysClr>
            </a:solidFill>
            <a:ln>
              <a:noFill/>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4" name="Freeform 319"/>
            <p:cNvSpPr>
              <a:spLocks/>
            </p:cNvSpPr>
            <p:nvPr/>
          </p:nvSpPr>
          <p:spPr bwMode="auto">
            <a:xfrm>
              <a:off x="435429" y="2678245"/>
              <a:ext cx="1080626" cy="1441643"/>
            </a:xfrm>
            <a:custGeom>
              <a:avLst/>
              <a:gdLst>
                <a:gd name="T0" fmla="*/ 0 w 3398"/>
                <a:gd name="T1" fmla="*/ 930 h 4535"/>
                <a:gd name="T2" fmla="*/ 1124 w 3398"/>
                <a:gd name="T3" fmla="*/ 4535 h 4535"/>
                <a:gd name="T4" fmla="*/ 3398 w 3398"/>
                <a:gd name="T5" fmla="*/ 2561 h 4535"/>
                <a:gd name="T6" fmla="*/ 2269 w 3398"/>
                <a:gd name="T7" fmla="*/ 0 h 4535"/>
                <a:gd name="T8" fmla="*/ 0 w 3398"/>
                <a:gd name="T9" fmla="*/ 930 h 4535"/>
              </a:gdLst>
              <a:ahLst/>
              <a:cxnLst>
                <a:cxn ang="0">
                  <a:pos x="T0" y="T1"/>
                </a:cxn>
                <a:cxn ang="0">
                  <a:pos x="T2" y="T3"/>
                </a:cxn>
                <a:cxn ang="0">
                  <a:pos x="T4" y="T5"/>
                </a:cxn>
                <a:cxn ang="0">
                  <a:pos x="T6" y="T7"/>
                </a:cxn>
                <a:cxn ang="0">
                  <a:pos x="T8" y="T9"/>
                </a:cxn>
              </a:cxnLst>
              <a:rect l="0" t="0" r="r" b="b"/>
              <a:pathLst>
                <a:path w="3398" h="4535">
                  <a:moveTo>
                    <a:pt x="0" y="930"/>
                  </a:moveTo>
                  <a:lnTo>
                    <a:pt x="1124" y="4535"/>
                  </a:lnTo>
                  <a:lnTo>
                    <a:pt x="3398" y="2561"/>
                  </a:lnTo>
                  <a:lnTo>
                    <a:pt x="2269" y="0"/>
                  </a:lnTo>
                  <a:lnTo>
                    <a:pt x="0" y="930"/>
                  </a:lnTo>
                  <a:close/>
                </a:path>
              </a:pathLst>
            </a:custGeom>
            <a:solidFill>
              <a:sysClr val="window" lastClr="FFFFFF">
                <a:lumMod val="6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5" name="Freeform 320"/>
            <p:cNvSpPr>
              <a:spLocks/>
            </p:cNvSpPr>
            <p:nvPr/>
          </p:nvSpPr>
          <p:spPr bwMode="auto">
            <a:xfrm>
              <a:off x="0" y="2973885"/>
              <a:ext cx="792989" cy="1146003"/>
            </a:xfrm>
            <a:custGeom>
              <a:avLst/>
              <a:gdLst>
                <a:gd name="T0" fmla="*/ 1371 w 2495"/>
                <a:gd name="T1" fmla="*/ 0 h 3605"/>
                <a:gd name="T2" fmla="*/ 0 w 2495"/>
                <a:gd name="T3" fmla="*/ 1203 h 3605"/>
                <a:gd name="T4" fmla="*/ 0 w 2495"/>
                <a:gd name="T5" fmla="*/ 3203 h 3605"/>
                <a:gd name="T6" fmla="*/ 2495 w 2495"/>
                <a:gd name="T7" fmla="*/ 3605 h 3605"/>
                <a:gd name="T8" fmla="*/ 1371 w 2495"/>
                <a:gd name="T9" fmla="*/ 0 h 3605"/>
              </a:gdLst>
              <a:ahLst/>
              <a:cxnLst>
                <a:cxn ang="0">
                  <a:pos x="T0" y="T1"/>
                </a:cxn>
                <a:cxn ang="0">
                  <a:pos x="T2" y="T3"/>
                </a:cxn>
                <a:cxn ang="0">
                  <a:pos x="T4" y="T5"/>
                </a:cxn>
                <a:cxn ang="0">
                  <a:pos x="T6" y="T7"/>
                </a:cxn>
                <a:cxn ang="0">
                  <a:pos x="T8" y="T9"/>
                </a:cxn>
              </a:cxnLst>
              <a:rect l="0" t="0" r="r" b="b"/>
              <a:pathLst>
                <a:path w="2495" h="3605">
                  <a:moveTo>
                    <a:pt x="1371" y="0"/>
                  </a:moveTo>
                  <a:lnTo>
                    <a:pt x="0" y="1203"/>
                  </a:lnTo>
                  <a:lnTo>
                    <a:pt x="0" y="3203"/>
                  </a:lnTo>
                  <a:lnTo>
                    <a:pt x="2495" y="3605"/>
                  </a:lnTo>
                  <a:lnTo>
                    <a:pt x="1371"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6" name="Freeform 321"/>
            <p:cNvSpPr>
              <a:spLocks/>
            </p:cNvSpPr>
            <p:nvPr/>
          </p:nvSpPr>
          <p:spPr bwMode="auto">
            <a:xfrm>
              <a:off x="0" y="2214122"/>
              <a:ext cx="435429" cy="1142824"/>
            </a:xfrm>
            <a:custGeom>
              <a:avLst/>
              <a:gdLst>
                <a:gd name="T0" fmla="*/ 0 w 1371"/>
                <a:gd name="T1" fmla="*/ 3593 h 3593"/>
                <a:gd name="T2" fmla="*/ 1371 w 1371"/>
                <a:gd name="T3" fmla="*/ 2390 h 3593"/>
                <a:gd name="T4" fmla="*/ 0 w 1371"/>
                <a:gd name="T5" fmla="*/ 0 h 3593"/>
                <a:gd name="T6" fmla="*/ 0 w 1371"/>
                <a:gd name="T7" fmla="*/ 3593 h 3593"/>
              </a:gdLst>
              <a:ahLst/>
              <a:cxnLst>
                <a:cxn ang="0">
                  <a:pos x="T0" y="T1"/>
                </a:cxn>
                <a:cxn ang="0">
                  <a:pos x="T2" y="T3"/>
                </a:cxn>
                <a:cxn ang="0">
                  <a:pos x="T4" y="T5"/>
                </a:cxn>
                <a:cxn ang="0">
                  <a:pos x="T6" y="T7"/>
                </a:cxn>
              </a:cxnLst>
              <a:rect l="0" t="0" r="r" b="b"/>
              <a:pathLst>
                <a:path w="1371" h="3593">
                  <a:moveTo>
                    <a:pt x="0" y="3593"/>
                  </a:moveTo>
                  <a:lnTo>
                    <a:pt x="1371" y="2390"/>
                  </a:lnTo>
                  <a:lnTo>
                    <a:pt x="0" y="0"/>
                  </a:lnTo>
                  <a:lnTo>
                    <a:pt x="0" y="3593"/>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7" name="Freeform 322"/>
            <p:cNvSpPr>
              <a:spLocks/>
            </p:cNvSpPr>
            <p:nvPr/>
          </p:nvSpPr>
          <p:spPr bwMode="auto">
            <a:xfrm>
              <a:off x="0" y="3992730"/>
              <a:ext cx="792989" cy="812216"/>
            </a:xfrm>
            <a:custGeom>
              <a:avLst/>
              <a:gdLst>
                <a:gd name="T0" fmla="*/ 2495 w 2495"/>
                <a:gd name="T1" fmla="*/ 402 h 2554"/>
                <a:gd name="T2" fmla="*/ 0 w 2495"/>
                <a:gd name="T3" fmla="*/ 0 h 2554"/>
                <a:gd name="T4" fmla="*/ 0 w 2495"/>
                <a:gd name="T5" fmla="*/ 2554 h 2554"/>
                <a:gd name="T6" fmla="*/ 2495 w 2495"/>
                <a:gd name="T7" fmla="*/ 402 h 2554"/>
              </a:gdLst>
              <a:ahLst/>
              <a:cxnLst>
                <a:cxn ang="0">
                  <a:pos x="T0" y="T1"/>
                </a:cxn>
                <a:cxn ang="0">
                  <a:pos x="T2" y="T3"/>
                </a:cxn>
                <a:cxn ang="0">
                  <a:pos x="T4" y="T5"/>
                </a:cxn>
                <a:cxn ang="0">
                  <a:pos x="T6" y="T7"/>
                </a:cxn>
              </a:cxnLst>
              <a:rect l="0" t="0" r="r" b="b"/>
              <a:pathLst>
                <a:path w="2495" h="2554">
                  <a:moveTo>
                    <a:pt x="2495" y="402"/>
                  </a:moveTo>
                  <a:lnTo>
                    <a:pt x="0" y="0"/>
                  </a:lnTo>
                  <a:lnTo>
                    <a:pt x="0" y="2554"/>
                  </a:lnTo>
                  <a:lnTo>
                    <a:pt x="2495" y="402"/>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8" name="Freeform 323"/>
            <p:cNvSpPr>
              <a:spLocks/>
            </p:cNvSpPr>
            <p:nvPr/>
          </p:nvSpPr>
          <p:spPr bwMode="auto">
            <a:xfrm>
              <a:off x="839074" y="4631693"/>
              <a:ext cx="839074" cy="511807"/>
            </a:xfrm>
            <a:custGeom>
              <a:avLst/>
              <a:gdLst>
                <a:gd name="T0" fmla="*/ 627 w 2640"/>
                <a:gd name="T1" fmla="*/ 0 h 1608"/>
                <a:gd name="T2" fmla="*/ 0 w 2640"/>
                <a:gd name="T3" fmla="*/ 1608 h 1608"/>
                <a:gd name="T4" fmla="*/ 2640 w 2640"/>
                <a:gd name="T5" fmla="*/ 1608 h 1608"/>
                <a:gd name="T6" fmla="*/ 627 w 2640"/>
                <a:gd name="T7" fmla="*/ 0 h 1608"/>
              </a:gdLst>
              <a:ahLst/>
              <a:cxnLst>
                <a:cxn ang="0">
                  <a:pos x="T0" y="T1"/>
                </a:cxn>
                <a:cxn ang="0">
                  <a:pos x="T2" y="T3"/>
                </a:cxn>
                <a:cxn ang="0">
                  <a:pos x="T4" y="T5"/>
                </a:cxn>
                <a:cxn ang="0">
                  <a:pos x="T6" y="T7"/>
                </a:cxn>
              </a:cxnLst>
              <a:rect l="0" t="0" r="r" b="b"/>
              <a:pathLst>
                <a:path w="2640" h="1608">
                  <a:moveTo>
                    <a:pt x="627" y="0"/>
                  </a:moveTo>
                  <a:lnTo>
                    <a:pt x="0" y="1608"/>
                  </a:lnTo>
                  <a:lnTo>
                    <a:pt x="2640" y="1608"/>
                  </a:lnTo>
                  <a:lnTo>
                    <a:pt x="627" y="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79" name="Freeform 324"/>
            <p:cNvSpPr>
              <a:spLocks/>
            </p:cNvSpPr>
            <p:nvPr/>
          </p:nvSpPr>
          <p:spPr bwMode="auto">
            <a:xfrm>
              <a:off x="0" y="4119886"/>
              <a:ext cx="1039308" cy="1023614"/>
            </a:xfrm>
            <a:custGeom>
              <a:avLst/>
              <a:gdLst>
                <a:gd name="T0" fmla="*/ 2640 w 3267"/>
                <a:gd name="T1" fmla="*/ 3217 h 3217"/>
                <a:gd name="T2" fmla="*/ 3267 w 3267"/>
                <a:gd name="T3" fmla="*/ 1609 h 3217"/>
                <a:gd name="T4" fmla="*/ 2495 w 3267"/>
                <a:gd name="T5" fmla="*/ 0 h 3217"/>
                <a:gd name="T6" fmla="*/ 0 w 3267"/>
                <a:gd name="T7" fmla="*/ 2152 h 3217"/>
                <a:gd name="T8" fmla="*/ 0 w 3267"/>
                <a:gd name="T9" fmla="*/ 3217 h 3217"/>
                <a:gd name="T10" fmla="*/ 2640 w 3267"/>
                <a:gd name="T11" fmla="*/ 3217 h 3217"/>
              </a:gdLst>
              <a:ahLst/>
              <a:cxnLst>
                <a:cxn ang="0">
                  <a:pos x="T0" y="T1"/>
                </a:cxn>
                <a:cxn ang="0">
                  <a:pos x="T2" y="T3"/>
                </a:cxn>
                <a:cxn ang="0">
                  <a:pos x="T4" y="T5"/>
                </a:cxn>
                <a:cxn ang="0">
                  <a:pos x="T6" y="T7"/>
                </a:cxn>
                <a:cxn ang="0">
                  <a:pos x="T8" y="T9"/>
                </a:cxn>
                <a:cxn ang="0">
                  <a:pos x="T10" y="T11"/>
                </a:cxn>
              </a:cxnLst>
              <a:rect l="0" t="0" r="r" b="b"/>
              <a:pathLst>
                <a:path w="3267" h="3217">
                  <a:moveTo>
                    <a:pt x="2640" y="3217"/>
                  </a:moveTo>
                  <a:lnTo>
                    <a:pt x="3267" y="1609"/>
                  </a:lnTo>
                  <a:lnTo>
                    <a:pt x="2495" y="0"/>
                  </a:lnTo>
                  <a:lnTo>
                    <a:pt x="0" y="2152"/>
                  </a:lnTo>
                  <a:lnTo>
                    <a:pt x="0" y="3217"/>
                  </a:lnTo>
                  <a:lnTo>
                    <a:pt x="2640" y="3217"/>
                  </a:lnTo>
                  <a:close/>
                </a:path>
              </a:pathLst>
            </a:custGeom>
            <a:solidFill>
              <a:sysClr val="window" lastClr="FFFFFF">
                <a:lumMod val="6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0" name="Freeform 325"/>
            <p:cNvSpPr>
              <a:spLocks/>
            </p:cNvSpPr>
            <p:nvPr/>
          </p:nvSpPr>
          <p:spPr bwMode="auto">
            <a:xfrm>
              <a:off x="1678148" y="4493411"/>
              <a:ext cx="1414349" cy="650090"/>
            </a:xfrm>
            <a:custGeom>
              <a:avLst/>
              <a:gdLst>
                <a:gd name="T0" fmla="*/ 1478 w 4447"/>
                <a:gd name="T1" fmla="*/ 334 h 2046"/>
                <a:gd name="T2" fmla="*/ 0 w 4447"/>
                <a:gd name="T3" fmla="*/ 2046 h 2046"/>
                <a:gd name="T4" fmla="*/ 3122 w 4447"/>
                <a:gd name="T5" fmla="*/ 2046 h 2046"/>
                <a:gd name="T6" fmla="*/ 4447 w 4447"/>
                <a:gd name="T7" fmla="*/ 0 h 2046"/>
                <a:gd name="T8" fmla="*/ 1478 w 4447"/>
                <a:gd name="T9" fmla="*/ 334 h 2046"/>
              </a:gdLst>
              <a:ahLst/>
              <a:cxnLst>
                <a:cxn ang="0">
                  <a:pos x="T0" y="T1"/>
                </a:cxn>
                <a:cxn ang="0">
                  <a:pos x="T2" y="T3"/>
                </a:cxn>
                <a:cxn ang="0">
                  <a:pos x="T4" y="T5"/>
                </a:cxn>
                <a:cxn ang="0">
                  <a:pos x="T6" y="T7"/>
                </a:cxn>
                <a:cxn ang="0">
                  <a:pos x="T8" y="T9"/>
                </a:cxn>
              </a:cxnLst>
              <a:rect l="0" t="0" r="r" b="b"/>
              <a:pathLst>
                <a:path w="4447" h="2046">
                  <a:moveTo>
                    <a:pt x="1478" y="334"/>
                  </a:moveTo>
                  <a:lnTo>
                    <a:pt x="0" y="2046"/>
                  </a:lnTo>
                  <a:lnTo>
                    <a:pt x="3122" y="2046"/>
                  </a:lnTo>
                  <a:lnTo>
                    <a:pt x="4447" y="0"/>
                  </a:lnTo>
                  <a:lnTo>
                    <a:pt x="1478" y="334"/>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1" name="Freeform 326"/>
            <p:cNvSpPr>
              <a:spLocks/>
            </p:cNvSpPr>
            <p:nvPr/>
          </p:nvSpPr>
          <p:spPr bwMode="auto">
            <a:xfrm>
              <a:off x="1516055" y="3493638"/>
              <a:ext cx="810469" cy="1649862"/>
            </a:xfrm>
            <a:custGeom>
              <a:avLst/>
              <a:gdLst>
                <a:gd name="T0" fmla="*/ 511 w 2551"/>
                <a:gd name="T1" fmla="*/ 5191 h 5191"/>
                <a:gd name="T2" fmla="*/ 1989 w 2551"/>
                <a:gd name="T3" fmla="*/ 3479 h 5191"/>
                <a:gd name="T4" fmla="*/ 2551 w 2551"/>
                <a:gd name="T5" fmla="*/ 940 h 5191"/>
                <a:gd name="T6" fmla="*/ 0 w 2551"/>
                <a:gd name="T7" fmla="*/ 0 h 5191"/>
                <a:gd name="T8" fmla="*/ 511 w 2551"/>
                <a:gd name="T9" fmla="*/ 5191 h 5191"/>
              </a:gdLst>
              <a:ahLst/>
              <a:cxnLst>
                <a:cxn ang="0">
                  <a:pos x="T0" y="T1"/>
                </a:cxn>
                <a:cxn ang="0">
                  <a:pos x="T2" y="T3"/>
                </a:cxn>
                <a:cxn ang="0">
                  <a:pos x="T4" y="T5"/>
                </a:cxn>
                <a:cxn ang="0">
                  <a:pos x="T6" y="T7"/>
                </a:cxn>
                <a:cxn ang="0">
                  <a:pos x="T8" y="T9"/>
                </a:cxn>
              </a:cxnLst>
              <a:rect l="0" t="0" r="r" b="b"/>
              <a:pathLst>
                <a:path w="2551" h="5191">
                  <a:moveTo>
                    <a:pt x="511" y="5191"/>
                  </a:moveTo>
                  <a:lnTo>
                    <a:pt x="1989" y="3479"/>
                  </a:lnTo>
                  <a:lnTo>
                    <a:pt x="2551" y="940"/>
                  </a:lnTo>
                  <a:lnTo>
                    <a:pt x="0" y="0"/>
                  </a:lnTo>
                  <a:lnTo>
                    <a:pt x="511" y="5191"/>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2" name="Freeform 327"/>
            <p:cNvSpPr>
              <a:spLocks/>
            </p:cNvSpPr>
            <p:nvPr/>
          </p:nvSpPr>
          <p:spPr bwMode="auto">
            <a:xfrm>
              <a:off x="792989" y="3493638"/>
              <a:ext cx="885160" cy="1649862"/>
            </a:xfrm>
            <a:custGeom>
              <a:avLst/>
              <a:gdLst>
                <a:gd name="T0" fmla="*/ 0 w 2785"/>
                <a:gd name="T1" fmla="*/ 1974 h 5191"/>
                <a:gd name="T2" fmla="*/ 772 w 2785"/>
                <a:gd name="T3" fmla="*/ 3583 h 5191"/>
                <a:gd name="T4" fmla="*/ 2785 w 2785"/>
                <a:gd name="T5" fmla="*/ 5191 h 5191"/>
                <a:gd name="T6" fmla="*/ 2274 w 2785"/>
                <a:gd name="T7" fmla="*/ 0 h 5191"/>
                <a:gd name="T8" fmla="*/ 0 w 2785"/>
                <a:gd name="T9" fmla="*/ 1974 h 5191"/>
              </a:gdLst>
              <a:ahLst/>
              <a:cxnLst>
                <a:cxn ang="0">
                  <a:pos x="T0" y="T1"/>
                </a:cxn>
                <a:cxn ang="0">
                  <a:pos x="T2" y="T3"/>
                </a:cxn>
                <a:cxn ang="0">
                  <a:pos x="T4" y="T5"/>
                </a:cxn>
                <a:cxn ang="0">
                  <a:pos x="T6" y="T7"/>
                </a:cxn>
                <a:cxn ang="0">
                  <a:pos x="T8" y="T9"/>
                </a:cxn>
              </a:cxnLst>
              <a:rect l="0" t="0" r="r" b="b"/>
              <a:pathLst>
                <a:path w="2785" h="5191">
                  <a:moveTo>
                    <a:pt x="0" y="1974"/>
                  </a:moveTo>
                  <a:lnTo>
                    <a:pt x="772" y="3583"/>
                  </a:lnTo>
                  <a:lnTo>
                    <a:pt x="2785" y="5191"/>
                  </a:lnTo>
                  <a:lnTo>
                    <a:pt x="2274" y="0"/>
                  </a:lnTo>
                  <a:lnTo>
                    <a:pt x="0" y="1974"/>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3" name="Freeform 328"/>
            <p:cNvSpPr>
              <a:spLocks/>
            </p:cNvSpPr>
            <p:nvPr/>
          </p:nvSpPr>
          <p:spPr bwMode="auto">
            <a:xfrm>
              <a:off x="2326524" y="3266346"/>
              <a:ext cx="1061556" cy="1227065"/>
            </a:xfrm>
            <a:custGeom>
              <a:avLst/>
              <a:gdLst>
                <a:gd name="T0" fmla="*/ 3341 w 3341"/>
                <a:gd name="T1" fmla="*/ 0 h 3860"/>
                <a:gd name="T2" fmla="*/ 0 w 3341"/>
                <a:gd name="T3" fmla="*/ 1655 h 3860"/>
                <a:gd name="T4" fmla="*/ 2407 w 3341"/>
                <a:gd name="T5" fmla="*/ 3860 h 3860"/>
                <a:gd name="T6" fmla="*/ 3341 w 3341"/>
                <a:gd name="T7" fmla="*/ 0 h 3860"/>
              </a:gdLst>
              <a:ahLst/>
              <a:cxnLst>
                <a:cxn ang="0">
                  <a:pos x="T0" y="T1"/>
                </a:cxn>
                <a:cxn ang="0">
                  <a:pos x="T2" y="T3"/>
                </a:cxn>
                <a:cxn ang="0">
                  <a:pos x="T4" y="T5"/>
                </a:cxn>
                <a:cxn ang="0">
                  <a:pos x="T6" y="T7"/>
                </a:cxn>
              </a:cxnLst>
              <a:rect l="0" t="0" r="r" b="b"/>
              <a:pathLst>
                <a:path w="3341" h="3860">
                  <a:moveTo>
                    <a:pt x="3341" y="0"/>
                  </a:moveTo>
                  <a:lnTo>
                    <a:pt x="0" y="1655"/>
                  </a:lnTo>
                  <a:lnTo>
                    <a:pt x="2407" y="3860"/>
                  </a:lnTo>
                  <a:lnTo>
                    <a:pt x="3341" y="0"/>
                  </a:lnTo>
                  <a:close/>
                </a:path>
              </a:pathLst>
            </a:custGeom>
            <a:solidFill>
              <a:srgbClr val="E7E6E6">
                <a:lumMod val="90000"/>
              </a:srgb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4" name="Freeform 329"/>
            <p:cNvSpPr>
              <a:spLocks/>
            </p:cNvSpPr>
            <p:nvPr/>
          </p:nvSpPr>
          <p:spPr bwMode="auto">
            <a:xfrm>
              <a:off x="2671371" y="4493411"/>
              <a:ext cx="1469970" cy="650090"/>
            </a:xfrm>
            <a:custGeom>
              <a:avLst/>
              <a:gdLst>
                <a:gd name="T0" fmla="*/ 1325 w 4628"/>
                <a:gd name="T1" fmla="*/ 0 h 2046"/>
                <a:gd name="T2" fmla="*/ 0 w 4628"/>
                <a:gd name="T3" fmla="*/ 2046 h 2046"/>
                <a:gd name="T4" fmla="*/ 4628 w 4628"/>
                <a:gd name="T5" fmla="*/ 2046 h 2046"/>
                <a:gd name="T6" fmla="*/ 1325 w 4628"/>
                <a:gd name="T7" fmla="*/ 0 h 2046"/>
              </a:gdLst>
              <a:ahLst/>
              <a:cxnLst>
                <a:cxn ang="0">
                  <a:pos x="T0" y="T1"/>
                </a:cxn>
                <a:cxn ang="0">
                  <a:pos x="T2" y="T3"/>
                </a:cxn>
                <a:cxn ang="0">
                  <a:pos x="T4" y="T5"/>
                </a:cxn>
                <a:cxn ang="0">
                  <a:pos x="T6" y="T7"/>
                </a:cxn>
              </a:cxnLst>
              <a:rect l="0" t="0" r="r" b="b"/>
              <a:pathLst>
                <a:path w="4628" h="2046">
                  <a:moveTo>
                    <a:pt x="1325" y="0"/>
                  </a:moveTo>
                  <a:lnTo>
                    <a:pt x="0" y="2046"/>
                  </a:lnTo>
                  <a:lnTo>
                    <a:pt x="4628" y="2046"/>
                  </a:lnTo>
                  <a:lnTo>
                    <a:pt x="1325" y="0"/>
                  </a:lnTo>
                  <a:close/>
                </a:path>
              </a:pathLst>
            </a:custGeom>
            <a:solidFill>
              <a:sysClr val="window" lastClr="FFFFFF">
                <a:lumMod val="6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5" name="Freeform 330"/>
            <p:cNvSpPr>
              <a:spLocks/>
            </p:cNvSpPr>
            <p:nvPr/>
          </p:nvSpPr>
          <p:spPr bwMode="auto">
            <a:xfrm>
              <a:off x="4004673" y="4269296"/>
              <a:ext cx="1075859" cy="874204"/>
            </a:xfrm>
            <a:custGeom>
              <a:avLst/>
              <a:gdLst>
                <a:gd name="T0" fmla="*/ 0 w 3384"/>
                <a:gd name="T1" fmla="*/ 0 h 2749"/>
                <a:gd name="T2" fmla="*/ 430 w 3384"/>
                <a:gd name="T3" fmla="*/ 2749 h 2749"/>
                <a:gd name="T4" fmla="*/ 3384 w 3384"/>
                <a:gd name="T5" fmla="*/ 8 h 2749"/>
                <a:gd name="T6" fmla="*/ 0 w 3384"/>
                <a:gd name="T7" fmla="*/ 0 h 2749"/>
              </a:gdLst>
              <a:ahLst/>
              <a:cxnLst>
                <a:cxn ang="0">
                  <a:pos x="T0" y="T1"/>
                </a:cxn>
                <a:cxn ang="0">
                  <a:pos x="T2" y="T3"/>
                </a:cxn>
                <a:cxn ang="0">
                  <a:pos x="T4" y="T5"/>
                </a:cxn>
                <a:cxn ang="0">
                  <a:pos x="T6" y="T7"/>
                </a:cxn>
              </a:cxnLst>
              <a:rect l="0" t="0" r="r" b="b"/>
              <a:pathLst>
                <a:path w="3384" h="2749">
                  <a:moveTo>
                    <a:pt x="0" y="0"/>
                  </a:moveTo>
                  <a:lnTo>
                    <a:pt x="430" y="2749"/>
                  </a:lnTo>
                  <a:lnTo>
                    <a:pt x="3384" y="8"/>
                  </a:lnTo>
                  <a:lnTo>
                    <a:pt x="0"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6" name="Freeform 331"/>
            <p:cNvSpPr>
              <a:spLocks/>
            </p:cNvSpPr>
            <p:nvPr/>
          </p:nvSpPr>
          <p:spPr bwMode="auto">
            <a:xfrm>
              <a:off x="3092497" y="4269296"/>
              <a:ext cx="1048843" cy="874204"/>
            </a:xfrm>
            <a:custGeom>
              <a:avLst/>
              <a:gdLst>
                <a:gd name="T0" fmla="*/ 3303 w 3303"/>
                <a:gd name="T1" fmla="*/ 2749 h 2749"/>
                <a:gd name="T2" fmla="*/ 2873 w 3303"/>
                <a:gd name="T3" fmla="*/ 0 h 2749"/>
                <a:gd name="T4" fmla="*/ 0 w 3303"/>
                <a:gd name="T5" fmla="*/ 703 h 2749"/>
                <a:gd name="T6" fmla="*/ 3303 w 3303"/>
                <a:gd name="T7" fmla="*/ 2749 h 2749"/>
              </a:gdLst>
              <a:ahLst/>
              <a:cxnLst>
                <a:cxn ang="0">
                  <a:pos x="T0" y="T1"/>
                </a:cxn>
                <a:cxn ang="0">
                  <a:pos x="T2" y="T3"/>
                </a:cxn>
                <a:cxn ang="0">
                  <a:pos x="T4" y="T5"/>
                </a:cxn>
                <a:cxn ang="0">
                  <a:pos x="T6" y="T7"/>
                </a:cxn>
              </a:cxnLst>
              <a:rect l="0" t="0" r="r" b="b"/>
              <a:pathLst>
                <a:path w="3303" h="2749">
                  <a:moveTo>
                    <a:pt x="3303" y="2749"/>
                  </a:moveTo>
                  <a:lnTo>
                    <a:pt x="2873" y="0"/>
                  </a:lnTo>
                  <a:lnTo>
                    <a:pt x="0" y="703"/>
                  </a:lnTo>
                  <a:lnTo>
                    <a:pt x="3303" y="2749"/>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7" name="Freeform 332"/>
            <p:cNvSpPr>
              <a:spLocks/>
            </p:cNvSpPr>
            <p:nvPr/>
          </p:nvSpPr>
          <p:spPr bwMode="auto">
            <a:xfrm>
              <a:off x="3388080" y="3266346"/>
              <a:ext cx="1692451" cy="1006130"/>
            </a:xfrm>
            <a:custGeom>
              <a:avLst/>
              <a:gdLst>
                <a:gd name="T0" fmla="*/ 0 w 5323"/>
                <a:gd name="T1" fmla="*/ 0 h 3165"/>
                <a:gd name="T2" fmla="*/ 1939 w 5323"/>
                <a:gd name="T3" fmla="*/ 3157 h 3165"/>
                <a:gd name="T4" fmla="*/ 5323 w 5323"/>
                <a:gd name="T5" fmla="*/ 3165 h 3165"/>
                <a:gd name="T6" fmla="*/ 3266 w 5323"/>
                <a:gd name="T7" fmla="*/ 274 h 3165"/>
                <a:gd name="T8" fmla="*/ 0 w 5323"/>
                <a:gd name="T9" fmla="*/ 0 h 3165"/>
              </a:gdLst>
              <a:ahLst/>
              <a:cxnLst>
                <a:cxn ang="0">
                  <a:pos x="T0" y="T1"/>
                </a:cxn>
                <a:cxn ang="0">
                  <a:pos x="T2" y="T3"/>
                </a:cxn>
                <a:cxn ang="0">
                  <a:pos x="T4" y="T5"/>
                </a:cxn>
                <a:cxn ang="0">
                  <a:pos x="T6" y="T7"/>
                </a:cxn>
                <a:cxn ang="0">
                  <a:pos x="T8" y="T9"/>
                </a:cxn>
              </a:cxnLst>
              <a:rect l="0" t="0" r="r" b="b"/>
              <a:pathLst>
                <a:path w="5323" h="3165">
                  <a:moveTo>
                    <a:pt x="0" y="0"/>
                  </a:moveTo>
                  <a:lnTo>
                    <a:pt x="1939" y="3157"/>
                  </a:lnTo>
                  <a:lnTo>
                    <a:pt x="5323" y="3165"/>
                  </a:lnTo>
                  <a:lnTo>
                    <a:pt x="3266" y="274"/>
                  </a:lnTo>
                  <a:lnTo>
                    <a:pt x="0" y="0"/>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8" name="Freeform 333"/>
            <p:cNvSpPr>
              <a:spLocks/>
            </p:cNvSpPr>
            <p:nvPr/>
          </p:nvSpPr>
          <p:spPr bwMode="auto">
            <a:xfrm>
              <a:off x="3092497" y="3266346"/>
              <a:ext cx="912175" cy="1227065"/>
            </a:xfrm>
            <a:custGeom>
              <a:avLst/>
              <a:gdLst>
                <a:gd name="T0" fmla="*/ 2873 w 2873"/>
                <a:gd name="T1" fmla="*/ 3157 h 3860"/>
                <a:gd name="T2" fmla="*/ 934 w 2873"/>
                <a:gd name="T3" fmla="*/ 0 h 3860"/>
                <a:gd name="T4" fmla="*/ 0 w 2873"/>
                <a:gd name="T5" fmla="*/ 3860 h 3860"/>
                <a:gd name="T6" fmla="*/ 2873 w 2873"/>
                <a:gd name="T7" fmla="*/ 3157 h 3860"/>
              </a:gdLst>
              <a:ahLst/>
              <a:cxnLst>
                <a:cxn ang="0">
                  <a:pos x="T0" y="T1"/>
                </a:cxn>
                <a:cxn ang="0">
                  <a:pos x="T2" y="T3"/>
                </a:cxn>
                <a:cxn ang="0">
                  <a:pos x="T4" y="T5"/>
                </a:cxn>
                <a:cxn ang="0">
                  <a:pos x="T6" y="T7"/>
                </a:cxn>
              </a:cxnLst>
              <a:rect l="0" t="0" r="r" b="b"/>
              <a:pathLst>
                <a:path w="2873" h="3860">
                  <a:moveTo>
                    <a:pt x="2873" y="3157"/>
                  </a:moveTo>
                  <a:lnTo>
                    <a:pt x="934" y="0"/>
                  </a:lnTo>
                  <a:lnTo>
                    <a:pt x="0" y="3860"/>
                  </a:lnTo>
                  <a:lnTo>
                    <a:pt x="2873" y="3157"/>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89" name="Freeform 334"/>
            <p:cNvSpPr>
              <a:spLocks/>
            </p:cNvSpPr>
            <p:nvPr/>
          </p:nvSpPr>
          <p:spPr bwMode="auto">
            <a:xfrm>
              <a:off x="2148539" y="3792457"/>
              <a:ext cx="943959" cy="805858"/>
            </a:xfrm>
            <a:custGeom>
              <a:avLst/>
              <a:gdLst>
                <a:gd name="T0" fmla="*/ 2969 w 2969"/>
                <a:gd name="T1" fmla="*/ 2205 h 2539"/>
                <a:gd name="T2" fmla="*/ 562 w 2969"/>
                <a:gd name="T3" fmla="*/ 0 h 2539"/>
                <a:gd name="T4" fmla="*/ 0 w 2969"/>
                <a:gd name="T5" fmla="*/ 2539 h 2539"/>
                <a:gd name="T6" fmla="*/ 2969 w 2969"/>
                <a:gd name="T7" fmla="*/ 2205 h 2539"/>
              </a:gdLst>
              <a:ahLst/>
              <a:cxnLst>
                <a:cxn ang="0">
                  <a:pos x="T0" y="T1"/>
                </a:cxn>
                <a:cxn ang="0">
                  <a:pos x="T2" y="T3"/>
                </a:cxn>
                <a:cxn ang="0">
                  <a:pos x="T4" y="T5"/>
                </a:cxn>
                <a:cxn ang="0">
                  <a:pos x="T6" y="T7"/>
                </a:cxn>
              </a:cxnLst>
              <a:rect l="0" t="0" r="r" b="b"/>
              <a:pathLst>
                <a:path w="2969" h="2539">
                  <a:moveTo>
                    <a:pt x="2969" y="2205"/>
                  </a:moveTo>
                  <a:lnTo>
                    <a:pt x="562" y="0"/>
                  </a:lnTo>
                  <a:lnTo>
                    <a:pt x="0" y="2539"/>
                  </a:lnTo>
                  <a:lnTo>
                    <a:pt x="2969" y="2205"/>
                  </a:lnTo>
                  <a:close/>
                </a:path>
              </a:pathLst>
            </a:custGeom>
            <a:solidFill>
              <a:sysClr val="window" lastClr="FFFFFF">
                <a:lumMod val="8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0" name="Freeform 335"/>
            <p:cNvSpPr>
              <a:spLocks/>
            </p:cNvSpPr>
            <p:nvPr/>
          </p:nvSpPr>
          <p:spPr bwMode="auto">
            <a:xfrm>
              <a:off x="2051601" y="2044049"/>
              <a:ext cx="1390512" cy="1222297"/>
            </a:xfrm>
            <a:custGeom>
              <a:avLst/>
              <a:gdLst>
                <a:gd name="T0" fmla="*/ 0 w 4374"/>
                <a:gd name="T1" fmla="*/ 1921 h 3842"/>
                <a:gd name="T2" fmla="*/ 4205 w 4374"/>
                <a:gd name="T3" fmla="*/ 3842 h 3842"/>
                <a:gd name="T4" fmla="*/ 4374 w 4374"/>
                <a:gd name="T5" fmla="*/ 0 h 3842"/>
                <a:gd name="T6" fmla="*/ 0 w 4374"/>
                <a:gd name="T7" fmla="*/ 1921 h 3842"/>
              </a:gdLst>
              <a:ahLst/>
              <a:cxnLst>
                <a:cxn ang="0">
                  <a:pos x="T0" y="T1"/>
                </a:cxn>
                <a:cxn ang="0">
                  <a:pos x="T2" y="T3"/>
                </a:cxn>
                <a:cxn ang="0">
                  <a:pos x="T4" y="T5"/>
                </a:cxn>
                <a:cxn ang="0">
                  <a:pos x="T6" y="T7"/>
                </a:cxn>
              </a:cxnLst>
              <a:rect l="0" t="0" r="r" b="b"/>
              <a:pathLst>
                <a:path w="4374" h="3842">
                  <a:moveTo>
                    <a:pt x="0" y="1921"/>
                  </a:moveTo>
                  <a:lnTo>
                    <a:pt x="4205" y="3842"/>
                  </a:lnTo>
                  <a:lnTo>
                    <a:pt x="4374" y="0"/>
                  </a:lnTo>
                  <a:lnTo>
                    <a:pt x="0" y="1921"/>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1" name="Freeform 336"/>
            <p:cNvSpPr>
              <a:spLocks/>
            </p:cNvSpPr>
            <p:nvPr/>
          </p:nvSpPr>
          <p:spPr bwMode="auto">
            <a:xfrm>
              <a:off x="4398783" y="2686192"/>
              <a:ext cx="1697218" cy="665985"/>
            </a:xfrm>
            <a:custGeom>
              <a:avLst/>
              <a:gdLst>
                <a:gd name="T0" fmla="*/ 0 w 5342"/>
                <a:gd name="T1" fmla="*/ 0 h 2097"/>
                <a:gd name="T2" fmla="*/ 88 w 5342"/>
                <a:gd name="T3" fmla="*/ 2097 h 2097"/>
                <a:gd name="T4" fmla="*/ 5342 w 5342"/>
                <a:gd name="T5" fmla="*/ 1606 h 2097"/>
                <a:gd name="T6" fmla="*/ 0 w 5342"/>
                <a:gd name="T7" fmla="*/ 0 h 2097"/>
              </a:gdLst>
              <a:ahLst/>
              <a:cxnLst>
                <a:cxn ang="0">
                  <a:pos x="T0" y="T1"/>
                </a:cxn>
                <a:cxn ang="0">
                  <a:pos x="T2" y="T3"/>
                </a:cxn>
                <a:cxn ang="0">
                  <a:pos x="T4" y="T5"/>
                </a:cxn>
                <a:cxn ang="0">
                  <a:pos x="T6" y="T7"/>
                </a:cxn>
              </a:cxnLst>
              <a:rect l="0" t="0" r="r" b="b"/>
              <a:pathLst>
                <a:path w="5342" h="2097">
                  <a:moveTo>
                    <a:pt x="0" y="0"/>
                  </a:moveTo>
                  <a:lnTo>
                    <a:pt x="88" y="2097"/>
                  </a:lnTo>
                  <a:lnTo>
                    <a:pt x="5342" y="1606"/>
                  </a:lnTo>
                  <a:lnTo>
                    <a:pt x="0" y="0"/>
                  </a:lnTo>
                  <a:close/>
                </a:path>
              </a:pathLst>
            </a:custGeom>
            <a:solidFill>
              <a:sysClr val="window" lastClr="FFFFFF">
                <a:lumMod val="7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2" name="Freeform 337"/>
            <p:cNvSpPr>
              <a:spLocks/>
            </p:cNvSpPr>
            <p:nvPr/>
          </p:nvSpPr>
          <p:spPr bwMode="auto">
            <a:xfrm>
              <a:off x="1516055" y="2655992"/>
              <a:ext cx="810469" cy="1136466"/>
            </a:xfrm>
            <a:custGeom>
              <a:avLst/>
              <a:gdLst>
                <a:gd name="T0" fmla="*/ 2551 w 2551"/>
                <a:gd name="T1" fmla="*/ 3575 h 3575"/>
                <a:gd name="T2" fmla="*/ 1687 w 2551"/>
                <a:gd name="T3" fmla="*/ 0 h 3575"/>
                <a:gd name="T4" fmla="*/ 0 w 2551"/>
                <a:gd name="T5" fmla="*/ 2635 h 3575"/>
                <a:gd name="T6" fmla="*/ 2551 w 2551"/>
                <a:gd name="T7" fmla="*/ 3575 h 3575"/>
              </a:gdLst>
              <a:ahLst/>
              <a:cxnLst>
                <a:cxn ang="0">
                  <a:pos x="T0" y="T1"/>
                </a:cxn>
                <a:cxn ang="0">
                  <a:pos x="T2" y="T3"/>
                </a:cxn>
                <a:cxn ang="0">
                  <a:pos x="T4" y="T5"/>
                </a:cxn>
                <a:cxn ang="0">
                  <a:pos x="T6" y="T7"/>
                </a:cxn>
              </a:cxnLst>
              <a:rect l="0" t="0" r="r" b="b"/>
              <a:pathLst>
                <a:path w="2551" h="3575">
                  <a:moveTo>
                    <a:pt x="2551" y="3575"/>
                  </a:moveTo>
                  <a:lnTo>
                    <a:pt x="1687" y="0"/>
                  </a:lnTo>
                  <a:lnTo>
                    <a:pt x="0" y="2635"/>
                  </a:lnTo>
                  <a:lnTo>
                    <a:pt x="2551" y="3575"/>
                  </a:lnTo>
                  <a:close/>
                </a:path>
              </a:pathLst>
            </a:custGeom>
            <a:solidFill>
              <a:sysClr val="window" lastClr="FFFFFF">
                <a:lumMod val="95000"/>
              </a:sys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3" name="Freeform 385"/>
            <p:cNvSpPr>
              <a:spLocks/>
            </p:cNvSpPr>
            <p:nvPr/>
          </p:nvSpPr>
          <p:spPr bwMode="auto">
            <a:xfrm>
              <a:off x="8440007" y="4350359"/>
              <a:ext cx="700818" cy="793142"/>
            </a:xfrm>
            <a:custGeom>
              <a:avLst/>
              <a:gdLst>
                <a:gd name="T0" fmla="*/ 0 w 2203"/>
                <a:gd name="T1" fmla="*/ 2495 h 2495"/>
                <a:gd name="T2" fmla="*/ 2203 w 2203"/>
                <a:gd name="T3" fmla="*/ 2495 h 2495"/>
                <a:gd name="T4" fmla="*/ 2203 w 2203"/>
                <a:gd name="T5" fmla="*/ 0 h 2495"/>
              </a:gdLst>
              <a:ahLst/>
              <a:cxnLst>
                <a:cxn ang="0">
                  <a:pos x="T0" y="T1"/>
                </a:cxn>
                <a:cxn ang="0">
                  <a:pos x="T2" y="T3"/>
                </a:cxn>
                <a:cxn ang="0">
                  <a:pos x="T4" y="T5"/>
                </a:cxn>
              </a:cxnLst>
              <a:rect l="0" t="0" r="r" b="b"/>
              <a:pathLst>
                <a:path w="2203" h="2495">
                  <a:moveTo>
                    <a:pt x="0" y="2495"/>
                  </a:moveTo>
                  <a:lnTo>
                    <a:pt x="2203" y="2495"/>
                  </a:lnTo>
                  <a:lnTo>
                    <a:pt x="2203" y="0"/>
                  </a:lnTo>
                </a:path>
              </a:pathLst>
            </a:custGeom>
            <a:noFill/>
            <a:ln w="6350">
              <a:no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4" name="Freeform 413"/>
            <p:cNvSpPr>
              <a:spLocks/>
            </p:cNvSpPr>
            <p:nvPr/>
          </p:nvSpPr>
          <p:spPr bwMode="auto">
            <a:xfrm>
              <a:off x="2050011" y="985467"/>
              <a:ext cx="1037719" cy="654858"/>
            </a:xfrm>
            <a:custGeom>
              <a:avLst/>
              <a:gdLst>
                <a:gd name="T0" fmla="*/ 3267 w 3267"/>
                <a:gd name="T1" fmla="*/ 0 h 2060"/>
                <a:gd name="T2" fmla="*/ 1565 w 3267"/>
                <a:gd name="T3" fmla="*/ 735 h 2060"/>
                <a:gd name="T4" fmla="*/ 0 w 3267"/>
                <a:gd name="T5" fmla="*/ 2060 h 2060"/>
              </a:gdLst>
              <a:ahLst/>
              <a:cxnLst>
                <a:cxn ang="0">
                  <a:pos x="T0" y="T1"/>
                </a:cxn>
                <a:cxn ang="0">
                  <a:pos x="T2" y="T3"/>
                </a:cxn>
                <a:cxn ang="0">
                  <a:pos x="T4" y="T5"/>
                </a:cxn>
              </a:cxnLst>
              <a:rect l="0" t="0" r="r" b="b"/>
              <a:pathLst>
                <a:path w="3267" h="2060">
                  <a:moveTo>
                    <a:pt x="3267" y="0"/>
                  </a:moveTo>
                  <a:lnTo>
                    <a:pt x="1565" y="735"/>
                  </a:lnTo>
                  <a:lnTo>
                    <a:pt x="0" y="2060"/>
                  </a:lnTo>
                </a:path>
              </a:pathLst>
            </a:custGeom>
            <a:noFill/>
            <a:ln w="6350">
              <a:no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5" name="Freeform 425"/>
            <p:cNvSpPr>
              <a:spLocks/>
            </p:cNvSpPr>
            <p:nvPr/>
          </p:nvSpPr>
          <p:spPr bwMode="auto">
            <a:xfrm>
              <a:off x="0" y="1"/>
              <a:ext cx="349614" cy="650090"/>
            </a:xfrm>
            <a:custGeom>
              <a:avLst/>
              <a:gdLst>
                <a:gd name="T0" fmla="*/ 1101 w 1101"/>
                <a:gd name="T1" fmla="*/ 0 h 2045"/>
                <a:gd name="T2" fmla="*/ 0 w 1101"/>
                <a:gd name="T3" fmla="*/ 0 h 2045"/>
                <a:gd name="T4" fmla="*/ 0 w 1101"/>
                <a:gd name="T5" fmla="*/ 2045 h 2045"/>
              </a:gdLst>
              <a:ahLst/>
              <a:cxnLst>
                <a:cxn ang="0">
                  <a:pos x="T0" y="T1"/>
                </a:cxn>
                <a:cxn ang="0">
                  <a:pos x="T2" y="T3"/>
                </a:cxn>
                <a:cxn ang="0">
                  <a:pos x="T4" y="T5"/>
                </a:cxn>
              </a:cxnLst>
              <a:rect l="0" t="0" r="r" b="b"/>
              <a:pathLst>
                <a:path w="1101" h="2045">
                  <a:moveTo>
                    <a:pt x="1101" y="0"/>
                  </a:moveTo>
                  <a:lnTo>
                    <a:pt x="0" y="0"/>
                  </a:lnTo>
                  <a:lnTo>
                    <a:pt x="0" y="2045"/>
                  </a:lnTo>
                </a:path>
              </a:pathLst>
            </a:custGeom>
            <a:noFill/>
            <a:ln w="6350">
              <a:no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sp>
          <p:nvSpPr>
            <p:cNvPr id="96" name="Freeform 450"/>
            <p:cNvSpPr>
              <a:spLocks/>
            </p:cNvSpPr>
            <p:nvPr/>
          </p:nvSpPr>
          <p:spPr bwMode="auto">
            <a:xfrm>
              <a:off x="0" y="4804945"/>
              <a:ext cx="839074" cy="338556"/>
            </a:xfrm>
            <a:custGeom>
              <a:avLst/>
              <a:gdLst>
                <a:gd name="T0" fmla="*/ 0 w 2640"/>
                <a:gd name="T1" fmla="*/ 0 h 1065"/>
                <a:gd name="T2" fmla="*/ 0 w 2640"/>
                <a:gd name="T3" fmla="*/ 1065 h 1065"/>
                <a:gd name="T4" fmla="*/ 2640 w 2640"/>
                <a:gd name="T5" fmla="*/ 1065 h 1065"/>
              </a:gdLst>
              <a:ahLst/>
              <a:cxnLst>
                <a:cxn ang="0">
                  <a:pos x="T0" y="T1"/>
                </a:cxn>
                <a:cxn ang="0">
                  <a:pos x="T2" y="T3"/>
                </a:cxn>
                <a:cxn ang="0">
                  <a:pos x="T4" y="T5"/>
                </a:cxn>
              </a:cxnLst>
              <a:rect l="0" t="0" r="r" b="b"/>
              <a:pathLst>
                <a:path w="2640" h="1065">
                  <a:moveTo>
                    <a:pt x="0" y="0"/>
                  </a:moveTo>
                  <a:lnTo>
                    <a:pt x="0" y="1065"/>
                  </a:lnTo>
                  <a:lnTo>
                    <a:pt x="2640" y="1065"/>
                  </a:lnTo>
                </a:path>
              </a:pathLst>
            </a:custGeom>
            <a:noFill/>
            <a:ln w="6350">
              <a:no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514350" eaLnBrk="1" fontAlgn="auto" latinLnBrk="0" hangingPunct="1">
                <a:lnSpc>
                  <a:spcPct val="100000"/>
                </a:lnSpc>
                <a:spcBef>
                  <a:spcPts val="0"/>
                </a:spcBef>
                <a:spcAft>
                  <a:spcPts val="0"/>
                </a:spcAft>
                <a:buClrTx/>
                <a:buSzTx/>
                <a:buFontTx/>
                <a:buNone/>
                <a:tabLst/>
                <a:defRPr/>
              </a:pPr>
              <a:endParaRPr kumimoji="0" lang="zh-CN" altLang="en-US" sz="1013" b="0" i="0" u="none" strike="noStrike" kern="0" cap="none" spc="0" normalizeH="0" baseline="0" noProof="0">
                <a:ln>
                  <a:noFill/>
                </a:ln>
                <a:solidFill>
                  <a:prstClr val="black"/>
                </a:solidFill>
                <a:effectLst/>
                <a:uLnTx/>
                <a:uFillTx/>
              </a:endParaRPr>
            </a:p>
          </p:txBody>
        </p:sp>
      </p:grpSp>
      <p:sp>
        <p:nvSpPr>
          <p:cNvPr id="97" name="矩形 96"/>
          <p:cNvSpPr/>
          <p:nvPr userDrawn="1"/>
        </p:nvSpPr>
        <p:spPr>
          <a:xfrm>
            <a:off x="0" y="0"/>
            <a:ext cx="9144000"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文本占位符 2"/>
          <p:cNvSpPr>
            <a:spLocks noGrp="1"/>
          </p:cNvSpPr>
          <p:nvPr>
            <p:ph type="body" sz="quarter" idx="10" hasCustomPrompt="1"/>
          </p:nvPr>
        </p:nvSpPr>
        <p:spPr>
          <a:xfrm>
            <a:off x="2326524" y="172677"/>
            <a:ext cx="4490952" cy="591551"/>
          </a:xfrm>
          <a:prstGeom prst="rect">
            <a:avLst/>
          </a:prstGeom>
        </p:spPr>
        <p:txBody>
          <a:bodyPr anchor="ctr"/>
          <a:lstStyle>
            <a:lvl1pPr marL="0" indent="0" algn="ctr">
              <a:buNone/>
              <a:defRPr b="1" baseline="0">
                <a:solidFill>
                  <a:schemeClr val="tx1">
                    <a:lumMod val="75000"/>
                    <a:lumOff val="25000"/>
                  </a:schemeClr>
                </a:solidFill>
                <a:latin typeface="Microsoft YaHei" charset="0"/>
                <a:ea typeface="Microsoft YaHei" charset="0"/>
                <a:cs typeface="Microsoft YaHei" charset="0"/>
              </a:defRPr>
            </a:lvl1pPr>
          </a:lstStyle>
          <a:p>
            <a:pPr lvl="0"/>
            <a:r>
              <a:rPr kumimoji="1" lang="en-US" altLang="zh-CN" dirty="0" smtClean="0"/>
              <a:t>TITLE</a:t>
            </a:r>
            <a:r>
              <a:rPr kumimoji="1" lang="zh-CN" altLang="en-US" dirty="0" smtClean="0"/>
              <a:t> </a:t>
            </a:r>
            <a:r>
              <a:rPr kumimoji="1" lang="en-US" altLang="zh-CN" dirty="0" smtClean="0"/>
              <a:t>HERE</a:t>
            </a:r>
            <a:endParaRPr kumimoji="1" lang="zh-CN" altLang="en-US" dirty="0"/>
          </a:p>
        </p:txBody>
      </p:sp>
    </p:spTree>
    <p:extLst>
      <p:ext uri="{BB962C8B-B14F-4D97-AF65-F5344CB8AC3E}">
        <p14:creationId xmlns:p14="http://schemas.microsoft.com/office/powerpoint/2010/main" val="2828362823"/>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47699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28651" y="365126"/>
            <a:ext cx="2558303" cy="1140946"/>
          </a:xfrm>
          <a:prstGeom prst="rect">
            <a:avLst/>
          </a:prstGeom>
        </p:spPr>
        <p:txBody>
          <a:bodyPr>
            <a:normAutofit/>
          </a:bodyPr>
          <a:lstStyle>
            <a:lvl1pPr defTabSz="342830">
              <a:lnSpc>
                <a:spcPct val="110000"/>
              </a:lnSpc>
              <a:defRPr sz="1800" b="0"/>
            </a:lvl1pPr>
          </a:lstStyle>
          <a:p>
            <a:pPr defTabSz="457106">
              <a:lnSpc>
                <a:spcPct val="110000"/>
              </a:lnSpc>
            </a:pPr>
            <a:r>
              <a:rPr kumimoji="1" lang="en-US" altLang="zh-CN" b="1" dirty="0" smtClean="0">
                <a:solidFill>
                  <a:schemeClr val="tx1">
                    <a:lumMod val="65000"/>
                    <a:lumOff val="35000"/>
                  </a:schemeClr>
                </a:solidFill>
                <a:latin typeface="Century Gothic"/>
                <a:ea typeface="+mj-ea"/>
              </a:rPr>
              <a:t>MORE THAN TEMPLATE</a:t>
            </a:r>
            <a:r>
              <a:rPr kumimoji="1" lang="en-US" altLang="zh-CN" b="1" dirty="0" smtClean="0">
                <a:solidFill>
                  <a:schemeClr val="tx1">
                    <a:lumMod val="65000"/>
                    <a:lumOff val="35000"/>
                  </a:schemeClr>
                </a:solidFill>
                <a:latin typeface="微软雅黑"/>
                <a:ea typeface="+mj-ea"/>
                <a:cs typeface="微软雅黑"/>
              </a:rPr>
              <a:t/>
            </a:r>
            <a:br>
              <a:rPr kumimoji="1" lang="en-US" altLang="zh-CN" b="1" dirty="0" smtClean="0">
                <a:solidFill>
                  <a:schemeClr val="tx1">
                    <a:lumMod val="65000"/>
                    <a:lumOff val="35000"/>
                  </a:schemeClr>
                </a:solidFill>
                <a:latin typeface="微软雅黑"/>
                <a:ea typeface="+mj-ea"/>
                <a:cs typeface="微软雅黑"/>
              </a:rPr>
            </a:br>
            <a:r>
              <a:rPr kumimoji="1" lang="zh-CN" altLang="en-US" sz="1500" b="1" dirty="0" smtClean="0">
                <a:solidFill>
                  <a:schemeClr val="tx1">
                    <a:lumMod val="65000"/>
                    <a:lumOff val="35000"/>
                  </a:schemeClr>
                </a:solidFill>
                <a:latin typeface="微软雅黑"/>
                <a:ea typeface="+mj-ea"/>
                <a:cs typeface="微软雅黑"/>
              </a:rPr>
              <a:t>点击此处添加副标题</a:t>
            </a:r>
            <a:endParaRPr kumimoji="1" lang="zh-CN" altLang="en-US" sz="1500" b="1" dirty="0">
              <a:solidFill>
                <a:schemeClr val="tx1">
                  <a:lumMod val="65000"/>
                  <a:lumOff val="35000"/>
                </a:schemeClr>
              </a:solidFill>
              <a:latin typeface="微软雅黑"/>
              <a:ea typeface="+mj-ea"/>
              <a:cs typeface="微软雅黑"/>
            </a:endParaRPr>
          </a:p>
        </p:txBody>
      </p:sp>
    </p:spTree>
    <p:extLst>
      <p:ext uri="{BB962C8B-B14F-4D97-AF65-F5344CB8AC3E}">
        <p14:creationId xmlns:p14="http://schemas.microsoft.com/office/powerpoint/2010/main" val="1248307958"/>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1_Title Slide">
    <p:spTree>
      <p:nvGrpSpPr>
        <p:cNvPr id="1" name=""/>
        <p:cNvGrpSpPr/>
        <p:nvPr/>
      </p:nvGrpSpPr>
      <p:grpSpPr>
        <a:xfrm>
          <a:off x="0" y="0"/>
          <a:ext cx="0" cy="0"/>
          <a:chOff x="0" y="0"/>
          <a:chExt cx="0" cy="0"/>
        </a:xfrm>
      </p:grpSpPr>
      <p:sp>
        <p:nvSpPr>
          <p:cNvPr id="8" name="文本占位符 7"/>
          <p:cNvSpPr>
            <a:spLocks noGrp="1"/>
          </p:cNvSpPr>
          <p:nvPr>
            <p:ph type="body" sz="quarter" idx="10" hasCustomPrompt="1"/>
          </p:nvPr>
        </p:nvSpPr>
        <p:spPr>
          <a:xfrm>
            <a:off x="2107145" y="182347"/>
            <a:ext cx="4929713" cy="552451"/>
          </a:xfrm>
          <a:prstGeom prst="rect">
            <a:avLst/>
          </a:prstGeom>
        </p:spPr>
        <p:txBody>
          <a:bodyPr vert="horz"/>
          <a:lstStyle>
            <a:lvl1pPr marL="0" indent="0" algn="ctr">
              <a:buNone/>
              <a:defRPr sz="2000" b="1">
                <a:solidFill>
                  <a:srgbClr val="303B45"/>
                </a:solidFill>
              </a:defRPr>
            </a:lvl1pPr>
          </a:lstStyle>
          <a:p>
            <a:pPr lvl="0"/>
            <a:r>
              <a:rPr kumimoji="1" lang="en-US" altLang="zh-CN" sz="2000" b="1" dirty="0"/>
              <a:t>CLICK</a:t>
            </a:r>
            <a:r>
              <a:rPr kumimoji="1" lang="zh-CN" altLang="en-US" sz="2000" b="1" dirty="0"/>
              <a:t> </a:t>
            </a:r>
            <a:r>
              <a:rPr kumimoji="1" lang="en-US" altLang="zh-CN" sz="2000" b="1" dirty="0"/>
              <a:t>HERE</a:t>
            </a:r>
            <a:r>
              <a:rPr kumimoji="1" lang="zh-CN" altLang="en-US" sz="2000" b="1" dirty="0"/>
              <a:t> </a:t>
            </a:r>
            <a:r>
              <a:rPr kumimoji="1" lang="en-US" altLang="zh-CN" sz="2000" b="1" dirty="0"/>
              <a:t>TO</a:t>
            </a:r>
            <a:r>
              <a:rPr kumimoji="1" lang="zh-CN" altLang="en-US" sz="2000" b="1" dirty="0"/>
              <a:t> </a:t>
            </a:r>
            <a:r>
              <a:rPr kumimoji="1" lang="en-US" altLang="zh-CN" sz="2000" b="1" dirty="0"/>
              <a:t>ADD</a:t>
            </a:r>
            <a:r>
              <a:rPr kumimoji="1" lang="zh-CN" altLang="en-US" sz="2000" b="1" dirty="0"/>
              <a:t> </a:t>
            </a:r>
            <a:r>
              <a:rPr kumimoji="1" lang="en-US" altLang="zh-CN" sz="2000" b="1" dirty="0"/>
              <a:t>YOUR</a:t>
            </a:r>
            <a:r>
              <a:rPr kumimoji="1" lang="zh-CN" altLang="en-US" sz="2000" b="1" dirty="0"/>
              <a:t> </a:t>
            </a:r>
            <a:r>
              <a:rPr kumimoji="1" lang="en-US" altLang="zh-CN" sz="2000" b="1" dirty="0"/>
              <a:t>TITLE</a:t>
            </a:r>
            <a:endParaRPr kumimoji="1" lang="zh-CN" altLang="en-US" dirty="0"/>
          </a:p>
        </p:txBody>
      </p:sp>
      <p:cxnSp>
        <p:nvCxnSpPr>
          <p:cNvPr id="10" name="直线连接符 9"/>
          <p:cNvCxnSpPr/>
          <p:nvPr userDrawn="1"/>
        </p:nvCxnSpPr>
        <p:spPr>
          <a:xfrm>
            <a:off x="343974" y="458572"/>
            <a:ext cx="1763171" cy="0"/>
          </a:xfrm>
          <a:prstGeom prst="line">
            <a:avLst/>
          </a:prstGeom>
          <a:ln w="76200" cmpd="tri">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3" name="直线连接符 12"/>
          <p:cNvCxnSpPr/>
          <p:nvPr userDrawn="1"/>
        </p:nvCxnSpPr>
        <p:spPr>
          <a:xfrm>
            <a:off x="7036857" y="458572"/>
            <a:ext cx="1763171" cy="0"/>
          </a:xfrm>
          <a:prstGeom prst="line">
            <a:avLst/>
          </a:prstGeom>
          <a:ln w="76200" cmpd="tri">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14" name="直线连接符 13"/>
          <p:cNvCxnSpPr/>
          <p:nvPr userDrawn="1"/>
        </p:nvCxnSpPr>
        <p:spPr>
          <a:xfrm>
            <a:off x="343974" y="6458591"/>
            <a:ext cx="8456053" cy="0"/>
          </a:xfrm>
          <a:prstGeom prst="line">
            <a:avLst/>
          </a:prstGeom>
          <a:ln w="76200" cmpd="tri">
            <a:solidFill>
              <a:schemeClr val="accent5"/>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974490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38_标题幻灯片">
    <p:spTree>
      <p:nvGrpSpPr>
        <p:cNvPr id="1" name=""/>
        <p:cNvGrpSpPr/>
        <p:nvPr/>
      </p:nvGrpSpPr>
      <p:grpSpPr>
        <a:xfrm>
          <a:off x="0" y="0"/>
          <a:ext cx="0" cy="0"/>
          <a:chOff x="0" y="0"/>
          <a:chExt cx="0" cy="0"/>
        </a:xfrm>
      </p:grpSpPr>
      <p:sp>
        <p:nvSpPr>
          <p:cNvPr id="7" name="文本占位符 7"/>
          <p:cNvSpPr>
            <a:spLocks noGrp="1"/>
          </p:cNvSpPr>
          <p:nvPr>
            <p:ph type="body" sz="quarter" idx="10" hasCustomPrompt="1"/>
          </p:nvPr>
        </p:nvSpPr>
        <p:spPr>
          <a:xfrm>
            <a:off x="350379" y="334455"/>
            <a:ext cx="4232751" cy="586316"/>
          </a:xfrm>
          <a:prstGeom prst="rect">
            <a:avLst/>
          </a:prstGeom>
        </p:spPr>
        <p:txBody>
          <a:bodyPr vert="horz" anchor="ctr"/>
          <a:lstStyle>
            <a:lvl1pPr marL="0" indent="0" algn="l">
              <a:buNone/>
              <a:defRPr sz="2000" b="1">
                <a:solidFill>
                  <a:schemeClr val="bg1"/>
                </a:solidFill>
              </a:defRPr>
            </a:lvl1pPr>
          </a:lstStyle>
          <a:p>
            <a:pPr lvl="0"/>
            <a:r>
              <a:rPr kumimoji="1" lang="en-US" altLang="zh-CN" sz="2000" dirty="0"/>
              <a:t>CLICK</a:t>
            </a:r>
            <a:r>
              <a:rPr kumimoji="1" lang="zh-CN" altLang="en-US" sz="2000" dirty="0"/>
              <a:t> </a:t>
            </a:r>
            <a:r>
              <a:rPr kumimoji="1" lang="en-US" altLang="zh-CN" sz="2000" dirty="0"/>
              <a:t>HERE</a:t>
            </a:r>
            <a:r>
              <a:rPr kumimoji="1" lang="zh-CN" altLang="en-US" sz="2000" dirty="0"/>
              <a:t> </a:t>
            </a:r>
            <a:r>
              <a:rPr kumimoji="1" lang="en-US" altLang="zh-CN" sz="2000" dirty="0"/>
              <a:t>TO</a:t>
            </a:r>
            <a:r>
              <a:rPr kumimoji="1" lang="zh-CN" altLang="en-US" sz="2000" dirty="0"/>
              <a:t> </a:t>
            </a:r>
            <a:r>
              <a:rPr kumimoji="1" lang="en-US" altLang="zh-CN" sz="2000" dirty="0"/>
              <a:t>ADD</a:t>
            </a:r>
            <a:r>
              <a:rPr kumimoji="1" lang="zh-CN" altLang="en-US" sz="2000" dirty="0"/>
              <a:t> </a:t>
            </a:r>
            <a:r>
              <a:rPr kumimoji="1" lang="en-US" altLang="zh-CN" sz="2000" dirty="0"/>
              <a:t>YOUR</a:t>
            </a:r>
            <a:r>
              <a:rPr kumimoji="1" lang="zh-CN" altLang="en-US" sz="2000" dirty="0"/>
              <a:t> </a:t>
            </a:r>
            <a:r>
              <a:rPr kumimoji="1" lang="en-US" altLang="zh-CN" sz="2000" dirty="0"/>
              <a:t>TITLE</a:t>
            </a:r>
            <a:endParaRPr kumimoji="1" lang="zh-CN" altLang="en-US" dirty="0"/>
          </a:p>
        </p:txBody>
      </p:sp>
      <p:sp>
        <p:nvSpPr>
          <p:cNvPr id="8" name="文本占位符 7"/>
          <p:cNvSpPr>
            <a:spLocks noGrp="1"/>
          </p:cNvSpPr>
          <p:nvPr>
            <p:ph type="body" sz="quarter" idx="11" hasCustomPrompt="1"/>
          </p:nvPr>
        </p:nvSpPr>
        <p:spPr>
          <a:xfrm>
            <a:off x="8405752" y="6094894"/>
            <a:ext cx="509090" cy="586316"/>
          </a:xfrm>
          <a:prstGeom prst="rect">
            <a:avLst/>
          </a:prstGeom>
        </p:spPr>
        <p:txBody>
          <a:bodyPr vert="horz" anchor="ctr"/>
          <a:lstStyle>
            <a:lvl1pPr marL="0" indent="0" algn="ctr">
              <a:buNone/>
              <a:defRPr sz="2000" b="1">
                <a:solidFill>
                  <a:schemeClr val="bg1"/>
                </a:solidFill>
              </a:defRPr>
            </a:lvl1pPr>
          </a:lstStyle>
          <a:p>
            <a:pPr lvl="0"/>
            <a:r>
              <a:rPr kumimoji="1" lang="en-US" altLang="zh-CN" dirty="0"/>
              <a:t>01</a:t>
            </a:r>
            <a:endParaRPr kumimoji="1" lang="zh-CN" altLang="en-US" dirty="0"/>
          </a:p>
        </p:txBody>
      </p:sp>
      <p:sp>
        <p:nvSpPr>
          <p:cNvPr id="9" name="矩形 8"/>
          <p:cNvSpPr/>
          <p:nvPr userDrawn="1"/>
        </p:nvSpPr>
        <p:spPr>
          <a:xfrm>
            <a:off x="350378" y="273499"/>
            <a:ext cx="1350236" cy="609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Tree>
    <p:extLst>
      <p:ext uri="{BB962C8B-B14F-4D97-AF65-F5344CB8AC3E}">
        <p14:creationId xmlns:p14="http://schemas.microsoft.com/office/powerpoint/2010/main" val="446885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5.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4.jpe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3.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84597D40-E95B-4D1F-BA7D-7DDC52ED31BC}" type="datetimeFigureOut">
              <a:rPr lang="zh-TW" altLang="en-US"/>
              <a:pPr>
                <a:defRPr/>
              </a:pPr>
              <a:t>2018/2/8</a:t>
            </a:fld>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a:solidFill>
                  <a:schemeClr val="tx1">
                    <a:tint val="75000"/>
                  </a:schemeClr>
                </a:solidFill>
                <a:latin typeface="+mn-lt"/>
                <a:ea typeface="+mn-ea"/>
              </a:defRPr>
            </a:lvl1pPr>
          </a:lstStyle>
          <a:p>
            <a:pPr>
              <a:defRPr/>
            </a:pPr>
            <a:fld id="{41616ACA-52E7-4E5B-B704-EFAC75A32315}" type="slidenum">
              <a:rPr lang="zh-TW" altLang="en-US"/>
              <a:pPr>
                <a:defRPr/>
              </a:pPr>
              <a:t>‹#›</a:t>
            </a:fld>
            <a:endParaRPr lang="zh-TW" altLang="en-US"/>
          </a:p>
        </p:txBody>
      </p:sp>
      <p:sp>
        <p:nvSpPr>
          <p:cNvPr id="7" name="日期版面配置區 3"/>
          <p:cNvSpPr txBox="1">
            <a:spLocks/>
          </p:cNvSpPr>
          <p:nvPr userDrawn="1"/>
        </p:nvSpPr>
        <p:spPr>
          <a:xfrm>
            <a:off x="457200" y="6356350"/>
            <a:ext cx="2133600" cy="365125"/>
          </a:xfrm>
          <a:prstGeom prst="rect">
            <a:avLst/>
          </a:prstGeom>
        </p:spPr>
        <p:txBody>
          <a:bodyPr/>
          <a:lstStyle/>
          <a:p>
            <a:pPr fontAlgn="auto">
              <a:spcBef>
                <a:spcPts val="0"/>
              </a:spcBef>
              <a:spcAft>
                <a:spcPts val="0"/>
              </a:spcAft>
              <a:defRPr/>
            </a:pPr>
            <a:fld id="{3C63B1A2-169C-410A-A914-72CA84FA5F2D}" type="datetimeFigureOut">
              <a:rPr kumimoji="0" lang="zh-TW" altLang="en-US">
                <a:latin typeface="+mn-lt"/>
                <a:ea typeface="+mn-ea"/>
              </a:rPr>
              <a:pPr fontAlgn="auto">
                <a:spcBef>
                  <a:spcPts val="0"/>
                </a:spcBef>
                <a:spcAft>
                  <a:spcPts val="0"/>
                </a:spcAft>
                <a:defRPr/>
              </a:pPr>
              <a:t>2018/2/8</a:t>
            </a:fld>
            <a:endParaRPr kumimoji="0" lang="zh-TW" altLang="en-US">
              <a:latin typeface="+mn-lt"/>
              <a:ea typeface="+mn-ea"/>
            </a:endParaRPr>
          </a:p>
        </p:txBody>
      </p:sp>
      <p:sp>
        <p:nvSpPr>
          <p:cNvPr id="8" name="投影片編號版面配置區 5"/>
          <p:cNvSpPr txBox="1">
            <a:spLocks/>
          </p:cNvSpPr>
          <p:nvPr userDrawn="1"/>
        </p:nvSpPr>
        <p:spPr>
          <a:xfrm>
            <a:off x="6553200" y="6356350"/>
            <a:ext cx="2133600" cy="365125"/>
          </a:xfrm>
          <a:prstGeom prst="rect">
            <a:avLst/>
          </a:prstGeom>
        </p:spPr>
        <p:txBody>
          <a:bodyPr/>
          <a:lstStyle/>
          <a:p>
            <a:pPr fontAlgn="auto">
              <a:spcBef>
                <a:spcPts val="0"/>
              </a:spcBef>
              <a:spcAft>
                <a:spcPts val="0"/>
              </a:spcAft>
              <a:defRPr/>
            </a:pPr>
            <a:fld id="{4B2EEB13-5C35-4154-9938-94B834D29845}" type="slidenum">
              <a:rPr kumimoji="0" lang="zh-TW" altLang="en-US">
                <a:latin typeface="+mn-lt"/>
                <a:ea typeface="+mn-ea"/>
              </a:rPr>
              <a:pPr fontAlgn="auto">
                <a:spcBef>
                  <a:spcPts val="0"/>
                </a:spcBef>
                <a:spcAft>
                  <a:spcPts val="0"/>
                </a:spcAft>
                <a:defRPr/>
              </a:pPr>
              <a:t>‹#›</a:t>
            </a:fld>
            <a:endParaRPr kumimoji="0" lang="zh-TW" altLang="en-US">
              <a:latin typeface="+mn-lt"/>
              <a:ea typeface="+mn-ea"/>
            </a:endParaRPr>
          </a:p>
        </p:txBody>
      </p:sp>
      <p:pic>
        <p:nvPicPr>
          <p:cNvPr id="1032" name="Picture 3" descr="C:\Users\head\Desktop\校舍漏水照片\簡報用背景圖\0426萬用卡背面.jpg"/>
          <p:cNvPicPr>
            <a:picLocks noChangeAspect="1" noChangeArrowheads="1"/>
          </p:cNvPicPr>
          <p:nvPr userDrawn="1"/>
        </p:nvPicPr>
        <p:blipFill>
          <a:blip r:embed="rId21" cstate="print"/>
          <a:srcRect t="57146"/>
          <a:stretch>
            <a:fillRect/>
          </a:stretch>
        </p:blipFill>
        <p:spPr bwMode="auto">
          <a:xfrm>
            <a:off x="4211638" y="6453188"/>
            <a:ext cx="1584325" cy="404812"/>
          </a:xfrm>
          <a:prstGeom prst="rect">
            <a:avLst/>
          </a:prstGeom>
          <a:noFill/>
          <a:ln w="9525">
            <a:noFill/>
            <a:miter lim="800000"/>
            <a:headEnd/>
            <a:tailEnd/>
          </a:ln>
        </p:spPr>
      </p:pic>
      <p:pic>
        <p:nvPicPr>
          <p:cNvPr id="1033" name="Picture 3" descr="C:\Users\head\Desktop\校舍漏水照片\簡報用背景圖\0426萬用卡背面.jpg"/>
          <p:cNvPicPr>
            <a:picLocks noChangeAspect="1" noChangeArrowheads="1"/>
          </p:cNvPicPr>
          <p:nvPr userDrawn="1"/>
        </p:nvPicPr>
        <p:blipFill>
          <a:blip r:embed="rId22" cstate="print"/>
          <a:srcRect t="57146"/>
          <a:stretch>
            <a:fillRect/>
          </a:stretch>
        </p:blipFill>
        <p:spPr bwMode="auto">
          <a:xfrm>
            <a:off x="0" y="5959475"/>
            <a:ext cx="4211638" cy="898525"/>
          </a:xfrm>
          <a:prstGeom prst="rect">
            <a:avLst/>
          </a:prstGeom>
          <a:noFill/>
          <a:ln w="9525">
            <a:noFill/>
            <a:miter lim="800000"/>
            <a:headEnd/>
            <a:tailEnd/>
          </a:ln>
        </p:spPr>
      </p:pic>
      <p:pic>
        <p:nvPicPr>
          <p:cNvPr id="1034" name="Picture 4" descr="C:\Users\head\Desktop\校舍漏水照片\簡報用背景圖\0426L夾正面01-標題.jpg"/>
          <p:cNvPicPr>
            <a:picLocks noChangeAspect="1" noChangeArrowheads="1"/>
          </p:cNvPicPr>
          <p:nvPr userDrawn="1"/>
        </p:nvPicPr>
        <p:blipFill>
          <a:blip r:embed="rId23" cstate="print"/>
          <a:srcRect b="16289"/>
          <a:stretch>
            <a:fillRect/>
          </a:stretch>
        </p:blipFill>
        <p:spPr bwMode="auto">
          <a:xfrm>
            <a:off x="827088" y="6021388"/>
            <a:ext cx="2314575" cy="576262"/>
          </a:xfrm>
          <a:prstGeom prst="rect">
            <a:avLst/>
          </a:prstGeom>
          <a:noFill/>
          <a:ln w="9525">
            <a:noFill/>
            <a:miter lim="800000"/>
            <a:headEnd/>
            <a:tailEnd/>
          </a:ln>
        </p:spPr>
      </p:pic>
      <p:pic>
        <p:nvPicPr>
          <p:cNvPr id="1035" name="Picture 2" descr="C:\Users\head\Desktop\校舍漏水照片\簡報用背景圖\0426L夾正面02.jpg"/>
          <p:cNvPicPr>
            <a:picLocks noChangeAspect="1" noChangeArrowheads="1"/>
          </p:cNvPicPr>
          <p:nvPr userDrawn="1"/>
        </p:nvPicPr>
        <p:blipFill>
          <a:blip r:embed="rId24" cstate="print"/>
          <a:srcRect/>
          <a:stretch>
            <a:fillRect/>
          </a:stretch>
        </p:blipFill>
        <p:spPr bwMode="auto">
          <a:xfrm>
            <a:off x="5759450" y="6092825"/>
            <a:ext cx="3384550" cy="765175"/>
          </a:xfrm>
          <a:prstGeom prst="rect">
            <a:avLst/>
          </a:prstGeom>
          <a:noFill/>
          <a:ln w="9525">
            <a:noFill/>
            <a:miter lim="800000"/>
            <a:headEnd/>
            <a:tailEnd/>
          </a:ln>
        </p:spPr>
      </p:pic>
      <p:pic>
        <p:nvPicPr>
          <p:cNvPr id="1036" name="圖片 14"/>
          <p:cNvPicPr>
            <a:picLocks noChangeAspect="1"/>
          </p:cNvPicPr>
          <p:nvPr userDrawn="1"/>
        </p:nvPicPr>
        <p:blipFill>
          <a:blip r:embed="rId25" cstate="print"/>
          <a:srcRect/>
          <a:stretch>
            <a:fillRect/>
          </a:stretch>
        </p:blipFill>
        <p:spPr bwMode="auto">
          <a:xfrm>
            <a:off x="8172450" y="180975"/>
            <a:ext cx="947738" cy="9445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9"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 id="2147483682" r:id="rId19"/>
  </p:sldLayoutIdLst>
  <p:transition>
    <p:dissolv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charset="-120"/>
        </a:defRPr>
      </a:lvl2pPr>
      <a:lvl3pPr algn="ctr" rtl="0" eaLnBrk="0" fontAlgn="base" hangingPunct="0">
        <a:spcBef>
          <a:spcPct val="0"/>
        </a:spcBef>
        <a:spcAft>
          <a:spcPct val="0"/>
        </a:spcAft>
        <a:defRPr sz="4400">
          <a:solidFill>
            <a:schemeClr val="tx1"/>
          </a:solidFill>
          <a:latin typeface="Calibri" pitchFamily="34" charset="0"/>
          <a:ea typeface="新細明體" charset="-120"/>
        </a:defRPr>
      </a:lvl3pPr>
      <a:lvl4pPr algn="ctr" rtl="0" eaLnBrk="0" fontAlgn="base" hangingPunct="0">
        <a:spcBef>
          <a:spcPct val="0"/>
        </a:spcBef>
        <a:spcAft>
          <a:spcPct val="0"/>
        </a:spcAft>
        <a:defRPr sz="4400">
          <a:solidFill>
            <a:schemeClr val="tx1"/>
          </a:solidFill>
          <a:latin typeface="Calibri" pitchFamily="34" charset="0"/>
          <a:ea typeface="新細明體" charset="-120"/>
        </a:defRPr>
      </a:lvl4pPr>
      <a:lvl5pPr algn="ctr" rtl="0" eaLnBrk="0" fontAlgn="base" hangingPunct="0">
        <a:spcBef>
          <a:spcPct val="0"/>
        </a:spcBef>
        <a:spcAft>
          <a:spcPct val="0"/>
        </a:spcAft>
        <a:defRPr sz="4400">
          <a:solidFill>
            <a:schemeClr val="tx1"/>
          </a:solidFill>
          <a:latin typeface="Calibri" pitchFamily="34" charset="0"/>
          <a:ea typeface="新細明體" charset="-120"/>
        </a:defRPr>
      </a:lvl5pPr>
      <a:lvl6pPr marL="457200" algn="ctr" rtl="0" fontAlgn="base">
        <a:spcBef>
          <a:spcPct val="0"/>
        </a:spcBef>
        <a:spcAft>
          <a:spcPct val="0"/>
        </a:spcAft>
        <a:defRPr sz="4400">
          <a:solidFill>
            <a:schemeClr val="tx1"/>
          </a:solidFill>
          <a:latin typeface="Calibri" pitchFamily="34" charset="0"/>
          <a:ea typeface="新細明體" charset="-120"/>
        </a:defRPr>
      </a:lvl6pPr>
      <a:lvl7pPr marL="914400" algn="ctr" rtl="0" fontAlgn="base">
        <a:spcBef>
          <a:spcPct val="0"/>
        </a:spcBef>
        <a:spcAft>
          <a:spcPct val="0"/>
        </a:spcAft>
        <a:defRPr sz="4400">
          <a:solidFill>
            <a:schemeClr val="tx1"/>
          </a:solidFill>
          <a:latin typeface="Calibri" pitchFamily="34" charset="0"/>
          <a:ea typeface="新細明體" charset="-120"/>
        </a:defRPr>
      </a:lvl7pPr>
      <a:lvl8pPr marL="1371600" algn="ctr" rtl="0" fontAlgn="base">
        <a:spcBef>
          <a:spcPct val="0"/>
        </a:spcBef>
        <a:spcAft>
          <a:spcPct val="0"/>
        </a:spcAft>
        <a:defRPr sz="4400">
          <a:solidFill>
            <a:schemeClr val="tx1"/>
          </a:solidFill>
          <a:latin typeface="Calibri" pitchFamily="34" charset="0"/>
          <a:ea typeface="新細明體" charset="-120"/>
        </a:defRPr>
      </a:lvl8pPr>
      <a:lvl9pPr marL="1828800" algn="ctr" rtl="0" fontAlgn="base">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png"/><Relationship Id="rId10" Type="http://schemas.openxmlformats.org/officeDocument/2006/relationships/image" Target="../media/image15.jpe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office.msn.com.cn/" TargetMode="Externa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5.xml"/><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hyperlink" Target="&#27963;&#21270;&#25945;&#23416;&#35336;&#30059;&#30003;&#35531;&#35498;&#26126;/&#25945;&#32946;&#37096;&#22283;&#27665;&#21450;&#23416;&#21069;&#25945;&#32946;&#32626;&#35036;&#21161;&#22283;&#27665;&#23567;&#23416;&#21450;&#22283;&#27665;&#20013;&#23416;&#27963;&#21270;&#35506;&#31243;&#33287;&#25945;&#23416;&#20316;&#26989;&#35201;&#40670;.docx" TargetMode="External"/><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3.jpeg"/><Relationship Id="rId1" Type="http://schemas.openxmlformats.org/officeDocument/2006/relationships/slideLayout" Target="../slideLayouts/slideLayout14.xml"/><Relationship Id="rId4" Type="http://schemas.openxmlformats.org/officeDocument/2006/relationships/hyperlink" Target="http://www.google.com.tw/url?sa=t&amp;rct=j&amp;q=&amp;esrc=s&amp;source=web&amp;cd=30&amp;cad=rja&amp;uact=8&amp;ved=0ahUKEwicx-nboYbZAhXLVLwKHe_PCPA4FBAWCFUwCQ&amp;url=http://fund.ruraledu.tw/teacher_program.docx&amp;usg=AOvVaw3lY6jUn_f1Hi0l33ZGf9ps"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19968;)&#25512;&#21205;&#23416;&#26657;.docx" TargetMode="External"/><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hyperlink" Target="-(&#20108;)&#21332;&#21161;&#23416;&#26657;.docx" TargetMode="External"/><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hyperlink" Target="-(&#19977;)&#21332;&#21161;&#20559;&#37129;.docx" TargetMode="External"/><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hyperlink" Target="-(&#22235;)&#21332;&#21161;&#20559;&#37129;.docx" TargetMode="External"/><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hyperlink" Target="http://www.google.com.tw/url?sa=t&amp;rct=j&amp;q=&amp;esrc=s&amp;source=web&amp;cd=10&amp;ved=0ahUKEwjn_5eJnIbZAhVEULwKHRVFAVUQFghWMAk&amp;url=http://www.kkjh.ylc.edu.tw/schoolweb/data/files/201311260910480.doc&amp;usg=AOvVaw2jgOL9nSBgyFG8RJvm33sZ" TargetMode="Externa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hyperlink" Target="https://cirn.moe.edu.tw/Module/index.aspx?sid=20" TargetMode="External"/><Relationship Id="rId2" Type="http://schemas.openxmlformats.org/officeDocument/2006/relationships/image" Target="../media/image30.png"/><Relationship Id="rId1" Type="http://schemas.openxmlformats.org/officeDocument/2006/relationships/slideLayout" Target="../slideLayouts/slideLayout5.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hyperlink" Target="https://www.facebook.com/Handinhandwonderland/videos/" TargetMode="External"/><Relationship Id="rId2" Type="http://schemas.openxmlformats.org/officeDocument/2006/relationships/image" Target="../media/image32.png"/><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xml"/><Relationship Id="rId5" Type="http://schemas.openxmlformats.org/officeDocument/2006/relationships/hyperlink" Target="http://www.czips.hlc.edu.tw/modules/tad_discuss/discuss.php?DiscussID=11&amp;BoardID=1" TargetMode="Externa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png"/><Relationship Id="rId1" Type="http://schemas.openxmlformats.org/officeDocument/2006/relationships/slideLayout" Target="../slideLayouts/slideLayout5.xml"/><Relationship Id="rId4" Type="http://schemas.openxmlformats.org/officeDocument/2006/relationships/image" Target="../media/image38.jpeg"/></Relationships>
</file>

<file path=ppt/slides/_rels/slide2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26032;&#35506;&#32177;&#25512;&#21205;&#23416;&#26657;&#33258;&#25105;&#27298;&#26680;&#34920;1070105.xlsx" TargetMode="External"/><Relationship Id="rId1" Type="http://schemas.openxmlformats.org/officeDocument/2006/relationships/slideLayout" Target="../slideLayouts/slideLayout5.xml"/><Relationship Id="rId5" Type="http://schemas.openxmlformats.org/officeDocument/2006/relationships/image" Target="../media/image22.png"/><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3" Type="http://schemas.openxmlformats.org/officeDocument/2006/relationships/hyperlink" Target="http://www1.es.nccu.edu.tw/news/u_news_v2.asp?id=%7b412AEFDC-A854-46F1-AE57-B9B2A83F5E0F%7d&amp;newsid=2603&amp;PageNo=1&amp;skeyword" TargetMode="External"/><Relationship Id="rId2" Type="http://schemas.openxmlformats.org/officeDocument/2006/relationships/hyperlink" Target="https://sites.google.com/a/mail.zgjh.hc.edu.tw/zhu-guang-guo-zhong-jiao-shi-zhuan-ye-fa-zhan-ping-tai/jin-qi-can-yu-ji-hua/12nian-guo-jiao-qian-dao-xue-xiao-ji-hua" TargetMode="External"/><Relationship Id="rId1" Type="http://schemas.openxmlformats.org/officeDocument/2006/relationships/slideLayout" Target="../slideLayouts/slideLayout17.xml"/><Relationship Id="rId5" Type="http://schemas.openxmlformats.org/officeDocument/2006/relationships/hyperlink" Target="https://www.naer.edu.tw/ezfiles/0/1000/img/89/877061581.pdf" TargetMode="External"/><Relationship Id="rId4" Type="http://schemas.openxmlformats.org/officeDocument/2006/relationships/hyperlink" Target="http://webcache.googleusercontent.com/search?q=cache:SjQbfFMlqv0J:study.hc.edu.tw/uploads/1054348.docx+&amp;cd=16&amp;hl=zh-TW&amp;ct=clnk&amp;gl=tw"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106&#26657;&#35330;&#35506;&#31243;/&#21271;&#21312;-&#25991;&#21270;&#22283;&#23567;%20&#21069;&#23566;&#23416;&#26657;&#35336;&#30059;1060829.doc" TargetMode="Externa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head\Desktop\學 校文宣\0426L夾背面B款.jpg"/>
          <p:cNvPicPr>
            <a:picLocks noChangeAspect="1" noChangeArrowheads="1"/>
          </p:cNvPicPr>
          <p:nvPr/>
        </p:nvPicPr>
        <p:blipFill>
          <a:blip r:embed="rId2" cstate="print"/>
          <a:srcRect/>
          <a:stretch>
            <a:fillRect/>
          </a:stretch>
        </p:blipFill>
        <p:spPr bwMode="auto">
          <a:xfrm>
            <a:off x="2339752" y="2391549"/>
            <a:ext cx="4546600" cy="3286125"/>
          </a:xfrm>
          <a:prstGeom prst="rect">
            <a:avLst/>
          </a:prstGeom>
          <a:noFill/>
          <a:ln w="9525">
            <a:noFill/>
            <a:miter lim="800000"/>
            <a:headEnd/>
            <a:tailEnd/>
          </a:ln>
        </p:spPr>
      </p:pic>
      <p:sp>
        <p:nvSpPr>
          <p:cNvPr id="4" name="標題 1"/>
          <p:cNvSpPr txBox="1">
            <a:spLocks/>
          </p:cNvSpPr>
          <p:nvPr/>
        </p:nvSpPr>
        <p:spPr>
          <a:xfrm>
            <a:off x="467544" y="260648"/>
            <a:ext cx="8136904" cy="1512168"/>
          </a:xfrm>
          <a:prstGeom prst="rect">
            <a:avLst/>
          </a:prstGeom>
        </p:spPr>
        <p:txBody>
          <a:bodyPr/>
          <a:lstStyle/>
          <a:p>
            <a:pPr lvl="0" algn="ctr">
              <a:defRPr/>
            </a:pPr>
            <a:r>
              <a:rPr lang="zh-TW" altLang="zh-TW" sz="3600" b="1" dirty="0">
                <a:latin typeface="華康粗黑體外字集" panose="020B0709000000000000" pitchFamily="49" charset="-120"/>
                <a:ea typeface="華康粗黑體外字集" panose="020B0709000000000000" pitchFamily="49" charset="-120"/>
              </a:rPr>
              <a:t>教育部國民及學前教育署補助國民小學及國民中學活化課程與教學作業要點</a:t>
            </a:r>
            <a:endParaRPr kumimoji="0" lang="zh-TW" altLang="en-US" sz="3600" b="1" i="0" u="none" strike="noStrike" kern="1200" cap="none" spc="0" normalizeH="0" baseline="0" noProof="0" dirty="0" smtClean="0">
              <a:ln>
                <a:noFill/>
              </a:ln>
              <a:solidFill>
                <a:schemeClr val="tx1"/>
              </a:solidFill>
              <a:effectLst/>
              <a:uLnTx/>
              <a:uFillTx/>
              <a:latin typeface="華康粗黑體外字集" panose="020B0709000000000000" pitchFamily="49" charset="-120"/>
              <a:ea typeface="華康粗黑體外字集" panose="020B0709000000000000" pitchFamily="49" charset="-120"/>
              <a:cs typeface="+mj-cs"/>
            </a:endParaRPr>
          </a:p>
        </p:txBody>
      </p:sp>
      <p:grpSp>
        <p:nvGrpSpPr>
          <p:cNvPr id="6" name="群組 5"/>
          <p:cNvGrpSpPr/>
          <p:nvPr/>
        </p:nvGrpSpPr>
        <p:grpSpPr>
          <a:xfrm>
            <a:off x="1331640" y="5335830"/>
            <a:ext cx="6308523" cy="683688"/>
            <a:chOff x="1749060" y="524502"/>
            <a:chExt cx="6050934" cy="959723"/>
          </a:xfrm>
        </p:grpSpPr>
        <p:pic>
          <p:nvPicPr>
            <p:cNvPr id="7" name="Picture 1" descr="F:\吳德業校務會議\000標誌 Logo\文化Logo.jpg"/>
            <p:cNvPicPr>
              <a:picLocks noChangeAspect="1" noChangeArrowheads="1"/>
            </p:cNvPicPr>
            <p:nvPr/>
          </p:nvPicPr>
          <p:blipFill>
            <a:blip r:embed="rId3" cstate="print"/>
            <a:srcRect/>
            <a:stretch>
              <a:fillRect/>
            </a:stretch>
          </p:blipFill>
          <p:spPr bwMode="auto">
            <a:xfrm>
              <a:off x="1749060" y="524502"/>
              <a:ext cx="759746" cy="959723"/>
            </a:xfrm>
            <a:prstGeom prst="rect">
              <a:avLst/>
            </a:prstGeom>
            <a:noFill/>
          </p:spPr>
        </p:pic>
        <p:sp>
          <p:nvSpPr>
            <p:cNvPr id="8" name="矩形 7"/>
            <p:cNvSpPr/>
            <p:nvPr/>
          </p:nvSpPr>
          <p:spPr>
            <a:xfrm>
              <a:off x="2751913" y="524502"/>
              <a:ext cx="5048081" cy="907283"/>
            </a:xfrm>
            <a:prstGeom prst="rect">
              <a:avLst/>
            </a:prstGeom>
            <a:noFill/>
          </p:spPr>
          <p:txBody>
            <a:bodyPr wrap="none" lIns="91440" tIns="45720" rIns="91440" bIns="45720">
              <a:spAutoFit/>
            </a:bodyPr>
            <a:lstStyle/>
            <a:p>
              <a:pPr algn="ctr"/>
              <a:r>
                <a:rPr lang="zh-TW" altLang="en-US" sz="3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華康新綜藝體W9(P)" pitchFamily="82" charset="-120"/>
                  <a:ea typeface="華康新綜藝體W9(P)" pitchFamily="82" charset="-120"/>
                </a:rPr>
                <a:t>文化國小  校長  鄭惠欽  </a:t>
              </a:r>
              <a:endParaRPr lang="zh-TW" altLang="en-US" sz="3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華康新綜藝體W9(P)" pitchFamily="82" charset="-120"/>
                <a:ea typeface="華康新綜藝體W9(P)" pitchFamily="82" charset="-120"/>
              </a:endParaRPr>
            </a:p>
          </p:txBody>
        </p:sp>
      </p:grpSp>
      <p:sp>
        <p:nvSpPr>
          <p:cNvPr id="9" name="矩形 8"/>
          <p:cNvSpPr/>
          <p:nvPr/>
        </p:nvSpPr>
        <p:spPr>
          <a:xfrm>
            <a:off x="2187801" y="1683663"/>
            <a:ext cx="4493538" cy="830997"/>
          </a:xfrm>
          <a:prstGeom prst="rect">
            <a:avLst/>
          </a:prstGeom>
          <a:noFill/>
        </p:spPr>
        <p:txBody>
          <a:bodyPr wrap="none" lIns="91440" tIns="45720" rIns="91440" bIns="45720">
            <a:spAutoFit/>
          </a:bodyPr>
          <a:lstStyle/>
          <a:p>
            <a:pPr algn="ctr"/>
            <a:r>
              <a:rPr lang="zh-TW" altLang="en-US" sz="4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華康新綜藝體W9(P)" pitchFamily="82" charset="-120"/>
                <a:ea typeface="華康新綜藝體W9(P)" pitchFamily="82" charset="-120"/>
              </a:rPr>
              <a:t>計畫申請說明會</a:t>
            </a:r>
            <a:endParaRPr lang="zh-TW" altLang="en-US" sz="4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華康新綜藝體W9(P)" pitchFamily="82" charset="-120"/>
              <a:ea typeface="華康新綜藝體W9(P)" pitchFamily="82" charset="-12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to="" calcmode="lin" valueType="num">
                                      <p:cBhvr>
                                        <p:cTn id="7" dur="1" fill="hold"/>
                                        <p:tgtEl>
                                          <p:spTgt spid="3"/>
                                        </p:tgtEl>
                                        <p:attrNameLst>
                                          <p:attrName/>
                                        </p:attrNameLst>
                                      </p:cBhvr>
                                    </p:anim>
                                  </p:childTnLst>
                                </p:cTn>
                              </p:par>
                            </p:childTnLst>
                          </p:cTn>
                        </p:par>
                        <p:par>
                          <p:cTn id="8" fill="hold">
                            <p:stCondLst>
                              <p:cond delay="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4"/>
                                        </p:tgtEl>
                                        <p:attrNameLst>
                                          <p:attrName>style.visibility</p:attrName>
                                        </p:attrNameLst>
                                      </p:cBhvr>
                                      <p:to>
                                        <p:strVal val="visible"/>
                                      </p:to>
                                    </p:set>
                                    <p:anim calcmode="discrete" valueType="clr">
                                      <p:cBhvr override="childStyle">
                                        <p:cTn id="11"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4"/>
                                        </p:tgtEl>
                                        <p:attrNameLst>
                                          <p:attrName>fillcolor</p:attrName>
                                        </p:attrNameLst>
                                      </p:cBhvr>
                                      <p:tavLst>
                                        <p:tav tm="0">
                                          <p:val>
                                            <p:clrVal>
                                              <a:schemeClr val="accent2"/>
                                            </p:clrVal>
                                          </p:val>
                                        </p:tav>
                                        <p:tav tm="50000">
                                          <p:val>
                                            <p:clrVal>
                                              <a:schemeClr val="hlink"/>
                                            </p:clrVal>
                                          </p:val>
                                        </p:tav>
                                      </p:tavLst>
                                    </p:anim>
                                    <p:set>
                                      <p:cBhvr>
                                        <p:cTn id="13" dur="8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p:cNvSpPr>
            <a:spLocks noGrp="1"/>
          </p:cNvSpPr>
          <p:nvPr>
            <p:ph type="subTitle" idx="1"/>
          </p:nvPr>
        </p:nvSpPr>
        <p:spPr>
          <a:xfrm>
            <a:off x="6248400" y="6248399"/>
            <a:ext cx="1752600" cy="521677"/>
          </a:xfrm>
        </p:spPr>
        <p:txBody>
          <a:bodyPr/>
          <a:lstStyle/>
          <a:p>
            <a:pPr algn="r"/>
            <a:endParaRPr lang="en-US" altLang="zh-TW" dirty="0"/>
          </a:p>
          <a:p>
            <a:pPr algn="r"/>
            <a:endParaRPr lang="en-US" altLang="zh-TW" dirty="0" smtClean="0"/>
          </a:p>
          <a:p>
            <a:pPr algn="r"/>
            <a:endParaRPr lang="en-US" altLang="zh-TW" dirty="0"/>
          </a:p>
        </p:txBody>
      </p:sp>
      <p:sp>
        <p:nvSpPr>
          <p:cNvPr id="5" name="向下箭號圖說文字 4"/>
          <p:cNvSpPr/>
          <p:nvPr/>
        </p:nvSpPr>
        <p:spPr bwMode="auto">
          <a:xfrm>
            <a:off x="17439" y="-27433"/>
            <a:ext cx="9144000" cy="1595012"/>
          </a:xfrm>
          <a:prstGeom prst="downArrowCallout">
            <a:avLst>
              <a:gd name="adj1" fmla="val 50403"/>
              <a:gd name="adj2" fmla="val 53030"/>
              <a:gd name="adj3" fmla="val 25000"/>
              <a:gd name="adj4" fmla="val 64977"/>
            </a:avLst>
          </a:prstGeom>
          <a:ln/>
        </p:spPr>
        <p:style>
          <a:lnRef idx="3">
            <a:schemeClr val="lt1"/>
          </a:lnRef>
          <a:fillRef idx="1">
            <a:schemeClr val="accent3"/>
          </a:fillRef>
          <a:effectRef idx="1">
            <a:schemeClr val="accent3"/>
          </a:effectRef>
          <a:fontRef idx="minor">
            <a:schemeClr val="lt1"/>
          </a:fontRef>
        </p:style>
        <p:txBody>
          <a:bodyPr anchor="ctr"/>
          <a:lstStyle/>
          <a:p>
            <a:pPr algn="ctr">
              <a:defRPr/>
            </a:pPr>
            <a:r>
              <a:rPr lang="zh-TW" altLang="en-US" sz="5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為什麼應該要申請計畫</a:t>
            </a:r>
            <a:endParaRPr lang="en-US" altLang="zh-TW"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grpSp>
        <p:nvGrpSpPr>
          <p:cNvPr id="6" name="群組 5"/>
          <p:cNvGrpSpPr/>
          <p:nvPr/>
        </p:nvGrpSpPr>
        <p:grpSpPr>
          <a:xfrm>
            <a:off x="339447" y="1462432"/>
            <a:ext cx="8499984" cy="4891114"/>
            <a:chOff x="163544" y="1966886"/>
            <a:chExt cx="8499984" cy="4891114"/>
          </a:xfrm>
        </p:grpSpPr>
        <p:grpSp>
          <p:nvGrpSpPr>
            <p:cNvPr id="7" name="群組 6"/>
            <p:cNvGrpSpPr/>
            <p:nvPr/>
          </p:nvGrpSpPr>
          <p:grpSpPr>
            <a:xfrm>
              <a:off x="163544" y="2185022"/>
              <a:ext cx="8494518" cy="4672978"/>
              <a:chOff x="45493" y="993775"/>
              <a:chExt cx="8612794" cy="5027613"/>
            </a:xfrm>
          </p:grpSpPr>
          <p:pic>
            <p:nvPicPr>
              <p:cNvPr id="9" name="Picture 7" descr="「為什麼的圖片」的圖片搜尋結果"/>
              <p:cNvPicPr>
                <a:picLocks noChangeAspect="1" noChangeArrowheads="1"/>
              </p:cNvPicPr>
              <p:nvPr/>
            </p:nvPicPr>
            <p:blipFill>
              <a:blip r:embed="rId3"/>
              <a:srcRect/>
              <a:stretch>
                <a:fillRect/>
              </a:stretch>
            </p:blipFill>
            <p:spPr bwMode="auto">
              <a:xfrm rot="20533106">
                <a:off x="45493" y="1675115"/>
                <a:ext cx="1728788" cy="1728788"/>
              </a:xfrm>
              <a:prstGeom prst="rect">
                <a:avLst/>
              </a:prstGeom>
              <a:noFill/>
              <a:ln w="9525">
                <a:noFill/>
                <a:miter lim="800000"/>
                <a:headEnd/>
                <a:tailEnd/>
              </a:ln>
            </p:spPr>
          </p:pic>
          <p:pic>
            <p:nvPicPr>
              <p:cNvPr id="10" name="Picture 11" descr="「為什麼的圖片」的圖片搜尋結果"/>
              <p:cNvPicPr>
                <a:picLocks noChangeAspect="1" noChangeArrowheads="1"/>
              </p:cNvPicPr>
              <p:nvPr/>
            </p:nvPicPr>
            <p:blipFill rotWithShape="1">
              <a:blip r:embed="rId4"/>
              <a:srcRect l="32494" r="30601" b="6880"/>
              <a:stretch/>
            </p:blipFill>
            <p:spPr bwMode="auto">
              <a:xfrm>
                <a:off x="7782160" y="3673696"/>
                <a:ext cx="876127" cy="1360021"/>
              </a:xfrm>
              <a:prstGeom prst="rect">
                <a:avLst/>
              </a:prstGeom>
              <a:noFill/>
              <a:ln w="9525">
                <a:noFill/>
                <a:miter lim="800000"/>
                <a:headEnd/>
                <a:tailEnd/>
              </a:ln>
            </p:spPr>
          </p:pic>
          <p:pic>
            <p:nvPicPr>
              <p:cNvPr id="11" name="Picture 13" descr="「為什麼的圖片」的圖片搜尋結果"/>
              <p:cNvPicPr>
                <a:picLocks noChangeAspect="1" noChangeArrowheads="1"/>
              </p:cNvPicPr>
              <p:nvPr/>
            </p:nvPicPr>
            <p:blipFill>
              <a:blip r:embed="rId5"/>
              <a:srcRect/>
              <a:stretch>
                <a:fillRect/>
              </a:stretch>
            </p:blipFill>
            <p:spPr bwMode="auto">
              <a:xfrm>
                <a:off x="1403350" y="1773238"/>
                <a:ext cx="5689600" cy="3227387"/>
              </a:xfrm>
              <a:prstGeom prst="rect">
                <a:avLst/>
              </a:prstGeom>
              <a:noFill/>
              <a:ln w="9525">
                <a:noFill/>
                <a:miter lim="800000"/>
                <a:headEnd/>
                <a:tailEnd/>
              </a:ln>
            </p:spPr>
          </p:pic>
          <p:pic>
            <p:nvPicPr>
              <p:cNvPr id="12" name="Picture 9" descr="「為什麼的圖片」的圖片搜尋結果"/>
              <p:cNvPicPr>
                <a:picLocks noChangeAspect="1" noChangeArrowheads="1"/>
              </p:cNvPicPr>
              <p:nvPr/>
            </p:nvPicPr>
            <p:blipFill>
              <a:blip r:embed="rId6"/>
              <a:srcRect/>
              <a:stretch>
                <a:fillRect/>
              </a:stretch>
            </p:blipFill>
            <p:spPr bwMode="auto">
              <a:xfrm rot="1229708">
                <a:off x="1369720" y="3334146"/>
                <a:ext cx="1811338" cy="1901825"/>
              </a:xfrm>
              <a:prstGeom prst="rect">
                <a:avLst/>
              </a:prstGeom>
              <a:noFill/>
              <a:ln w="9525">
                <a:noFill/>
                <a:miter lim="800000"/>
                <a:headEnd/>
                <a:tailEnd/>
              </a:ln>
            </p:spPr>
          </p:pic>
          <p:pic>
            <p:nvPicPr>
              <p:cNvPr id="13" name="Picture 7" descr="「疑問的照片」的圖片搜尋結果"/>
              <p:cNvPicPr>
                <a:picLocks noChangeAspect="1" noChangeArrowheads="1"/>
              </p:cNvPicPr>
              <p:nvPr/>
            </p:nvPicPr>
            <p:blipFill>
              <a:blip r:embed="rId7"/>
              <a:srcRect l="21992" r="23026"/>
              <a:stretch>
                <a:fillRect/>
              </a:stretch>
            </p:blipFill>
            <p:spPr bwMode="auto">
              <a:xfrm rot="2196865">
                <a:off x="6941961" y="2237396"/>
                <a:ext cx="1216922" cy="1472903"/>
              </a:xfrm>
              <a:prstGeom prst="rect">
                <a:avLst/>
              </a:prstGeom>
              <a:noFill/>
              <a:ln w="9525">
                <a:noFill/>
                <a:miter lim="800000"/>
                <a:headEnd/>
                <a:tailEnd/>
              </a:ln>
            </p:spPr>
          </p:pic>
          <p:pic>
            <p:nvPicPr>
              <p:cNvPr id="14" name="Picture 3" descr="C:\Users\head\Desktop\未命名.png"/>
              <p:cNvPicPr>
                <a:picLocks noChangeAspect="1" noChangeArrowheads="1"/>
              </p:cNvPicPr>
              <p:nvPr/>
            </p:nvPicPr>
            <p:blipFill>
              <a:blip r:embed="rId8"/>
              <a:srcRect/>
              <a:stretch>
                <a:fillRect/>
              </a:stretch>
            </p:blipFill>
            <p:spPr bwMode="auto">
              <a:xfrm>
                <a:off x="4427538" y="5013325"/>
                <a:ext cx="927100" cy="1008063"/>
              </a:xfrm>
              <a:prstGeom prst="rect">
                <a:avLst/>
              </a:prstGeom>
              <a:noFill/>
              <a:ln w="9525">
                <a:noFill/>
                <a:miter lim="800000"/>
                <a:headEnd/>
                <a:tailEnd/>
              </a:ln>
            </p:spPr>
          </p:pic>
          <p:pic>
            <p:nvPicPr>
              <p:cNvPr id="15" name="Picture 5" descr="「疑問的照片」的圖片搜尋結果"/>
              <p:cNvPicPr>
                <a:picLocks noChangeAspect="1" noChangeArrowheads="1"/>
              </p:cNvPicPr>
              <p:nvPr/>
            </p:nvPicPr>
            <p:blipFill>
              <a:blip r:embed="rId9" cstate="print"/>
              <a:srcRect/>
              <a:stretch>
                <a:fillRect/>
              </a:stretch>
            </p:blipFill>
            <p:spPr bwMode="auto">
              <a:xfrm>
                <a:off x="3708743" y="993775"/>
                <a:ext cx="1440208" cy="1440209"/>
              </a:xfrm>
              <a:prstGeom prst="rect">
                <a:avLst/>
              </a:prstGeom>
              <a:noFill/>
            </p:spPr>
          </p:pic>
        </p:grpSp>
        <p:pic>
          <p:nvPicPr>
            <p:cNvPr id="8" name="Picture 15" descr="「為什麼的圖片」的圖片搜尋結果"/>
            <p:cNvPicPr>
              <a:picLocks noChangeAspect="1" noChangeArrowheads="1"/>
            </p:cNvPicPr>
            <p:nvPr/>
          </p:nvPicPr>
          <p:blipFill>
            <a:blip r:embed="rId10"/>
            <a:srcRect b="14465"/>
            <a:stretch>
              <a:fillRect/>
            </a:stretch>
          </p:blipFill>
          <p:spPr bwMode="auto">
            <a:xfrm rot="20600466">
              <a:off x="4990795" y="1966886"/>
              <a:ext cx="3672733" cy="1580562"/>
            </a:xfrm>
            <a:prstGeom prst="rect">
              <a:avLst/>
            </a:prstGeom>
            <a:noFill/>
            <a:ln w="9525">
              <a:noFill/>
              <a:miter lim="800000"/>
              <a:headEnd/>
              <a:tailEnd/>
            </a:ln>
          </p:spPr>
        </p:pic>
      </p:grpSp>
    </p:spTree>
    <p:extLst>
      <p:ext uri="{BB962C8B-B14F-4D97-AF65-F5344CB8AC3E}">
        <p14:creationId xmlns:p14="http://schemas.microsoft.com/office/powerpoint/2010/main" val="3834695770"/>
      </p:ext>
    </p:extLst>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3946179"/>
      </p:ext>
    </p:extLst>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pPr lvl="0"/>
            <a:r>
              <a:rPr kumimoji="1" lang="en-US" altLang="zh-CN" dirty="0">
                <a:solidFill>
                  <a:srgbClr val="404040"/>
                </a:solidFill>
                <a:latin typeface="Century Gothic"/>
                <a:ea typeface="微软雅黑" charset="0"/>
              </a:rPr>
              <a:t>CLICK</a:t>
            </a:r>
            <a:r>
              <a:rPr kumimoji="1" lang="zh-CN" altLang="en-US" dirty="0">
                <a:solidFill>
                  <a:srgbClr val="404040"/>
                </a:solidFill>
                <a:latin typeface="Century Gothic"/>
                <a:ea typeface="微软雅黑" charset="0"/>
              </a:rPr>
              <a:t> </a:t>
            </a:r>
            <a:r>
              <a:rPr kumimoji="1" lang="en-US" altLang="zh-CN" dirty="0">
                <a:solidFill>
                  <a:srgbClr val="404040"/>
                </a:solidFill>
                <a:latin typeface="Century Gothic"/>
                <a:ea typeface="微软雅黑" charset="0"/>
              </a:rPr>
              <a:t>HERE</a:t>
            </a:r>
            <a:r>
              <a:rPr kumimoji="1" lang="zh-CN" altLang="en-US" dirty="0">
                <a:solidFill>
                  <a:srgbClr val="404040"/>
                </a:solidFill>
                <a:latin typeface="Century Gothic"/>
                <a:ea typeface="微软雅黑" charset="0"/>
              </a:rPr>
              <a:t> </a:t>
            </a:r>
            <a:r>
              <a:rPr kumimoji="1" lang="en-US" altLang="zh-CN" dirty="0">
                <a:solidFill>
                  <a:srgbClr val="404040"/>
                </a:solidFill>
                <a:latin typeface="Century Gothic"/>
                <a:ea typeface="微软雅黑" charset="0"/>
              </a:rPr>
              <a:t>TO</a:t>
            </a:r>
            <a:r>
              <a:rPr kumimoji="1" lang="zh-CN" altLang="en-US" dirty="0">
                <a:solidFill>
                  <a:srgbClr val="404040"/>
                </a:solidFill>
                <a:latin typeface="Century Gothic"/>
                <a:ea typeface="微软雅黑" charset="0"/>
              </a:rPr>
              <a:t> </a:t>
            </a:r>
            <a:r>
              <a:rPr kumimoji="1" lang="en-US" altLang="zh-CN" dirty="0">
                <a:solidFill>
                  <a:srgbClr val="404040"/>
                </a:solidFill>
                <a:latin typeface="Century Gothic"/>
                <a:ea typeface="微软雅黑" charset="0"/>
              </a:rPr>
              <a:t>ADD</a:t>
            </a:r>
            <a:r>
              <a:rPr kumimoji="1" lang="zh-CN" altLang="en-US" dirty="0">
                <a:solidFill>
                  <a:srgbClr val="404040"/>
                </a:solidFill>
                <a:latin typeface="Century Gothic"/>
                <a:ea typeface="微软雅黑" charset="0"/>
              </a:rPr>
              <a:t> </a:t>
            </a:r>
            <a:r>
              <a:rPr kumimoji="1" lang="en-US" altLang="zh-CN" dirty="0">
                <a:solidFill>
                  <a:srgbClr val="404040"/>
                </a:solidFill>
                <a:latin typeface="Century Gothic"/>
                <a:ea typeface="微软雅黑" charset="0"/>
              </a:rPr>
              <a:t>YOUR</a:t>
            </a:r>
            <a:r>
              <a:rPr kumimoji="1" lang="zh-CN" altLang="en-US" dirty="0">
                <a:solidFill>
                  <a:srgbClr val="404040"/>
                </a:solidFill>
                <a:latin typeface="Century Gothic"/>
                <a:ea typeface="微软雅黑" charset="0"/>
              </a:rPr>
              <a:t> </a:t>
            </a:r>
            <a:r>
              <a:rPr kumimoji="1" lang="en-US" altLang="zh-CN" dirty="0">
                <a:solidFill>
                  <a:srgbClr val="404040"/>
                </a:solidFill>
                <a:latin typeface="Century Gothic"/>
                <a:ea typeface="微软雅黑" charset="0"/>
              </a:rPr>
              <a:t>TITLE</a:t>
            </a:r>
            <a:endParaRPr kumimoji="1" lang="zh-CN" altLang="en-US" dirty="0">
              <a:solidFill>
                <a:srgbClr val="404040"/>
              </a:solidFill>
              <a:latin typeface="Century Gothic"/>
              <a:ea typeface="微软雅黑" charset="0"/>
            </a:endParaRPr>
          </a:p>
        </p:txBody>
      </p:sp>
      <p:sp>
        <p:nvSpPr>
          <p:cNvPr id="3" name="文本占位符 2"/>
          <p:cNvSpPr>
            <a:spLocks noGrp="1"/>
          </p:cNvSpPr>
          <p:nvPr>
            <p:ph type="body" sz="quarter" idx="11"/>
          </p:nvPr>
        </p:nvSpPr>
        <p:spPr>
          <a:xfrm>
            <a:off x="8405752" y="6135063"/>
            <a:ext cx="279195" cy="659779"/>
          </a:xfrm>
        </p:spPr>
        <p:txBody>
          <a:bodyPr/>
          <a:lstStyle/>
          <a:p>
            <a:r>
              <a:rPr kumimoji="1" lang="en-US" altLang="zh-CN" dirty="0"/>
              <a:t>01</a:t>
            </a:r>
            <a:endParaRPr kumimoji="1" lang="zh-CN" altLang="en-US" dirty="0"/>
          </a:p>
        </p:txBody>
      </p:sp>
      <p:pic>
        <p:nvPicPr>
          <p:cNvPr id="46" name="图片 45">
            <a:hlinkClick r:id="rId2"/>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687" y="5613482"/>
            <a:ext cx="805043" cy="205794"/>
          </a:xfrm>
          <a:prstGeom prst="rect">
            <a:avLst/>
          </a:prstGeom>
        </p:spPr>
      </p:pic>
      <p:grpSp>
        <p:nvGrpSpPr>
          <p:cNvPr id="29" name="群組 28"/>
          <p:cNvGrpSpPr/>
          <p:nvPr/>
        </p:nvGrpSpPr>
        <p:grpSpPr>
          <a:xfrm>
            <a:off x="585445" y="2238080"/>
            <a:ext cx="8027021" cy="1827842"/>
            <a:chOff x="585445" y="2238080"/>
            <a:chExt cx="8027021" cy="1827842"/>
          </a:xfrm>
        </p:grpSpPr>
        <p:sp>
          <p:nvSpPr>
            <p:cNvPr id="4" name="燕尾形 3"/>
            <p:cNvSpPr/>
            <p:nvPr/>
          </p:nvSpPr>
          <p:spPr>
            <a:xfrm>
              <a:off x="677404" y="2988011"/>
              <a:ext cx="1114565" cy="440988"/>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endParaRPr>
            </a:p>
          </p:txBody>
        </p:sp>
        <p:sp>
          <p:nvSpPr>
            <p:cNvPr id="5" name="燕尾形 4"/>
            <p:cNvSpPr/>
            <p:nvPr/>
          </p:nvSpPr>
          <p:spPr>
            <a:xfrm>
              <a:off x="1878214" y="2988011"/>
              <a:ext cx="1114565" cy="440988"/>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endParaRPr>
            </a:p>
          </p:txBody>
        </p:sp>
        <p:sp>
          <p:nvSpPr>
            <p:cNvPr id="6" name="燕尾形 5"/>
            <p:cNvSpPr/>
            <p:nvPr/>
          </p:nvSpPr>
          <p:spPr>
            <a:xfrm>
              <a:off x="3074355" y="2988011"/>
              <a:ext cx="1114565" cy="440988"/>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endParaRPr>
            </a:p>
          </p:txBody>
        </p:sp>
        <p:sp>
          <p:nvSpPr>
            <p:cNvPr id="7" name="燕尾形 6"/>
            <p:cNvSpPr/>
            <p:nvPr/>
          </p:nvSpPr>
          <p:spPr>
            <a:xfrm>
              <a:off x="4163268" y="2988011"/>
              <a:ext cx="1114565" cy="440988"/>
            </a:xfrm>
            <a:prstGeom prst="chevr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endParaRPr>
            </a:p>
          </p:txBody>
        </p:sp>
        <p:grpSp>
          <p:nvGrpSpPr>
            <p:cNvPr id="8" name="组合 7"/>
            <p:cNvGrpSpPr/>
            <p:nvPr/>
          </p:nvGrpSpPr>
          <p:grpSpPr>
            <a:xfrm>
              <a:off x="927873" y="2247104"/>
              <a:ext cx="538713" cy="869876"/>
              <a:chOff x="1396857" y="1209491"/>
              <a:chExt cx="592810" cy="964990"/>
            </a:xfrm>
          </p:grpSpPr>
          <p:grpSp>
            <p:nvGrpSpPr>
              <p:cNvPr id="10" name="组 12"/>
              <p:cNvGrpSpPr/>
              <p:nvPr/>
            </p:nvGrpSpPr>
            <p:grpSpPr>
              <a:xfrm>
                <a:off x="1396857" y="1209491"/>
                <a:ext cx="592810" cy="964990"/>
                <a:chOff x="1396857" y="1361891"/>
                <a:chExt cx="592810" cy="964990"/>
              </a:xfrm>
            </p:grpSpPr>
            <p:sp>
              <p:nvSpPr>
                <p:cNvPr id="9" name="椭圆 8"/>
                <p:cNvSpPr/>
                <p:nvPr/>
              </p:nvSpPr>
              <p:spPr>
                <a:xfrm flipV="1">
                  <a:off x="1622621" y="2185741"/>
                  <a:ext cx="141138" cy="1411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p>
              </p:txBody>
            </p:sp>
            <p:grpSp>
              <p:nvGrpSpPr>
                <p:cNvPr id="13" name="组 9"/>
                <p:cNvGrpSpPr/>
                <p:nvPr/>
              </p:nvGrpSpPr>
              <p:grpSpPr>
                <a:xfrm>
                  <a:off x="1396857" y="1361891"/>
                  <a:ext cx="592810" cy="763243"/>
                  <a:chOff x="2305050" y="1762125"/>
                  <a:chExt cx="762000" cy="981075"/>
                </a:xfrm>
                <a:solidFill>
                  <a:schemeClr val="accent6"/>
                </a:solidFill>
              </p:grpSpPr>
              <p:sp>
                <p:nvSpPr>
                  <p:cNvPr id="11" name="Freeform 114"/>
                  <p:cNvSpPr>
                    <a:spLocks noEditPoints="1"/>
                  </p:cNvSpPr>
                  <p:nvPr/>
                </p:nvSpPr>
                <p:spPr bwMode="auto">
                  <a:xfrm>
                    <a:off x="2305050" y="1762125"/>
                    <a:ext cx="762000" cy="981075"/>
                  </a:xfrm>
                  <a:custGeom>
                    <a:avLst/>
                    <a:gdLst/>
                    <a:ahLst/>
                    <a:cxnLst>
                      <a:cxn ang="0">
                        <a:pos x="480" y="240"/>
                      </a:cxn>
                      <a:cxn ang="0">
                        <a:pos x="476" y="192"/>
                      </a:cxn>
                      <a:cxn ang="0">
                        <a:pos x="462" y="148"/>
                      </a:cxn>
                      <a:cxn ang="0">
                        <a:pos x="440" y="106"/>
                      </a:cxn>
                      <a:cxn ang="0">
                        <a:pos x="410" y="70"/>
                      </a:cxn>
                      <a:cxn ang="0">
                        <a:pos x="374" y="42"/>
                      </a:cxn>
                      <a:cxn ang="0">
                        <a:pos x="334" y="20"/>
                      </a:cxn>
                      <a:cxn ang="0">
                        <a:pos x="290" y="6"/>
                      </a:cxn>
                      <a:cxn ang="0">
                        <a:pos x="240" y="0"/>
                      </a:cxn>
                      <a:cxn ang="0">
                        <a:pos x="216" y="2"/>
                      </a:cxn>
                      <a:cxn ang="0">
                        <a:pos x="170" y="12"/>
                      </a:cxn>
                      <a:cxn ang="0">
                        <a:pos x="126" y="30"/>
                      </a:cxn>
                      <a:cxn ang="0">
                        <a:pos x="88" y="56"/>
                      </a:cxn>
                      <a:cxn ang="0">
                        <a:pos x="56" y="88"/>
                      </a:cxn>
                      <a:cxn ang="0">
                        <a:pos x="30" y="126"/>
                      </a:cxn>
                      <a:cxn ang="0">
                        <a:pos x="12" y="170"/>
                      </a:cxn>
                      <a:cxn ang="0">
                        <a:pos x="2" y="216"/>
                      </a:cxn>
                      <a:cxn ang="0">
                        <a:pos x="0" y="240"/>
                      </a:cxn>
                      <a:cxn ang="0">
                        <a:pos x="4" y="282"/>
                      </a:cxn>
                      <a:cxn ang="0">
                        <a:pos x="14" y="322"/>
                      </a:cxn>
                      <a:cxn ang="0">
                        <a:pos x="32" y="358"/>
                      </a:cxn>
                      <a:cxn ang="0">
                        <a:pos x="54" y="390"/>
                      </a:cxn>
                      <a:cxn ang="0">
                        <a:pos x="54" y="390"/>
                      </a:cxn>
                      <a:cxn ang="0">
                        <a:pos x="232" y="612"/>
                      </a:cxn>
                      <a:cxn ang="0">
                        <a:pos x="236" y="616"/>
                      </a:cxn>
                      <a:cxn ang="0">
                        <a:pos x="240" y="618"/>
                      </a:cxn>
                      <a:cxn ang="0">
                        <a:pos x="250" y="612"/>
                      </a:cxn>
                      <a:cxn ang="0">
                        <a:pos x="428" y="390"/>
                      </a:cxn>
                      <a:cxn ang="0">
                        <a:pos x="428" y="390"/>
                      </a:cxn>
                      <a:cxn ang="0">
                        <a:pos x="440" y="374"/>
                      </a:cxn>
                      <a:cxn ang="0">
                        <a:pos x="460" y="340"/>
                      </a:cxn>
                      <a:cxn ang="0">
                        <a:pos x="472" y="302"/>
                      </a:cxn>
                      <a:cxn ang="0">
                        <a:pos x="480" y="262"/>
                      </a:cxn>
                      <a:cxn ang="0">
                        <a:pos x="480" y="240"/>
                      </a:cxn>
                      <a:cxn ang="0">
                        <a:pos x="240" y="548"/>
                      </a:cxn>
                      <a:cxn ang="0">
                        <a:pos x="92" y="362"/>
                      </a:cxn>
                      <a:cxn ang="0">
                        <a:pos x="90" y="360"/>
                      </a:cxn>
                      <a:cxn ang="0">
                        <a:pos x="72" y="334"/>
                      </a:cxn>
                      <a:cxn ang="0">
                        <a:pos x="60" y="304"/>
                      </a:cxn>
                      <a:cxn ang="0">
                        <a:pos x="52" y="274"/>
                      </a:cxn>
                      <a:cxn ang="0">
                        <a:pos x="48" y="240"/>
                      </a:cxn>
                      <a:cxn ang="0">
                        <a:pos x="50" y="222"/>
                      </a:cxn>
                      <a:cxn ang="0">
                        <a:pos x="58" y="184"/>
                      </a:cxn>
                      <a:cxn ang="0">
                        <a:pos x="72" y="150"/>
                      </a:cxn>
                      <a:cxn ang="0">
                        <a:pos x="92" y="118"/>
                      </a:cxn>
                      <a:cxn ang="0">
                        <a:pos x="118" y="92"/>
                      </a:cxn>
                      <a:cxn ang="0">
                        <a:pos x="150" y="72"/>
                      </a:cxn>
                      <a:cxn ang="0">
                        <a:pos x="184" y="58"/>
                      </a:cxn>
                      <a:cxn ang="0">
                        <a:pos x="222" y="50"/>
                      </a:cxn>
                      <a:cxn ang="0">
                        <a:pos x="240" y="48"/>
                      </a:cxn>
                      <a:cxn ang="0">
                        <a:pos x="280" y="52"/>
                      </a:cxn>
                      <a:cxn ang="0">
                        <a:pos x="316" y="64"/>
                      </a:cxn>
                      <a:cxn ang="0">
                        <a:pos x="348" y="82"/>
                      </a:cxn>
                      <a:cxn ang="0">
                        <a:pos x="376" y="106"/>
                      </a:cxn>
                      <a:cxn ang="0">
                        <a:pos x="400" y="134"/>
                      </a:cxn>
                      <a:cxn ang="0">
                        <a:pos x="418" y="166"/>
                      </a:cxn>
                      <a:cxn ang="0">
                        <a:pos x="428" y="202"/>
                      </a:cxn>
                      <a:cxn ang="0">
                        <a:pos x="432" y="240"/>
                      </a:cxn>
                      <a:cxn ang="0">
                        <a:pos x="432" y="258"/>
                      </a:cxn>
                      <a:cxn ang="0">
                        <a:pos x="426" y="288"/>
                      </a:cxn>
                      <a:cxn ang="0">
                        <a:pos x="416" y="320"/>
                      </a:cxn>
                      <a:cxn ang="0">
                        <a:pos x="400" y="348"/>
                      </a:cxn>
                      <a:cxn ang="0">
                        <a:pos x="390" y="362"/>
                      </a:cxn>
                    </a:cxnLst>
                    <a:rect l="0" t="0" r="r" b="b"/>
                    <a:pathLst>
                      <a:path w="480" h="618">
                        <a:moveTo>
                          <a:pt x="480" y="240"/>
                        </a:moveTo>
                        <a:lnTo>
                          <a:pt x="480" y="240"/>
                        </a:lnTo>
                        <a:lnTo>
                          <a:pt x="480" y="216"/>
                        </a:lnTo>
                        <a:lnTo>
                          <a:pt x="476" y="192"/>
                        </a:lnTo>
                        <a:lnTo>
                          <a:pt x="470" y="170"/>
                        </a:lnTo>
                        <a:lnTo>
                          <a:pt x="462" y="148"/>
                        </a:lnTo>
                        <a:lnTo>
                          <a:pt x="452" y="126"/>
                        </a:lnTo>
                        <a:lnTo>
                          <a:pt x="440" y="106"/>
                        </a:lnTo>
                        <a:lnTo>
                          <a:pt x="426" y="88"/>
                        </a:lnTo>
                        <a:lnTo>
                          <a:pt x="410" y="70"/>
                        </a:lnTo>
                        <a:lnTo>
                          <a:pt x="394" y="56"/>
                        </a:lnTo>
                        <a:lnTo>
                          <a:pt x="374" y="42"/>
                        </a:lnTo>
                        <a:lnTo>
                          <a:pt x="356" y="30"/>
                        </a:lnTo>
                        <a:lnTo>
                          <a:pt x="334" y="20"/>
                        </a:lnTo>
                        <a:lnTo>
                          <a:pt x="312" y="12"/>
                        </a:lnTo>
                        <a:lnTo>
                          <a:pt x="290" y="6"/>
                        </a:lnTo>
                        <a:lnTo>
                          <a:pt x="266" y="2"/>
                        </a:lnTo>
                        <a:lnTo>
                          <a:pt x="240" y="0"/>
                        </a:lnTo>
                        <a:lnTo>
                          <a:pt x="240" y="0"/>
                        </a:lnTo>
                        <a:lnTo>
                          <a:pt x="216" y="2"/>
                        </a:lnTo>
                        <a:lnTo>
                          <a:pt x="192" y="6"/>
                        </a:lnTo>
                        <a:lnTo>
                          <a:pt x="170" y="12"/>
                        </a:lnTo>
                        <a:lnTo>
                          <a:pt x="148" y="20"/>
                        </a:lnTo>
                        <a:lnTo>
                          <a:pt x="126" y="30"/>
                        </a:lnTo>
                        <a:lnTo>
                          <a:pt x="106" y="42"/>
                        </a:lnTo>
                        <a:lnTo>
                          <a:pt x="88" y="56"/>
                        </a:lnTo>
                        <a:lnTo>
                          <a:pt x="72" y="70"/>
                        </a:lnTo>
                        <a:lnTo>
                          <a:pt x="56" y="88"/>
                        </a:lnTo>
                        <a:lnTo>
                          <a:pt x="42" y="106"/>
                        </a:lnTo>
                        <a:lnTo>
                          <a:pt x="30" y="126"/>
                        </a:lnTo>
                        <a:lnTo>
                          <a:pt x="20" y="148"/>
                        </a:lnTo>
                        <a:lnTo>
                          <a:pt x="12" y="170"/>
                        </a:lnTo>
                        <a:lnTo>
                          <a:pt x="6" y="192"/>
                        </a:lnTo>
                        <a:lnTo>
                          <a:pt x="2" y="216"/>
                        </a:lnTo>
                        <a:lnTo>
                          <a:pt x="0" y="240"/>
                        </a:lnTo>
                        <a:lnTo>
                          <a:pt x="0" y="240"/>
                        </a:lnTo>
                        <a:lnTo>
                          <a:pt x="2" y="262"/>
                        </a:lnTo>
                        <a:lnTo>
                          <a:pt x="4" y="282"/>
                        </a:lnTo>
                        <a:lnTo>
                          <a:pt x="8" y="302"/>
                        </a:lnTo>
                        <a:lnTo>
                          <a:pt x="14" y="322"/>
                        </a:lnTo>
                        <a:lnTo>
                          <a:pt x="22" y="340"/>
                        </a:lnTo>
                        <a:lnTo>
                          <a:pt x="32" y="358"/>
                        </a:lnTo>
                        <a:lnTo>
                          <a:pt x="42" y="374"/>
                        </a:lnTo>
                        <a:lnTo>
                          <a:pt x="54" y="390"/>
                        </a:lnTo>
                        <a:lnTo>
                          <a:pt x="54" y="390"/>
                        </a:lnTo>
                        <a:lnTo>
                          <a:pt x="54" y="390"/>
                        </a:lnTo>
                        <a:lnTo>
                          <a:pt x="54" y="390"/>
                        </a:lnTo>
                        <a:lnTo>
                          <a:pt x="232" y="612"/>
                        </a:lnTo>
                        <a:lnTo>
                          <a:pt x="232" y="612"/>
                        </a:lnTo>
                        <a:lnTo>
                          <a:pt x="236" y="616"/>
                        </a:lnTo>
                        <a:lnTo>
                          <a:pt x="240" y="618"/>
                        </a:lnTo>
                        <a:lnTo>
                          <a:pt x="240" y="618"/>
                        </a:lnTo>
                        <a:lnTo>
                          <a:pt x="246" y="616"/>
                        </a:lnTo>
                        <a:lnTo>
                          <a:pt x="250" y="612"/>
                        </a:lnTo>
                        <a:lnTo>
                          <a:pt x="250" y="612"/>
                        </a:lnTo>
                        <a:lnTo>
                          <a:pt x="428" y="390"/>
                        </a:lnTo>
                        <a:lnTo>
                          <a:pt x="428" y="390"/>
                        </a:lnTo>
                        <a:lnTo>
                          <a:pt x="428" y="390"/>
                        </a:lnTo>
                        <a:lnTo>
                          <a:pt x="428" y="390"/>
                        </a:lnTo>
                        <a:lnTo>
                          <a:pt x="440" y="374"/>
                        </a:lnTo>
                        <a:lnTo>
                          <a:pt x="450" y="358"/>
                        </a:lnTo>
                        <a:lnTo>
                          <a:pt x="460" y="340"/>
                        </a:lnTo>
                        <a:lnTo>
                          <a:pt x="466" y="322"/>
                        </a:lnTo>
                        <a:lnTo>
                          <a:pt x="472" y="302"/>
                        </a:lnTo>
                        <a:lnTo>
                          <a:pt x="478" y="282"/>
                        </a:lnTo>
                        <a:lnTo>
                          <a:pt x="480" y="262"/>
                        </a:lnTo>
                        <a:lnTo>
                          <a:pt x="480" y="240"/>
                        </a:lnTo>
                        <a:lnTo>
                          <a:pt x="480" y="240"/>
                        </a:lnTo>
                        <a:close/>
                        <a:moveTo>
                          <a:pt x="390" y="362"/>
                        </a:moveTo>
                        <a:lnTo>
                          <a:pt x="240" y="548"/>
                        </a:lnTo>
                        <a:lnTo>
                          <a:pt x="94" y="364"/>
                        </a:lnTo>
                        <a:lnTo>
                          <a:pt x="92" y="362"/>
                        </a:lnTo>
                        <a:lnTo>
                          <a:pt x="90" y="360"/>
                        </a:lnTo>
                        <a:lnTo>
                          <a:pt x="90" y="360"/>
                        </a:lnTo>
                        <a:lnTo>
                          <a:pt x="82" y="348"/>
                        </a:lnTo>
                        <a:lnTo>
                          <a:pt x="72" y="334"/>
                        </a:lnTo>
                        <a:lnTo>
                          <a:pt x="66" y="320"/>
                        </a:lnTo>
                        <a:lnTo>
                          <a:pt x="60" y="304"/>
                        </a:lnTo>
                        <a:lnTo>
                          <a:pt x="54" y="288"/>
                        </a:lnTo>
                        <a:lnTo>
                          <a:pt x="52" y="274"/>
                        </a:lnTo>
                        <a:lnTo>
                          <a:pt x="50" y="258"/>
                        </a:lnTo>
                        <a:lnTo>
                          <a:pt x="48" y="240"/>
                        </a:lnTo>
                        <a:lnTo>
                          <a:pt x="48" y="240"/>
                        </a:lnTo>
                        <a:lnTo>
                          <a:pt x="50" y="222"/>
                        </a:lnTo>
                        <a:lnTo>
                          <a:pt x="52" y="202"/>
                        </a:lnTo>
                        <a:lnTo>
                          <a:pt x="58" y="184"/>
                        </a:lnTo>
                        <a:lnTo>
                          <a:pt x="64" y="166"/>
                        </a:lnTo>
                        <a:lnTo>
                          <a:pt x="72" y="150"/>
                        </a:lnTo>
                        <a:lnTo>
                          <a:pt x="82" y="134"/>
                        </a:lnTo>
                        <a:lnTo>
                          <a:pt x="92" y="118"/>
                        </a:lnTo>
                        <a:lnTo>
                          <a:pt x="106" y="106"/>
                        </a:lnTo>
                        <a:lnTo>
                          <a:pt x="118" y="92"/>
                        </a:lnTo>
                        <a:lnTo>
                          <a:pt x="134" y="82"/>
                        </a:lnTo>
                        <a:lnTo>
                          <a:pt x="150" y="72"/>
                        </a:lnTo>
                        <a:lnTo>
                          <a:pt x="166" y="64"/>
                        </a:lnTo>
                        <a:lnTo>
                          <a:pt x="184" y="58"/>
                        </a:lnTo>
                        <a:lnTo>
                          <a:pt x="202" y="52"/>
                        </a:lnTo>
                        <a:lnTo>
                          <a:pt x="222" y="50"/>
                        </a:lnTo>
                        <a:lnTo>
                          <a:pt x="240" y="48"/>
                        </a:lnTo>
                        <a:lnTo>
                          <a:pt x="240" y="48"/>
                        </a:lnTo>
                        <a:lnTo>
                          <a:pt x="260" y="50"/>
                        </a:lnTo>
                        <a:lnTo>
                          <a:pt x="280" y="52"/>
                        </a:lnTo>
                        <a:lnTo>
                          <a:pt x="298" y="58"/>
                        </a:lnTo>
                        <a:lnTo>
                          <a:pt x="316" y="64"/>
                        </a:lnTo>
                        <a:lnTo>
                          <a:pt x="332" y="72"/>
                        </a:lnTo>
                        <a:lnTo>
                          <a:pt x="348" y="82"/>
                        </a:lnTo>
                        <a:lnTo>
                          <a:pt x="362" y="92"/>
                        </a:lnTo>
                        <a:lnTo>
                          <a:pt x="376" y="106"/>
                        </a:lnTo>
                        <a:lnTo>
                          <a:pt x="388" y="118"/>
                        </a:lnTo>
                        <a:lnTo>
                          <a:pt x="400" y="134"/>
                        </a:lnTo>
                        <a:lnTo>
                          <a:pt x="410" y="150"/>
                        </a:lnTo>
                        <a:lnTo>
                          <a:pt x="418" y="166"/>
                        </a:lnTo>
                        <a:lnTo>
                          <a:pt x="424" y="184"/>
                        </a:lnTo>
                        <a:lnTo>
                          <a:pt x="428" y="202"/>
                        </a:lnTo>
                        <a:lnTo>
                          <a:pt x="432" y="222"/>
                        </a:lnTo>
                        <a:lnTo>
                          <a:pt x="432" y="240"/>
                        </a:lnTo>
                        <a:lnTo>
                          <a:pt x="432" y="240"/>
                        </a:lnTo>
                        <a:lnTo>
                          <a:pt x="432" y="258"/>
                        </a:lnTo>
                        <a:lnTo>
                          <a:pt x="430" y="274"/>
                        </a:lnTo>
                        <a:lnTo>
                          <a:pt x="426" y="288"/>
                        </a:lnTo>
                        <a:lnTo>
                          <a:pt x="422" y="304"/>
                        </a:lnTo>
                        <a:lnTo>
                          <a:pt x="416" y="320"/>
                        </a:lnTo>
                        <a:lnTo>
                          <a:pt x="408" y="334"/>
                        </a:lnTo>
                        <a:lnTo>
                          <a:pt x="400" y="348"/>
                        </a:lnTo>
                        <a:lnTo>
                          <a:pt x="390" y="360"/>
                        </a:lnTo>
                        <a:lnTo>
                          <a:pt x="390" y="362"/>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dirty="0"/>
                  </a:p>
                </p:txBody>
              </p:sp>
              <p:sp>
                <p:nvSpPr>
                  <p:cNvPr id="12" name="Freeform 115"/>
                  <p:cNvSpPr>
                    <a:spLocks/>
                  </p:cNvSpPr>
                  <p:nvPr/>
                </p:nvSpPr>
                <p:spPr bwMode="auto">
                  <a:xfrm>
                    <a:off x="2421092" y="1878167"/>
                    <a:ext cx="529915" cy="529915"/>
                  </a:xfrm>
                  <a:custGeom>
                    <a:avLst/>
                    <a:gdLst/>
                    <a:ahLst/>
                    <a:cxnLst>
                      <a:cxn ang="0">
                        <a:pos x="84" y="0"/>
                      </a:cxn>
                      <a:cxn ang="0">
                        <a:pos x="84" y="0"/>
                      </a:cxn>
                      <a:cxn ang="0">
                        <a:pos x="102" y="2"/>
                      </a:cxn>
                      <a:cxn ang="0">
                        <a:pos x="118" y="8"/>
                      </a:cxn>
                      <a:cxn ang="0">
                        <a:pos x="132" y="16"/>
                      </a:cxn>
                      <a:cxn ang="0">
                        <a:pos x="144" y="26"/>
                      </a:cxn>
                      <a:cxn ang="0">
                        <a:pos x="154" y="38"/>
                      </a:cxn>
                      <a:cxn ang="0">
                        <a:pos x="162" y="52"/>
                      </a:cxn>
                      <a:cxn ang="0">
                        <a:pos x="168" y="68"/>
                      </a:cxn>
                      <a:cxn ang="0">
                        <a:pos x="168" y="84"/>
                      </a:cxn>
                      <a:cxn ang="0">
                        <a:pos x="168" y="84"/>
                      </a:cxn>
                      <a:cxn ang="0">
                        <a:pos x="168" y="102"/>
                      </a:cxn>
                      <a:cxn ang="0">
                        <a:pos x="162" y="118"/>
                      </a:cxn>
                      <a:cxn ang="0">
                        <a:pos x="154" y="132"/>
                      </a:cxn>
                      <a:cxn ang="0">
                        <a:pos x="144" y="144"/>
                      </a:cxn>
                      <a:cxn ang="0">
                        <a:pos x="132" y="154"/>
                      </a:cxn>
                      <a:cxn ang="0">
                        <a:pos x="118" y="162"/>
                      </a:cxn>
                      <a:cxn ang="0">
                        <a:pos x="102" y="166"/>
                      </a:cxn>
                      <a:cxn ang="0">
                        <a:pos x="84" y="168"/>
                      </a:cxn>
                      <a:cxn ang="0">
                        <a:pos x="84" y="168"/>
                      </a:cxn>
                      <a:cxn ang="0">
                        <a:pos x="68" y="166"/>
                      </a:cxn>
                      <a:cxn ang="0">
                        <a:pos x="52" y="162"/>
                      </a:cxn>
                      <a:cxn ang="0">
                        <a:pos x="38" y="154"/>
                      </a:cxn>
                      <a:cxn ang="0">
                        <a:pos x="26" y="144"/>
                      </a:cxn>
                      <a:cxn ang="0">
                        <a:pos x="16" y="132"/>
                      </a:cxn>
                      <a:cxn ang="0">
                        <a:pos x="8" y="118"/>
                      </a:cxn>
                      <a:cxn ang="0">
                        <a:pos x="2" y="102"/>
                      </a:cxn>
                      <a:cxn ang="0">
                        <a:pos x="0" y="84"/>
                      </a:cxn>
                      <a:cxn ang="0">
                        <a:pos x="0" y="84"/>
                      </a:cxn>
                      <a:cxn ang="0">
                        <a:pos x="2" y="68"/>
                      </a:cxn>
                      <a:cxn ang="0">
                        <a:pos x="8" y="52"/>
                      </a:cxn>
                      <a:cxn ang="0">
                        <a:pos x="16" y="38"/>
                      </a:cxn>
                      <a:cxn ang="0">
                        <a:pos x="26" y="26"/>
                      </a:cxn>
                      <a:cxn ang="0">
                        <a:pos x="38" y="16"/>
                      </a:cxn>
                      <a:cxn ang="0">
                        <a:pos x="52" y="8"/>
                      </a:cxn>
                      <a:cxn ang="0">
                        <a:pos x="68" y="2"/>
                      </a:cxn>
                      <a:cxn ang="0">
                        <a:pos x="84" y="0"/>
                      </a:cxn>
                      <a:cxn ang="0">
                        <a:pos x="84" y="0"/>
                      </a:cxn>
                    </a:cxnLst>
                    <a:rect l="0" t="0" r="r" b="b"/>
                    <a:pathLst>
                      <a:path w="168" h="168">
                        <a:moveTo>
                          <a:pt x="84" y="0"/>
                        </a:moveTo>
                        <a:lnTo>
                          <a:pt x="84" y="0"/>
                        </a:lnTo>
                        <a:lnTo>
                          <a:pt x="102" y="2"/>
                        </a:lnTo>
                        <a:lnTo>
                          <a:pt x="118" y="8"/>
                        </a:lnTo>
                        <a:lnTo>
                          <a:pt x="132" y="16"/>
                        </a:lnTo>
                        <a:lnTo>
                          <a:pt x="144" y="26"/>
                        </a:lnTo>
                        <a:lnTo>
                          <a:pt x="154" y="38"/>
                        </a:lnTo>
                        <a:lnTo>
                          <a:pt x="162" y="52"/>
                        </a:lnTo>
                        <a:lnTo>
                          <a:pt x="168" y="68"/>
                        </a:lnTo>
                        <a:lnTo>
                          <a:pt x="168" y="84"/>
                        </a:lnTo>
                        <a:lnTo>
                          <a:pt x="168" y="84"/>
                        </a:lnTo>
                        <a:lnTo>
                          <a:pt x="168" y="102"/>
                        </a:lnTo>
                        <a:lnTo>
                          <a:pt x="162" y="118"/>
                        </a:lnTo>
                        <a:lnTo>
                          <a:pt x="154" y="132"/>
                        </a:lnTo>
                        <a:lnTo>
                          <a:pt x="144" y="144"/>
                        </a:lnTo>
                        <a:lnTo>
                          <a:pt x="132" y="154"/>
                        </a:lnTo>
                        <a:lnTo>
                          <a:pt x="118" y="162"/>
                        </a:lnTo>
                        <a:lnTo>
                          <a:pt x="102" y="166"/>
                        </a:lnTo>
                        <a:lnTo>
                          <a:pt x="84" y="168"/>
                        </a:lnTo>
                        <a:lnTo>
                          <a:pt x="84" y="168"/>
                        </a:lnTo>
                        <a:lnTo>
                          <a:pt x="68" y="166"/>
                        </a:lnTo>
                        <a:lnTo>
                          <a:pt x="52" y="162"/>
                        </a:lnTo>
                        <a:lnTo>
                          <a:pt x="38" y="154"/>
                        </a:lnTo>
                        <a:lnTo>
                          <a:pt x="26" y="144"/>
                        </a:lnTo>
                        <a:lnTo>
                          <a:pt x="16" y="132"/>
                        </a:lnTo>
                        <a:lnTo>
                          <a:pt x="8" y="118"/>
                        </a:lnTo>
                        <a:lnTo>
                          <a:pt x="2" y="102"/>
                        </a:lnTo>
                        <a:lnTo>
                          <a:pt x="0" y="84"/>
                        </a:lnTo>
                        <a:lnTo>
                          <a:pt x="0" y="84"/>
                        </a:lnTo>
                        <a:lnTo>
                          <a:pt x="2" y="68"/>
                        </a:lnTo>
                        <a:lnTo>
                          <a:pt x="8" y="52"/>
                        </a:lnTo>
                        <a:lnTo>
                          <a:pt x="16" y="38"/>
                        </a:lnTo>
                        <a:lnTo>
                          <a:pt x="26" y="26"/>
                        </a:lnTo>
                        <a:lnTo>
                          <a:pt x="38" y="16"/>
                        </a:lnTo>
                        <a:lnTo>
                          <a:pt x="52" y="8"/>
                        </a:lnTo>
                        <a:lnTo>
                          <a:pt x="68" y="2"/>
                        </a:lnTo>
                        <a:lnTo>
                          <a:pt x="84" y="0"/>
                        </a:lnTo>
                        <a:lnTo>
                          <a:pt x="84" y="0"/>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a:p>
                </p:txBody>
              </p:sp>
            </p:grpSp>
          </p:grpSp>
          <p:sp>
            <p:nvSpPr>
              <p:cNvPr id="34" name="文本框 33"/>
              <p:cNvSpPr txBox="1"/>
              <p:nvPr/>
            </p:nvSpPr>
            <p:spPr>
              <a:xfrm>
                <a:off x="1514126" y="1277243"/>
                <a:ext cx="385264" cy="443859"/>
              </a:xfrm>
              <a:prstGeom prst="rect">
                <a:avLst/>
              </a:prstGeom>
              <a:noFill/>
            </p:spPr>
            <p:txBody>
              <a:bodyPr wrap="square" rtlCol="0" anchor="ctr">
                <a:spAutoFit/>
              </a:bodyPr>
              <a:lstStyle/>
              <a:p>
                <a:pPr algn="ctr"/>
                <a:r>
                  <a:rPr lang="zh-TW" altLang="en-US" sz="2000" b="1" dirty="0" smtClean="0">
                    <a:solidFill>
                      <a:schemeClr val="bg1"/>
                    </a:solidFill>
                    <a:latin typeface="華康儷中黑外字集" panose="020B0509000000000000" pitchFamily="49" charset="-120"/>
                    <a:ea typeface="華康儷中黑外字集" panose="020B0509000000000000" pitchFamily="49" charset="-120"/>
                  </a:rPr>
                  <a:t>一</a:t>
                </a:r>
                <a:endParaRPr lang="zh-CN" altLang="en-US" sz="2000" b="1" dirty="0">
                  <a:solidFill>
                    <a:schemeClr val="bg1"/>
                  </a:solidFill>
                  <a:latin typeface="華康儷中黑外字集" panose="020B0509000000000000" pitchFamily="49" charset="-120"/>
                  <a:ea typeface="華康儷中黑外字集" panose="020B0509000000000000" pitchFamily="49" charset="-120"/>
                </a:endParaRPr>
              </a:p>
            </p:txBody>
          </p:sp>
        </p:grpSp>
        <p:grpSp>
          <p:nvGrpSpPr>
            <p:cNvPr id="14" name="组合 18"/>
            <p:cNvGrpSpPr/>
            <p:nvPr/>
          </p:nvGrpSpPr>
          <p:grpSpPr>
            <a:xfrm>
              <a:off x="2128684" y="2247104"/>
              <a:ext cx="538713" cy="869876"/>
              <a:chOff x="3331898" y="1209491"/>
              <a:chExt cx="592810" cy="964990"/>
            </a:xfrm>
          </p:grpSpPr>
          <p:grpSp>
            <p:nvGrpSpPr>
              <p:cNvPr id="16" name="组 13"/>
              <p:cNvGrpSpPr/>
              <p:nvPr/>
            </p:nvGrpSpPr>
            <p:grpSpPr>
              <a:xfrm>
                <a:off x="3331898" y="1209491"/>
                <a:ext cx="592810" cy="964990"/>
                <a:chOff x="1396857" y="1361891"/>
                <a:chExt cx="592810" cy="964990"/>
              </a:xfrm>
            </p:grpSpPr>
            <p:sp>
              <p:nvSpPr>
                <p:cNvPr id="15" name="椭圆 14"/>
                <p:cNvSpPr/>
                <p:nvPr/>
              </p:nvSpPr>
              <p:spPr>
                <a:xfrm flipV="1">
                  <a:off x="1622621" y="2185741"/>
                  <a:ext cx="141138" cy="1411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p>
              </p:txBody>
            </p:sp>
            <p:grpSp>
              <p:nvGrpSpPr>
                <p:cNvPr id="19" name="组 15"/>
                <p:cNvGrpSpPr/>
                <p:nvPr/>
              </p:nvGrpSpPr>
              <p:grpSpPr>
                <a:xfrm>
                  <a:off x="1396857" y="1361891"/>
                  <a:ext cx="592810" cy="763243"/>
                  <a:chOff x="2305050" y="1762125"/>
                  <a:chExt cx="762000" cy="981075"/>
                </a:xfrm>
                <a:solidFill>
                  <a:schemeClr val="accent6"/>
                </a:solidFill>
              </p:grpSpPr>
              <p:sp>
                <p:nvSpPr>
                  <p:cNvPr id="17" name="Freeform 114"/>
                  <p:cNvSpPr>
                    <a:spLocks noEditPoints="1"/>
                  </p:cNvSpPr>
                  <p:nvPr/>
                </p:nvSpPr>
                <p:spPr bwMode="auto">
                  <a:xfrm>
                    <a:off x="2305050" y="1762125"/>
                    <a:ext cx="762000" cy="981075"/>
                  </a:xfrm>
                  <a:custGeom>
                    <a:avLst/>
                    <a:gdLst/>
                    <a:ahLst/>
                    <a:cxnLst>
                      <a:cxn ang="0">
                        <a:pos x="480" y="240"/>
                      </a:cxn>
                      <a:cxn ang="0">
                        <a:pos x="476" y="192"/>
                      </a:cxn>
                      <a:cxn ang="0">
                        <a:pos x="462" y="148"/>
                      </a:cxn>
                      <a:cxn ang="0">
                        <a:pos x="440" y="106"/>
                      </a:cxn>
                      <a:cxn ang="0">
                        <a:pos x="410" y="70"/>
                      </a:cxn>
                      <a:cxn ang="0">
                        <a:pos x="374" y="42"/>
                      </a:cxn>
                      <a:cxn ang="0">
                        <a:pos x="334" y="20"/>
                      </a:cxn>
                      <a:cxn ang="0">
                        <a:pos x="290" y="6"/>
                      </a:cxn>
                      <a:cxn ang="0">
                        <a:pos x="240" y="0"/>
                      </a:cxn>
                      <a:cxn ang="0">
                        <a:pos x="216" y="2"/>
                      </a:cxn>
                      <a:cxn ang="0">
                        <a:pos x="170" y="12"/>
                      </a:cxn>
                      <a:cxn ang="0">
                        <a:pos x="126" y="30"/>
                      </a:cxn>
                      <a:cxn ang="0">
                        <a:pos x="88" y="56"/>
                      </a:cxn>
                      <a:cxn ang="0">
                        <a:pos x="56" y="88"/>
                      </a:cxn>
                      <a:cxn ang="0">
                        <a:pos x="30" y="126"/>
                      </a:cxn>
                      <a:cxn ang="0">
                        <a:pos x="12" y="170"/>
                      </a:cxn>
                      <a:cxn ang="0">
                        <a:pos x="2" y="216"/>
                      </a:cxn>
                      <a:cxn ang="0">
                        <a:pos x="0" y="240"/>
                      </a:cxn>
                      <a:cxn ang="0">
                        <a:pos x="4" y="282"/>
                      </a:cxn>
                      <a:cxn ang="0">
                        <a:pos x="14" y="322"/>
                      </a:cxn>
                      <a:cxn ang="0">
                        <a:pos x="32" y="358"/>
                      </a:cxn>
                      <a:cxn ang="0">
                        <a:pos x="54" y="390"/>
                      </a:cxn>
                      <a:cxn ang="0">
                        <a:pos x="54" y="390"/>
                      </a:cxn>
                      <a:cxn ang="0">
                        <a:pos x="232" y="612"/>
                      </a:cxn>
                      <a:cxn ang="0">
                        <a:pos x="236" y="616"/>
                      </a:cxn>
                      <a:cxn ang="0">
                        <a:pos x="240" y="618"/>
                      </a:cxn>
                      <a:cxn ang="0">
                        <a:pos x="250" y="612"/>
                      </a:cxn>
                      <a:cxn ang="0">
                        <a:pos x="428" y="390"/>
                      </a:cxn>
                      <a:cxn ang="0">
                        <a:pos x="428" y="390"/>
                      </a:cxn>
                      <a:cxn ang="0">
                        <a:pos x="440" y="374"/>
                      </a:cxn>
                      <a:cxn ang="0">
                        <a:pos x="460" y="340"/>
                      </a:cxn>
                      <a:cxn ang="0">
                        <a:pos x="472" y="302"/>
                      </a:cxn>
                      <a:cxn ang="0">
                        <a:pos x="480" y="262"/>
                      </a:cxn>
                      <a:cxn ang="0">
                        <a:pos x="480" y="240"/>
                      </a:cxn>
                      <a:cxn ang="0">
                        <a:pos x="240" y="548"/>
                      </a:cxn>
                      <a:cxn ang="0">
                        <a:pos x="92" y="362"/>
                      </a:cxn>
                      <a:cxn ang="0">
                        <a:pos x="90" y="360"/>
                      </a:cxn>
                      <a:cxn ang="0">
                        <a:pos x="72" y="334"/>
                      </a:cxn>
                      <a:cxn ang="0">
                        <a:pos x="60" y="304"/>
                      </a:cxn>
                      <a:cxn ang="0">
                        <a:pos x="52" y="274"/>
                      </a:cxn>
                      <a:cxn ang="0">
                        <a:pos x="48" y="240"/>
                      </a:cxn>
                      <a:cxn ang="0">
                        <a:pos x="50" y="222"/>
                      </a:cxn>
                      <a:cxn ang="0">
                        <a:pos x="58" y="184"/>
                      </a:cxn>
                      <a:cxn ang="0">
                        <a:pos x="72" y="150"/>
                      </a:cxn>
                      <a:cxn ang="0">
                        <a:pos x="92" y="118"/>
                      </a:cxn>
                      <a:cxn ang="0">
                        <a:pos x="118" y="92"/>
                      </a:cxn>
                      <a:cxn ang="0">
                        <a:pos x="150" y="72"/>
                      </a:cxn>
                      <a:cxn ang="0">
                        <a:pos x="184" y="58"/>
                      </a:cxn>
                      <a:cxn ang="0">
                        <a:pos x="222" y="50"/>
                      </a:cxn>
                      <a:cxn ang="0">
                        <a:pos x="240" y="48"/>
                      </a:cxn>
                      <a:cxn ang="0">
                        <a:pos x="280" y="52"/>
                      </a:cxn>
                      <a:cxn ang="0">
                        <a:pos x="316" y="64"/>
                      </a:cxn>
                      <a:cxn ang="0">
                        <a:pos x="348" y="82"/>
                      </a:cxn>
                      <a:cxn ang="0">
                        <a:pos x="376" y="106"/>
                      </a:cxn>
                      <a:cxn ang="0">
                        <a:pos x="400" y="134"/>
                      </a:cxn>
                      <a:cxn ang="0">
                        <a:pos x="418" y="166"/>
                      </a:cxn>
                      <a:cxn ang="0">
                        <a:pos x="428" y="202"/>
                      </a:cxn>
                      <a:cxn ang="0">
                        <a:pos x="432" y="240"/>
                      </a:cxn>
                      <a:cxn ang="0">
                        <a:pos x="432" y="258"/>
                      </a:cxn>
                      <a:cxn ang="0">
                        <a:pos x="426" y="288"/>
                      </a:cxn>
                      <a:cxn ang="0">
                        <a:pos x="416" y="320"/>
                      </a:cxn>
                      <a:cxn ang="0">
                        <a:pos x="400" y="348"/>
                      </a:cxn>
                      <a:cxn ang="0">
                        <a:pos x="390" y="362"/>
                      </a:cxn>
                    </a:cxnLst>
                    <a:rect l="0" t="0" r="r" b="b"/>
                    <a:pathLst>
                      <a:path w="480" h="618">
                        <a:moveTo>
                          <a:pt x="480" y="240"/>
                        </a:moveTo>
                        <a:lnTo>
                          <a:pt x="480" y="240"/>
                        </a:lnTo>
                        <a:lnTo>
                          <a:pt x="480" y="216"/>
                        </a:lnTo>
                        <a:lnTo>
                          <a:pt x="476" y="192"/>
                        </a:lnTo>
                        <a:lnTo>
                          <a:pt x="470" y="170"/>
                        </a:lnTo>
                        <a:lnTo>
                          <a:pt x="462" y="148"/>
                        </a:lnTo>
                        <a:lnTo>
                          <a:pt x="452" y="126"/>
                        </a:lnTo>
                        <a:lnTo>
                          <a:pt x="440" y="106"/>
                        </a:lnTo>
                        <a:lnTo>
                          <a:pt x="426" y="88"/>
                        </a:lnTo>
                        <a:lnTo>
                          <a:pt x="410" y="70"/>
                        </a:lnTo>
                        <a:lnTo>
                          <a:pt x="394" y="56"/>
                        </a:lnTo>
                        <a:lnTo>
                          <a:pt x="374" y="42"/>
                        </a:lnTo>
                        <a:lnTo>
                          <a:pt x="356" y="30"/>
                        </a:lnTo>
                        <a:lnTo>
                          <a:pt x="334" y="20"/>
                        </a:lnTo>
                        <a:lnTo>
                          <a:pt x="312" y="12"/>
                        </a:lnTo>
                        <a:lnTo>
                          <a:pt x="290" y="6"/>
                        </a:lnTo>
                        <a:lnTo>
                          <a:pt x="266" y="2"/>
                        </a:lnTo>
                        <a:lnTo>
                          <a:pt x="240" y="0"/>
                        </a:lnTo>
                        <a:lnTo>
                          <a:pt x="240" y="0"/>
                        </a:lnTo>
                        <a:lnTo>
                          <a:pt x="216" y="2"/>
                        </a:lnTo>
                        <a:lnTo>
                          <a:pt x="192" y="6"/>
                        </a:lnTo>
                        <a:lnTo>
                          <a:pt x="170" y="12"/>
                        </a:lnTo>
                        <a:lnTo>
                          <a:pt x="148" y="20"/>
                        </a:lnTo>
                        <a:lnTo>
                          <a:pt x="126" y="30"/>
                        </a:lnTo>
                        <a:lnTo>
                          <a:pt x="106" y="42"/>
                        </a:lnTo>
                        <a:lnTo>
                          <a:pt x="88" y="56"/>
                        </a:lnTo>
                        <a:lnTo>
                          <a:pt x="72" y="70"/>
                        </a:lnTo>
                        <a:lnTo>
                          <a:pt x="56" y="88"/>
                        </a:lnTo>
                        <a:lnTo>
                          <a:pt x="42" y="106"/>
                        </a:lnTo>
                        <a:lnTo>
                          <a:pt x="30" y="126"/>
                        </a:lnTo>
                        <a:lnTo>
                          <a:pt x="20" y="148"/>
                        </a:lnTo>
                        <a:lnTo>
                          <a:pt x="12" y="170"/>
                        </a:lnTo>
                        <a:lnTo>
                          <a:pt x="6" y="192"/>
                        </a:lnTo>
                        <a:lnTo>
                          <a:pt x="2" y="216"/>
                        </a:lnTo>
                        <a:lnTo>
                          <a:pt x="0" y="240"/>
                        </a:lnTo>
                        <a:lnTo>
                          <a:pt x="0" y="240"/>
                        </a:lnTo>
                        <a:lnTo>
                          <a:pt x="2" y="262"/>
                        </a:lnTo>
                        <a:lnTo>
                          <a:pt x="4" y="282"/>
                        </a:lnTo>
                        <a:lnTo>
                          <a:pt x="8" y="302"/>
                        </a:lnTo>
                        <a:lnTo>
                          <a:pt x="14" y="322"/>
                        </a:lnTo>
                        <a:lnTo>
                          <a:pt x="22" y="340"/>
                        </a:lnTo>
                        <a:lnTo>
                          <a:pt x="32" y="358"/>
                        </a:lnTo>
                        <a:lnTo>
                          <a:pt x="42" y="374"/>
                        </a:lnTo>
                        <a:lnTo>
                          <a:pt x="54" y="390"/>
                        </a:lnTo>
                        <a:lnTo>
                          <a:pt x="54" y="390"/>
                        </a:lnTo>
                        <a:lnTo>
                          <a:pt x="54" y="390"/>
                        </a:lnTo>
                        <a:lnTo>
                          <a:pt x="54" y="390"/>
                        </a:lnTo>
                        <a:lnTo>
                          <a:pt x="232" y="612"/>
                        </a:lnTo>
                        <a:lnTo>
                          <a:pt x="232" y="612"/>
                        </a:lnTo>
                        <a:lnTo>
                          <a:pt x="236" y="616"/>
                        </a:lnTo>
                        <a:lnTo>
                          <a:pt x="240" y="618"/>
                        </a:lnTo>
                        <a:lnTo>
                          <a:pt x="240" y="618"/>
                        </a:lnTo>
                        <a:lnTo>
                          <a:pt x="246" y="616"/>
                        </a:lnTo>
                        <a:lnTo>
                          <a:pt x="250" y="612"/>
                        </a:lnTo>
                        <a:lnTo>
                          <a:pt x="250" y="612"/>
                        </a:lnTo>
                        <a:lnTo>
                          <a:pt x="428" y="390"/>
                        </a:lnTo>
                        <a:lnTo>
                          <a:pt x="428" y="390"/>
                        </a:lnTo>
                        <a:lnTo>
                          <a:pt x="428" y="390"/>
                        </a:lnTo>
                        <a:lnTo>
                          <a:pt x="428" y="390"/>
                        </a:lnTo>
                        <a:lnTo>
                          <a:pt x="440" y="374"/>
                        </a:lnTo>
                        <a:lnTo>
                          <a:pt x="450" y="358"/>
                        </a:lnTo>
                        <a:lnTo>
                          <a:pt x="460" y="340"/>
                        </a:lnTo>
                        <a:lnTo>
                          <a:pt x="466" y="322"/>
                        </a:lnTo>
                        <a:lnTo>
                          <a:pt x="472" y="302"/>
                        </a:lnTo>
                        <a:lnTo>
                          <a:pt x="478" y="282"/>
                        </a:lnTo>
                        <a:lnTo>
                          <a:pt x="480" y="262"/>
                        </a:lnTo>
                        <a:lnTo>
                          <a:pt x="480" y="240"/>
                        </a:lnTo>
                        <a:lnTo>
                          <a:pt x="480" y="240"/>
                        </a:lnTo>
                        <a:close/>
                        <a:moveTo>
                          <a:pt x="390" y="362"/>
                        </a:moveTo>
                        <a:lnTo>
                          <a:pt x="240" y="548"/>
                        </a:lnTo>
                        <a:lnTo>
                          <a:pt x="94" y="364"/>
                        </a:lnTo>
                        <a:lnTo>
                          <a:pt x="92" y="362"/>
                        </a:lnTo>
                        <a:lnTo>
                          <a:pt x="90" y="360"/>
                        </a:lnTo>
                        <a:lnTo>
                          <a:pt x="90" y="360"/>
                        </a:lnTo>
                        <a:lnTo>
                          <a:pt x="82" y="348"/>
                        </a:lnTo>
                        <a:lnTo>
                          <a:pt x="72" y="334"/>
                        </a:lnTo>
                        <a:lnTo>
                          <a:pt x="66" y="320"/>
                        </a:lnTo>
                        <a:lnTo>
                          <a:pt x="60" y="304"/>
                        </a:lnTo>
                        <a:lnTo>
                          <a:pt x="54" y="288"/>
                        </a:lnTo>
                        <a:lnTo>
                          <a:pt x="52" y="274"/>
                        </a:lnTo>
                        <a:lnTo>
                          <a:pt x="50" y="258"/>
                        </a:lnTo>
                        <a:lnTo>
                          <a:pt x="48" y="240"/>
                        </a:lnTo>
                        <a:lnTo>
                          <a:pt x="48" y="240"/>
                        </a:lnTo>
                        <a:lnTo>
                          <a:pt x="50" y="222"/>
                        </a:lnTo>
                        <a:lnTo>
                          <a:pt x="52" y="202"/>
                        </a:lnTo>
                        <a:lnTo>
                          <a:pt x="58" y="184"/>
                        </a:lnTo>
                        <a:lnTo>
                          <a:pt x="64" y="166"/>
                        </a:lnTo>
                        <a:lnTo>
                          <a:pt x="72" y="150"/>
                        </a:lnTo>
                        <a:lnTo>
                          <a:pt x="82" y="134"/>
                        </a:lnTo>
                        <a:lnTo>
                          <a:pt x="92" y="118"/>
                        </a:lnTo>
                        <a:lnTo>
                          <a:pt x="106" y="106"/>
                        </a:lnTo>
                        <a:lnTo>
                          <a:pt x="118" y="92"/>
                        </a:lnTo>
                        <a:lnTo>
                          <a:pt x="134" y="82"/>
                        </a:lnTo>
                        <a:lnTo>
                          <a:pt x="150" y="72"/>
                        </a:lnTo>
                        <a:lnTo>
                          <a:pt x="166" y="64"/>
                        </a:lnTo>
                        <a:lnTo>
                          <a:pt x="184" y="58"/>
                        </a:lnTo>
                        <a:lnTo>
                          <a:pt x="202" y="52"/>
                        </a:lnTo>
                        <a:lnTo>
                          <a:pt x="222" y="50"/>
                        </a:lnTo>
                        <a:lnTo>
                          <a:pt x="240" y="48"/>
                        </a:lnTo>
                        <a:lnTo>
                          <a:pt x="240" y="48"/>
                        </a:lnTo>
                        <a:lnTo>
                          <a:pt x="260" y="50"/>
                        </a:lnTo>
                        <a:lnTo>
                          <a:pt x="280" y="52"/>
                        </a:lnTo>
                        <a:lnTo>
                          <a:pt x="298" y="58"/>
                        </a:lnTo>
                        <a:lnTo>
                          <a:pt x="316" y="64"/>
                        </a:lnTo>
                        <a:lnTo>
                          <a:pt x="332" y="72"/>
                        </a:lnTo>
                        <a:lnTo>
                          <a:pt x="348" y="82"/>
                        </a:lnTo>
                        <a:lnTo>
                          <a:pt x="362" y="92"/>
                        </a:lnTo>
                        <a:lnTo>
                          <a:pt x="376" y="106"/>
                        </a:lnTo>
                        <a:lnTo>
                          <a:pt x="388" y="118"/>
                        </a:lnTo>
                        <a:lnTo>
                          <a:pt x="400" y="134"/>
                        </a:lnTo>
                        <a:lnTo>
                          <a:pt x="410" y="150"/>
                        </a:lnTo>
                        <a:lnTo>
                          <a:pt x="418" y="166"/>
                        </a:lnTo>
                        <a:lnTo>
                          <a:pt x="424" y="184"/>
                        </a:lnTo>
                        <a:lnTo>
                          <a:pt x="428" y="202"/>
                        </a:lnTo>
                        <a:lnTo>
                          <a:pt x="432" y="222"/>
                        </a:lnTo>
                        <a:lnTo>
                          <a:pt x="432" y="240"/>
                        </a:lnTo>
                        <a:lnTo>
                          <a:pt x="432" y="240"/>
                        </a:lnTo>
                        <a:lnTo>
                          <a:pt x="432" y="258"/>
                        </a:lnTo>
                        <a:lnTo>
                          <a:pt x="430" y="274"/>
                        </a:lnTo>
                        <a:lnTo>
                          <a:pt x="426" y="288"/>
                        </a:lnTo>
                        <a:lnTo>
                          <a:pt x="422" y="304"/>
                        </a:lnTo>
                        <a:lnTo>
                          <a:pt x="416" y="320"/>
                        </a:lnTo>
                        <a:lnTo>
                          <a:pt x="408" y="334"/>
                        </a:lnTo>
                        <a:lnTo>
                          <a:pt x="400" y="348"/>
                        </a:lnTo>
                        <a:lnTo>
                          <a:pt x="390" y="360"/>
                        </a:lnTo>
                        <a:lnTo>
                          <a:pt x="390" y="362"/>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dirty="0"/>
                  </a:p>
                </p:txBody>
              </p:sp>
              <p:sp>
                <p:nvSpPr>
                  <p:cNvPr id="18" name="Freeform 115"/>
                  <p:cNvSpPr>
                    <a:spLocks/>
                  </p:cNvSpPr>
                  <p:nvPr/>
                </p:nvSpPr>
                <p:spPr bwMode="auto">
                  <a:xfrm>
                    <a:off x="2421092" y="1878167"/>
                    <a:ext cx="529915" cy="529915"/>
                  </a:xfrm>
                  <a:custGeom>
                    <a:avLst/>
                    <a:gdLst/>
                    <a:ahLst/>
                    <a:cxnLst>
                      <a:cxn ang="0">
                        <a:pos x="84" y="0"/>
                      </a:cxn>
                      <a:cxn ang="0">
                        <a:pos x="84" y="0"/>
                      </a:cxn>
                      <a:cxn ang="0">
                        <a:pos x="102" y="2"/>
                      </a:cxn>
                      <a:cxn ang="0">
                        <a:pos x="118" y="8"/>
                      </a:cxn>
                      <a:cxn ang="0">
                        <a:pos x="132" y="16"/>
                      </a:cxn>
                      <a:cxn ang="0">
                        <a:pos x="144" y="26"/>
                      </a:cxn>
                      <a:cxn ang="0">
                        <a:pos x="154" y="38"/>
                      </a:cxn>
                      <a:cxn ang="0">
                        <a:pos x="162" y="52"/>
                      </a:cxn>
                      <a:cxn ang="0">
                        <a:pos x="168" y="68"/>
                      </a:cxn>
                      <a:cxn ang="0">
                        <a:pos x="168" y="84"/>
                      </a:cxn>
                      <a:cxn ang="0">
                        <a:pos x="168" y="84"/>
                      </a:cxn>
                      <a:cxn ang="0">
                        <a:pos x="168" y="102"/>
                      </a:cxn>
                      <a:cxn ang="0">
                        <a:pos x="162" y="118"/>
                      </a:cxn>
                      <a:cxn ang="0">
                        <a:pos x="154" y="132"/>
                      </a:cxn>
                      <a:cxn ang="0">
                        <a:pos x="144" y="144"/>
                      </a:cxn>
                      <a:cxn ang="0">
                        <a:pos x="132" y="154"/>
                      </a:cxn>
                      <a:cxn ang="0">
                        <a:pos x="118" y="162"/>
                      </a:cxn>
                      <a:cxn ang="0">
                        <a:pos x="102" y="166"/>
                      </a:cxn>
                      <a:cxn ang="0">
                        <a:pos x="84" y="168"/>
                      </a:cxn>
                      <a:cxn ang="0">
                        <a:pos x="84" y="168"/>
                      </a:cxn>
                      <a:cxn ang="0">
                        <a:pos x="68" y="166"/>
                      </a:cxn>
                      <a:cxn ang="0">
                        <a:pos x="52" y="162"/>
                      </a:cxn>
                      <a:cxn ang="0">
                        <a:pos x="38" y="154"/>
                      </a:cxn>
                      <a:cxn ang="0">
                        <a:pos x="26" y="144"/>
                      </a:cxn>
                      <a:cxn ang="0">
                        <a:pos x="16" y="132"/>
                      </a:cxn>
                      <a:cxn ang="0">
                        <a:pos x="8" y="118"/>
                      </a:cxn>
                      <a:cxn ang="0">
                        <a:pos x="2" y="102"/>
                      </a:cxn>
                      <a:cxn ang="0">
                        <a:pos x="0" y="84"/>
                      </a:cxn>
                      <a:cxn ang="0">
                        <a:pos x="0" y="84"/>
                      </a:cxn>
                      <a:cxn ang="0">
                        <a:pos x="2" y="68"/>
                      </a:cxn>
                      <a:cxn ang="0">
                        <a:pos x="8" y="52"/>
                      </a:cxn>
                      <a:cxn ang="0">
                        <a:pos x="16" y="38"/>
                      </a:cxn>
                      <a:cxn ang="0">
                        <a:pos x="26" y="26"/>
                      </a:cxn>
                      <a:cxn ang="0">
                        <a:pos x="38" y="16"/>
                      </a:cxn>
                      <a:cxn ang="0">
                        <a:pos x="52" y="8"/>
                      </a:cxn>
                      <a:cxn ang="0">
                        <a:pos x="68" y="2"/>
                      </a:cxn>
                      <a:cxn ang="0">
                        <a:pos x="84" y="0"/>
                      </a:cxn>
                      <a:cxn ang="0">
                        <a:pos x="84" y="0"/>
                      </a:cxn>
                    </a:cxnLst>
                    <a:rect l="0" t="0" r="r" b="b"/>
                    <a:pathLst>
                      <a:path w="168" h="168">
                        <a:moveTo>
                          <a:pt x="84" y="0"/>
                        </a:moveTo>
                        <a:lnTo>
                          <a:pt x="84" y="0"/>
                        </a:lnTo>
                        <a:lnTo>
                          <a:pt x="102" y="2"/>
                        </a:lnTo>
                        <a:lnTo>
                          <a:pt x="118" y="8"/>
                        </a:lnTo>
                        <a:lnTo>
                          <a:pt x="132" y="16"/>
                        </a:lnTo>
                        <a:lnTo>
                          <a:pt x="144" y="26"/>
                        </a:lnTo>
                        <a:lnTo>
                          <a:pt x="154" y="38"/>
                        </a:lnTo>
                        <a:lnTo>
                          <a:pt x="162" y="52"/>
                        </a:lnTo>
                        <a:lnTo>
                          <a:pt x="168" y="68"/>
                        </a:lnTo>
                        <a:lnTo>
                          <a:pt x="168" y="84"/>
                        </a:lnTo>
                        <a:lnTo>
                          <a:pt x="168" y="84"/>
                        </a:lnTo>
                        <a:lnTo>
                          <a:pt x="168" y="102"/>
                        </a:lnTo>
                        <a:lnTo>
                          <a:pt x="162" y="118"/>
                        </a:lnTo>
                        <a:lnTo>
                          <a:pt x="154" y="132"/>
                        </a:lnTo>
                        <a:lnTo>
                          <a:pt x="144" y="144"/>
                        </a:lnTo>
                        <a:lnTo>
                          <a:pt x="132" y="154"/>
                        </a:lnTo>
                        <a:lnTo>
                          <a:pt x="118" y="162"/>
                        </a:lnTo>
                        <a:lnTo>
                          <a:pt x="102" y="166"/>
                        </a:lnTo>
                        <a:lnTo>
                          <a:pt x="84" y="168"/>
                        </a:lnTo>
                        <a:lnTo>
                          <a:pt x="84" y="168"/>
                        </a:lnTo>
                        <a:lnTo>
                          <a:pt x="68" y="166"/>
                        </a:lnTo>
                        <a:lnTo>
                          <a:pt x="52" y="162"/>
                        </a:lnTo>
                        <a:lnTo>
                          <a:pt x="38" y="154"/>
                        </a:lnTo>
                        <a:lnTo>
                          <a:pt x="26" y="144"/>
                        </a:lnTo>
                        <a:lnTo>
                          <a:pt x="16" y="132"/>
                        </a:lnTo>
                        <a:lnTo>
                          <a:pt x="8" y="118"/>
                        </a:lnTo>
                        <a:lnTo>
                          <a:pt x="2" y="102"/>
                        </a:lnTo>
                        <a:lnTo>
                          <a:pt x="0" y="84"/>
                        </a:lnTo>
                        <a:lnTo>
                          <a:pt x="0" y="84"/>
                        </a:lnTo>
                        <a:lnTo>
                          <a:pt x="2" y="68"/>
                        </a:lnTo>
                        <a:lnTo>
                          <a:pt x="8" y="52"/>
                        </a:lnTo>
                        <a:lnTo>
                          <a:pt x="16" y="38"/>
                        </a:lnTo>
                        <a:lnTo>
                          <a:pt x="26" y="26"/>
                        </a:lnTo>
                        <a:lnTo>
                          <a:pt x="38" y="16"/>
                        </a:lnTo>
                        <a:lnTo>
                          <a:pt x="52" y="8"/>
                        </a:lnTo>
                        <a:lnTo>
                          <a:pt x="68" y="2"/>
                        </a:lnTo>
                        <a:lnTo>
                          <a:pt x="84" y="0"/>
                        </a:lnTo>
                        <a:lnTo>
                          <a:pt x="84" y="0"/>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a:p>
                </p:txBody>
              </p:sp>
            </p:grpSp>
          </p:grpSp>
          <p:sp>
            <p:nvSpPr>
              <p:cNvPr id="35" name="文本框 34"/>
              <p:cNvSpPr txBox="1"/>
              <p:nvPr/>
            </p:nvSpPr>
            <p:spPr>
              <a:xfrm>
                <a:off x="3435599" y="1277243"/>
                <a:ext cx="385264" cy="443859"/>
              </a:xfrm>
              <a:prstGeom prst="rect">
                <a:avLst/>
              </a:prstGeom>
              <a:noFill/>
            </p:spPr>
            <p:txBody>
              <a:bodyPr wrap="square" rtlCol="0" anchor="ctr">
                <a:spAutoFit/>
              </a:bodyPr>
              <a:lstStyle/>
              <a:p>
                <a:pPr algn="ctr"/>
                <a:r>
                  <a:rPr lang="zh-TW" altLang="en-US" sz="2000" b="1" dirty="0" smtClean="0">
                    <a:solidFill>
                      <a:schemeClr val="bg1"/>
                    </a:solidFill>
                  </a:rPr>
                  <a:t>二</a:t>
                </a:r>
                <a:endParaRPr lang="zh-CN" altLang="en-US" sz="2000" b="1" dirty="0">
                  <a:solidFill>
                    <a:schemeClr val="bg1"/>
                  </a:solidFill>
                </a:endParaRPr>
              </a:p>
            </p:txBody>
          </p:sp>
        </p:grpSp>
        <p:grpSp>
          <p:nvGrpSpPr>
            <p:cNvPr id="20" name="组合 19"/>
            <p:cNvGrpSpPr/>
            <p:nvPr/>
          </p:nvGrpSpPr>
          <p:grpSpPr>
            <a:xfrm>
              <a:off x="3324824" y="2247104"/>
              <a:ext cx="538713" cy="869876"/>
              <a:chOff x="5266939" y="1209491"/>
              <a:chExt cx="592810" cy="964990"/>
            </a:xfrm>
          </p:grpSpPr>
          <p:grpSp>
            <p:nvGrpSpPr>
              <p:cNvPr id="21" name="组 23"/>
              <p:cNvGrpSpPr/>
              <p:nvPr/>
            </p:nvGrpSpPr>
            <p:grpSpPr>
              <a:xfrm>
                <a:off x="5266939" y="1209491"/>
                <a:ext cx="592810" cy="964990"/>
                <a:chOff x="1396857" y="1361891"/>
                <a:chExt cx="592810" cy="964990"/>
              </a:xfrm>
            </p:grpSpPr>
            <p:sp>
              <p:nvSpPr>
                <p:cNvPr id="25" name="椭圆 24"/>
                <p:cNvSpPr/>
                <p:nvPr/>
              </p:nvSpPr>
              <p:spPr>
                <a:xfrm flipV="1">
                  <a:off x="1622621" y="2185741"/>
                  <a:ext cx="141138" cy="1411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p>
              </p:txBody>
            </p:sp>
            <p:grpSp>
              <p:nvGrpSpPr>
                <p:cNvPr id="22" name="组 25"/>
                <p:cNvGrpSpPr/>
                <p:nvPr/>
              </p:nvGrpSpPr>
              <p:grpSpPr>
                <a:xfrm>
                  <a:off x="1396857" y="1361891"/>
                  <a:ext cx="592810" cy="763243"/>
                  <a:chOff x="2305050" y="1762125"/>
                  <a:chExt cx="762000" cy="981075"/>
                </a:xfrm>
                <a:solidFill>
                  <a:schemeClr val="accent6"/>
                </a:solidFill>
              </p:grpSpPr>
              <p:sp>
                <p:nvSpPr>
                  <p:cNvPr id="27" name="Freeform 114"/>
                  <p:cNvSpPr>
                    <a:spLocks noEditPoints="1"/>
                  </p:cNvSpPr>
                  <p:nvPr/>
                </p:nvSpPr>
                <p:spPr bwMode="auto">
                  <a:xfrm>
                    <a:off x="2305050" y="1762125"/>
                    <a:ext cx="762000" cy="981075"/>
                  </a:xfrm>
                  <a:custGeom>
                    <a:avLst/>
                    <a:gdLst/>
                    <a:ahLst/>
                    <a:cxnLst>
                      <a:cxn ang="0">
                        <a:pos x="480" y="240"/>
                      </a:cxn>
                      <a:cxn ang="0">
                        <a:pos x="476" y="192"/>
                      </a:cxn>
                      <a:cxn ang="0">
                        <a:pos x="462" y="148"/>
                      </a:cxn>
                      <a:cxn ang="0">
                        <a:pos x="440" y="106"/>
                      </a:cxn>
                      <a:cxn ang="0">
                        <a:pos x="410" y="70"/>
                      </a:cxn>
                      <a:cxn ang="0">
                        <a:pos x="374" y="42"/>
                      </a:cxn>
                      <a:cxn ang="0">
                        <a:pos x="334" y="20"/>
                      </a:cxn>
                      <a:cxn ang="0">
                        <a:pos x="290" y="6"/>
                      </a:cxn>
                      <a:cxn ang="0">
                        <a:pos x="240" y="0"/>
                      </a:cxn>
                      <a:cxn ang="0">
                        <a:pos x="216" y="2"/>
                      </a:cxn>
                      <a:cxn ang="0">
                        <a:pos x="170" y="12"/>
                      </a:cxn>
                      <a:cxn ang="0">
                        <a:pos x="126" y="30"/>
                      </a:cxn>
                      <a:cxn ang="0">
                        <a:pos x="88" y="56"/>
                      </a:cxn>
                      <a:cxn ang="0">
                        <a:pos x="56" y="88"/>
                      </a:cxn>
                      <a:cxn ang="0">
                        <a:pos x="30" y="126"/>
                      </a:cxn>
                      <a:cxn ang="0">
                        <a:pos x="12" y="170"/>
                      </a:cxn>
                      <a:cxn ang="0">
                        <a:pos x="2" y="216"/>
                      </a:cxn>
                      <a:cxn ang="0">
                        <a:pos x="0" y="240"/>
                      </a:cxn>
                      <a:cxn ang="0">
                        <a:pos x="4" y="282"/>
                      </a:cxn>
                      <a:cxn ang="0">
                        <a:pos x="14" y="322"/>
                      </a:cxn>
                      <a:cxn ang="0">
                        <a:pos x="32" y="358"/>
                      </a:cxn>
                      <a:cxn ang="0">
                        <a:pos x="54" y="390"/>
                      </a:cxn>
                      <a:cxn ang="0">
                        <a:pos x="54" y="390"/>
                      </a:cxn>
                      <a:cxn ang="0">
                        <a:pos x="232" y="612"/>
                      </a:cxn>
                      <a:cxn ang="0">
                        <a:pos x="236" y="616"/>
                      </a:cxn>
                      <a:cxn ang="0">
                        <a:pos x="240" y="618"/>
                      </a:cxn>
                      <a:cxn ang="0">
                        <a:pos x="250" y="612"/>
                      </a:cxn>
                      <a:cxn ang="0">
                        <a:pos x="428" y="390"/>
                      </a:cxn>
                      <a:cxn ang="0">
                        <a:pos x="428" y="390"/>
                      </a:cxn>
                      <a:cxn ang="0">
                        <a:pos x="440" y="374"/>
                      </a:cxn>
                      <a:cxn ang="0">
                        <a:pos x="460" y="340"/>
                      </a:cxn>
                      <a:cxn ang="0">
                        <a:pos x="472" y="302"/>
                      </a:cxn>
                      <a:cxn ang="0">
                        <a:pos x="480" y="262"/>
                      </a:cxn>
                      <a:cxn ang="0">
                        <a:pos x="480" y="240"/>
                      </a:cxn>
                      <a:cxn ang="0">
                        <a:pos x="240" y="548"/>
                      </a:cxn>
                      <a:cxn ang="0">
                        <a:pos x="92" y="362"/>
                      </a:cxn>
                      <a:cxn ang="0">
                        <a:pos x="90" y="360"/>
                      </a:cxn>
                      <a:cxn ang="0">
                        <a:pos x="72" y="334"/>
                      </a:cxn>
                      <a:cxn ang="0">
                        <a:pos x="60" y="304"/>
                      </a:cxn>
                      <a:cxn ang="0">
                        <a:pos x="52" y="274"/>
                      </a:cxn>
                      <a:cxn ang="0">
                        <a:pos x="48" y="240"/>
                      </a:cxn>
                      <a:cxn ang="0">
                        <a:pos x="50" y="222"/>
                      </a:cxn>
                      <a:cxn ang="0">
                        <a:pos x="58" y="184"/>
                      </a:cxn>
                      <a:cxn ang="0">
                        <a:pos x="72" y="150"/>
                      </a:cxn>
                      <a:cxn ang="0">
                        <a:pos x="92" y="118"/>
                      </a:cxn>
                      <a:cxn ang="0">
                        <a:pos x="118" y="92"/>
                      </a:cxn>
                      <a:cxn ang="0">
                        <a:pos x="150" y="72"/>
                      </a:cxn>
                      <a:cxn ang="0">
                        <a:pos x="184" y="58"/>
                      </a:cxn>
                      <a:cxn ang="0">
                        <a:pos x="222" y="50"/>
                      </a:cxn>
                      <a:cxn ang="0">
                        <a:pos x="240" y="48"/>
                      </a:cxn>
                      <a:cxn ang="0">
                        <a:pos x="280" y="52"/>
                      </a:cxn>
                      <a:cxn ang="0">
                        <a:pos x="316" y="64"/>
                      </a:cxn>
                      <a:cxn ang="0">
                        <a:pos x="348" y="82"/>
                      </a:cxn>
                      <a:cxn ang="0">
                        <a:pos x="376" y="106"/>
                      </a:cxn>
                      <a:cxn ang="0">
                        <a:pos x="400" y="134"/>
                      </a:cxn>
                      <a:cxn ang="0">
                        <a:pos x="418" y="166"/>
                      </a:cxn>
                      <a:cxn ang="0">
                        <a:pos x="428" y="202"/>
                      </a:cxn>
                      <a:cxn ang="0">
                        <a:pos x="432" y="240"/>
                      </a:cxn>
                      <a:cxn ang="0">
                        <a:pos x="432" y="258"/>
                      </a:cxn>
                      <a:cxn ang="0">
                        <a:pos x="426" y="288"/>
                      </a:cxn>
                      <a:cxn ang="0">
                        <a:pos x="416" y="320"/>
                      </a:cxn>
                      <a:cxn ang="0">
                        <a:pos x="400" y="348"/>
                      </a:cxn>
                      <a:cxn ang="0">
                        <a:pos x="390" y="362"/>
                      </a:cxn>
                    </a:cxnLst>
                    <a:rect l="0" t="0" r="r" b="b"/>
                    <a:pathLst>
                      <a:path w="480" h="618">
                        <a:moveTo>
                          <a:pt x="480" y="240"/>
                        </a:moveTo>
                        <a:lnTo>
                          <a:pt x="480" y="240"/>
                        </a:lnTo>
                        <a:lnTo>
                          <a:pt x="480" y="216"/>
                        </a:lnTo>
                        <a:lnTo>
                          <a:pt x="476" y="192"/>
                        </a:lnTo>
                        <a:lnTo>
                          <a:pt x="470" y="170"/>
                        </a:lnTo>
                        <a:lnTo>
                          <a:pt x="462" y="148"/>
                        </a:lnTo>
                        <a:lnTo>
                          <a:pt x="452" y="126"/>
                        </a:lnTo>
                        <a:lnTo>
                          <a:pt x="440" y="106"/>
                        </a:lnTo>
                        <a:lnTo>
                          <a:pt x="426" y="88"/>
                        </a:lnTo>
                        <a:lnTo>
                          <a:pt x="410" y="70"/>
                        </a:lnTo>
                        <a:lnTo>
                          <a:pt x="394" y="56"/>
                        </a:lnTo>
                        <a:lnTo>
                          <a:pt x="374" y="42"/>
                        </a:lnTo>
                        <a:lnTo>
                          <a:pt x="356" y="30"/>
                        </a:lnTo>
                        <a:lnTo>
                          <a:pt x="334" y="20"/>
                        </a:lnTo>
                        <a:lnTo>
                          <a:pt x="312" y="12"/>
                        </a:lnTo>
                        <a:lnTo>
                          <a:pt x="290" y="6"/>
                        </a:lnTo>
                        <a:lnTo>
                          <a:pt x="266" y="2"/>
                        </a:lnTo>
                        <a:lnTo>
                          <a:pt x="240" y="0"/>
                        </a:lnTo>
                        <a:lnTo>
                          <a:pt x="240" y="0"/>
                        </a:lnTo>
                        <a:lnTo>
                          <a:pt x="216" y="2"/>
                        </a:lnTo>
                        <a:lnTo>
                          <a:pt x="192" y="6"/>
                        </a:lnTo>
                        <a:lnTo>
                          <a:pt x="170" y="12"/>
                        </a:lnTo>
                        <a:lnTo>
                          <a:pt x="148" y="20"/>
                        </a:lnTo>
                        <a:lnTo>
                          <a:pt x="126" y="30"/>
                        </a:lnTo>
                        <a:lnTo>
                          <a:pt x="106" y="42"/>
                        </a:lnTo>
                        <a:lnTo>
                          <a:pt x="88" y="56"/>
                        </a:lnTo>
                        <a:lnTo>
                          <a:pt x="72" y="70"/>
                        </a:lnTo>
                        <a:lnTo>
                          <a:pt x="56" y="88"/>
                        </a:lnTo>
                        <a:lnTo>
                          <a:pt x="42" y="106"/>
                        </a:lnTo>
                        <a:lnTo>
                          <a:pt x="30" y="126"/>
                        </a:lnTo>
                        <a:lnTo>
                          <a:pt x="20" y="148"/>
                        </a:lnTo>
                        <a:lnTo>
                          <a:pt x="12" y="170"/>
                        </a:lnTo>
                        <a:lnTo>
                          <a:pt x="6" y="192"/>
                        </a:lnTo>
                        <a:lnTo>
                          <a:pt x="2" y="216"/>
                        </a:lnTo>
                        <a:lnTo>
                          <a:pt x="0" y="240"/>
                        </a:lnTo>
                        <a:lnTo>
                          <a:pt x="0" y="240"/>
                        </a:lnTo>
                        <a:lnTo>
                          <a:pt x="2" y="262"/>
                        </a:lnTo>
                        <a:lnTo>
                          <a:pt x="4" y="282"/>
                        </a:lnTo>
                        <a:lnTo>
                          <a:pt x="8" y="302"/>
                        </a:lnTo>
                        <a:lnTo>
                          <a:pt x="14" y="322"/>
                        </a:lnTo>
                        <a:lnTo>
                          <a:pt x="22" y="340"/>
                        </a:lnTo>
                        <a:lnTo>
                          <a:pt x="32" y="358"/>
                        </a:lnTo>
                        <a:lnTo>
                          <a:pt x="42" y="374"/>
                        </a:lnTo>
                        <a:lnTo>
                          <a:pt x="54" y="390"/>
                        </a:lnTo>
                        <a:lnTo>
                          <a:pt x="54" y="390"/>
                        </a:lnTo>
                        <a:lnTo>
                          <a:pt x="54" y="390"/>
                        </a:lnTo>
                        <a:lnTo>
                          <a:pt x="54" y="390"/>
                        </a:lnTo>
                        <a:lnTo>
                          <a:pt x="232" y="612"/>
                        </a:lnTo>
                        <a:lnTo>
                          <a:pt x="232" y="612"/>
                        </a:lnTo>
                        <a:lnTo>
                          <a:pt x="236" y="616"/>
                        </a:lnTo>
                        <a:lnTo>
                          <a:pt x="240" y="618"/>
                        </a:lnTo>
                        <a:lnTo>
                          <a:pt x="240" y="618"/>
                        </a:lnTo>
                        <a:lnTo>
                          <a:pt x="246" y="616"/>
                        </a:lnTo>
                        <a:lnTo>
                          <a:pt x="250" y="612"/>
                        </a:lnTo>
                        <a:lnTo>
                          <a:pt x="250" y="612"/>
                        </a:lnTo>
                        <a:lnTo>
                          <a:pt x="428" y="390"/>
                        </a:lnTo>
                        <a:lnTo>
                          <a:pt x="428" y="390"/>
                        </a:lnTo>
                        <a:lnTo>
                          <a:pt x="428" y="390"/>
                        </a:lnTo>
                        <a:lnTo>
                          <a:pt x="428" y="390"/>
                        </a:lnTo>
                        <a:lnTo>
                          <a:pt x="440" y="374"/>
                        </a:lnTo>
                        <a:lnTo>
                          <a:pt x="450" y="358"/>
                        </a:lnTo>
                        <a:lnTo>
                          <a:pt x="460" y="340"/>
                        </a:lnTo>
                        <a:lnTo>
                          <a:pt x="466" y="322"/>
                        </a:lnTo>
                        <a:lnTo>
                          <a:pt x="472" y="302"/>
                        </a:lnTo>
                        <a:lnTo>
                          <a:pt x="478" y="282"/>
                        </a:lnTo>
                        <a:lnTo>
                          <a:pt x="480" y="262"/>
                        </a:lnTo>
                        <a:lnTo>
                          <a:pt x="480" y="240"/>
                        </a:lnTo>
                        <a:lnTo>
                          <a:pt x="480" y="240"/>
                        </a:lnTo>
                        <a:close/>
                        <a:moveTo>
                          <a:pt x="390" y="362"/>
                        </a:moveTo>
                        <a:lnTo>
                          <a:pt x="240" y="548"/>
                        </a:lnTo>
                        <a:lnTo>
                          <a:pt x="94" y="364"/>
                        </a:lnTo>
                        <a:lnTo>
                          <a:pt x="92" y="362"/>
                        </a:lnTo>
                        <a:lnTo>
                          <a:pt x="90" y="360"/>
                        </a:lnTo>
                        <a:lnTo>
                          <a:pt x="90" y="360"/>
                        </a:lnTo>
                        <a:lnTo>
                          <a:pt x="82" y="348"/>
                        </a:lnTo>
                        <a:lnTo>
                          <a:pt x="72" y="334"/>
                        </a:lnTo>
                        <a:lnTo>
                          <a:pt x="66" y="320"/>
                        </a:lnTo>
                        <a:lnTo>
                          <a:pt x="60" y="304"/>
                        </a:lnTo>
                        <a:lnTo>
                          <a:pt x="54" y="288"/>
                        </a:lnTo>
                        <a:lnTo>
                          <a:pt x="52" y="274"/>
                        </a:lnTo>
                        <a:lnTo>
                          <a:pt x="50" y="258"/>
                        </a:lnTo>
                        <a:lnTo>
                          <a:pt x="48" y="240"/>
                        </a:lnTo>
                        <a:lnTo>
                          <a:pt x="48" y="240"/>
                        </a:lnTo>
                        <a:lnTo>
                          <a:pt x="50" y="222"/>
                        </a:lnTo>
                        <a:lnTo>
                          <a:pt x="52" y="202"/>
                        </a:lnTo>
                        <a:lnTo>
                          <a:pt x="58" y="184"/>
                        </a:lnTo>
                        <a:lnTo>
                          <a:pt x="64" y="166"/>
                        </a:lnTo>
                        <a:lnTo>
                          <a:pt x="72" y="150"/>
                        </a:lnTo>
                        <a:lnTo>
                          <a:pt x="82" y="134"/>
                        </a:lnTo>
                        <a:lnTo>
                          <a:pt x="92" y="118"/>
                        </a:lnTo>
                        <a:lnTo>
                          <a:pt x="106" y="106"/>
                        </a:lnTo>
                        <a:lnTo>
                          <a:pt x="118" y="92"/>
                        </a:lnTo>
                        <a:lnTo>
                          <a:pt x="134" y="82"/>
                        </a:lnTo>
                        <a:lnTo>
                          <a:pt x="150" y="72"/>
                        </a:lnTo>
                        <a:lnTo>
                          <a:pt x="166" y="64"/>
                        </a:lnTo>
                        <a:lnTo>
                          <a:pt x="184" y="58"/>
                        </a:lnTo>
                        <a:lnTo>
                          <a:pt x="202" y="52"/>
                        </a:lnTo>
                        <a:lnTo>
                          <a:pt x="222" y="50"/>
                        </a:lnTo>
                        <a:lnTo>
                          <a:pt x="240" y="48"/>
                        </a:lnTo>
                        <a:lnTo>
                          <a:pt x="240" y="48"/>
                        </a:lnTo>
                        <a:lnTo>
                          <a:pt x="260" y="50"/>
                        </a:lnTo>
                        <a:lnTo>
                          <a:pt x="280" y="52"/>
                        </a:lnTo>
                        <a:lnTo>
                          <a:pt x="298" y="58"/>
                        </a:lnTo>
                        <a:lnTo>
                          <a:pt x="316" y="64"/>
                        </a:lnTo>
                        <a:lnTo>
                          <a:pt x="332" y="72"/>
                        </a:lnTo>
                        <a:lnTo>
                          <a:pt x="348" y="82"/>
                        </a:lnTo>
                        <a:lnTo>
                          <a:pt x="362" y="92"/>
                        </a:lnTo>
                        <a:lnTo>
                          <a:pt x="376" y="106"/>
                        </a:lnTo>
                        <a:lnTo>
                          <a:pt x="388" y="118"/>
                        </a:lnTo>
                        <a:lnTo>
                          <a:pt x="400" y="134"/>
                        </a:lnTo>
                        <a:lnTo>
                          <a:pt x="410" y="150"/>
                        </a:lnTo>
                        <a:lnTo>
                          <a:pt x="418" y="166"/>
                        </a:lnTo>
                        <a:lnTo>
                          <a:pt x="424" y="184"/>
                        </a:lnTo>
                        <a:lnTo>
                          <a:pt x="428" y="202"/>
                        </a:lnTo>
                        <a:lnTo>
                          <a:pt x="432" y="222"/>
                        </a:lnTo>
                        <a:lnTo>
                          <a:pt x="432" y="240"/>
                        </a:lnTo>
                        <a:lnTo>
                          <a:pt x="432" y="240"/>
                        </a:lnTo>
                        <a:lnTo>
                          <a:pt x="432" y="258"/>
                        </a:lnTo>
                        <a:lnTo>
                          <a:pt x="430" y="274"/>
                        </a:lnTo>
                        <a:lnTo>
                          <a:pt x="426" y="288"/>
                        </a:lnTo>
                        <a:lnTo>
                          <a:pt x="422" y="304"/>
                        </a:lnTo>
                        <a:lnTo>
                          <a:pt x="416" y="320"/>
                        </a:lnTo>
                        <a:lnTo>
                          <a:pt x="408" y="334"/>
                        </a:lnTo>
                        <a:lnTo>
                          <a:pt x="400" y="348"/>
                        </a:lnTo>
                        <a:lnTo>
                          <a:pt x="390" y="360"/>
                        </a:lnTo>
                        <a:lnTo>
                          <a:pt x="390" y="362"/>
                        </a:lnTo>
                        <a:close/>
                      </a:path>
                    </a:pathLst>
                  </a:custGeom>
                  <a:solidFill>
                    <a:schemeClr val="accent3"/>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a:p>
                </p:txBody>
              </p:sp>
              <p:sp>
                <p:nvSpPr>
                  <p:cNvPr id="28" name="Freeform 115"/>
                  <p:cNvSpPr>
                    <a:spLocks/>
                  </p:cNvSpPr>
                  <p:nvPr/>
                </p:nvSpPr>
                <p:spPr bwMode="auto">
                  <a:xfrm>
                    <a:off x="2421092" y="1878167"/>
                    <a:ext cx="529915" cy="529915"/>
                  </a:xfrm>
                  <a:custGeom>
                    <a:avLst/>
                    <a:gdLst/>
                    <a:ahLst/>
                    <a:cxnLst>
                      <a:cxn ang="0">
                        <a:pos x="84" y="0"/>
                      </a:cxn>
                      <a:cxn ang="0">
                        <a:pos x="84" y="0"/>
                      </a:cxn>
                      <a:cxn ang="0">
                        <a:pos x="102" y="2"/>
                      </a:cxn>
                      <a:cxn ang="0">
                        <a:pos x="118" y="8"/>
                      </a:cxn>
                      <a:cxn ang="0">
                        <a:pos x="132" y="16"/>
                      </a:cxn>
                      <a:cxn ang="0">
                        <a:pos x="144" y="26"/>
                      </a:cxn>
                      <a:cxn ang="0">
                        <a:pos x="154" y="38"/>
                      </a:cxn>
                      <a:cxn ang="0">
                        <a:pos x="162" y="52"/>
                      </a:cxn>
                      <a:cxn ang="0">
                        <a:pos x="168" y="68"/>
                      </a:cxn>
                      <a:cxn ang="0">
                        <a:pos x="168" y="84"/>
                      </a:cxn>
                      <a:cxn ang="0">
                        <a:pos x="168" y="84"/>
                      </a:cxn>
                      <a:cxn ang="0">
                        <a:pos x="168" y="102"/>
                      </a:cxn>
                      <a:cxn ang="0">
                        <a:pos x="162" y="118"/>
                      </a:cxn>
                      <a:cxn ang="0">
                        <a:pos x="154" y="132"/>
                      </a:cxn>
                      <a:cxn ang="0">
                        <a:pos x="144" y="144"/>
                      </a:cxn>
                      <a:cxn ang="0">
                        <a:pos x="132" y="154"/>
                      </a:cxn>
                      <a:cxn ang="0">
                        <a:pos x="118" y="162"/>
                      </a:cxn>
                      <a:cxn ang="0">
                        <a:pos x="102" y="166"/>
                      </a:cxn>
                      <a:cxn ang="0">
                        <a:pos x="84" y="168"/>
                      </a:cxn>
                      <a:cxn ang="0">
                        <a:pos x="84" y="168"/>
                      </a:cxn>
                      <a:cxn ang="0">
                        <a:pos x="68" y="166"/>
                      </a:cxn>
                      <a:cxn ang="0">
                        <a:pos x="52" y="162"/>
                      </a:cxn>
                      <a:cxn ang="0">
                        <a:pos x="38" y="154"/>
                      </a:cxn>
                      <a:cxn ang="0">
                        <a:pos x="26" y="144"/>
                      </a:cxn>
                      <a:cxn ang="0">
                        <a:pos x="16" y="132"/>
                      </a:cxn>
                      <a:cxn ang="0">
                        <a:pos x="8" y="118"/>
                      </a:cxn>
                      <a:cxn ang="0">
                        <a:pos x="2" y="102"/>
                      </a:cxn>
                      <a:cxn ang="0">
                        <a:pos x="0" y="84"/>
                      </a:cxn>
                      <a:cxn ang="0">
                        <a:pos x="0" y="84"/>
                      </a:cxn>
                      <a:cxn ang="0">
                        <a:pos x="2" y="68"/>
                      </a:cxn>
                      <a:cxn ang="0">
                        <a:pos x="8" y="52"/>
                      </a:cxn>
                      <a:cxn ang="0">
                        <a:pos x="16" y="38"/>
                      </a:cxn>
                      <a:cxn ang="0">
                        <a:pos x="26" y="26"/>
                      </a:cxn>
                      <a:cxn ang="0">
                        <a:pos x="38" y="16"/>
                      </a:cxn>
                      <a:cxn ang="0">
                        <a:pos x="52" y="8"/>
                      </a:cxn>
                      <a:cxn ang="0">
                        <a:pos x="68" y="2"/>
                      </a:cxn>
                      <a:cxn ang="0">
                        <a:pos x="84" y="0"/>
                      </a:cxn>
                      <a:cxn ang="0">
                        <a:pos x="84" y="0"/>
                      </a:cxn>
                    </a:cxnLst>
                    <a:rect l="0" t="0" r="r" b="b"/>
                    <a:pathLst>
                      <a:path w="168" h="168">
                        <a:moveTo>
                          <a:pt x="84" y="0"/>
                        </a:moveTo>
                        <a:lnTo>
                          <a:pt x="84" y="0"/>
                        </a:lnTo>
                        <a:lnTo>
                          <a:pt x="102" y="2"/>
                        </a:lnTo>
                        <a:lnTo>
                          <a:pt x="118" y="8"/>
                        </a:lnTo>
                        <a:lnTo>
                          <a:pt x="132" y="16"/>
                        </a:lnTo>
                        <a:lnTo>
                          <a:pt x="144" y="26"/>
                        </a:lnTo>
                        <a:lnTo>
                          <a:pt x="154" y="38"/>
                        </a:lnTo>
                        <a:lnTo>
                          <a:pt x="162" y="52"/>
                        </a:lnTo>
                        <a:lnTo>
                          <a:pt x="168" y="68"/>
                        </a:lnTo>
                        <a:lnTo>
                          <a:pt x="168" y="84"/>
                        </a:lnTo>
                        <a:lnTo>
                          <a:pt x="168" y="84"/>
                        </a:lnTo>
                        <a:lnTo>
                          <a:pt x="168" y="102"/>
                        </a:lnTo>
                        <a:lnTo>
                          <a:pt x="162" y="118"/>
                        </a:lnTo>
                        <a:lnTo>
                          <a:pt x="154" y="132"/>
                        </a:lnTo>
                        <a:lnTo>
                          <a:pt x="144" y="144"/>
                        </a:lnTo>
                        <a:lnTo>
                          <a:pt x="132" y="154"/>
                        </a:lnTo>
                        <a:lnTo>
                          <a:pt x="118" y="162"/>
                        </a:lnTo>
                        <a:lnTo>
                          <a:pt x="102" y="166"/>
                        </a:lnTo>
                        <a:lnTo>
                          <a:pt x="84" y="168"/>
                        </a:lnTo>
                        <a:lnTo>
                          <a:pt x="84" y="168"/>
                        </a:lnTo>
                        <a:lnTo>
                          <a:pt x="68" y="166"/>
                        </a:lnTo>
                        <a:lnTo>
                          <a:pt x="52" y="162"/>
                        </a:lnTo>
                        <a:lnTo>
                          <a:pt x="38" y="154"/>
                        </a:lnTo>
                        <a:lnTo>
                          <a:pt x="26" y="144"/>
                        </a:lnTo>
                        <a:lnTo>
                          <a:pt x="16" y="132"/>
                        </a:lnTo>
                        <a:lnTo>
                          <a:pt x="8" y="118"/>
                        </a:lnTo>
                        <a:lnTo>
                          <a:pt x="2" y="102"/>
                        </a:lnTo>
                        <a:lnTo>
                          <a:pt x="0" y="84"/>
                        </a:lnTo>
                        <a:lnTo>
                          <a:pt x="0" y="84"/>
                        </a:lnTo>
                        <a:lnTo>
                          <a:pt x="2" y="68"/>
                        </a:lnTo>
                        <a:lnTo>
                          <a:pt x="8" y="52"/>
                        </a:lnTo>
                        <a:lnTo>
                          <a:pt x="16" y="38"/>
                        </a:lnTo>
                        <a:lnTo>
                          <a:pt x="26" y="26"/>
                        </a:lnTo>
                        <a:lnTo>
                          <a:pt x="38" y="16"/>
                        </a:lnTo>
                        <a:lnTo>
                          <a:pt x="52" y="8"/>
                        </a:lnTo>
                        <a:lnTo>
                          <a:pt x="68" y="2"/>
                        </a:lnTo>
                        <a:lnTo>
                          <a:pt x="84" y="0"/>
                        </a:lnTo>
                        <a:lnTo>
                          <a:pt x="84" y="0"/>
                        </a:lnTo>
                        <a:close/>
                      </a:path>
                    </a:pathLst>
                  </a:custGeom>
                  <a:solidFill>
                    <a:schemeClr val="accent3"/>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a:p>
                </p:txBody>
              </p:sp>
            </p:grpSp>
          </p:grpSp>
          <p:sp>
            <p:nvSpPr>
              <p:cNvPr id="36" name="文本框 35"/>
              <p:cNvSpPr txBox="1"/>
              <p:nvPr/>
            </p:nvSpPr>
            <p:spPr>
              <a:xfrm>
                <a:off x="5370640" y="1277243"/>
                <a:ext cx="385264" cy="443859"/>
              </a:xfrm>
              <a:prstGeom prst="rect">
                <a:avLst/>
              </a:prstGeom>
              <a:noFill/>
            </p:spPr>
            <p:txBody>
              <a:bodyPr wrap="square" rtlCol="0" anchor="ctr">
                <a:spAutoFit/>
              </a:bodyPr>
              <a:lstStyle/>
              <a:p>
                <a:pPr algn="ctr"/>
                <a:r>
                  <a:rPr lang="zh-TW" altLang="en-US" sz="2000" b="1" dirty="0" smtClean="0">
                    <a:solidFill>
                      <a:schemeClr val="bg1"/>
                    </a:solidFill>
                    <a:latin typeface="華康儷中黑外字集" panose="020B0509000000000000" pitchFamily="49" charset="-120"/>
                    <a:ea typeface="華康儷中黑外字集" panose="020B0509000000000000" pitchFamily="49" charset="-120"/>
                  </a:rPr>
                  <a:t>三</a:t>
                </a:r>
                <a:endParaRPr lang="zh-CN" altLang="en-US" sz="2000" b="1" dirty="0">
                  <a:solidFill>
                    <a:schemeClr val="bg1"/>
                  </a:solidFill>
                  <a:latin typeface="華康儷中黑外字集" panose="020B0509000000000000" pitchFamily="49" charset="-120"/>
                  <a:ea typeface="華康儷中黑外字集" panose="020B0509000000000000" pitchFamily="49" charset="-120"/>
                </a:endParaRPr>
              </a:p>
            </p:txBody>
          </p:sp>
        </p:grpSp>
        <p:grpSp>
          <p:nvGrpSpPr>
            <p:cNvPr id="23" name="组合 20"/>
            <p:cNvGrpSpPr/>
            <p:nvPr/>
          </p:nvGrpSpPr>
          <p:grpSpPr>
            <a:xfrm>
              <a:off x="4413737" y="2247104"/>
              <a:ext cx="538713" cy="869876"/>
              <a:chOff x="7201980" y="1209491"/>
              <a:chExt cx="592810" cy="964990"/>
            </a:xfrm>
          </p:grpSpPr>
          <p:grpSp>
            <p:nvGrpSpPr>
              <p:cNvPr id="24" name="组 28"/>
              <p:cNvGrpSpPr/>
              <p:nvPr/>
            </p:nvGrpSpPr>
            <p:grpSpPr>
              <a:xfrm>
                <a:off x="7201980" y="1209491"/>
                <a:ext cx="592810" cy="964990"/>
                <a:chOff x="1396857" y="1361891"/>
                <a:chExt cx="592810" cy="964990"/>
              </a:xfrm>
            </p:grpSpPr>
            <p:sp>
              <p:nvSpPr>
                <p:cNvPr id="30" name="椭圆 29"/>
                <p:cNvSpPr/>
                <p:nvPr/>
              </p:nvSpPr>
              <p:spPr>
                <a:xfrm flipV="1">
                  <a:off x="1622621" y="2185741"/>
                  <a:ext cx="141138" cy="14114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26" name="组 30"/>
                <p:cNvGrpSpPr/>
                <p:nvPr/>
              </p:nvGrpSpPr>
              <p:grpSpPr>
                <a:xfrm>
                  <a:off x="1396857" y="1361891"/>
                  <a:ext cx="592810" cy="763243"/>
                  <a:chOff x="2305050" y="1762125"/>
                  <a:chExt cx="762000" cy="981075"/>
                </a:xfrm>
                <a:solidFill>
                  <a:schemeClr val="accent6"/>
                </a:solidFill>
              </p:grpSpPr>
              <p:sp>
                <p:nvSpPr>
                  <p:cNvPr id="32" name="Freeform 114"/>
                  <p:cNvSpPr>
                    <a:spLocks noEditPoints="1"/>
                  </p:cNvSpPr>
                  <p:nvPr/>
                </p:nvSpPr>
                <p:spPr bwMode="auto">
                  <a:xfrm>
                    <a:off x="2305050" y="1762125"/>
                    <a:ext cx="762000" cy="981075"/>
                  </a:xfrm>
                  <a:custGeom>
                    <a:avLst/>
                    <a:gdLst/>
                    <a:ahLst/>
                    <a:cxnLst>
                      <a:cxn ang="0">
                        <a:pos x="480" y="240"/>
                      </a:cxn>
                      <a:cxn ang="0">
                        <a:pos x="476" y="192"/>
                      </a:cxn>
                      <a:cxn ang="0">
                        <a:pos x="462" y="148"/>
                      </a:cxn>
                      <a:cxn ang="0">
                        <a:pos x="440" y="106"/>
                      </a:cxn>
                      <a:cxn ang="0">
                        <a:pos x="410" y="70"/>
                      </a:cxn>
                      <a:cxn ang="0">
                        <a:pos x="374" y="42"/>
                      </a:cxn>
                      <a:cxn ang="0">
                        <a:pos x="334" y="20"/>
                      </a:cxn>
                      <a:cxn ang="0">
                        <a:pos x="290" y="6"/>
                      </a:cxn>
                      <a:cxn ang="0">
                        <a:pos x="240" y="0"/>
                      </a:cxn>
                      <a:cxn ang="0">
                        <a:pos x="216" y="2"/>
                      </a:cxn>
                      <a:cxn ang="0">
                        <a:pos x="170" y="12"/>
                      </a:cxn>
                      <a:cxn ang="0">
                        <a:pos x="126" y="30"/>
                      </a:cxn>
                      <a:cxn ang="0">
                        <a:pos x="88" y="56"/>
                      </a:cxn>
                      <a:cxn ang="0">
                        <a:pos x="56" y="88"/>
                      </a:cxn>
                      <a:cxn ang="0">
                        <a:pos x="30" y="126"/>
                      </a:cxn>
                      <a:cxn ang="0">
                        <a:pos x="12" y="170"/>
                      </a:cxn>
                      <a:cxn ang="0">
                        <a:pos x="2" y="216"/>
                      </a:cxn>
                      <a:cxn ang="0">
                        <a:pos x="0" y="240"/>
                      </a:cxn>
                      <a:cxn ang="0">
                        <a:pos x="4" y="282"/>
                      </a:cxn>
                      <a:cxn ang="0">
                        <a:pos x="14" y="322"/>
                      </a:cxn>
                      <a:cxn ang="0">
                        <a:pos x="32" y="358"/>
                      </a:cxn>
                      <a:cxn ang="0">
                        <a:pos x="54" y="390"/>
                      </a:cxn>
                      <a:cxn ang="0">
                        <a:pos x="54" y="390"/>
                      </a:cxn>
                      <a:cxn ang="0">
                        <a:pos x="232" y="612"/>
                      </a:cxn>
                      <a:cxn ang="0">
                        <a:pos x="236" y="616"/>
                      </a:cxn>
                      <a:cxn ang="0">
                        <a:pos x="240" y="618"/>
                      </a:cxn>
                      <a:cxn ang="0">
                        <a:pos x="250" y="612"/>
                      </a:cxn>
                      <a:cxn ang="0">
                        <a:pos x="428" y="390"/>
                      </a:cxn>
                      <a:cxn ang="0">
                        <a:pos x="428" y="390"/>
                      </a:cxn>
                      <a:cxn ang="0">
                        <a:pos x="440" y="374"/>
                      </a:cxn>
                      <a:cxn ang="0">
                        <a:pos x="460" y="340"/>
                      </a:cxn>
                      <a:cxn ang="0">
                        <a:pos x="472" y="302"/>
                      </a:cxn>
                      <a:cxn ang="0">
                        <a:pos x="480" y="262"/>
                      </a:cxn>
                      <a:cxn ang="0">
                        <a:pos x="480" y="240"/>
                      </a:cxn>
                      <a:cxn ang="0">
                        <a:pos x="240" y="548"/>
                      </a:cxn>
                      <a:cxn ang="0">
                        <a:pos x="92" y="362"/>
                      </a:cxn>
                      <a:cxn ang="0">
                        <a:pos x="90" y="360"/>
                      </a:cxn>
                      <a:cxn ang="0">
                        <a:pos x="72" y="334"/>
                      </a:cxn>
                      <a:cxn ang="0">
                        <a:pos x="60" y="304"/>
                      </a:cxn>
                      <a:cxn ang="0">
                        <a:pos x="52" y="274"/>
                      </a:cxn>
                      <a:cxn ang="0">
                        <a:pos x="48" y="240"/>
                      </a:cxn>
                      <a:cxn ang="0">
                        <a:pos x="50" y="222"/>
                      </a:cxn>
                      <a:cxn ang="0">
                        <a:pos x="58" y="184"/>
                      </a:cxn>
                      <a:cxn ang="0">
                        <a:pos x="72" y="150"/>
                      </a:cxn>
                      <a:cxn ang="0">
                        <a:pos x="92" y="118"/>
                      </a:cxn>
                      <a:cxn ang="0">
                        <a:pos x="118" y="92"/>
                      </a:cxn>
                      <a:cxn ang="0">
                        <a:pos x="150" y="72"/>
                      </a:cxn>
                      <a:cxn ang="0">
                        <a:pos x="184" y="58"/>
                      </a:cxn>
                      <a:cxn ang="0">
                        <a:pos x="222" y="50"/>
                      </a:cxn>
                      <a:cxn ang="0">
                        <a:pos x="240" y="48"/>
                      </a:cxn>
                      <a:cxn ang="0">
                        <a:pos x="280" y="52"/>
                      </a:cxn>
                      <a:cxn ang="0">
                        <a:pos x="316" y="64"/>
                      </a:cxn>
                      <a:cxn ang="0">
                        <a:pos x="348" y="82"/>
                      </a:cxn>
                      <a:cxn ang="0">
                        <a:pos x="376" y="106"/>
                      </a:cxn>
                      <a:cxn ang="0">
                        <a:pos x="400" y="134"/>
                      </a:cxn>
                      <a:cxn ang="0">
                        <a:pos x="418" y="166"/>
                      </a:cxn>
                      <a:cxn ang="0">
                        <a:pos x="428" y="202"/>
                      </a:cxn>
                      <a:cxn ang="0">
                        <a:pos x="432" y="240"/>
                      </a:cxn>
                      <a:cxn ang="0">
                        <a:pos x="432" y="258"/>
                      </a:cxn>
                      <a:cxn ang="0">
                        <a:pos x="426" y="288"/>
                      </a:cxn>
                      <a:cxn ang="0">
                        <a:pos x="416" y="320"/>
                      </a:cxn>
                      <a:cxn ang="0">
                        <a:pos x="400" y="348"/>
                      </a:cxn>
                      <a:cxn ang="0">
                        <a:pos x="390" y="362"/>
                      </a:cxn>
                    </a:cxnLst>
                    <a:rect l="0" t="0" r="r" b="b"/>
                    <a:pathLst>
                      <a:path w="480" h="618">
                        <a:moveTo>
                          <a:pt x="480" y="240"/>
                        </a:moveTo>
                        <a:lnTo>
                          <a:pt x="480" y="240"/>
                        </a:lnTo>
                        <a:lnTo>
                          <a:pt x="480" y="216"/>
                        </a:lnTo>
                        <a:lnTo>
                          <a:pt x="476" y="192"/>
                        </a:lnTo>
                        <a:lnTo>
                          <a:pt x="470" y="170"/>
                        </a:lnTo>
                        <a:lnTo>
                          <a:pt x="462" y="148"/>
                        </a:lnTo>
                        <a:lnTo>
                          <a:pt x="452" y="126"/>
                        </a:lnTo>
                        <a:lnTo>
                          <a:pt x="440" y="106"/>
                        </a:lnTo>
                        <a:lnTo>
                          <a:pt x="426" y="88"/>
                        </a:lnTo>
                        <a:lnTo>
                          <a:pt x="410" y="70"/>
                        </a:lnTo>
                        <a:lnTo>
                          <a:pt x="394" y="56"/>
                        </a:lnTo>
                        <a:lnTo>
                          <a:pt x="374" y="42"/>
                        </a:lnTo>
                        <a:lnTo>
                          <a:pt x="356" y="30"/>
                        </a:lnTo>
                        <a:lnTo>
                          <a:pt x="334" y="20"/>
                        </a:lnTo>
                        <a:lnTo>
                          <a:pt x="312" y="12"/>
                        </a:lnTo>
                        <a:lnTo>
                          <a:pt x="290" y="6"/>
                        </a:lnTo>
                        <a:lnTo>
                          <a:pt x="266" y="2"/>
                        </a:lnTo>
                        <a:lnTo>
                          <a:pt x="240" y="0"/>
                        </a:lnTo>
                        <a:lnTo>
                          <a:pt x="240" y="0"/>
                        </a:lnTo>
                        <a:lnTo>
                          <a:pt x="216" y="2"/>
                        </a:lnTo>
                        <a:lnTo>
                          <a:pt x="192" y="6"/>
                        </a:lnTo>
                        <a:lnTo>
                          <a:pt x="170" y="12"/>
                        </a:lnTo>
                        <a:lnTo>
                          <a:pt x="148" y="20"/>
                        </a:lnTo>
                        <a:lnTo>
                          <a:pt x="126" y="30"/>
                        </a:lnTo>
                        <a:lnTo>
                          <a:pt x="106" y="42"/>
                        </a:lnTo>
                        <a:lnTo>
                          <a:pt x="88" y="56"/>
                        </a:lnTo>
                        <a:lnTo>
                          <a:pt x="72" y="70"/>
                        </a:lnTo>
                        <a:lnTo>
                          <a:pt x="56" y="88"/>
                        </a:lnTo>
                        <a:lnTo>
                          <a:pt x="42" y="106"/>
                        </a:lnTo>
                        <a:lnTo>
                          <a:pt x="30" y="126"/>
                        </a:lnTo>
                        <a:lnTo>
                          <a:pt x="20" y="148"/>
                        </a:lnTo>
                        <a:lnTo>
                          <a:pt x="12" y="170"/>
                        </a:lnTo>
                        <a:lnTo>
                          <a:pt x="6" y="192"/>
                        </a:lnTo>
                        <a:lnTo>
                          <a:pt x="2" y="216"/>
                        </a:lnTo>
                        <a:lnTo>
                          <a:pt x="0" y="240"/>
                        </a:lnTo>
                        <a:lnTo>
                          <a:pt x="0" y="240"/>
                        </a:lnTo>
                        <a:lnTo>
                          <a:pt x="2" y="262"/>
                        </a:lnTo>
                        <a:lnTo>
                          <a:pt x="4" y="282"/>
                        </a:lnTo>
                        <a:lnTo>
                          <a:pt x="8" y="302"/>
                        </a:lnTo>
                        <a:lnTo>
                          <a:pt x="14" y="322"/>
                        </a:lnTo>
                        <a:lnTo>
                          <a:pt x="22" y="340"/>
                        </a:lnTo>
                        <a:lnTo>
                          <a:pt x="32" y="358"/>
                        </a:lnTo>
                        <a:lnTo>
                          <a:pt x="42" y="374"/>
                        </a:lnTo>
                        <a:lnTo>
                          <a:pt x="54" y="390"/>
                        </a:lnTo>
                        <a:lnTo>
                          <a:pt x="54" y="390"/>
                        </a:lnTo>
                        <a:lnTo>
                          <a:pt x="54" y="390"/>
                        </a:lnTo>
                        <a:lnTo>
                          <a:pt x="54" y="390"/>
                        </a:lnTo>
                        <a:lnTo>
                          <a:pt x="232" y="612"/>
                        </a:lnTo>
                        <a:lnTo>
                          <a:pt x="232" y="612"/>
                        </a:lnTo>
                        <a:lnTo>
                          <a:pt x="236" y="616"/>
                        </a:lnTo>
                        <a:lnTo>
                          <a:pt x="240" y="618"/>
                        </a:lnTo>
                        <a:lnTo>
                          <a:pt x="240" y="618"/>
                        </a:lnTo>
                        <a:lnTo>
                          <a:pt x="246" y="616"/>
                        </a:lnTo>
                        <a:lnTo>
                          <a:pt x="250" y="612"/>
                        </a:lnTo>
                        <a:lnTo>
                          <a:pt x="250" y="612"/>
                        </a:lnTo>
                        <a:lnTo>
                          <a:pt x="428" y="390"/>
                        </a:lnTo>
                        <a:lnTo>
                          <a:pt x="428" y="390"/>
                        </a:lnTo>
                        <a:lnTo>
                          <a:pt x="428" y="390"/>
                        </a:lnTo>
                        <a:lnTo>
                          <a:pt x="428" y="390"/>
                        </a:lnTo>
                        <a:lnTo>
                          <a:pt x="440" y="374"/>
                        </a:lnTo>
                        <a:lnTo>
                          <a:pt x="450" y="358"/>
                        </a:lnTo>
                        <a:lnTo>
                          <a:pt x="460" y="340"/>
                        </a:lnTo>
                        <a:lnTo>
                          <a:pt x="466" y="322"/>
                        </a:lnTo>
                        <a:lnTo>
                          <a:pt x="472" y="302"/>
                        </a:lnTo>
                        <a:lnTo>
                          <a:pt x="478" y="282"/>
                        </a:lnTo>
                        <a:lnTo>
                          <a:pt x="480" y="262"/>
                        </a:lnTo>
                        <a:lnTo>
                          <a:pt x="480" y="240"/>
                        </a:lnTo>
                        <a:lnTo>
                          <a:pt x="480" y="240"/>
                        </a:lnTo>
                        <a:close/>
                        <a:moveTo>
                          <a:pt x="390" y="362"/>
                        </a:moveTo>
                        <a:lnTo>
                          <a:pt x="240" y="548"/>
                        </a:lnTo>
                        <a:lnTo>
                          <a:pt x="94" y="364"/>
                        </a:lnTo>
                        <a:lnTo>
                          <a:pt x="92" y="362"/>
                        </a:lnTo>
                        <a:lnTo>
                          <a:pt x="90" y="360"/>
                        </a:lnTo>
                        <a:lnTo>
                          <a:pt x="90" y="360"/>
                        </a:lnTo>
                        <a:lnTo>
                          <a:pt x="82" y="348"/>
                        </a:lnTo>
                        <a:lnTo>
                          <a:pt x="72" y="334"/>
                        </a:lnTo>
                        <a:lnTo>
                          <a:pt x="66" y="320"/>
                        </a:lnTo>
                        <a:lnTo>
                          <a:pt x="60" y="304"/>
                        </a:lnTo>
                        <a:lnTo>
                          <a:pt x="54" y="288"/>
                        </a:lnTo>
                        <a:lnTo>
                          <a:pt x="52" y="274"/>
                        </a:lnTo>
                        <a:lnTo>
                          <a:pt x="50" y="258"/>
                        </a:lnTo>
                        <a:lnTo>
                          <a:pt x="48" y="240"/>
                        </a:lnTo>
                        <a:lnTo>
                          <a:pt x="48" y="240"/>
                        </a:lnTo>
                        <a:lnTo>
                          <a:pt x="50" y="222"/>
                        </a:lnTo>
                        <a:lnTo>
                          <a:pt x="52" y="202"/>
                        </a:lnTo>
                        <a:lnTo>
                          <a:pt x="58" y="184"/>
                        </a:lnTo>
                        <a:lnTo>
                          <a:pt x="64" y="166"/>
                        </a:lnTo>
                        <a:lnTo>
                          <a:pt x="72" y="150"/>
                        </a:lnTo>
                        <a:lnTo>
                          <a:pt x="82" y="134"/>
                        </a:lnTo>
                        <a:lnTo>
                          <a:pt x="92" y="118"/>
                        </a:lnTo>
                        <a:lnTo>
                          <a:pt x="106" y="106"/>
                        </a:lnTo>
                        <a:lnTo>
                          <a:pt x="118" y="92"/>
                        </a:lnTo>
                        <a:lnTo>
                          <a:pt x="134" y="82"/>
                        </a:lnTo>
                        <a:lnTo>
                          <a:pt x="150" y="72"/>
                        </a:lnTo>
                        <a:lnTo>
                          <a:pt x="166" y="64"/>
                        </a:lnTo>
                        <a:lnTo>
                          <a:pt x="184" y="58"/>
                        </a:lnTo>
                        <a:lnTo>
                          <a:pt x="202" y="52"/>
                        </a:lnTo>
                        <a:lnTo>
                          <a:pt x="222" y="50"/>
                        </a:lnTo>
                        <a:lnTo>
                          <a:pt x="240" y="48"/>
                        </a:lnTo>
                        <a:lnTo>
                          <a:pt x="240" y="48"/>
                        </a:lnTo>
                        <a:lnTo>
                          <a:pt x="260" y="50"/>
                        </a:lnTo>
                        <a:lnTo>
                          <a:pt x="280" y="52"/>
                        </a:lnTo>
                        <a:lnTo>
                          <a:pt x="298" y="58"/>
                        </a:lnTo>
                        <a:lnTo>
                          <a:pt x="316" y="64"/>
                        </a:lnTo>
                        <a:lnTo>
                          <a:pt x="332" y="72"/>
                        </a:lnTo>
                        <a:lnTo>
                          <a:pt x="348" y="82"/>
                        </a:lnTo>
                        <a:lnTo>
                          <a:pt x="362" y="92"/>
                        </a:lnTo>
                        <a:lnTo>
                          <a:pt x="376" y="106"/>
                        </a:lnTo>
                        <a:lnTo>
                          <a:pt x="388" y="118"/>
                        </a:lnTo>
                        <a:lnTo>
                          <a:pt x="400" y="134"/>
                        </a:lnTo>
                        <a:lnTo>
                          <a:pt x="410" y="150"/>
                        </a:lnTo>
                        <a:lnTo>
                          <a:pt x="418" y="166"/>
                        </a:lnTo>
                        <a:lnTo>
                          <a:pt x="424" y="184"/>
                        </a:lnTo>
                        <a:lnTo>
                          <a:pt x="428" y="202"/>
                        </a:lnTo>
                        <a:lnTo>
                          <a:pt x="432" y="222"/>
                        </a:lnTo>
                        <a:lnTo>
                          <a:pt x="432" y="240"/>
                        </a:lnTo>
                        <a:lnTo>
                          <a:pt x="432" y="240"/>
                        </a:lnTo>
                        <a:lnTo>
                          <a:pt x="432" y="258"/>
                        </a:lnTo>
                        <a:lnTo>
                          <a:pt x="430" y="274"/>
                        </a:lnTo>
                        <a:lnTo>
                          <a:pt x="426" y="288"/>
                        </a:lnTo>
                        <a:lnTo>
                          <a:pt x="422" y="304"/>
                        </a:lnTo>
                        <a:lnTo>
                          <a:pt x="416" y="320"/>
                        </a:lnTo>
                        <a:lnTo>
                          <a:pt x="408" y="334"/>
                        </a:lnTo>
                        <a:lnTo>
                          <a:pt x="400" y="348"/>
                        </a:lnTo>
                        <a:lnTo>
                          <a:pt x="390" y="360"/>
                        </a:lnTo>
                        <a:lnTo>
                          <a:pt x="390" y="362"/>
                        </a:lnTo>
                        <a:close/>
                      </a:path>
                    </a:pathLst>
                  </a:custGeom>
                  <a:solidFill>
                    <a:schemeClr val="tx2"/>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dirty="0"/>
                  </a:p>
                </p:txBody>
              </p:sp>
              <p:sp>
                <p:nvSpPr>
                  <p:cNvPr id="33" name="Freeform 115"/>
                  <p:cNvSpPr>
                    <a:spLocks/>
                  </p:cNvSpPr>
                  <p:nvPr/>
                </p:nvSpPr>
                <p:spPr bwMode="auto">
                  <a:xfrm>
                    <a:off x="2421092" y="1878167"/>
                    <a:ext cx="529915" cy="529915"/>
                  </a:xfrm>
                  <a:custGeom>
                    <a:avLst/>
                    <a:gdLst/>
                    <a:ahLst/>
                    <a:cxnLst>
                      <a:cxn ang="0">
                        <a:pos x="84" y="0"/>
                      </a:cxn>
                      <a:cxn ang="0">
                        <a:pos x="84" y="0"/>
                      </a:cxn>
                      <a:cxn ang="0">
                        <a:pos x="102" y="2"/>
                      </a:cxn>
                      <a:cxn ang="0">
                        <a:pos x="118" y="8"/>
                      </a:cxn>
                      <a:cxn ang="0">
                        <a:pos x="132" y="16"/>
                      </a:cxn>
                      <a:cxn ang="0">
                        <a:pos x="144" y="26"/>
                      </a:cxn>
                      <a:cxn ang="0">
                        <a:pos x="154" y="38"/>
                      </a:cxn>
                      <a:cxn ang="0">
                        <a:pos x="162" y="52"/>
                      </a:cxn>
                      <a:cxn ang="0">
                        <a:pos x="168" y="68"/>
                      </a:cxn>
                      <a:cxn ang="0">
                        <a:pos x="168" y="84"/>
                      </a:cxn>
                      <a:cxn ang="0">
                        <a:pos x="168" y="84"/>
                      </a:cxn>
                      <a:cxn ang="0">
                        <a:pos x="168" y="102"/>
                      </a:cxn>
                      <a:cxn ang="0">
                        <a:pos x="162" y="118"/>
                      </a:cxn>
                      <a:cxn ang="0">
                        <a:pos x="154" y="132"/>
                      </a:cxn>
                      <a:cxn ang="0">
                        <a:pos x="144" y="144"/>
                      </a:cxn>
                      <a:cxn ang="0">
                        <a:pos x="132" y="154"/>
                      </a:cxn>
                      <a:cxn ang="0">
                        <a:pos x="118" y="162"/>
                      </a:cxn>
                      <a:cxn ang="0">
                        <a:pos x="102" y="166"/>
                      </a:cxn>
                      <a:cxn ang="0">
                        <a:pos x="84" y="168"/>
                      </a:cxn>
                      <a:cxn ang="0">
                        <a:pos x="84" y="168"/>
                      </a:cxn>
                      <a:cxn ang="0">
                        <a:pos x="68" y="166"/>
                      </a:cxn>
                      <a:cxn ang="0">
                        <a:pos x="52" y="162"/>
                      </a:cxn>
                      <a:cxn ang="0">
                        <a:pos x="38" y="154"/>
                      </a:cxn>
                      <a:cxn ang="0">
                        <a:pos x="26" y="144"/>
                      </a:cxn>
                      <a:cxn ang="0">
                        <a:pos x="16" y="132"/>
                      </a:cxn>
                      <a:cxn ang="0">
                        <a:pos x="8" y="118"/>
                      </a:cxn>
                      <a:cxn ang="0">
                        <a:pos x="2" y="102"/>
                      </a:cxn>
                      <a:cxn ang="0">
                        <a:pos x="0" y="84"/>
                      </a:cxn>
                      <a:cxn ang="0">
                        <a:pos x="0" y="84"/>
                      </a:cxn>
                      <a:cxn ang="0">
                        <a:pos x="2" y="68"/>
                      </a:cxn>
                      <a:cxn ang="0">
                        <a:pos x="8" y="52"/>
                      </a:cxn>
                      <a:cxn ang="0">
                        <a:pos x="16" y="38"/>
                      </a:cxn>
                      <a:cxn ang="0">
                        <a:pos x="26" y="26"/>
                      </a:cxn>
                      <a:cxn ang="0">
                        <a:pos x="38" y="16"/>
                      </a:cxn>
                      <a:cxn ang="0">
                        <a:pos x="52" y="8"/>
                      </a:cxn>
                      <a:cxn ang="0">
                        <a:pos x="68" y="2"/>
                      </a:cxn>
                      <a:cxn ang="0">
                        <a:pos x="84" y="0"/>
                      </a:cxn>
                      <a:cxn ang="0">
                        <a:pos x="84" y="0"/>
                      </a:cxn>
                    </a:cxnLst>
                    <a:rect l="0" t="0" r="r" b="b"/>
                    <a:pathLst>
                      <a:path w="168" h="168">
                        <a:moveTo>
                          <a:pt x="84" y="0"/>
                        </a:moveTo>
                        <a:lnTo>
                          <a:pt x="84" y="0"/>
                        </a:lnTo>
                        <a:lnTo>
                          <a:pt x="102" y="2"/>
                        </a:lnTo>
                        <a:lnTo>
                          <a:pt x="118" y="8"/>
                        </a:lnTo>
                        <a:lnTo>
                          <a:pt x="132" y="16"/>
                        </a:lnTo>
                        <a:lnTo>
                          <a:pt x="144" y="26"/>
                        </a:lnTo>
                        <a:lnTo>
                          <a:pt x="154" y="38"/>
                        </a:lnTo>
                        <a:lnTo>
                          <a:pt x="162" y="52"/>
                        </a:lnTo>
                        <a:lnTo>
                          <a:pt x="168" y="68"/>
                        </a:lnTo>
                        <a:lnTo>
                          <a:pt x="168" y="84"/>
                        </a:lnTo>
                        <a:lnTo>
                          <a:pt x="168" y="84"/>
                        </a:lnTo>
                        <a:lnTo>
                          <a:pt x="168" y="102"/>
                        </a:lnTo>
                        <a:lnTo>
                          <a:pt x="162" y="118"/>
                        </a:lnTo>
                        <a:lnTo>
                          <a:pt x="154" y="132"/>
                        </a:lnTo>
                        <a:lnTo>
                          <a:pt x="144" y="144"/>
                        </a:lnTo>
                        <a:lnTo>
                          <a:pt x="132" y="154"/>
                        </a:lnTo>
                        <a:lnTo>
                          <a:pt x="118" y="162"/>
                        </a:lnTo>
                        <a:lnTo>
                          <a:pt x="102" y="166"/>
                        </a:lnTo>
                        <a:lnTo>
                          <a:pt x="84" y="168"/>
                        </a:lnTo>
                        <a:lnTo>
                          <a:pt x="84" y="168"/>
                        </a:lnTo>
                        <a:lnTo>
                          <a:pt x="68" y="166"/>
                        </a:lnTo>
                        <a:lnTo>
                          <a:pt x="52" y="162"/>
                        </a:lnTo>
                        <a:lnTo>
                          <a:pt x="38" y="154"/>
                        </a:lnTo>
                        <a:lnTo>
                          <a:pt x="26" y="144"/>
                        </a:lnTo>
                        <a:lnTo>
                          <a:pt x="16" y="132"/>
                        </a:lnTo>
                        <a:lnTo>
                          <a:pt x="8" y="118"/>
                        </a:lnTo>
                        <a:lnTo>
                          <a:pt x="2" y="102"/>
                        </a:lnTo>
                        <a:lnTo>
                          <a:pt x="0" y="84"/>
                        </a:lnTo>
                        <a:lnTo>
                          <a:pt x="0" y="84"/>
                        </a:lnTo>
                        <a:lnTo>
                          <a:pt x="2" y="68"/>
                        </a:lnTo>
                        <a:lnTo>
                          <a:pt x="8" y="52"/>
                        </a:lnTo>
                        <a:lnTo>
                          <a:pt x="16" y="38"/>
                        </a:lnTo>
                        <a:lnTo>
                          <a:pt x="26" y="26"/>
                        </a:lnTo>
                        <a:lnTo>
                          <a:pt x="38" y="16"/>
                        </a:lnTo>
                        <a:lnTo>
                          <a:pt x="52" y="8"/>
                        </a:lnTo>
                        <a:lnTo>
                          <a:pt x="68" y="2"/>
                        </a:lnTo>
                        <a:lnTo>
                          <a:pt x="84" y="0"/>
                        </a:lnTo>
                        <a:lnTo>
                          <a:pt x="84" y="0"/>
                        </a:lnTo>
                        <a:close/>
                      </a:path>
                    </a:pathLst>
                  </a:custGeom>
                  <a:solidFill>
                    <a:schemeClr val="tx2"/>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a:p>
                </p:txBody>
              </p:sp>
            </p:grpSp>
          </p:grpSp>
          <p:sp>
            <p:nvSpPr>
              <p:cNvPr id="37" name="文本框 36"/>
              <p:cNvSpPr txBox="1"/>
              <p:nvPr/>
            </p:nvSpPr>
            <p:spPr>
              <a:xfrm>
                <a:off x="7317657" y="1277243"/>
                <a:ext cx="385264" cy="443859"/>
              </a:xfrm>
              <a:prstGeom prst="rect">
                <a:avLst/>
              </a:prstGeom>
              <a:noFill/>
            </p:spPr>
            <p:txBody>
              <a:bodyPr wrap="square" rtlCol="0" anchor="ctr">
                <a:spAutoFit/>
              </a:bodyPr>
              <a:lstStyle/>
              <a:p>
                <a:pPr algn="ctr"/>
                <a:r>
                  <a:rPr lang="zh-TW" altLang="en-US" sz="2000" b="1" dirty="0" smtClean="0">
                    <a:solidFill>
                      <a:schemeClr val="bg1"/>
                    </a:solidFill>
                    <a:latin typeface="華康儷中黑外字集" panose="020B0509000000000000" pitchFamily="49" charset="-120"/>
                    <a:ea typeface="華康儷中黑外字集" panose="020B0509000000000000" pitchFamily="49" charset="-120"/>
                  </a:rPr>
                  <a:t>四</a:t>
                </a:r>
                <a:endParaRPr lang="zh-CN" altLang="en-US" sz="2000" b="1" dirty="0">
                  <a:solidFill>
                    <a:schemeClr val="bg1"/>
                  </a:solidFill>
                  <a:latin typeface="華康儷中黑外字集" panose="020B0509000000000000" pitchFamily="49" charset="-120"/>
                  <a:ea typeface="華康儷中黑外字集" panose="020B0509000000000000" pitchFamily="49" charset="-120"/>
                </a:endParaRPr>
              </a:p>
            </p:txBody>
          </p:sp>
        </p:grpSp>
        <p:sp>
          <p:nvSpPr>
            <p:cNvPr id="41" name="矩形 40"/>
            <p:cNvSpPr/>
            <p:nvPr/>
          </p:nvSpPr>
          <p:spPr>
            <a:xfrm>
              <a:off x="585445" y="3665812"/>
              <a:ext cx="1243059" cy="400110"/>
            </a:xfrm>
            <a:prstGeom prst="rect">
              <a:avLst/>
            </a:prstGeom>
          </p:spPr>
          <p:txBody>
            <a:bodyPr wrap="square">
              <a:spAutoFit/>
            </a:bodyPr>
            <a:lstStyle/>
            <a:p>
              <a:r>
                <a:rPr lang="zh-TW" altLang="zh-TW" sz="2000" b="1" dirty="0">
                  <a:solidFill>
                    <a:schemeClr val="tx2"/>
                  </a:solidFill>
                  <a:latin typeface="華康儷中黑外字集" panose="020B0509000000000000" pitchFamily="49" charset="-120"/>
                  <a:ea typeface="華康儷中黑外字集" panose="020B0509000000000000" pitchFamily="49" charset="-120"/>
                </a:rPr>
                <a:t>輔導協作</a:t>
              </a:r>
              <a:endParaRPr lang="zh-CN" altLang="en-US" sz="2000" b="1" dirty="0">
                <a:solidFill>
                  <a:schemeClr val="tx2"/>
                </a:solidFill>
                <a:latin typeface="華康儷中黑外字集" panose="020B0509000000000000" pitchFamily="49" charset="-120"/>
                <a:ea typeface="華康儷中黑外字集" panose="020B0509000000000000" pitchFamily="49" charset="-120"/>
              </a:endParaRPr>
            </a:p>
          </p:txBody>
        </p:sp>
        <p:sp>
          <p:nvSpPr>
            <p:cNvPr id="49" name="燕尾形 6"/>
            <p:cNvSpPr/>
            <p:nvPr/>
          </p:nvSpPr>
          <p:spPr>
            <a:xfrm>
              <a:off x="5282087" y="2988011"/>
              <a:ext cx="1114565" cy="440988"/>
            </a:xfrm>
            <a:prstGeom prst="chevr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endParaRPr>
            </a:p>
          </p:txBody>
        </p:sp>
        <p:grpSp>
          <p:nvGrpSpPr>
            <p:cNvPr id="52" name="组合 20"/>
            <p:cNvGrpSpPr/>
            <p:nvPr/>
          </p:nvGrpSpPr>
          <p:grpSpPr>
            <a:xfrm>
              <a:off x="5532556" y="2247104"/>
              <a:ext cx="538713" cy="869876"/>
              <a:chOff x="7201980" y="1209491"/>
              <a:chExt cx="592810" cy="964990"/>
            </a:xfrm>
          </p:grpSpPr>
          <p:grpSp>
            <p:nvGrpSpPr>
              <p:cNvPr id="53" name="组 28"/>
              <p:cNvGrpSpPr/>
              <p:nvPr/>
            </p:nvGrpSpPr>
            <p:grpSpPr>
              <a:xfrm>
                <a:off x="7201980" y="1209491"/>
                <a:ext cx="592810" cy="964990"/>
                <a:chOff x="1396857" y="1361891"/>
                <a:chExt cx="592810" cy="964990"/>
              </a:xfrm>
            </p:grpSpPr>
            <p:sp>
              <p:nvSpPr>
                <p:cNvPr id="55" name="椭圆 29"/>
                <p:cNvSpPr/>
                <p:nvPr/>
              </p:nvSpPr>
              <p:spPr>
                <a:xfrm flipV="1">
                  <a:off x="1622621" y="2185741"/>
                  <a:ext cx="141138" cy="14114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56" name="组 30"/>
                <p:cNvGrpSpPr/>
                <p:nvPr/>
              </p:nvGrpSpPr>
              <p:grpSpPr>
                <a:xfrm>
                  <a:off x="1396857" y="1361891"/>
                  <a:ext cx="592810" cy="763243"/>
                  <a:chOff x="2305050" y="1762125"/>
                  <a:chExt cx="762000" cy="981075"/>
                </a:xfrm>
                <a:solidFill>
                  <a:schemeClr val="accent6"/>
                </a:solidFill>
              </p:grpSpPr>
              <p:sp>
                <p:nvSpPr>
                  <p:cNvPr id="57" name="Freeform 114"/>
                  <p:cNvSpPr>
                    <a:spLocks noEditPoints="1"/>
                  </p:cNvSpPr>
                  <p:nvPr/>
                </p:nvSpPr>
                <p:spPr bwMode="auto">
                  <a:xfrm>
                    <a:off x="2305050" y="1762125"/>
                    <a:ext cx="762000" cy="981075"/>
                  </a:xfrm>
                  <a:custGeom>
                    <a:avLst/>
                    <a:gdLst/>
                    <a:ahLst/>
                    <a:cxnLst>
                      <a:cxn ang="0">
                        <a:pos x="480" y="240"/>
                      </a:cxn>
                      <a:cxn ang="0">
                        <a:pos x="476" y="192"/>
                      </a:cxn>
                      <a:cxn ang="0">
                        <a:pos x="462" y="148"/>
                      </a:cxn>
                      <a:cxn ang="0">
                        <a:pos x="440" y="106"/>
                      </a:cxn>
                      <a:cxn ang="0">
                        <a:pos x="410" y="70"/>
                      </a:cxn>
                      <a:cxn ang="0">
                        <a:pos x="374" y="42"/>
                      </a:cxn>
                      <a:cxn ang="0">
                        <a:pos x="334" y="20"/>
                      </a:cxn>
                      <a:cxn ang="0">
                        <a:pos x="290" y="6"/>
                      </a:cxn>
                      <a:cxn ang="0">
                        <a:pos x="240" y="0"/>
                      </a:cxn>
                      <a:cxn ang="0">
                        <a:pos x="216" y="2"/>
                      </a:cxn>
                      <a:cxn ang="0">
                        <a:pos x="170" y="12"/>
                      </a:cxn>
                      <a:cxn ang="0">
                        <a:pos x="126" y="30"/>
                      </a:cxn>
                      <a:cxn ang="0">
                        <a:pos x="88" y="56"/>
                      </a:cxn>
                      <a:cxn ang="0">
                        <a:pos x="56" y="88"/>
                      </a:cxn>
                      <a:cxn ang="0">
                        <a:pos x="30" y="126"/>
                      </a:cxn>
                      <a:cxn ang="0">
                        <a:pos x="12" y="170"/>
                      </a:cxn>
                      <a:cxn ang="0">
                        <a:pos x="2" y="216"/>
                      </a:cxn>
                      <a:cxn ang="0">
                        <a:pos x="0" y="240"/>
                      </a:cxn>
                      <a:cxn ang="0">
                        <a:pos x="4" y="282"/>
                      </a:cxn>
                      <a:cxn ang="0">
                        <a:pos x="14" y="322"/>
                      </a:cxn>
                      <a:cxn ang="0">
                        <a:pos x="32" y="358"/>
                      </a:cxn>
                      <a:cxn ang="0">
                        <a:pos x="54" y="390"/>
                      </a:cxn>
                      <a:cxn ang="0">
                        <a:pos x="54" y="390"/>
                      </a:cxn>
                      <a:cxn ang="0">
                        <a:pos x="232" y="612"/>
                      </a:cxn>
                      <a:cxn ang="0">
                        <a:pos x="236" y="616"/>
                      </a:cxn>
                      <a:cxn ang="0">
                        <a:pos x="240" y="618"/>
                      </a:cxn>
                      <a:cxn ang="0">
                        <a:pos x="250" y="612"/>
                      </a:cxn>
                      <a:cxn ang="0">
                        <a:pos x="428" y="390"/>
                      </a:cxn>
                      <a:cxn ang="0">
                        <a:pos x="428" y="390"/>
                      </a:cxn>
                      <a:cxn ang="0">
                        <a:pos x="440" y="374"/>
                      </a:cxn>
                      <a:cxn ang="0">
                        <a:pos x="460" y="340"/>
                      </a:cxn>
                      <a:cxn ang="0">
                        <a:pos x="472" y="302"/>
                      </a:cxn>
                      <a:cxn ang="0">
                        <a:pos x="480" y="262"/>
                      </a:cxn>
                      <a:cxn ang="0">
                        <a:pos x="480" y="240"/>
                      </a:cxn>
                      <a:cxn ang="0">
                        <a:pos x="240" y="548"/>
                      </a:cxn>
                      <a:cxn ang="0">
                        <a:pos x="92" y="362"/>
                      </a:cxn>
                      <a:cxn ang="0">
                        <a:pos x="90" y="360"/>
                      </a:cxn>
                      <a:cxn ang="0">
                        <a:pos x="72" y="334"/>
                      </a:cxn>
                      <a:cxn ang="0">
                        <a:pos x="60" y="304"/>
                      </a:cxn>
                      <a:cxn ang="0">
                        <a:pos x="52" y="274"/>
                      </a:cxn>
                      <a:cxn ang="0">
                        <a:pos x="48" y="240"/>
                      </a:cxn>
                      <a:cxn ang="0">
                        <a:pos x="50" y="222"/>
                      </a:cxn>
                      <a:cxn ang="0">
                        <a:pos x="58" y="184"/>
                      </a:cxn>
                      <a:cxn ang="0">
                        <a:pos x="72" y="150"/>
                      </a:cxn>
                      <a:cxn ang="0">
                        <a:pos x="92" y="118"/>
                      </a:cxn>
                      <a:cxn ang="0">
                        <a:pos x="118" y="92"/>
                      </a:cxn>
                      <a:cxn ang="0">
                        <a:pos x="150" y="72"/>
                      </a:cxn>
                      <a:cxn ang="0">
                        <a:pos x="184" y="58"/>
                      </a:cxn>
                      <a:cxn ang="0">
                        <a:pos x="222" y="50"/>
                      </a:cxn>
                      <a:cxn ang="0">
                        <a:pos x="240" y="48"/>
                      </a:cxn>
                      <a:cxn ang="0">
                        <a:pos x="280" y="52"/>
                      </a:cxn>
                      <a:cxn ang="0">
                        <a:pos x="316" y="64"/>
                      </a:cxn>
                      <a:cxn ang="0">
                        <a:pos x="348" y="82"/>
                      </a:cxn>
                      <a:cxn ang="0">
                        <a:pos x="376" y="106"/>
                      </a:cxn>
                      <a:cxn ang="0">
                        <a:pos x="400" y="134"/>
                      </a:cxn>
                      <a:cxn ang="0">
                        <a:pos x="418" y="166"/>
                      </a:cxn>
                      <a:cxn ang="0">
                        <a:pos x="428" y="202"/>
                      </a:cxn>
                      <a:cxn ang="0">
                        <a:pos x="432" y="240"/>
                      </a:cxn>
                      <a:cxn ang="0">
                        <a:pos x="432" y="258"/>
                      </a:cxn>
                      <a:cxn ang="0">
                        <a:pos x="426" y="288"/>
                      </a:cxn>
                      <a:cxn ang="0">
                        <a:pos x="416" y="320"/>
                      </a:cxn>
                      <a:cxn ang="0">
                        <a:pos x="400" y="348"/>
                      </a:cxn>
                      <a:cxn ang="0">
                        <a:pos x="390" y="362"/>
                      </a:cxn>
                    </a:cxnLst>
                    <a:rect l="0" t="0" r="r" b="b"/>
                    <a:pathLst>
                      <a:path w="480" h="618">
                        <a:moveTo>
                          <a:pt x="480" y="240"/>
                        </a:moveTo>
                        <a:lnTo>
                          <a:pt x="480" y="240"/>
                        </a:lnTo>
                        <a:lnTo>
                          <a:pt x="480" y="216"/>
                        </a:lnTo>
                        <a:lnTo>
                          <a:pt x="476" y="192"/>
                        </a:lnTo>
                        <a:lnTo>
                          <a:pt x="470" y="170"/>
                        </a:lnTo>
                        <a:lnTo>
                          <a:pt x="462" y="148"/>
                        </a:lnTo>
                        <a:lnTo>
                          <a:pt x="452" y="126"/>
                        </a:lnTo>
                        <a:lnTo>
                          <a:pt x="440" y="106"/>
                        </a:lnTo>
                        <a:lnTo>
                          <a:pt x="426" y="88"/>
                        </a:lnTo>
                        <a:lnTo>
                          <a:pt x="410" y="70"/>
                        </a:lnTo>
                        <a:lnTo>
                          <a:pt x="394" y="56"/>
                        </a:lnTo>
                        <a:lnTo>
                          <a:pt x="374" y="42"/>
                        </a:lnTo>
                        <a:lnTo>
                          <a:pt x="356" y="30"/>
                        </a:lnTo>
                        <a:lnTo>
                          <a:pt x="334" y="20"/>
                        </a:lnTo>
                        <a:lnTo>
                          <a:pt x="312" y="12"/>
                        </a:lnTo>
                        <a:lnTo>
                          <a:pt x="290" y="6"/>
                        </a:lnTo>
                        <a:lnTo>
                          <a:pt x="266" y="2"/>
                        </a:lnTo>
                        <a:lnTo>
                          <a:pt x="240" y="0"/>
                        </a:lnTo>
                        <a:lnTo>
                          <a:pt x="240" y="0"/>
                        </a:lnTo>
                        <a:lnTo>
                          <a:pt x="216" y="2"/>
                        </a:lnTo>
                        <a:lnTo>
                          <a:pt x="192" y="6"/>
                        </a:lnTo>
                        <a:lnTo>
                          <a:pt x="170" y="12"/>
                        </a:lnTo>
                        <a:lnTo>
                          <a:pt x="148" y="20"/>
                        </a:lnTo>
                        <a:lnTo>
                          <a:pt x="126" y="30"/>
                        </a:lnTo>
                        <a:lnTo>
                          <a:pt x="106" y="42"/>
                        </a:lnTo>
                        <a:lnTo>
                          <a:pt x="88" y="56"/>
                        </a:lnTo>
                        <a:lnTo>
                          <a:pt x="72" y="70"/>
                        </a:lnTo>
                        <a:lnTo>
                          <a:pt x="56" y="88"/>
                        </a:lnTo>
                        <a:lnTo>
                          <a:pt x="42" y="106"/>
                        </a:lnTo>
                        <a:lnTo>
                          <a:pt x="30" y="126"/>
                        </a:lnTo>
                        <a:lnTo>
                          <a:pt x="20" y="148"/>
                        </a:lnTo>
                        <a:lnTo>
                          <a:pt x="12" y="170"/>
                        </a:lnTo>
                        <a:lnTo>
                          <a:pt x="6" y="192"/>
                        </a:lnTo>
                        <a:lnTo>
                          <a:pt x="2" y="216"/>
                        </a:lnTo>
                        <a:lnTo>
                          <a:pt x="0" y="240"/>
                        </a:lnTo>
                        <a:lnTo>
                          <a:pt x="0" y="240"/>
                        </a:lnTo>
                        <a:lnTo>
                          <a:pt x="2" y="262"/>
                        </a:lnTo>
                        <a:lnTo>
                          <a:pt x="4" y="282"/>
                        </a:lnTo>
                        <a:lnTo>
                          <a:pt x="8" y="302"/>
                        </a:lnTo>
                        <a:lnTo>
                          <a:pt x="14" y="322"/>
                        </a:lnTo>
                        <a:lnTo>
                          <a:pt x="22" y="340"/>
                        </a:lnTo>
                        <a:lnTo>
                          <a:pt x="32" y="358"/>
                        </a:lnTo>
                        <a:lnTo>
                          <a:pt x="42" y="374"/>
                        </a:lnTo>
                        <a:lnTo>
                          <a:pt x="54" y="390"/>
                        </a:lnTo>
                        <a:lnTo>
                          <a:pt x="54" y="390"/>
                        </a:lnTo>
                        <a:lnTo>
                          <a:pt x="54" y="390"/>
                        </a:lnTo>
                        <a:lnTo>
                          <a:pt x="54" y="390"/>
                        </a:lnTo>
                        <a:lnTo>
                          <a:pt x="232" y="612"/>
                        </a:lnTo>
                        <a:lnTo>
                          <a:pt x="232" y="612"/>
                        </a:lnTo>
                        <a:lnTo>
                          <a:pt x="236" y="616"/>
                        </a:lnTo>
                        <a:lnTo>
                          <a:pt x="240" y="618"/>
                        </a:lnTo>
                        <a:lnTo>
                          <a:pt x="240" y="618"/>
                        </a:lnTo>
                        <a:lnTo>
                          <a:pt x="246" y="616"/>
                        </a:lnTo>
                        <a:lnTo>
                          <a:pt x="250" y="612"/>
                        </a:lnTo>
                        <a:lnTo>
                          <a:pt x="250" y="612"/>
                        </a:lnTo>
                        <a:lnTo>
                          <a:pt x="428" y="390"/>
                        </a:lnTo>
                        <a:lnTo>
                          <a:pt x="428" y="390"/>
                        </a:lnTo>
                        <a:lnTo>
                          <a:pt x="428" y="390"/>
                        </a:lnTo>
                        <a:lnTo>
                          <a:pt x="428" y="390"/>
                        </a:lnTo>
                        <a:lnTo>
                          <a:pt x="440" y="374"/>
                        </a:lnTo>
                        <a:lnTo>
                          <a:pt x="450" y="358"/>
                        </a:lnTo>
                        <a:lnTo>
                          <a:pt x="460" y="340"/>
                        </a:lnTo>
                        <a:lnTo>
                          <a:pt x="466" y="322"/>
                        </a:lnTo>
                        <a:lnTo>
                          <a:pt x="472" y="302"/>
                        </a:lnTo>
                        <a:lnTo>
                          <a:pt x="478" y="282"/>
                        </a:lnTo>
                        <a:lnTo>
                          <a:pt x="480" y="262"/>
                        </a:lnTo>
                        <a:lnTo>
                          <a:pt x="480" y="240"/>
                        </a:lnTo>
                        <a:lnTo>
                          <a:pt x="480" y="240"/>
                        </a:lnTo>
                        <a:close/>
                        <a:moveTo>
                          <a:pt x="390" y="362"/>
                        </a:moveTo>
                        <a:lnTo>
                          <a:pt x="240" y="548"/>
                        </a:lnTo>
                        <a:lnTo>
                          <a:pt x="94" y="364"/>
                        </a:lnTo>
                        <a:lnTo>
                          <a:pt x="92" y="362"/>
                        </a:lnTo>
                        <a:lnTo>
                          <a:pt x="90" y="360"/>
                        </a:lnTo>
                        <a:lnTo>
                          <a:pt x="90" y="360"/>
                        </a:lnTo>
                        <a:lnTo>
                          <a:pt x="82" y="348"/>
                        </a:lnTo>
                        <a:lnTo>
                          <a:pt x="72" y="334"/>
                        </a:lnTo>
                        <a:lnTo>
                          <a:pt x="66" y="320"/>
                        </a:lnTo>
                        <a:lnTo>
                          <a:pt x="60" y="304"/>
                        </a:lnTo>
                        <a:lnTo>
                          <a:pt x="54" y="288"/>
                        </a:lnTo>
                        <a:lnTo>
                          <a:pt x="52" y="274"/>
                        </a:lnTo>
                        <a:lnTo>
                          <a:pt x="50" y="258"/>
                        </a:lnTo>
                        <a:lnTo>
                          <a:pt x="48" y="240"/>
                        </a:lnTo>
                        <a:lnTo>
                          <a:pt x="48" y="240"/>
                        </a:lnTo>
                        <a:lnTo>
                          <a:pt x="50" y="222"/>
                        </a:lnTo>
                        <a:lnTo>
                          <a:pt x="52" y="202"/>
                        </a:lnTo>
                        <a:lnTo>
                          <a:pt x="58" y="184"/>
                        </a:lnTo>
                        <a:lnTo>
                          <a:pt x="64" y="166"/>
                        </a:lnTo>
                        <a:lnTo>
                          <a:pt x="72" y="150"/>
                        </a:lnTo>
                        <a:lnTo>
                          <a:pt x="82" y="134"/>
                        </a:lnTo>
                        <a:lnTo>
                          <a:pt x="92" y="118"/>
                        </a:lnTo>
                        <a:lnTo>
                          <a:pt x="106" y="106"/>
                        </a:lnTo>
                        <a:lnTo>
                          <a:pt x="118" y="92"/>
                        </a:lnTo>
                        <a:lnTo>
                          <a:pt x="134" y="82"/>
                        </a:lnTo>
                        <a:lnTo>
                          <a:pt x="150" y="72"/>
                        </a:lnTo>
                        <a:lnTo>
                          <a:pt x="166" y="64"/>
                        </a:lnTo>
                        <a:lnTo>
                          <a:pt x="184" y="58"/>
                        </a:lnTo>
                        <a:lnTo>
                          <a:pt x="202" y="52"/>
                        </a:lnTo>
                        <a:lnTo>
                          <a:pt x="222" y="50"/>
                        </a:lnTo>
                        <a:lnTo>
                          <a:pt x="240" y="48"/>
                        </a:lnTo>
                        <a:lnTo>
                          <a:pt x="240" y="48"/>
                        </a:lnTo>
                        <a:lnTo>
                          <a:pt x="260" y="50"/>
                        </a:lnTo>
                        <a:lnTo>
                          <a:pt x="280" y="52"/>
                        </a:lnTo>
                        <a:lnTo>
                          <a:pt x="298" y="58"/>
                        </a:lnTo>
                        <a:lnTo>
                          <a:pt x="316" y="64"/>
                        </a:lnTo>
                        <a:lnTo>
                          <a:pt x="332" y="72"/>
                        </a:lnTo>
                        <a:lnTo>
                          <a:pt x="348" y="82"/>
                        </a:lnTo>
                        <a:lnTo>
                          <a:pt x="362" y="92"/>
                        </a:lnTo>
                        <a:lnTo>
                          <a:pt x="376" y="106"/>
                        </a:lnTo>
                        <a:lnTo>
                          <a:pt x="388" y="118"/>
                        </a:lnTo>
                        <a:lnTo>
                          <a:pt x="400" y="134"/>
                        </a:lnTo>
                        <a:lnTo>
                          <a:pt x="410" y="150"/>
                        </a:lnTo>
                        <a:lnTo>
                          <a:pt x="418" y="166"/>
                        </a:lnTo>
                        <a:lnTo>
                          <a:pt x="424" y="184"/>
                        </a:lnTo>
                        <a:lnTo>
                          <a:pt x="428" y="202"/>
                        </a:lnTo>
                        <a:lnTo>
                          <a:pt x="432" y="222"/>
                        </a:lnTo>
                        <a:lnTo>
                          <a:pt x="432" y="240"/>
                        </a:lnTo>
                        <a:lnTo>
                          <a:pt x="432" y="240"/>
                        </a:lnTo>
                        <a:lnTo>
                          <a:pt x="432" y="258"/>
                        </a:lnTo>
                        <a:lnTo>
                          <a:pt x="430" y="274"/>
                        </a:lnTo>
                        <a:lnTo>
                          <a:pt x="426" y="288"/>
                        </a:lnTo>
                        <a:lnTo>
                          <a:pt x="422" y="304"/>
                        </a:lnTo>
                        <a:lnTo>
                          <a:pt x="416" y="320"/>
                        </a:lnTo>
                        <a:lnTo>
                          <a:pt x="408" y="334"/>
                        </a:lnTo>
                        <a:lnTo>
                          <a:pt x="400" y="348"/>
                        </a:lnTo>
                        <a:lnTo>
                          <a:pt x="390" y="360"/>
                        </a:lnTo>
                        <a:lnTo>
                          <a:pt x="390" y="362"/>
                        </a:lnTo>
                        <a:close/>
                      </a:path>
                    </a:pathLst>
                  </a:custGeom>
                  <a:solidFill>
                    <a:srgbClr val="FF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dirty="0"/>
                  </a:p>
                </p:txBody>
              </p:sp>
              <p:sp>
                <p:nvSpPr>
                  <p:cNvPr id="58" name="Freeform 115"/>
                  <p:cNvSpPr>
                    <a:spLocks/>
                  </p:cNvSpPr>
                  <p:nvPr/>
                </p:nvSpPr>
                <p:spPr bwMode="auto">
                  <a:xfrm>
                    <a:off x="2421092" y="1878167"/>
                    <a:ext cx="529915" cy="529915"/>
                  </a:xfrm>
                  <a:custGeom>
                    <a:avLst/>
                    <a:gdLst/>
                    <a:ahLst/>
                    <a:cxnLst>
                      <a:cxn ang="0">
                        <a:pos x="84" y="0"/>
                      </a:cxn>
                      <a:cxn ang="0">
                        <a:pos x="84" y="0"/>
                      </a:cxn>
                      <a:cxn ang="0">
                        <a:pos x="102" y="2"/>
                      </a:cxn>
                      <a:cxn ang="0">
                        <a:pos x="118" y="8"/>
                      </a:cxn>
                      <a:cxn ang="0">
                        <a:pos x="132" y="16"/>
                      </a:cxn>
                      <a:cxn ang="0">
                        <a:pos x="144" y="26"/>
                      </a:cxn>
                      <a:cxn ang="0">
                        <a:pos x="154" y="38"/>
                      </a:cxn>
                      <a:cxn ang="0">
                        <a:pos x="162" y="52"/>
                      </a:cxn>
                      <a:cxn ang="0">
                        <a:pos x="168" y="68"/>
                      </a:cxn>
                      <a:cxn ang="0">
                        <a:pos x="168" y="84"/>
                      </a:cxn>
                      <a:cxn ang="0">
                        <a:pos x="168" y="84"/>
                      </a:cxn>
                      <a:cxn ang="0">
                        <a:pos x="168" y="102"/>
                      </a:cxn>
                      <a:cxn ang="0">
                        <a:pos x="162" y="118"/>
                      </a:cxn>
                      <a:cxn ang="0">
                        <a:pos x="154" y="132"/>
                      </a:cxn>
                      <a:cxn ang="0">
                        <a:pos x="144" y="144"/>
                      </a:cxn>
                      <a:cxn ang="0">
                        <a:pos x="132" y="154"/>
                      </a:cxn>
                      <a:cxn ang="0">
                        <a:pos x="118" y="162"/>
                      </a:cxn>
                      <a:cxn ang="0">
                        <a:pos x="102" y="166"/>
                      </a:cxn>
                      <a:cxn ang="0">
                        <a:pos x="84" y="168"/>
                      </a:cxn>
                      <a:cxn ang="0">
                        <a:pos x="84" y="168"/>
                      </a:cxn>
                      <a:cxn ang="0">
                        <a:pos x="68" y="166"/>
                      </a:cxn>
                      <a:cxn ang="0">
                        <a:pos x="52" y="162"/>
                      </a:cxn>
                      <a:cxn ang="0">
                        <a:pos x="38" y="154"/>
                      </a:cxn>
                      <a:cxn ang="0">
                        <a:pos x="26" y="144"/>
                      </a:cxn>
                      <a:cxn ang="0">
                        <a:pos x="16" y="132"/>
                      </a:cxn>
                      <a:cxn ang="0">
                        <a:pos x="8" y="118"/>
                      </a:cxn>
                      <a:cxn ang="0">
                        <a:pos x="2" y="102"/>
                      </a:cxn>
                      <a:cxn ang="0">
                        <a:pos x="0" y="84"/>
                      </a:cxn>
                      <a:cxn ang="0">
                        <a:pos x="0" y="84"/>
                      </a:cxn>
                      <a:cxn ang="0">
                        <a:pos x="2" y="68"/>
                      </a:cxn>
                      <a:cxn ang="0">
                        <a:pos x="8" y="52"/>
                      </a:cxn>
                      <a:cxn ang="0">
                        <a:pos x="16" y="38"/>
                      </a:cxn>
                      <a:cxn ang="0">
                        <a:pos x="26" y="26"/>
                      </a:cxn>
                      <a:cxn ang="0">
                        <a:pos x="38" y="16"/>
                      </a:cxn>
                      <a:cxn ang="0">
                        <a:pos x="52" y="8"/>
                      </a:cxn>
                      <a:cxn ang="0">
                        <a:pos x="68" y="2"/>
                      </a:cxn>
                      <a:cxn ang="0">
                        <a:pos x="84" y="0"/>
                      </a:cxn>
                      <a:cxn ang="0">
                        <a:pos x="84" y="0"/>
                      </a:cxn>
                    </a:cxnLst>
                    <a:rect l="0" t="0" r="r" b="b"/>
                    <a:pathLst>
                      <a:path w="168" h="168">
                        <a:moveTo>
                          <a:pt x="84" y="0"/>
                        </a:moveTo>
                        <a:lnTo>
                          <a:pt x="84" y="0"/>
                        </a:lnTo>
                        <a:lnTo>
                          <a:pt x="102" y="2"/>
                        </a:lnTo>
                        <a:lnTo>
                          <a:pt x="118" y="8"/>
                        </a:lnTo>
                        <a:lnTo>
                          <a:pt x="132" y="16"/>
                        </a:lnTo>
                        <a:lnTo>
                          <a:pt x="144" y="26"/>
                        </a:lnTo>
                        <a:lnTo>
                          <a:pt x="154" y="38"/>
                        </a:lnTo>
                        <a:lnTo>
                          <a:pt x="162" y="52"/>
                        </a:lnTo>
                        <a:lnTo>
                          <a:pt x="168" y="68"/>
                        </a:lnTo>
                        <a:lnTo>
                          <a:pt x="168" y="84"/>
                        </a:lnTo>
                        <a:lnTo>
                          <a:pt x="168" y="84"/>
                        </a:lnTo>
                        <a:lnTo>
                          <a:pt x="168" y="102"/>
                        </a:lnTo>
                        <a:lnTo>
                          <a:pt x="162" y="118"/>
                        </a:lnTo>
                        <a:lnTo>
                          <a:pt x="154" y="132"/>
                        </a:lnTo>
                        <a:lnTo>
                          <a:pt x="144" y="144"/>
                        </a:lnTo>
                        <a:lnTo>
                          <a:pt x="132" y="154"/>
                        </a:lnTo>
                        <a:lnTo>
                          <a:pt x="118" y="162"/>
                        </a:lnTo>
                        <a:lnTo>
                          <a:pt x="102" y="166"/>
                        </a:lnTo>
                        <a:lnTo>
                          <a:pt x="84" y="168"/>
                        </a:lnTo>
                        <a:lnTo>
                          <a:pt x="84" y="168"/>
                        </a:lnTo>
                        <a:lnTo>
                          <a:pt x="68" y="166"/>
                        </a:lnTo>
                        <a:lnTo>
                          <a:pt x="52" y="162"/>
                        </a:lnTo>
                        <a:lnTo>
                          <a:pt x="38" y="154"/>
                        </a:lnTo>
                        <a:lnTo>
                          <a:pt x="26" y="144"/>
                        </a:lnTo>
                        <a:lnTo>
                          <a:pt x="16" y="132"/>
                        </a:lnTo>
                        <a:lnTo>
                          <a:pt x="8" y="118"/>
                        </a:lnTo>
                        <a:lnTo>
                          <a:pt x="2" y="102"/>
                        </a:lnTo>
                        <a:lnTo>
                          <a:pt x="0" y="84"/>
                        </a:lnTo>
                        <a:lnTo>
                          <a:pt x="0" y="84"/>
                        </a:lnTo>
                        <a:lnTo>
                          <a:pt x="2" y="68"/>
                        </a:lnTo>
                        <a:lnTo>
                          <a:pt x="8" y="52"/>
                        </a:lnTo>
                        <a:lnTo>
                          <a:pt x="16" y="38"/>
                        </a:lnTo>
                        <a:lnTo>
                          <a:pt x="26" y="26"/>
                        </a:lnTo>
                        <a:lnTo>
                          <a:pt x="38" y="16"/>
                        </a:lnTo>
                        <a:lnTo>
                          <a:pt x="52" y="8"/>
                        </a:lnTo>
                        <a:lnTo>
                          <a:pt x="68" y="2"/>
                        </a:lnTo>
                        <a:lnTo>
                          <a:pt x="84" y="0"/>
                        </a:lnTo>
                        <a:lnTo>
                          <a:pt x="84" y="0"/>
                        </a:lnTo>
                        <a:close/>
                      </a:path>
                    </a:pathLst>
                  </a:custGeom>
                  <a:solidFill>
                    <a:schemeClr val="tx2"/>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a:p>
                </p:txBody>
              </p:sp>
            </p:grpSp>
          </p:grpSp>
          <p:sp>
            <p:nvSpPr>
              <p:cNvPr id="54" name="文本框 36"/>
              <p:cNvSpPr txBox="1"/>
              <p:nvPr/>
            </p:nvSpPr>
            <p:spPr>
              <a:xfrm>
                <a:off x="7317657" y="1277243"/>
                <a:ext cx="385264" cy="443859"/>
              </a:xfrm>
              <a:prstGeom prst="rect">
                <a:avLst/>
              </a:prstGeom>
              <a:noFill/>
            </p:spPr>
            <p:txBody>
              <a:bodyPr wrap="square" rtlCol="0" anchor="ctr">
                <a:spAutoFit/>
              </a:bodyPr>
              <a:lstStyle/>
              <a:p>
                <a:pPr algn="ctr"/>
                <a:r>
                  <a:rPr lang="zh-TW" altLang="en-US" sz="2000" b="1" dirty="0" smtClean="0">
                    <a:solidFill>
                      <a:schemeClr val="bg1"/>
                    </a:solidFill>
                    <a:latin typeface="華康儷中黑外字集" panose="020B0509000000000000" pitchFamily="49" charset="-120"/>
                    <a:ea typeface="華康儷中黑外字集" panose="020B0509000000000000" pitchFamily="49" charset="-120"/>
                  </a:rPr>
                  <a:t>五</a:t>
                </a:r>
                <a:endParaRPr lang="zh-CN" altLang="en-US" sz="2000" b="1" dirty="0">
                  <a:solidFill>
                    <a:schemeClr val="bg1"/>
                  </a:solidFill>
                  <a:latin typeface="華康儷中黑外字集" panose="020B0509000000000000" pitchFamily="49" charset="-120"/>
                  <a:ea typeface="華康儷中黑外字集" panose="020B0509000000000000" pitchFamily="49" charset="-120"/>
                </a:endParaRPr>
              </a:p>
            </p:txBody>
          </p:sp>
        </p:grpSp>
        <p:sp>
          <p:nvSpPr>
            <p:cNvPr id="61" name="燕尾形 6"/>
            <p:cNvSpPr/>
            <p:nvPr/>
          </p:nvSpPr>
          <p:spPr>
            <a:xfrm>
              <a:off x="6362996" y="2979107"/>
              <a:ext cx="1114565" cy="440988"/>
            </a:xfrm>
            <a:prstGeom prst="chevron">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endParaRPr>
            </a:p>
          </p:txBody>
        </p:sp>
        <p:grpSp>
          <p:nvGrpSpPr>
            <p:cNvPr id="62" name="组合 20"/>
            <p:cNvGrpSpPr/>
            <p:nvPr/>
          </p:nvGrpSpPr>
          <p:grpSpPr>
            <a:xfrm>
              <a:off x="6613465" y="2238202"/>
              <a:ext cx="538713" cy="869877"/>
              <a:chOff x="7201980" y="1209491"/>
              <a:chExt cx="592810" cy="964990"/>
            </a:xfrm>
          </p:grpSpPr>
          <p:grpSp>
            <p:nvGrpSpPr>
              <p:cNvPr id="63" name="组 28"/>
              <p:cNvGrpSpPr/>
              <p:nvPr/>
            </p:nvGrpSpPr>
            <p:grpSpPr>
              <a:xfrm>
                <a:off x="7201980" y="1209491"/>
                <a:ext cx="592810" cy="964990"/>
                <a:chOff x="1396857" y="1361891"/>
                <a:chExt cx="592810" cy="964990"/>
              </a:xfrm>
            </p:grpSpPr>
            <p:sp>
              <p:nvSpPr>
                <p:cNvPr id="65" name="椭圆 29"/>
                <p:cNvSpPr/>
                <p:nvPr/>
              </p:nvSpPr>
              <p:spPr>
                <a:xfrm flipV="1">
                  <a:off x="1622621" y="2185741"/>
                  <a:ext cx="141138" cy="14114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66" name="组 30"/>
                <p:cNvGrpSpPr/>
                <p:nvPr/>
              </p:nvGrpSpPr>
              <p:grpSpPr>
                <a:xfrm>
                  <a:off x="1396857" y="1361891"/>
                  <a:ext cx="592810" cy="763243"/>
                  <a:chOff x="2305050" y="1762125"/>
                  <a:chExt cx="762000" cy="981075"/>
                </a:xfrm>
                <a:solidFill>
                  <a:schemeClr val="accent6"/>
                </a:solidFill>
              </p:grpSpPr>
              <p:sp>
                <p:nvSpPr>
                  <p:cNvPr id="67" name="Freeform 114"/>
                  <p:cNvSpPr>
                    <a:spLocks noEditPoints="1"/>
                  </p:cNvSpPr>
                  <p:nvPr/>
                </p:nvSpPr>
                <p:spPr bwMode="auto">
                  <a:xfrm>
                    <a:off x="2305050" y="1762125"/>
                    <a:ext cx="762000" cy="981075"/>
                  </a:xfrm>
                  <a:custGeom>
                    <a:avLst/>
                    <a:gdLst/>
                    <a:ahLst/>
                    <a:cxnLst>
                      <a:cxn ang="0">
                        <a:pos x="480" y="240"/>
                      </a:cxn>
                      <a:cxn ang="0">
                        <a:pos x="476" y="192"/>
                      </a:cxn>
                      <a:cxn ang="0">
                        <a:pos x="462" y="148"/>
                      </a:cxn>
                      <a:cxn ang="0">
                        <a:pos x="440" y="106"/>
                      </a:cxn>
                      <a:cxn ang="0">
                        <a:pos x="410" y="70"/>
                      </a:cxn>
                      <a:cxn ang="0">
                        <a:pos x="374" y="42"/>
                      </a:cxn>
                      <a:cxn ang="0">
                        <a:pos x="334" y="20"/>
                      </a:cxn>
                      <a:cxn ang="0">
                        <a:pos x="290" y="6"/>
                      </a:cxn>
                      <a:cxn ang="0">
                        <a:pos x="240" y="0"/>
                      </a:cxn>
                      <a:cxn ang="0">
                        <a:pos x="216" y="2"/>
                      </a:cxn>
                      <a:cxn ang="0">
                        <a:pos x="170" y="12"/>
                      </a:cxn>
                      <a:cxn ang="0">
                        <a:pos x="126" y="30"/>
                      </a:cxn>
                      <a:cxn ang="0">
                        <a:pos x="88" y="56"/>
                      </a:cxn>
                      <a:cxn ang="0">
                        <a:pos x="56" y="88"/>
                      </a:cxn>
                      <a:cxn ang="0">
                        <a:pos x="30" y="126"/>
                      </a:cxn>
                      <a:cxn ang="0">
                        <a:pos x="12" y="170"/>
                      </a:cxn>
                      <a:cxn ang="0">
                        <a:pos x="2" y="216"/>
                      </a:cxn>
                      <a:cxn ang="0">
                        <a:pos x="0" y="240"/>
                      </a:cxn>
                      <a:cxn ang="0">
                        <a:pos x="4" y="282"/>
                      </a:cxn>
                      <a:cxn ang="0">
                        <a:pos x="14" y="322"/>
                      </a:cxn>
                      <a:cxn ang="0">
                        <a:pos x="32" y="358"/>
                      </a:cxn>
                      <a:cxn ang="0">
                        <a:pos x="54" y="390"/>
                      </a:cxn>
                      <a:cxn ang="0">
                        <a:pos x="54" y="390"/>
                      </a:cxn>
                      <a:cxn ang="0">
                        <a:pos x="232" y="612"/>
                      </a:cxn>
                      <a:cxn ang="0">
                        <a:pos x="236" y="616"/>
                      </a:cxn>
                      <a:cxn ang="0">
                        <a:pos x="240" y="618"/>
                      </a:cxn>
                      <a:cxn ang="0">
                        <a:pos x="250" y="612"/>
                      </a:cxn>
                      <a:cxn ang="0">
                        <a:pos x="428" y="390"/>
                      </a:cxn>
                      <a:cxn ang="0">
                        <a:pos x="428" y="390"/>
                      </a:cxn>
                      <a:cxn ang="0">
                        <a:pos x="440" y="374"/>
                      </a:cxn>
                      <a:cxn ang="0">
                        <a:pos x="460" y="340"/>
                      </a:cxn>
                      <a:cxn ang="0">
                        <a:pos x="472" y="302"/>
                      </a:cxn>
                      <a:cxn ang="0">
                        <a:pos x="480" y="262"/>
                      </a:cxn>
                      <a:cxn ang="0">
                        <a:pos x="480" y="240"/>
                      </a:cxn>
                      <a:cxn ang="0">
                        <a:pos x="240" y="548"/>
                      </a:cxn>
                      <a:cxn ang="0">
                        <a:pos x="92" y="362"/>
                      </a:cxn>
                      <a:cxn ang="0">
                        <a:pos x="90" y="360"/>
                      </a:cxn>
                      <a:cxn ang="0">
                        <a:pos x="72" y="334"/>
                      </a:cxn>
                      <a:cxn ang="0">
                        <a:pos x="60" y="304"/>
                      </a:cxn>
                      <a:cxn ang="0">
                        <a:pos x="52" y="274"/>
                      </a:cxn>
                      <a:cxn ang="0">
                        <a:pos x="48" y="240"/>
                      </a:cxn>
                      <a:cxn ang="0">
                        <a:pos x="50" y="222"/>
                      </a:cxn>
                      <a:cxn ang="0">
                        <a:pos x="58" y="184"/>
                      </a:cxn>
                      <a:cxn ang="0">
                        <a:pos x="72" y="150"/>
                      </a:cxn>
                      <a:cxn ang="0">
                        <a:pos x="92" y="118"/>
                      </a:cxn>
                      <a:cxn ang="0">
                        <a:pos x="118" y="92"/>
                      </a:cxn>
                      <a:cxn ang="0">
                        <a:pos x="150" y="72"/>
                      </a:cxn>
                      <a:cxn ang="0">
                        <a:pos x="184" y="58"/>
                      </a:cxn>
                      <a:cxn ang="0">
                        <a:pos x="222" y="50"/>
                      </a:cxn>
                      <a:cxn ang="0">
                        <a:pos x="240" y="48"/>
                      </a:cxn>
                      <a:cxn ang="0">
                        <a:pos x="280" y="52"/>
                      </a:cxn>
                      <a:cxn ang="0">
                        <a:pos x="316" y="64"/>
                      </a:cxn>
                      <a:cxn ang="0">
                        <a:pos x="348" y="82"/>
                      </a:cxn>
                      <a:cxn ang="0">
                        <a:pos x="376" y="106"/>
                      </a:cxn>
                      <a:cxn ang="0">
                        <a:pos x="400" y="134"/>
                      </a:cxn>
                      <a:cxn ang="0">
                        <a:pos x="418" y="166"/>
                      </a:cxn>
                      <a:cxn ang="0">
                        <a:pos x="428" y="202"/>
                      </a:cxn>
                      <a:cxn ang="0">
                        <a:pos x="432" y="240"/>
                      </a:cxn>
                      <a:cxn ang="0">
                        <a:pos x="432" y="258"/>
                      </a:cxn>
                      <a:cxn ang="0">
                        <a:pos x="426" y="288"/>
                      </a:cxn>
                      <a:cxn ang="0">
                        <a:pos x="416" y="320"/>
                      </a:cxn>
                      <a:cxn ang="0">
                        <a:pos x="400" y="348"/>
                      </a:cxn>
                      <a:cxn ang="0">
                        <a:pos x="390" y="362"/>
                      </a:cxn>
                    </a:cxnLst>
                    <a:rect l="0" t="0" r="r" b="b"/>
                    <a:pathLst>
                      <a:path w="480" h="618">
                        <a:moveTo>
                          <a:pt x="480" y="240"/>
                        </a:moveTo>
                        <a:lnTo>
                          <a:pt x="480" y="240"/>
                        </a:lnTo>
                        <a:lnTo>
                          <a:pt x="480" y="216"/>
                        </a:lnTo>
                        <a:lnTo>
                          <a:pt x="476" y="192"/>
                        </a:lnTo>
                        <a:lnTo>
                          <a:pt x="470" y="170"/>
                        </a:lnTo>
                        <a:lnTo>
                          <a:pt x="462" y="148"/>
                        </a:lnTo>
                        <a:lnTo>
                          <a:pt x="452" y="126"/>
                        </a:lnTo>
                        <a:lnTo>
                          <a:pt x="440" y="106"/>
                        </a:lnTo>
                        <a:lnTo>
                          <a:pt x="426" y="88"/>
                        </a:lnTo>
                        <a:lnTo>
                          <a:pt x="410" y="70"/>
                        </a:lnTo>
                        <a:lnTo>
                          <a:pt x="394" y="56"/>
                        </a:lnTo>
                        <a:lnTo>
                          <a:pt x="374" y="42"/>
                        </a:lnTo>
                        <a:lnTo>
                          <a:pt x="356" y="30"/>
                        </a:lnTo>
                        <a:lnTo>
                          <a:pt x="334" y="20"/>
                        </a:lnTo>
                        <a:lnTo>
                          <a:pt x="312" y="12"/>
                        </a:lnTo>
                        <a:lnTo>
                          <a:pt x="290" y="6"/>
                        </a:lnTo>
                        <a:lnTo>
                          <a:pt x="266" y="2"/>
                        </a:lnTo>
                        <a:lnTo>
                          <a:pt x="240" y="0"/>
                        </a:lnTo>
                        <a:lnTo>
                          <a:pt x="240" y="0"/>
                        </a:lnTo>
                        <a:lnTo>
                          <a:pt x="216" y="2"/>
                        </a:lnTo>
                        <a:lnTo>
                          <a:pt x="192" y="6"/>
                        </a:lnTo>
                        <a:lnTo>
                          <a:pt x="170" y="12"/>
                        </a:lnTo>
                        <a:lnTo>
                          <a:pt x="148" y="20"/>
                        </a:lnTo>
                        <a:lnTo>
                          <a:pt x="126" y="30"/>
                        </a:lnTo>
                        <a:lnTo>
                          <a:pt x="106" y="42"/>
                        </a:lnTo>
                        <a:lnTo>
                          <a:pt x="88" y="56"/>
                        </a:lnTo>
                        <a:lnTo>
                          <a:pt x="72" y="70"/>
                        </a:lnTo>
                        <a:lnTo>
                          <a:pt x="56" y="88"/>
                        </a:lnTo>
                        <a:lnTo>
                          <a:pt x="42" y="106"/>
                        </a:lnTo>
                        <a:lnTo>
                          <a:pt x="30" y="126"/>
                        </a:lnTo>
                        <a:lnTo>
                          <a:pt x="20" y="148"/>
                        </a:lnTo>
                        <a:lnTo>
                          <a:pt x="12" y="170"/>
                        </a:lnTo>
                        <a:lnTo>
                          <a:pt x="6" y="192"/>
                        </a:lnTo>
                        <a:lnTo>
                          <a:pt x="2" y="216"/>
                        </a:lnTo>
                        <a:lnTo>
                          <a:pt x="0" y="240"/>
                        </a:lnTo>
                        <a:lnTo>
                          <a:pt x="0" y="240"/>
                        </a:lnTo>
                        <a:lnTo>
                          <a:pt x="2" y="262"/>
                        </a:lnTo>
                        <a:lnTo>
                          <a:pt x="4" y="282"/>
                        </a:lnTo>
                        <a:lnTo>
                          <a:pt x="8" y="302"/>
                        </a:lnTo>
                        <a:lnTo>
                          <a:pt x="14" y="322"/>
                        </a:lnTo>
                        <a:lnTo>
                          <a:pt x="22" y="340"/>
                        </a:lnTo>
                        <a:lnTo>
                          <a:pt x="32" y="358"/>
                        </a:lnTo>
                        <a:lnTo>
                          <a:pt x="42" y="374"/>
                        </a:lnTo>
                        <a:lnTo>
                          <a:pt x="54" y="390"/>
                        </a:lnTo>
                        <a:lnTo>
                          <a:pt x="54" y="390"/>
                        </a:lnTo>
                        <a:lnTo>
                          <a:pt x="54" y="390"/>
                        </a:lnTo>
                        <a:lnTo>
                          <a:pt x="54" y="390"/>
                        </a:lnTo>
                        <a:lnTo>
                          <a:pt x="232" y="612"/>
                        </a:lnTo>
                        <a:lnTo>
                          <a:pt x="232" y="612"/>
                        </a:lnTo>
                        <a:lnTo>
                          <a:pt x="236" y="616"/>
                        </a:lnTo>
                        <a:lnTo>
                          <a:pt x="240" y="618"/>
                        </a:lnTo>
                        <a:lnTo>
                          <a:pt x="240" y="618"/>
                        </a:lnTo>
                        <a:lnTo>
                          <a:pt x="246" y="616"/>
                        </a:lnTo>
                        <a:lnTo>
                          <a:pt x="250" y="612"/>
                        </a:lnTo>
                        <a:lnTo>
                          <a:pt x="250" y="612"/>
                        </a:lnTo>
                        <a:lnTo>
                          <a:pt x="428" y="390"/>
                        </a:lnTo>
                        <a:lnTo>
                          <a:pt x="428" y="390"/>
                        </a:lnTo>
                        <a:lnTo>
                          <a:pt x="428" y="390"/>
                        </a:lnTo>
                        <a:lnTo>
                          <a:pt x="428" y="390"/>
                        </a:lnTo>
                        <a:lnTo>
                          <a:pt x="440" y="374"/>
                        </a:lnTo>
                        <a:lnTo>
                          <a:pt x="450" y="358"/>
                        </a:lnTo>
                        <a:lnTo>
                          <a:pt x="460" y="340"/>
                        </a:lnTo>
                        <a:lnTo>
                          <a:pt x="466" y="322"/>
                        </a:lnTo>
                        <a:lnTo>
                          <a:pt x="472" y="302"/>
                        </a:lnTo>
                        <a:lnTo>
                          <a:pt x="478" y="282"/>
                        </a:lnTo>
                        <a:lnTo>
                          <a:pt x="480" y="262"/>
                        </a:lnTo>
                        <a:lnTo>
                          <a:pt x="480" y="240"/>
                        </a:lnTo>
                        <a:lnTo>
                          <a:pt x="480" y="240"/>
                        </a:lnTo>
                        <a:close/>
                        <a:moveTo>
                          <a:pt x="390" y="362"/>
                        </a:moveTo>
                        <a:lnTo>
                          <a:pt x="240" y="548"/>
                        </a:lnTo>
                        <a:lnTo>
                          <a:pt x="94" y="364"/>
                        </a:lnTo>
                        <a:lnTo>
                          <a:pt x="92" y="362"/>
                        </a:lnTo>
                        <a:lnTo>
                          <a:pt x="90" y="360"/>
                        </a:lnTo>
                        <a:lnTo>
                          <a:pt x="90" y="360"/>
                        </a:lnTo>
                        <a:lnTo>
                          <a:pt x="82" y="348"/>
                        </a:lnTo>
                        <a:lnTo>
                          <a:pt x="72" y="334"/>
                        </a:lnTo>
                        <a:lnTo>
                          <a:pt x="66" y="320"/>
                        </a:lnTo>
                        <a:lnTo>
                          <a:pt x="60" y="304"/>
                        </a:lnTo>
                        <a:lnTo>
                          <a:pt x="54" y="288"/>
                        </a:lnTo>
                        <a:lnTo>
                          <a:pt x="52" y="274"/>
                        </a:lnTo>
                        <a:lnTo>
                          <a:pt x="50" y="258"/>
                        </a:lnTo>
                        <a:lnTo>
                          <a:pt x="48" y="240"/>
                        </a:lnTo>
                        <a:lnTo>
                          <a:pt x="48" y="240"/>
                        </a:lnTo>
                        <a:lnTo>
                          <a:pt x="50" y="222"/>
                        </a:lnTo>
                        <a:lnTo>
                          <a:pt x="52" y="202"/>
                        </a:lnTo>
                        <a:lnTo>
                          <a:pt x="58" y="184"/>
                        </a:lnTo>
                        <a:lnTo>
                          <a:pt x="64" y="166"/>
                        </a:lnTo>
                        <a:lnTo>
                          <a:pt x="72" y="150"/>
                        </a:lnTo>
                        <a:lnTo>
                          <a:pt x="82" y="134"/>
                        </a:lnTo>
                        <a:lnTo>
                          <a:pt x="92" y="118"/>
                        </a:lnTo>
                        <a:lnTo>
                          <a:pt x="106" y="106"/>
                        </a:lnTo>
                        <a:lnTo>
                          <a:pt x="118" y="92"/>
                        </a:lnTo>
                        <a:lnTo>
                          <a:pt x="134" y="82"/>
                        </a:lnTo>
                        <a:lnTo>
                          <a:pt x="150" y="72"/>
                        </a:lnTo>
                        <a:lnTo>
                          <a:pt x="166" y="64"/>
                        </a:lnTo>
                        <a:lnTo>
                          <a:pt x="184" y="58"/>
                        </a:lnTo>
                        <a:lnTo>
                          <a:pt x="202" y="52"/>
                        </a:lnTo>
                        <a:lnTo>
                          <a:pt x="222" y="50"/>
                        </a:lnTo>
                        <a:lnTo>
                          <a:pt x="240" y="48"/>
                        </a:lnTo>
                        <a:lnTo>
                          <a:pt x="240" y="48"/>
                        </a:lnTo>
                        <a:lnTo>
                          <a:pt x="260" y="50"/>
                        </a:lnTo>
                        <a:lnTo>
                          <a:pt x="280" y="52"/>
                        </a:lnTo>
                        <a:lnTo>
                          <a:pt x="298" y="58"/>
                        </a:lnTo>
                        <a:lnTo>
                          <a:pt x="316" y="64"/>
                        </a:lnTo>
                        <a:lnTo>
                          <a:pt x="332" y="72"/>
                        </a:lnTo>
                        <a:lnTo>
                          <a:pt x="348" y="82"/>
                        </a:lnTo>
                        <a:lnTo>
                          <a:pt x="362" y="92"/>
                        </a:lnTo>
                        <a:lnTo>
                          <a:pt x="376" y="106"/>
                        </a:lnTo>
                        <a:lnTo>
                          <a:pt x="388" y="118"/>
                        </a:lnTo>
                        <a:lnTo>
                          <a:pt x="400" y="134"/>
                        </a:lnTo>
                        <a:lnTo>
                          <a:pt x="410" y="150"/>
                        </a:lnTo>
                        <a:lnTo>
                          <a:pt x="418" y="166"/>
                        </a:lnTo>
                        <a:lnTo>
                          <a:pt x="424" y="184"/>
                        </a:lnTo>
                        <a:lnTo>
                          <a:pt x="428" y="202"/>
                        </a:lnTo>
                        <a:lnTo>
                          <a:pt x="432" y="222"/>
                        </a:lnTo>
                        <a:lnTo>
                          <a:pt x="432" y="240"/>
                        </a:lnTo>
                        <a:lnTo>
                          <a:pt x="432" y="240"/>
                        </a:lnTo>
                        <a:lnTo>
                          <a:pt x="432" y="258"/>
                        </a:lnTo>
                        <a:lnTo>
                          <a:pt x="430" y="274"/>
                        </a:lnTo>
                        <a:lnTo>
                          <a:pt x="426" y="288"/>
                        </a:lnTo>
                        <a:lnTo>
                          <a:pt x="422" y="304"/>
                        </a:lnTo>
                        <a:lnTo>
                          <a:pt x="416" y="320"/>
                        </a:lnTo>
                        <a:lnTo>
                          <a:pt x="408" y="334"/>
                        </a:lnTo>
                        <a:lnTo>
                          <a:pt x="400" y="348"/>
                        </a:lnTo>
                        <a:lnTo>
                          <a:pt x="390" y="360"/>
                        </a:lnTo>
                        <a:lnTo>
                          <a:pt x="390" y="362"/>
                        </a:lnTo>
                        <a:close/>
                      </a:path>
                    </a:pathLst>
                  </a:custGeom>
                  <a:solidFill>
                    <a:srgbClr val="7030A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dirty="0"/>
                  </a:p>
                </p:txBody>
              </p:sp>
              <p:sp>
                <p:nvSpPr>
                  <p:cNvPr id="68" name="Freeform 115"/>
                  <p:cNvSpPr>
                    <a:spLocks/>
                  </p:cNvSpPr>
                  <p:nvPr/>
                </p:nvSpPr>
                <p:spPr bwMode="auto">
                  <a:xfrm>
                    <a:off x="2421092" y="1878167"/>
                    <a:ext cx="529915" cy="529915"/>
                  </a:xfrm>
                  <a:custGeom>
                    <a:avLst/>
                    <a:gdLst/>
                    <a:ahLst/>
                    <a:cxnLst>
                      <a:cxn ang="0">
                        <a:pos x="84" y="0"/>
                      </a:cxn>
                      <a:cxn ang="0">
                        <a:pos x="84" y="0"/>
                      </a:cxn>
                      <a:cxn ang="0">
                        <a:pos x="102" y="2"/>
                      </a:cxn>
                      <a:cxn ang="0">
                        <a:pos x="118" y="8"/>
                      </a:cxn>
                      <a:cxn ang="0">
                        <a:pos x="132" y="16"/>
                      </a:cxn>
                      <a:cxn ang="0">
                        <a:pos x="144" y="26"/>
                      </a:cxn>
                      <a:cxn ang="0">
                        <a:pos x="154" y="38"/>
                      </a:cxn>
                      <a:cxn ang="0">
                        <a:pos x="162" y="52"/>
                      </a:cxn>
                      <a:cxn ang="0">
                        <a:pos x="168" y="68"/>
                      </a:cxn>
                      <a:cxn ang="0">
                        <a:pos x="168" y="84"/>
                      </a:cxn>
                      <a:cxn ang="0">
                        <a:pos x="168" y="84"/>
                      </a:cxn>
                      <a:cxn ang="0">
                        <a:pos x="168" y="102"/>
                      </a:cxn>
                      <a:cxn ang="0">
                        <a:pos x="162" y="118"/>
                      </a:cxn>
                      <a:cxn ang="0">
                        <a:pos x="154" y="132"/>
                      </a:cxn>
                      <a:cxn ang="0">
                        <a:pos x="144" y="144"/>
                      </a:cxn>
                      <a:cxn ang="0">
                        <a:pos x="132" y="154"/>
                      </a:cxn>
                      <a:cxn ang="0">
                        <a:pos x="118" y="162"/>
                      </a:cxn>
                      <a:cxn ang="0">
                        <a:pos x="102" y="166"/>
                      </a:cxn>
                      <a:cxn ang="0">
                        <a:pos x="84" y="168"/>
                      </a:cxn>
                      <a:cxn ang="0">
                        <a:pos x="84" y="168"/>
                      </a:cxn>
                      <a:cxn ang="0">
                        <a:pos x="68" y="166"/>
                      </a:cxn>
                      <a:cxn ang="0">
                        <a:pos x="52" y="162"/>
                      </a:cxn>
                      <a:cxn ang="0">
                        <a:pos x="38" y="154"/>
                      </a:cxn>
                      <a:cxn ang="0">
                        <a:pos x="26" y="144"/>
                      </a:cxn>
                      <a:cxn ang="0">
                        <a:pos x="16" y="132"/>
                      </a:cxn>
                      <a:cxn ang="0">
                        <a:pos x="8" y="118"/>
                      </a:cxn>
                      <a:cxn ang="0">
                        <a:pos x="2" y="102"/>
                      </a:cxn>
                      <a:cxn ang="0">
                        <a:pos x="0" y="84"/>
                      </a:cxn>
                      <a:cxn ang="0">
                        <a:pos x="0" y="84"/>
                      </a:cxn>
                      <a:cxn ang="0">
                        <a:pos x="2" y="68"/>
                      </a:cxn>
                      <a:cxn ang="0">
                        <a:pos x="8" y="52"/>
                      </a:cxn>
                      <a:cxn ang="0">
                        <a:pos x="16" y="38"/>
                      </a:cxn>
                      <a:cxn ang="0">
                        <a:pos x="26" y="26"/>
                      </a:cxn>
                      <a:cxn ang="0">
                        <a:pos x="38" y="16"/>
                      </a:cxn>
                      <a:cxn ang="0">
                        <a:pos x="52" y="8"/>
                      </a:cxn>
                      <a:cxn ang="0">
                        <a:pos x="68" y="2"/>
                      </a:cxn>
                      <a:cxn ang="0">
                        <a:pos x="84" y="0"/>
                      </a:cxn>
                      <a:cxn ang="0">
                        <a:pos x="84" y="0"/>
                      </a:cxn>
                    </a:cxnLst>
                    <a:rect l="0" t="0" r="r" b="b"/>
                    <a:pathLst>
                      <a:path w="168" h="168">
                        <a:moveTo>
                          <a:pt x="84" y="0"/>
                        </a:moveTo>
                        <a:lnTo>
                          <a:pt x="84" y="0"/>
                        </a:lnTo>
                        <a:lnTo>
                          <a:pt x="102" y="2"/>
                        </a:lnTo>
                        <a:lnTo>
                          <a:pt x="118" y="8"/>
                        </a:lnTo>
                        <a:lnTo>
                          <a:pt x="132" y="16"/>
                        </a:lnTo>
                        <a:lnTo>
                          <a:pt x="144" y="26"/>
                        </a:lnTo>
                        <a:lnTo>
                          <a:pt x="154" y="38"/>
                        </a:lnTo>
                        <a:lnTo>
                          <a:pt x="162" y="52"/>
                        </a:lnTo>
                        <a:lnTo>
                          <a:pt x="168" y="68"/>
                        </a:lnTo>
                        <a:lnTo>
                          <a:pt x="168" y="84"/>
                        </a:lnTo>
                        <a:lnTo>
                          <a:pt x="168" y="84"/>
                        </a:lnTo>
                        <a:lnTo>
                          <a:pt x="168" y="102"/>
                        </a:lnTo>
                        <a:lnTo>
                          <a:pt x="162" y="118"/>
                        </a:lnTo>
                        <a:lnTo>
                          <a:pt x="154" y="132"/>
                        </a:lnTo>
                        <a:lnTo>
                          <a:pt x="144" y="144"/>
                        </a:lnTo>
                        <a:lnTo>
                          <a:pt x="132" y="154"/>
                        </a:lnTo>
                        <a:lnTo>
                          <a:pt x="118" y="162"/>
                        </a:lnTo>
                        <a:lnTo>
                          <a:pt x="102" y="166"/>
                        </a:lnTo>
                        <a:lnTo>
                          <a:pt x="84" y="168"/>
                        </a:lnTo>
                        <a:lnTo>
                          <a:pt x="84" y="168"/>
                        </a:lnTo>
                        <a:lnTo>
                          <a:pt x="68" y="166"/>
                        </a:lnTo>
                        <a:lnTo>
                          <a:pt x="52" y="162"/>
                        </a:lnTo>
                        <a:lnTo>
                          <a:pt x="38" y="154"/>
                        </a:lnTo>
                        <a:lnTo>
                          <a:pt x="26" y="144"/>
                        </a:lnTo>
                        <a:lnTo>
                          <a:pt x="16" y="132"/>
                        </a:lnTo>
                        <a:lnTo>
                          <a:pt x="8" y="118"/>
                        </a:lnTo>
                        <a:lnTo>
                          <a:pt x="2" y="102"/>
                        </a:lnTo>
                        <a:lnTo>
                          <a:pt x="0" y="84"/>
                        </a:lnTo>
                        <a:lnTo>
                          <a:pt x="0" y="84"/>
                        </a:lnTo>
                        <a:lnTo>
                          <a:pt x="2" y="68"/>
                        </a:lnTo>
                        <a:lnTo>
                          <a:pt x="8" y="52"/>
                        </a:lnTo>
                        <a:lnTo>
                          <a:pt x="16" y="38"/>
                        </a:lnTo>
                        <a:lnTo>
                          <a:pt x="26" y="26"/>
                        </a:lnTo>
                        <a:lnTo>
                          <a:pt x="38" y="16"/>
                        </a:lnTo>
                        <a:lnTo>
                          <a:pt x="52" y="8"/>
                        </a:lnTo>
                        <a:lnTo>
                          <a:pt x="68" y="2"/>
                        </a:lnTo>
                        <a:lnTo>
                          <a:pt x="84" y="0"/>
                        </a:lnTo>
                        <a:lnTo>
                          <a:pt x="84" y="0"/>
                        </a:lnTo>
                        <a:close/>
                      </a:path>
                    </a:pathLst>
                  </a:custGeom>
                  <a:solidFill>
                    <a:schemeClr val="tx2"/>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a:p>
                </p:txBody>
              </p:sp>
            </p:grpSp>
          </p:grpSp>
          <p:sp>
            <p:nvSpPr>
              <p:cNvPr id="64" name="文本框 36"/>
              <p:cNvSpPr txBox="1"/>
              <p:nvPr/>
            </p:nvSpPr>
            <p:spPr>
              <a:xfrm>
                <a:off x="7317657" y="1277244"/>
                <a:ext cx="385264" cy="443859"/>
              </a:xfrm>
              <a:prstGeom prst="rect">
                <a:avLst/>
              </a:prstGeom>
              <a:noFill/>
            </p:spPr>
            <p:txBody>
              <a:bodyPr wrap="square" rtlCol="0" anchor="ctr">
                <a:spAutoFit/>
              </a:bodyPr>
              <a:lstStyle/>
              <a:p>
                <a:pPr algn="ctr"/>
                <a:r>
                  <a:rPr lang="zh-TW" altLang="en-US" sz="2000" b="1" dirty="0" smtClean="0">
                    <a:solidFill>
                      <a:schemeClr val="bg1"/>
                    </a:solidFill>
                    <a:latin typeface="華康儷中黑外字集" panose="020B0509000000000000" pitchFamily="49" charset="-120"/>
                    <a:ea typeface="華康儷中黑外字集" panose="020B0509000000000000" pitchFamily="49" charset="-120"/>
                  </a:rPr>
                  <a:t>六</a:t>
                </a:r>
                <a:endParaRPr lang="zh-CN" altLang="en-US" sz="2000" b="1" dirty="0">
                  <a:solidFill>
                    <a:schemeClr val="bg1"/>
                  </a:solidFill>
                  <a:latin typeface="華康儷中黑外字集" panose="020B0509000000000000" pitchFamily="49" charset="-120"/>
                  <a:ea typeface="華康儷中黑外字集" panose="020B0509000000000000" pitchFamily="49" charset="-120"/>
                </a:endParaRPr>
              </a:p>
            </p:txBody>
          </p:sp>
        </p:grpSp>
        <p:sp>
          <p:nvSpPr>
            <p:cNvPr id="71" name="燕尾形 6"/>
            <p:cNvSpPr/>
            <p:nvPr/>
          </p:nvSpPr>
          <p:spPr>
            <a:xfrm>
              <a:off x="7433655" y="2978987"/>
              <a:ext cx="1114565" cy="440988"/>
            </a:xfrm>
            <a:prstGeom prst="chevro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endParaRPr>
            </a:p>
          </p:txBody>
        </p:sp>
        <p:grpSp>
          <p:nvGrpSpPr>
            <p:cNvPr id="72" name="组合 20"/>
            <p:cNvGrpSpPr/>
            <p:nvPr/>
          </p:nvGrpSpPr>
          <p:grpSpPr>
            <a:xfrm>
              <a:off x="7684124" y="2238080"/>
              <a:ext cx="538713" cy="869876"/>
              <a:chOff x="7201980" y="1209491"/>
              <a:chExt cx="592810" cy="964990"/>
            </a:xfrm>
          </p:grpSpPr>
          <p:grpSp>
            <p:nvGrpSpPr>
              <p:cNvPr id="73" name="组 28"/>
              <p:cNvGrpSpPr/>
              <p:nvPr/>
            </p:nvGrpSpPr>
            <p:grpSpPr>
              <a:xfrm>
                <a:off x="7201980" y="1209491"/>
                <a:ext cx="592810" cy="964990"/>
                <a:chOff x="1396857" y="1361891"/>
                <a:chExt cx="592810" cy="964990"/>
              </a:xfrm>
            </p:grpSpPr>
            <p:sp>
              <p:nvSpPr>
                <p:cNvPr id="75" name="椭圆 29"/>
                <p:cNvSpPr/>
                <p:nvPr/>
              </p:nvSpPr>
              <p:spPr>
                <a:xfrm flipV="1">
                  <a:off x="1622621" y="2185741"/>
                  <a:ext cx="141138" cy="14114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76" name="组 30"/>
                <p:cNvGrpSpPr/>
                <p:nvPr/>
              </p:nvGrpSpPr>
              <p:grpSpPr>
                <a:xfrm>
                  <a:off x="1396857" y="1361891"/>
                  <a:ext cx="592810" cy="763243"/>
                  <a:chOff x="2305050" y="1762125"/>
                  <a:chExt cx="762000" cy="981075"/>
                </a:xfrm>
                <a:solidFill>
                  <a:schemeClr val="accent6"/>
                </a:solidFill>
              </p:grpSpPr>
              <p:sp>
                <p:nvSpPr>
                  <p:cNvPr id="77" name="Freeform 114"/>
                  <p:cNvSpPr>
                    <a:spLocks noEditPoints="1"/>
                  </p:cNvSpPr>
                  <p:nvPr/>
                </p:nvSpPr>
                <p:spPr bwMode="auto">
                  <a:xfrm>
                    <a:off x="2305050" y="1762125"/>
                    <a:ext cx="762000" cy="981075"/>
                  </a:xfrm>
                  <a:custGeom>
                    <a:avLst/>
                    <a:gdLst/>
                    <a:ahLst/>
                    <a:cxnLst>
                      <a:cxn ang="0">
                        <a:pos x="480" y="240"/>
                      </a:cxn>
                      <a:cxn ang="0">
                        <a:pos x="476" y="192"/>
                      </a:cxn>
                      <a:cxn ang="0">
                        <a:pos x="462" y="148"/>
                      </a:cxn>
                      <a:cxn ang="0">
                        <a:pos x="440" y="106"/>
                      </a:cxn>
                      <a:cxn ang="0">
                        <a:pos x="410" y="70"/>
                      </a:cxn>
                      <a:cxn ang="0">
                        <a:pos x="374" y="42"/>
                      </a:cxn>
                      <a:cxn ang="0">
                        <a:pos x="334" y="20"/>
                      </a:cxn>
                      <a:cxn ang="0">
                        <a:pos x="290" y="6"/>
                      </a:cxn>
                      <a:cxn ang="0">
                        <a:pos x="240" y="0"/>
                      </a:cxn>
                      <a:cxn ang="0">
                        <a:pos x="216" y="2"/>
                      </a:cxn>
                      <a:cxn ang="0">
                        <a:pos x="170" y="12"/>
                      </a:cxn>
                      <a:cxn ang="0">
                        <a:pos x="126" y="30"/>
                      </a:cxn>
                      <a:cxn ang="0">
                        <a:pos x="88" y="56"/>
                      </a:cxn>
                      <a:cxn ang="0">
                        <a:pos x="56" y="88"/>
                      </a:cxn>
                      <a:cxn ang="0">
                        <a:pos x="30" y="126"/>
                      </a:cxn>
                      <a:cxn ang="0">
                        <a:pos x="12" y="170"/>
                      </a:cxn>
                      <a:cxn ang="0">
                        <a:pos x="2" y="216"/>
                      </a:cxn>
                      <a:cxn ang="0">
                        <a:pos x="0" y="240"/>
                      </a:cxn>
                      <a:cxn ang="0">
                        <a:pos x="4" y="282"/>
                      </a:cxn>
                      <a:cxn ang="0">
                        <a:pos x="14" y="322"/>
                      </a:cxn>
                      <a:cxn ang="0">
                        <a:pos x="32" y="358"/>
                      </a:cxn>
                      <a:cxn ang="0">
                        <a:pos x="54" y="390"/>
                      </a:cxn>
                      <a:cxn ang="0">
                        <a:pos x="54" y="390"/>
                      </a:cxn>
                      <a:cxn ang="0">
                        <a:pos x="232" y="612"/>
                      </a:cxn>
                      <a:cxn ang="0">
                        <a:pos x="236" y="616"/>
                      </a:cxn>
                      <a:cxn ang="0">
                        <a:pos x="240" y="618"/>
                      </a:cxn>
                      <a:cxn ang="0">
                        <a:pos x="250" y="612"/>
                      </a:cxn>
                      <a:cxn ang="0">
                        <a:pos x="428" y="390"/>
                      </a:cxn>
                      <a:cxn ang="0">
                        <a:pos x="428" y="390"/>
                      </a:cxn>
                      <a:cxn ang="0">
                        <a:pos x="440" y="374"/>
                      </a:cxn>
                      <a:cxn ang="0">
                        <a:pos x="460" y="340"/>
                      </a:cxn>
                      <a:cxn ang="0">
                        <a:pos x="472" y="302"/>
                      </a:cxn>
                      <a:cxn ang="0">
                        <a:pos x="480" y="262"/>
                      </a:cxn>
                      <a:cxn ang="0">
                        <a:pos x="480" y="240"/>
                      </a:cxn>
                      <a:cxn ang="0">
                        <a:pos x="240" y="548"/>
                      </a:cxn>
                      <a:cxn ang="0">
                        <a:pos x="92" y="362"/>
                      </a:cxn>
                      <a:cxn ang="0">
                        <a:pos x="90" y="360"/>
                      </a:cxn>
                      <a:cxn ang="0">
                        <a:pos x="72" y="334"/>
                      </a:cxn>
                      <a:cxn ang="0">
                        <a:pos x="60" y="304"/>
                      </a:cxn>
                      <a:cxn ang="0">
                        <a:pos x="52" y="274"/>
                      </a:cxn>
                      <a:cxn ang="0">
                        <a:pos x="48" y="240"/>
                      </a:cxn>
                      <a:cxn ang="0">
                        <a:pos x="50" y="222"/>
                      </a:cxn>
                      <a:cxn ang="0">
                        <a:pos x="58" y="184"/>
                      </a:cxn>
                      <a:cxn ang="0">
                        <a:pos x="72" y="150"/>
                      </a:cxn>
                      <a:cxn ang="0">
                        <a:pos x="92" y="118"/>
                      </a:cxn>
                      <a:cxn ang="0">
                        <a:pos x="118" y="92"/>
                      </a:cxn>
                      <a:cxn ang="0">
                        <a:pos x="150" y="72"/>
                      </a:cxn>
                      <a:cxn ang="0">
                        <a:pos x="184" y="58"/>
                      </a:cxn>
                      <a:cxn ang="0">
                        <a:pos x="222" y="50"/>
                      </a:cxn>
                      <a:cxn ang="0">
                        <a:pos x="240" y="48"/>
                      </a:cxn>
                      <a:cxn ang="0">
                        <a:pos x="280" y="52"/>
                      </a:cxn>
                      <a:cxn ang="0">
                        <a:pos x="316" y="64"/>
                      </a:cxn>
                      <a:cxn ang="0">
                        <a:pos x="348" y="82"/>
                      </a:cxn>
                      <a:cxn ang="0">
                        <a:pos x="376" y="106"/>
                      </a:cxn>
                      <a:cxn ang="0">
                        <a:pos x="400" y="134"/>
                      </a:cxn>
                      <a:cxn ang="0">
                        <a:pos x="418" y="166"/>
                      </a:cxn>
                      <a:cxn ang="0">
                        <a:pos x="428" y="202"/>
                      </a:cxn>
                      <a:cxn ang="0">
                        <a:pos x="432" y="240"/>
                      </a:cxn>
                      <a:cxn ang="0">
                        <a:pos x="432" y="258"/>
                      </a:cxn>
                      <a:cxn ang="0">
                        <a:pos x="426" y="288"/>
                      </a:cxn>
                      <a:cxn ang="0">
                        <a:pos x="416" y="320"/>
                      </a:cxn>
                      <a:cxn ang="0">
                        <a:pos x="400" y="348"/>
                      </a:cxn>
                      <a:cxn ang="0">
                        <a:pos x="390" y="362"/>
                      </a:cxn>
                    </a:cxnLst>
                    <a:rect l="0" t="0" r="r" b="b"/>
                    <a:pathLst>
                      <a:path w="480" h="618">
                        <a:moveTo>
                          <a:pt x="480" y="240"/>
                        </a:moveTo>
                        <a:lnTo>
                          <a:pt x="480" y="240"/>
                        </a:lnTo>
                        <a:lnTo>
                          <a:pt x="480" y="216"/>
                        </a:lnTo>
                        <a:lnTo>
                          <a:pt x="476" y="192"/>
                        </a:lnTo>
                        <a:lnTo>
                          <a:pt x="470" y="170"/>
                        </a:lnTo>
                        <a:lnTo>
                          <a:pt x="462" y="148"/>
                        </a:lnTo>
                        <a:lnTo>
                          <a:pt x="452" y="126"/>
                        </a:lnTo>
                        <a:lnTo>
                          <a:pt x="440" y="106"/>
                        </a:lnTo>
                        <a:lnTo>
                          <a:pt x="426" y="88"/>
                        </a:lnTo>
                        <a:lnTo>
                          <a:pt x="410" y="70"/>
                        </a:lnTo>
                        <a:lnTo>
                          <a:pt x="394" y="56"/>
                        </a:lnTo>
                        <a:lnTo>
                          <a:pt x="374" y="42"/>
                        </a:lnTo>
                        <a:lnTo>
                          <a:pt x="356" y="30"/>
                        </a:lnTo>
                        <a:lnTo>
                          <a:pt x="334" y="20"/>
                        </a:lnTo>
                        <a:lnTo>
                          <a:pt x="312" y="12"/>
                        </a:lnTo>
                        <a:lnTo>
                          <a:pt x="290" y="6"/>
                        </a:lnTo>
                        <a:lnTo>
                          <a:pt x="266" y="2"/>
                        </a:lnTo>
                        <a:lnTo>
                          <a:pt x="240" y="0"/>
                        </a:lnTo>
                        <a:lnTo>
                          <a:pt x="240" y="0"/>
                        </a:lnTo>
                        <a:lnTo>
                          <a:pt x="216" y="2"/>
                        </a:lnTo>
                        <a:lnTo>
                          <a:pt x="192" y="6"/>
                        </a:lnTo>
                        <a:lnTo>
                          <a:pt x="170" y="12"/>
                        </a:lnTo>
                        <a:lnTo>
                          <a:pt x="148" y="20"/>
                        </a:lnTo>
                        <a:lnTo>
                          <a:pt x="126" y="30"/>
                        </a:lnTo>
                        <a:lnTo>
                          <a:pt x="106" y="42"/>
                        </a:lnTo>
                        <a:lnTo>
                          <a:pt x="88" y="56"/>
                        </a:lnTo>
                        <a:lnTo>
                          <a:pt x="72" y="70"/>
                        </a:lnTo>
                        <a:lnTo>
                          <a:pt x="56" y="88"/>
                        </a:lnTo>
                        <a:lnTo>
                          <a:pt x="42" y="106"/>
                        </a:lnTo>
                        <a:lnTo>
                          <a:pt x="30" y="126"/>
                        </a:lnTo>
                        <a:lnTo>
                          <a:pt x="20" y="148"/>
                        </a:lnTo>
                        <a:lnTo>
                          <a:pt x="12" y="170"/>
                        </a:lnTo>
                        <a:lnTo>
                          <a:pt x="6" y="192"/>
                        </a:lnTo>
                        <a:lnTo>
                          <a:pt x="2" y="216"/>
                        </a:lnTo>
                        <a:lnTo>
                          <a:pt x="0" y="240"/>
                        </a:lnTo>
                        <a:lnTo>
                          <a:pt x="0" y="240"/>
                        </a:lnTo>
                        <a:lnTo>
                          <a:pt x="2" y="262"/>
                        </a:lnTo>
                        <a:lnTo>
                          <a:pt x="4" y="282"/>
                        </a:lnTo>
                        <a:lnTo>
                          <a:pt x="8" y="302"/>
                        </a:lnTo>
                        <a:lnTo>
                          <a:pt x="14" y="322"/>
                        </a:lnTo>
                        <a:lnTo>
                          <a:pt x="22" y="340"/>
                        </a:lnTo>
                        <a:lnTo>
                          <a:pt x="32" y="358"/>
                        </a:lnTo>
                        <a:lnTo>
                          <a:pt x="42" y="374"/>
                        </a:lnTo>
                        <a:lnTo>
                          <a:pt x="54" y="390"/>
                        </a:lnTo>
                        <a:lnTo>
                          <a:pt x="54" y="390"/>
                        </a:lnTo>
                        <a:lnTo>
                          <a:pt x="54" y="390"/>
                        </a:lnTo>
                        <a:lnTo>
                          <a:pt x="54" y="390"/>
                        </a:lnTo>
                        <a:lnTo>
                          <a:pt x="232" y="612"/>
                        </a:lnTo>
                        <a:lnTo>
                          <a:pt x="232" y="612"/>
                        </a:lnTo>
                        <a:lnTo>
                          <a:pt x="236" y="616"/>
                        </a:lnTo>
                        <a:lnTo>
                          <a:pt x="240" y="618"/>
                        </a:lnTo>
                        <a:lnTo>
                          <a:pt x="240" y="618"/>
                        </a:lnTo>
                        <a:lnTo>
                          <a:pt x="246" y="616"/>
                        </a:lnTo>
                        <a:lnTo>
                          <a:pt x="250" y="612"/>
                        </a:lnTo>
                        <a:lnTo>
                          <a:pt x="250" y="612"/>
                        </a:lnTo>
                        <a:lnTo>
                          <a:pt x="428" y="390"/>
                        </a:lnTo>
                        <a:lnTo>
                          <a:pt x="428" y="390"/>
                        </a:lnTo>
                        <a:lnTo>
                          <a:pt x="428" y="390"/>
                        </a:lnTo>
                        <a:lnTo>
                          <a:pt x="428" y="390"/>
                        </a:lnTo>
                        <a:lnTo>
                          <a:pt x="440" y="374"/>
                        </a:lnTo>
                        <a:lnTo>
                          <a:pt x="450" y="358"/>
                        </a:lnTo>
                        <a:lnTo>
                          <a:pt x="460" y="340"/>
                        </a:lnTo>
                        <a:lnTo>
                          <a:pt x="466" y="322"/>
                        </a:lnTo>
                        <a:lnTo>
                          <a:pt x="472" y="302"/>
                        </a:lnTo>
                        <a:lnTo>
                          <a:pt x="478" y="282"/>
                        </a:lnTo>
                        <a:lnTo>
                          <a:pt x="480" y="262"/>
                        </a:lnTo>
                        <a:lnTo>
                          <a:pt x="480" y="240"/>
                        </a:lnTo>
                        <a:lnTo>
                          <a:pt x="480" y="240"/>
                        </a:lnTo>
                        <a:close/>
                        <a:moveTo>
                          <a:pt x="390" y="362"/>
                        </a:moveTo>
                        <a:lnTo>
                          <a:pt x="240" y="548"/>
                        </a:lnTo>
                        <a:lnTo>
                          <a:pt x="94" y="364"/>
                        </a:lnTo>
                        <a:lnTo>
                          <a:pt x="92" y="362"/>
                        </a:lnTo>
                        <a:lnTo>
                          <a:pt x="90" y="360"/>
                        </a:lnTo>
                        <a:lnTo>
                          <a:pt x="90" y="360"/>
                        </a:lnTo>
                        <a:lnTo>
                          <a:pt x="82" y="348"/>
                        </a:lnTo>
                        <a:lnTo>
                          <a:pt x="72" y="334"/>
                        </a:lnTo>
                        <a:lnTo>
                          <a:pt x="66" y="320"/>
                        </a:lnTo>
                        <a:lnTo>
                          <a:pt x="60" y="304"/>
                        </a:lnTo>
                        <a:lnTo>
                          <a:pt x="54" y="288"/>
                        </a:lnTo>
                        <a:lnTo>
                          <a:pt x="52" y="274"/>
                        </a:lnTo>
                        <a:lnTo>
                          <a:pt x="50" y="258"/>
                        </a:lnTo>
                        <a:lnTo>
                          <a:pt x="48" y="240"/>
                        </a:lnTo>
                        <a:lnTo>
                          <a:pt x="48" y="240"/>
                        </a:lnTo>
                        <a:lnTo>
                          <a:pt x="50" y="222"/>
                        </a:lnTo>
                        <a:lnTo>
                          <a:pt x="52" y="202"/>
                        </a:lnTo>
                        <a:lnTo>
                          <a:pt x="58" y="184"/>
                        </a:lnTo>
                        <a:lnTo>
                          <a:pt x="64" y="166"/>
                        </a:lnTo>
                        <a:lnTo>
                          <a:pt x="72" y="150"/>
                        </a:lnTo>
                        <a:lnTo>
                          <a:pt x="82" y="134"/>
                        </a:lnTo>
                        <a:lnTo>
                          <a:pt x="92" y="118"/>
                        </a:lnTo>
                        <a:lnTo>
                          <a:pt x="106" y="106"/>
                        </a:lnTo>
                        <a:lnTo>
                          <a:pt x="118" y="92"/>
                        </a:lnTo>
                        <a:lnTo>
                          <a:pt x="134" y="82"/>
                        </a:lnTo>
                        <a:lnTo>
                          <a:pt x="150" y="72"/>
                        </a:lnTo>
                        <a:lnTo>
                          <a:pt x="166" y="64"/>
                        </a:lnTo>
                        <a:lnTo>
                          <a:pt x="184" y="58"/>
                        </a:lnTo>
                        <a:lnTo>
                          <a:pt x="202" y="52"/>
                        </a:lnTo>
                        <a:lnTo>
                          <a:pt x="222" y="50"/>
                        </a:lnTo>
                        <a:lnTo>
                          <a:pt x="240" y="48"/>
                        </a:lnTo>
                        <a:lnTo>
                          <a:pt x="240" y="48"/>
                        </a:lnTo>
                        <a:lnTo>
                          <a:pt x="260" y="50"/>
                        </a:lnTo>
                        <a:lnTo>
                          <a:pt x="280" y="52"/>
                        </a:lnTo>
                        <a:lnTo>
                          <a:pt x="298" y="58"/>
                        </a:lnTo>
                        <a:lnTo>
                          <a:pt x="316" y="64"/>
                        </a:lnTo>
                        <a:lnTo>
                          <a:pt x="332" y="72"/>
                        </a:lnTo>
                        <a:lnTo>
                          <a:pt x="348" y="82"/>
                        </a:lnTo>
                        <a:lnTo>
                          <a:pt x="362" y="92"/>
                        </a:lnTo>
                        <a:lnTo>
                          <a:pt x="376" y="106"/>
                        </a:lnTo>
                        <a:lnTo>
                          <a:pt x="388" y="118"/>
                        </a:lnTo>
                        <a:lnTo>
                          <a:pt x="400" y="134"/>
                        </a:lnTo>
                        <a:lnTo>
                          <a:pt x="410" y="150"/>
                        </a:lnTo>
                        <a:lnTo>
                          <a:pt x="418" y="166"/>
                        </a:lnTo>
                        <a:lnTo>
                          <a:pt x="424" y="184"/>
                        </a:lnTo>
                        <a:lnTo>
                          <a:pt x="428" y="202"/>
                        </a:lnTo>
                        <a:lnTo>
                          <a:pt x="432" y="222"/>
                        </a:lnTo>
                        <a:lnTo>
                          <a:pt x="432" y="240"/>
                        </a:lnTo>
                        <a:lnTo>
                          <a:pt x="432" y="240"/>
                        </a:lnTo>
                        <a:lnTo>
                          <a:pt x="432" y="258"/>
                        </a:lnTo>
                        <a:lnTo>
                          <a:pt x="430" y="274"/>
                        </a:lnTo>
                        <a:lnTo>
                          <a:pt x="426" y="288"/>
                        </a:lnTo>
                        <a:lnTo>
                          <a:pt x="422" y="304"/>
                        </a:lnTo>
                        <a:lnTo>
                          <a:pt x="416" y="320"/>
                        </a:lnTo>
                        <a:lnTo>
                          <a:pt x="408" y="334"/>
                        </a:lnTo>
                        <a:lnTo>
                          <a:pt x="400" y="348"/>
                        </a:lnTo>
                        <a:lnTo>
                          <a:pt x="390" y="360"/>
                        </a:lnTo>
                        <a:lnTo>
                          <a:pt x="390" y="362"/>
                        </a:lnTo>
                        <a:close/>
                      </a:path>
                    </a:pathLst>
                  </a:custGeom>
                  <a:solidFill>
                    <a:srgbClr val="FFC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dirty="0"/>
                  </a:p>
                </p:txBody>
              </p:sp>
              <p:sp>
                <p:nvSpPr>
                  <p:cNvPr id="78" name="Freeform 115"/>
                  <p:cNvSpPr>
                    <a:spLocks/>
                  </p:cNvSpPr>
                  <p:nvPr/>
                </p:nvSpPr>
                <p:spPr bwMode="auto">
                  <a:xfrm>
                    <a:off x="2421092" y="1878167"/>
                    <a:ext cx="529915" cy="529915"/>
                  </a:xfrm>
                  <a:custGeom>
                    <a:avLst/>
                    <a:gdLst/>
                    <a:ahLst/>
                    <a:cxnLst>
                      <a:cxn ang="0">
                        <a:pos x="84" y="0"/>
                      </a:cxn>
                      <a:cxn ang="0">
                        <a:pos x="84" y="0"/>
                      </a:cxn>
                      <a:cxn ang="0">
                        <a:pos x="102" y="2"/>
                      </a:cxn>
                      <a:cxn ang="0">
                        <a:pos x="118" y="8"/>
                      </a:cxn>
                      <a:cxn ang="0">
                        <a:pos x="132" y="16"/>
                      </a:cxn>
                      <a:cxn ang="0">
                        <a:pos x="144" y="26"/>
                      </a:cxn>
                      <a:cxn ang="0">
                        <a:pos x="154" y="38"/>
                      </a:cxn>
                      <a:cxn ang="0">
                        <a:pos x="162" y="52"/>
                      </a:cxn>
                      <a:cxn ang="0">
                        <a:pos x="168" y="68"/>
                      </a:cxn>
                      <a:cxn ang="0">
                        <a:pos x="168" y="84"/>
                      </a:cxn>
                      <a:cxn ang="0">
                        <a:pos x="168" y="84"/>
                      </a:cxn>
                      <a:cxn ang="0">
                        <a:pos x="168" y="102"/>
                      </a:cxn>
                      <a:cxn ang="0">
                        <a:pos x="162" y="118"/>
                      </a:cxn>
                      <a:cxn ang="0">
                        <a:pos x="154" y="132"/>
                      </a:cxn>
                      <a:cxn ang="0">
                        <a:pos x="144" y="144"/>
                      </a:cxn>
                      <a:cxn ang="0">
                        <a:pos x="132" y="154"/>
                      </a:cxn>
                      <a:cxn ang="0">
                        <a:pos x="118" y="162"/>
                      </a:cxn>
                      <a:cxn ang="0">
                        <a:pos x="102" y="166"/>
                      </a:cxn>
                      <a:cxn ang="0">
                        <a:pos x="84" y="168"/>
                      </a:cxn>
                      <a:cxn ang="0">
                        <a:pos x="84" y="168"/>
                      </a:cxn>
                      <a:cxn ang="0">
                        <a:pos x="68" y="166"/>
                      </a:cxn>
                      <a:cxn ang="0">
                        <a:pos x="52" y="162"/>
                      </a:cxn>
                      <a:cxn ang="0">
                        <a:pos x="38" y="154"/>
                      </a:cxn>
                      <a:cxn ang="0">
                        <a:pos x="26" y="144"/>
                      </a:cxn>
                      <a:cxn ang="0">
                        <a:pos x="16" y="132"/>
                      </a:cxn>
                      <a:cxn ang="0">
                        <a:pos x="8" y="118"/>
                      </a:cxn>
                      <a:cxn ang="0">
                        <a:pos x="2" y="102"/>
                      </a:cxn>
                      <a:cxn ang="0">
                        <a:pos x="0" y="84"/>
                      </a:cxn>
                      <a:cxn ang="0">
                        <a:pos x="0" y="84"/>
                      </a:cxn>
                      <a:cxn ang="0">
                        <a:pos x="2" y="68"/>
                      </a:cxn>
                      <a:cxn ang="0">
                        <a:pos x="8" y="52"/>
                      </a:cxn>
                      <a:cxn ang="0">
                        <a:pos x="16" y="38"/>
                      </a:cxn>
                      <a:cxn ang="0">
                        <a:pos x="26" y="26"/>
                      </a:cxn>
                      <a:cxn ang="0">
                        <a:pos x="38" y="16"/>
                      </a:cxn>
                      <a:cxn ang="0">
                        <a:pos x="52" y="8"/>
                      </a:cxn>
                      <a:cxn ang="0">
                        <a:pos x="68" y="2"/>
                      </a:cxn>
                      <a:cxn ang="0">
                        <a:pos x="84" y="0"/>
                      </a:cxn>
                      <a:cxn ang="0">
                        <a:pos x="84" y="0"/>
                      </a:cxn>
                    </a:cxnLst>
                    <a:rect l="0" t="0" r="r" b="b"/>
                    <a:pathLst>
                      <a:path w="168" h="168">
                        <a:moveTo>
                          <a:pt x="84" y="0"/>
                        </a:moveTo>
                        <a:lnTo>
                          <a:pt x="84" y="0"/>
                        </a:lnTo>
                        <a:lnTo>
                          <a:pt x="102" y="2"/>
                        </a:lnTo>
                        <a:lnTo>
                          <a:pt x="118" y="8"/>
                        </a:lnTo>
                        <a:lnTo>
                          <a:pt x="132" y="16"/>
                        </a:lnTo>
                        <a:lnTo>
                          <a:pt x="144" y="26"/>
                        </a:lnTo>
                        <a:lnTo>
                          <a:pt x="154" y="38"/>
                        </a:lnTo>
                        <a:lnTo>
                          <a:pt x="162" y="52"/>
                        </a:lnTo>
                        <a:lnTo>
                          <a:pt x="168" y="68"/>
                        </a:lnTo>
                        <a:lnTo>
                          <a:pt x="168" y="84"/>
                        </a:lnTo>
                        <a:lnTo>
                          <a:pt x="168" y="84"/>
                        </a:lnTo>
                        <a:lnTo>
                          <a:pt x="168" y="102"/>
                        </a:lnTo>
                        <a:lnTo>
                          <a:pt x="162" y="118"/>
                        </a:lnTo>
                        <a:lnTo>
                          <a:pt x="154" y="132"/>
                        </a:lnTo>
                        <a:lnTo>
                          <a:pt x="144" y="144"/>
                        </a:lnTo>
                        <a:lnTo>
                          <a:pt x="132" y="154"/>
                        </a:lnTo>
                        <a:lnTo>
                          <a:pt x="118" y="162"/>
                        </a:lnTo>
                        <a:lnTo>
                          <a:pt x="102" y="166"/>
                        </a:lnTo>
                        <a:lnTo>
                          <a:pt x="84" y="168"/>
                        </a:lnTo>
                        <a:lnTo>
                          <a:pt x="84" y="168"/>
                        </a:lnTo>
                        <a:lnTo>
                          <a:pt x="68" y="166"/>
                        </a:lnTo>
                        <a:lnTo>
                          <a:pt x="52" y="162"/>
                        </a:lnTo>
                        <a:lnTo>
                          <a:pt x="38" y="154"/>
                        </a:lnTo>
                        <a:lnTo>
                          <a:pt x="26" y="144"/>
                        </a:lnTo>
                        <a:lnTo>
                          <a:pt x="16" y="132"/>
                        </a:lnTo>
                        <a:lnTo>
                          <a:pt x="8" y="118"/>
                        </a:lnTo>
                        <a:lnTo>
                          <a:pt x="2" y="102"/>
                        </a:lnTo>
                        <a:lnTo>
                          <a:pt x="0" y="84"/>
                        </a:lnTo>
                        <a:lnTo>
                          <a:pt x="0" y="84"/>
                        </a:lnTo>
                        <a:lnTo>
                          <a:pt x="2" y="68"/>
                        </a:lnTo>
                        <a:lnTo>
                          <a:pt x="8" y="52"/>
                        </a:lnTo>
                        <a:lnTo>
                          <a:pt x="16" y="38"/>
                        </a:lnTo>
                        <a:lnTo>
                          <a:pt x="26" y="26"/>
                        </a:lnTo>
                        <a:lnTo>
                          <a:pt x="38" y="16"/>
                        </a:lnTo>
                        <a:lnTo>
                          <a:pt x="52" y="8"/>
                        </a:lnTo>
                        <a:lnTo>
                          <a:pt x="68" y="2"/>
                        </a:lnTo>
                        <a:lnTo>
                          <a:pt x="84" y="0"/>
                        </a:lnTo>
                        <a:lnTo>
                          <a:pt x="84" y="0"/>
                        </a:lnTo>
                        <a:close/>
                      </a:path>
                    </a:pathLst>
                  </a:custGeom>
                  <a:solidFill>
                    <a:schemeClr val="tx2"/>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2400"/>
                  </a:p>
                </p:txBody>
              </p:sp>
            </p:grpSp>
          </p:grpSp>
          <p:sp>
            <p:nvSpPr>
              <p:cNvPr id="74" name="文本框 36"/>
              <p:cNvSpPr txBox="1"/>
              <p:nvPr/>
            </p:nvSpPr>
            <p:spPr>
              <a:xfrm>
                <a:off x="7317657" y="1277243"/>
                <a:ext cx="385264" cy="443859"/>
              </a:xfrm>
              <a:prstGeom prst="rect">
                <a:avLst/>
              </a:prstGeom>
              <a:noFill/>
            </p:spPr>
            <p:txBody>
              <a:bodyPr wrap="square" rtlCol="0" anchor="ctr">
                <a:spAutoFit/>
              </a:bodyPr>
              <a:lstStyle/>
              <a:p>
                <a:pPr algn="ctr"/>
                <a:r>
                  <a:rPr lang="zh-TW" altLang="en-US" sz="2000" b="1" dirty="0" smtClean="0">
                    <a:solidFill>
                      <a:schemeClr val="bg1"/>
                    </a:solidFill>
                    <a:latin typeface="華康儷中黑外字集" panose="020B0509000000000000" pitchFamily="49" charset="-120"/>
                    <a:ea typeface="華康儷中黑外字集" panose="020B0509000000000000" pitchFamily="49" charset="-120"/>
                  </a:rPr>
                  <a:t>七</a:t>
                </a:r>
                <a:endParaRPr lang="zh-CN" altLang="en-US" sz="2000" b="1" dirty="0">
                  <a:solidFill>
                    <a:schemeClr val="bg1"/>
                  </a:solidFill>
                  <a:latin typeface="華康儷中黑外字集" panose="020B0509000000000000" pitchFamily="49" charset="-120"/>
                  <a:ea typeface="華康儷中黑外字集" panose="020B0509000000000000" pitchFamily="49" charset="-120"/>
                </a:endParaRPr>
              </a:p>
            </p:txBody>
          </p:sp>
        </p:grpSp>
        <p:sp>
          <p:nvSpPr>
            <p:cNvPr id="81" name="矩形 80"/>
            <p:cNvSpPr/>
            <p:nvPr/>
          </p:nvSpPr>
          <p:spPr>
            <a:xfrm>
              <a:off x="1776445" y="3665812"/>
              <a:ext cx="1243059" cy="400110"/>
            </a:xfrm>
            <a:prstGeom prst="rect">
              <a:avLst/>
            </a:prstGeom>
          </p:spPr>
          <p:txBody>
            <a:bodyPr wrap="square">
              <a:spAutoFit/>
            </a:bodyPr>
            <a:lstStyle/>
            <a:p>
              <a:r>
                <a:rPr lang="zh-TW" altLang="zh-TW" sz="2000" b="1" dirty="0">
                  <a:solidFill>
                    <a:srgbClr val="C00000"/>
                  </a:solidFill>
                  <a:latin typeface="華康儷中黑外字集" panose="020B0509000000000000" pitchFamily="49" charset="-120"/>
                  <a:ea typeface="華康儷中黑外字集" panose="020B0509000000000000" pitchFamily="49" charset="-120"/>
                </a:rPr>
                <a:t>社群分組</a:t>
              </a:r>
              <a:endParaRPr lang="zh-CN" altLang="en-US" sz="2000" b="1" dirty="0">
                <a:solidFill>
                  <a:srgbClr val="C00000"/>
                </a:solidFill>
                <a:latin typeface="華康儷中黑外字集" panose="020B0509000000000000" pitchFamily="49" charset="-120"/>
                <a:ea typeface="華康儷中黑外字集" panose="020B0509000000000000" pitchFamily="49" charset="-120"/>
              </a:endParaRPr>
            </a:p>
          </p:txBody>
        </p:sp>
        <p:sp>
          <p:nvSpPr>
            <p:cNvPr id="82" name="矩形 81"/>
            <p:cNvSpPr/>
            <p:nvPr/>
          </p:nvSpPr>
          <p:spPr>
            <a:xfrm>
              <a:off x="2972585" y="3657574"/>
              <a:ext cx="1243059" cy="400110"/>
            </a:xfrm>
            <a:prstGeom prst="rect">
              <a:avLst/>
            </a:prstGeom>
          </p:spPr>
          <p:txBody>
            <a:bodyPr wrap="square">
              <a:spAutoFit/>
            </a:bodyPr>
            <a:lstStyle/>
            <a:p>
              <a:r>
                <a:rPr lang="zh-TW" altLang="zh-TW" sz="2000" b="1" dirty="0">
                  <a:solidFill>
                    <a:srgbClr val="00B050"/>
                  </a:solidFill>
                  <a:latin typeface="華康儷中黑外字集" panose="020B0509000000000000" pitchFamily="49" charset="-120"/>
                  <a:ea typeface="華康儷中黑外字集" panose="020B0509000000000000" pitchFamily="49" charset="-120"/>
                </a:rPr>
                <a:t>增能培訓</a:t>
              </a:r>
              <a:endParaRPr lang="zh-CN" altLang="en-US" sz="2000" b="1" dirty="0">
                <a:solidFill>
                  <a:srgbClr val="00B050"/>
                </a:solidFill>
                <a:latin typeface="華康儷中黑外字集" panose="020B0509000000000000" pitchFamily="49" charset="-120"/>
                <a:ea typeface="華康儷中黑外字集" panose="020B0509000000000000" pitchFamily="49" charset="-120"/>
              </a:endParaRPr>
            </a:p>
          </p:txBody>
        </p:sp>
        <p:sp>
          <p:nvSpPr>
            <p:cNvPr id="83" name="矩形 82"/>
            <p:cNvSpPr/>
            <p:nvPr/>
          </p:nvSpPr>
          <p:spPr>
            <a:xfrm>
              <a:off x="4061498" y="3657574"/>
              <a:ext cx="1243059" cy="400110"/>
            </a:xfrm>
            <a:prstGeom prst="rect">
              <a:avLst/>
            </a:prstGeom>
          </p:spPr>
          <p:txBody>
            <a:bodyPr wrap="square">
              <a:spAutoFit/>
            </a:bodyPr>
            <a:lstStyle/>
            <a:p>
              <a:r>
                <a:rPr lang="zh-TW" altLang="zh-TW" sz="2000" b="1" dirty="0">
                  <a:solidFill>
                    <a:srgbClr val="002060"/>
                  </a:solidFill>
                  <a:latin typeface="華康儷中黑外字集" panose="020B0509000000000000" pitchFamily="49" charset="-120"/>
                  <a:ea typeface="華康儷中黑外字集" panose="020B0509000000000000" pitchFamily="49" charset="-120"/>
                </a:rPr>
                <a:t>社群運作</a:t>
              </a:r>
              <a:endParaRPr lang="zh-CN" altLang="en-US" sz="2000" b="1" dirty="0">
                <a:solidFill>
                  <a:srgbClr val="002060"/>
                </a:solidFill>
                <a:latin typeface="華康儷中黑外字集" panose="020B0509000000000000" pitchFamily="49" charset="-120"/>
                <a:ea typeface="華康儷中黑外字集" panose="020B0509000000000000" pitchFamily="49" charset="-120"/>
              </a:endParaRPr>
            </a:p>
          </p:txBody>
        </p:sp>
        <p:sp>
          <p:nvSpPr>
            <p:cNvPr id="84" name="矩形 83"/>
            <p:cNvSpPr/>
            <p:nvPr/>
          </p:nvSpPr>
          <p:spPr>
            <a:xfrm>
              <a:off x="5191200" y="3648574"/>
              <a:ext cx="1243059" cy="400110"/>
            </a:xfrm>
            <a:prstGeom prst="rect">
              <a:avLst/>
            </a:prstGeom>
          </p:spPr>
          <p:txBody>
            <a:bodyPr wrap="square">
              <a:spAutoFit/>
            </a:bodyPr>
            <a:lstStyle/>
            <a:p>
              <a:r>
                <a:rPr lang="zh-TW" altLang="zh-TW" sz="2000" b="1" dirty="0">
                  <a:solidFill>
                    <a:srgbClr val="FF0000"/>
                  </a:solidFill>
                  <a:latin typeface="華康儷中黑外字集" panose="020B0509000000000000" pitchFamily="49" charset="-120"/>
                  <a:ea typeface="華康儷中黑外字集" panose="020B0509000000000000" pitchFamily="49" charset="-120"/>
                </a:rPr>
                <a:t>標竿學習</a:t>
              </a:r>
              <a:endParaRPr lang="zh-CN" altLang="en-US" sz="2000" b="1" dirty="0">
                <a:solidFill>
                  <a:srgbClr val="FF0000"/>
                </a:solidFill>
                <a:latin typeface="華康儷中黑外字集" panose="020B0509000000000000" pitchFamily="49" charset="-120"/>
                <a:ea typeface="華康儷中黑外字集" panose="020B0509000000000000" pitchFamily="49" charset="-120"/>
              </a:endParaRPr>
            </a:p>
          </p:txBody>
        </p:sp>
        <p:sp>
          <p:nvSpPr>
            <p:cNvPr id="85" name="矩形 84"/>
            <p:cNvSpPr/>
            <p:nvPr/>
          </p:nvSpPr>
          <p:spPr>
            <a:xfrm>
              <a:off x="6272109" y="3648635"/>
              <a:ext cx="1243059" cy="400110"/>
            </a:xfrm>
            <a:prstGeom prst="rect">
              <a:avLst/>
            </a:prstGeom>
          </p:spPr>
          <p:txBody>
            <a:bodyPr wrap="square">
              <a:spAutoFit/>
            </a:bodyPr>
            <a:lstStyle/>
            <a:p>
              <a:r>
                <a:rPr lang="zh-TW" altLang="zh-TW" sz="2000" b="1" dirty="0">
                  <a:solidFill>
                    <a:srgbClr val="7030A0"/>
                  </a:solidFill>
                  <a:latin typeface="華康儷中黑外字集" panose="020B0509000000000000" pitchFamily="49" charset="-120"/>
                  <a:ea typeface="華康儷中黑外字集" panose="020B0509000000000000" pitchFamily="49" charset="-120"/>
                </a:rPr>
                <a:t>分享回饋</a:t>
              </a:r>
              <a:endParaRPr lang="zh-CN" altLang="en-US" sz="2000" b="1" dirty="0">
                <a:solidFill>
                  <a:srgbClr val="7030A0"/>
                </a:solidFill>
                <a:latin typeface="華康儷中黑外字集" panose="020B0509000000000000" pitchFamily="49" charset="-120"/>
                <a:ea typeface="華康儷中黑外字集" panose="020B0509000000000000" pitchFamily="49" charset="-120"/>
              </a:endParaRPr>
            </a:p>
          </p:txBody>
        </p:sp>
        <p:sp>
          <p:nvSpPr>
            <p:cNvPr id="86" name="矩形 85"/>
            <p:cNvSpPr/>
            <p:nvPr/>
          </p:nvSpPr>
          <p:spPr>
            <a:xfrm>
              <a:off x="7369407" y="3627503"/>
              <a:ext cx="1243059" cy="400110"/>
            </a:xfrm>
            <a:prstGeom prst="rect">
              <a:avLst/>
            </a:prstGeom>
          </p:spPr>
          <p:txBody>
            <a:bodyPr wrap="square">
              <a:spAutoFit/>
            </a:bodyPr>
            <a:lstStyle/>
            <a:p>
              <a:r>
                <a:rPr lang="zh-TW" altLang="zh-TW" sz="2000" b="1" dirty="0">
                  <a:solidFill>
                    <a:srgbClr val="FFC000"/>
                  </a:solidFill>
                  <a:latin typeface="華康儷中黑外字集" panose="020B0509000000000000" pitchFamily="49" charset="-120"/>
                  <a:ea typeface="華康儷中黑外字集" panose="020B0509000000000000" pitchFamily="49" charset="-120"/>
                </a:rPr>
                <a:t>反思行動</a:t>
              </a:r>
              <a:endParaRPr lang="zh-CN" altLang="en-US" sz="2000" b="1" dirty="0">
                <a:solidFill>
                  <a:srgbClr val="FFC000"/>
                </a:solidFill>
                <a:latin typeface="華康儷中黑外字集" panose="020B0509000000000000" pitchFamily="49" charset="-120"/>
                <a:ea typeface="華康儷中黑外字集" panose="020B0509000000000000" pitchFamily="49" charset="-120"/>
              </a:endParaRPr>
            </a:p>
          </p:txBody>
        </p:sp>
      </p:grpSp>
    </p:spTree>
    <p:extLst>
      <p:ext uri="{BB962C8B-B14F-4D97-AF65-F5344CB8AC3E}">
        <p14:creationId xmlns:p14="http://schemas.microsoft.com/office/powerpoint/2010/main" val="4080811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向下箭號圖說文字 129"/>
          <p:cNvSpPr/>
          <p:nvPr/>
        </p:nvSpPr>
        <p:spPr bwMode="auto">
          <a:xfrm>
            <a:off x="17439" y="-27433"/>
            <a:ext cx="9144000" cy="1595012"/>
          </a:xfrm>
          <a:prstGeom prst="downArrowCallout">
            <a:avLst>
              <a:gd name="adj1" fmla="val 50403"/>
              <a:gd name="adj2" fmla="val 53030"/>
              <a:gd name="adj3" fmla="val 25000"/>
              <a:gd name="adj4" fmla="val 64977"/>
            </a:avLst>
          </a:prstGeom>
          <a:ln/>
        </p:spPr>
        <p:style>
          <a:lnRef idx="3">
            <a:schemeClr val="lt1"/>
          </a:lnRef>
          <a:fillRef idx="1">
            <a:schemeClr val="dk1"/>
          </a:fillRef>
          <a:effectRef idx="1">
            <a:schemeClr val="dk1"/>
          </a:effectRef>
          <a:fontRef idx="minor">
            <a:schemeClr val="lt1"/>
          </a:fontRef>
        </p:style>
        <p:txBody>
          <a:bodyPr anchor="ctr"/>
          <a:lstStyle/>
          <a:p>
            <a:pPr algn="ctr">
              <a:defRPr/>
            </a:pPr>
            <a:r>
              <a:rPr lang="zh-TW" altLang="en-US" sz="5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為什麼應該要申請計畫</a:t>
            </a:r>
            <a:endParaRPr lang="en-US" altLang="zh-TW"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sp>
        <p:nvSpPr>
          <p:cNvPr id="106" name="任意多边形 22"/>
          <p:cNvSpPr/>
          <p:nvPr/>
        </p:nvSpPr>
        <p:spPr>
          <a:xfrm>
            <a:off x="2971401" y="3340631"/>
            <a:ext cx="3747136" cy="599600"/>
          </a:xfrm>
          <a:custGeom>
            <a:avLst/>
            <a:gdLst>
              <a:gd name="connsiteX0" fmla="*/ 0 w 5372100"/>
              <a:gd name="connsiteY0" fmla="*/ 389844 h 1532844"/>
              <a:gd name="connsiteX1" fmla="*/ 4362450 w 5372100"/>
              <a:gd name="connsiteY1" fmla="*/ 65994 h 1532844"/>
              <a:gd name="connsiteX2" fmla="*/ 5372100 w 5372100"/>
              <a:gd name="connsiteY2" fmla="*/ 1532844 h 1532844"/>
              <a:gd name="connsiteX3" fmla="*/ 5372100 w 5372100"/>
              <a:gd name="connsiteY3" fmla="*/ 1532844 h 1532844"/>
            </a:gdLst>
            <a:ahLst/>
            <a:cxnLst>
              <a:cxn ang="0">
                <a:pos x="connsiteX0" y="connsiteY0"/>
              </a:cxn>
              <a:cxn ang="0">
                <a:pos x="connsiteX1" y="connsiteY1"/>
              </a:cxn>
              <a:cxn ang="0">
                <a:pos x="connsiteX2" y="connsiteY2"/>
              </a:cxn>
              <a:cxn ang="0">
                <a:pos x="connsiteX3" y="connsiteY3"/>
              </a:cxn>
            </a:cxnLst>
            <a:rect l="l" t="t" r="r" b="b"/>
            <a:pathLst>
              <a:path w="5372100" h="1532844">
                <a:moveTo>
                  <a:pt x="0" y="389844"/>
                </a:moveTo>
                <a:cubicBezTo>
                  <a:pt x="1733550" y="132669"/>
                  <a:pt x="3467100" y="-124506"/>
                  <a:pt x="4362450" y="65994"/>
                </a:cubicBezTo>
                <a:cubicBezTo>
                  <a:pt x="5257800" y="256494"/>
                  <a:pt x="5372100" y="1532844"/>
                  <a:pt x="5372100" y="1532844"/>
                </a:cubicBezTo>
                <a:lnTo>
                  <a:pt x="5372100" y="1532844"/>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任意多边形 45"/>
          <p:cNvSpPr/>
          <p:nvPr/>
        </p:nvSpPr>
        <p:spPr>
          <a:xfrm>
            <a:off x="3668178" y="4061156"/>
            <a:ext cx="2461966" cy="1290182"/>
          </a:xfrm>
          <a:custGeom>
            <a:avLst/>
            <a:gdLst>
              <a:gd name="connsiteX0" fmla="*/ 3028956 w 3028956"/>
              <a:gd name="connsiteY0" fmla="*/ 705570 h 1924770"/>
              <a:gd name="connsiteX1" fmla="*/ 1638306 w 3028956"/>
              <a:gd name="connsiteY1" fmla="*/ 720 h 1924770"/>
              <a:gd name="connsiteX2" fmla="*/ 6 w 3028956"/>
              <a:gd name="connsiteY2" fmla="*/ 819870 h 1924770"/>
              <a:gd name="connsiteX3" fmla="*/ 1657356 w 3028956"/>
              <a:gd name="connsiteY3" fmla="*/ 1924770 h 1924770"/>
            </a:gdLst>
            <a:ahLst/>
            <a:cxnLst>
              <a:cxn ang="0">
                <a:pos x="connsiteX0" y="connsiteY0"/>
              </a:cxn>
              <a:cxn ang="0">
                <a:pos x="connsiteX1" y="connsiteY1"/>
              </a:cxn>
              <a:cxn ang="0">
                <a:pos x="connsiteX2" y="connsiteY2"/>
              </a:cxn>
              <a:cxn ang="0">
                <a:pos x="connsiteX3" y="connsiteY3"/>
              </a:cxn>
            </a:cxnLst>
            <a:rect l="l" t="t" r="r" b="b"/>
            <a:pathLst>
              <a:path w="3028956" h="1924770">
                <a:moveTo>
                  <a:pt x="3028956" y="705570"/>
                </a:moveTo>
                <a:cubicBezTo>
                  <a:pt x="2586043" y="343620"/>
                  <a:pt x="2143131" y="-18330"/>
                  <a:pt x="1638306" y="720"/>
                </a:cubicBezTo>
                <a:cubicBezTo>
                  <a:pt x="1133481" y="19770"/>
                  <a:pt x="-3169" y="499195"/>
                  <a:pt x="6" y="819870"/>
                </a:cubicBezTo>
                <a:cubicBezTo>
                  <a:pt x="3181" y="1140545"/>
                  <a:pt x="830268" y="1532657"/>
                  <a:pt x="1657356" y="1924770"/>
                </a:cubicBez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任意多边形 63"/>
          <p:cNvSpPr/>
          <p:nvPr/>
        </p:nvSpPr>
        <p:spPr>
          <a:xfrm>
            <a:off x="2568818" y="5785494"/>
            <a:ext cx="3920695" cy="878220"/>
          </a:xfrm>
          <a:custGeom>
            <a:avLst/>
            <a:gdLst>
              <a:gd name="connsiteX0" fmla="*/ 4171950 w 4823630"/>
              <a:gd name="connsiteY0" fmla="*/ 304800 h 1310181"/>
              <a:gd name="connsiteX1" fmla="*/ 4800600 w 4823630"/>
              <a:gd name="connsiteY1" fmla="*/ 952500 h 1310181"/>
              <a:gd name="connsiteX2" fmla="*/ 3448050 w 4823630"/>
              <a:gd name="connsiteY2" fmla="*/ 1295400 h 1310181"/>
              <a:gd name="connsiteX3" fmla="*/ 1695450 w 4823630"/>
              <a:gd name="connsiteY3" fmla="*/ 1143000 h 1310181"/>
              <a:gd name="connsiteX4" fmla="*/ 952500 w 4823630"/>
              <a:gd name="connsiteY4" fmla="*/ 228600 h 1310181"/>
              <a:gd name="connsiteX5" fmla="*/ 0 w 4823630"/>
              <a:gd name="connsiteY5" fmla="*/ 0 h 1310181"/>
              <a:gd name="connsiteX6" fmla="*/ 0 w 4823630"/>
              <a:gd name="connsiteY6" fmla="*/ 0 h 1310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23630" h="1310181">
                <a:moveTo>
                  <a:pt x="4171950" y="304800"/>
                </a:moveTo>
                <a:cubicBezTo>
                  <a:pt x="4546600" y="546100"/>
                  <a:pt x="4921250" y="787400"/>
                  <a:pt x="4800600" y="952500"/>
                </a:cubicBezTo>
                <a:cubicBezTo>
                  <a:pt x="4679950" y="1117600"/>
                  <a:pt x="3965575" y="1263650"/>
                  <a:pt x="3448050" y="1295400"/>
                </a:cubicBezTo>
                <a:cubicBezTo>
                  <a:pt x="2930525" y="1327150"/>
                  <a:pt x="2111375" y="1320800"/>
                  <a:pt x="1695450" y="1143000"/>
                </a:cubicBezTo>
                <a:cubicBezTo>
                  <a:pt x="1279525" y="965200"/>
                  <a:pt x="1235075" y="419100"/>
                  <a:pt x="952500" y="228600"/>
                </a:cubicBezTo>
                <a:cubicBezTo>
                  <a:pt x="669925" y="38100"/>
                  <a:pt x="0" y="0"/>
                  <a:pt x="0" y="0"/>
                </a:cubicBezTo>
                <a:lnTo>
                  <a:pt x="0" y="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任意多边形 22"/>
          <p:cNvSpPr/>
          <p:nvPr/>
        </p:nvSpPr>
        <p:spPr>
          <a:xfrm rot="19998253">
            <a:off x="1351124" y="2014264"/>
            <a:ext cx="3747136" cy="599600"/>
          </a:xfrm>
          <a:custGeom>
            <a:avLst/>
            <a:gdLst>
              <a:gd name="connsiteX0" fmla="*/ 0 w 5372100"/>
              <a:gd name="connsiteY0" fmla="*/ 389844 h 1532844"/>
              <a:gd name="connsiteX1" fmla="*/ 4362450 w 5372100"/>
              <a:gd name="connsiteY1" fmla="*/ 65994 h 1532844"/>
              <a:gd name="connsiteX2" fmla="*/ 5372100 w 5372100"/>
              <a:gd name="connsiteY2" fmla="*/ 1532844 h 1532844"/>
              <a:gd name="connsiteX3" fmla="*/ 5372100 w 5372100"/>
              <a:gd name="connsiteY3" fmla="*/ 1532844 h 1532844"/>
            </a:gdLst>
            <a:ahLst/>
            <a:cxnLst>
              <a:cxn ang="0">
                <a:pos x="connsiteX0" y="connsiteY0"/>
              </a:cxn>
              <a:cxn ang="0">
                <a:pos x="connsiteX1" y="connsiteY1"/>
              </a:cxn>
              <a:cxn ang="0">
                <a:pos x="connsiteX2" y="connsiteY2"/>
              </a:cxn>
              <a:cxn ang="0">
                <a:pos x="connsiteX3" y="connsiteY3"/>
              </a:cxn>
            </a:cxnLst>
            <a:rect l="l" t="t" r="r" b="b"/>
            <a:pathLst>
              <a:path w="5372100" h="1532844">
                <a:moveTo>
                  <a:pt x="0" y="389844"/>
                </a:moveTo>
                <a:cubicBezTo>
                  <a:pt x="1733550" y="132669"/>
                  <a:pt x="3467100" y="-124506"/>
                  <a:pt x="4362450" y="65994"/>
                </a:cubicBezTo>
                <a:cubicBezTo>
                  <a:pt x="5257800" y="256494"/>
                  <a:pt x="5372100" y="1532844"/>
                  <a:pt x="5372100" y="1532844"/>
                </a:cubicBezTo>
                <a:lnTo>
                  <a:pt x="5372100" y="1532844"/>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群組 1"/>
          <p:cNvGrpSpPr/>
          <p:nvPr/>
        </p:nvGrpSpPr>
        <p:grpSpPr>
          <a:xfrm>
            <a:off x="4902731" y="793735"/>
            <a:ext cx="4384178" cy="2112739"/>
            <a:chOff x="4902731" y="793735"/>
            <a:chExt cx="4384178" cy="2112739"/>
          </a:xfrm>
        </p:grpSpPr>
        <p:sp>
          <p:nvSpPr>
            <p:cNvPr id="126" name="文本框 125"/>
            <p:cNvSpPr txBox="1"/>
            <p:nvPr/>
          </p:nvSpPr>
          <p:spPr>
            <a:xfrm>
              <a:off x="8218508" y="1152536"/>
              <a:ext cx="1068401" cy="369332"/>
            </a:xfrm>
            <a:prstGeom prst="rect">
              <a:avLst/>
            </a:prstGeom>
            <a:noFill/>
          </p:spPr>
          <p:txBody>
            <a:bodyPr wrap="square" rtlCol="0">
              <a:spAutoFit/>
            </a:bodyPr>
            <a:lstStyle/>
            <a:p>
              <a:endParaRPr lang="zh-CN" altLang="en-US" b="1" dirty="0">
                <a:solidFill>
                  <a:schemeClr val="accent1"/>
                </a:solidFill>
              </a:endParaRPr>
            </a:p>
          </p:txBody>
        </p:sp>
        <p:sp>
          <p:nvSpPr>
            <p:cNvPr id="87" name="椭圆 2"/>
            <p:cNvSpPr/>
            <p:nvPr/>
          </p:nvSpPr>
          <p:spPr>
            <a:xfrm>
              <a:off x="4902731" y="1411263"/>
              <a:ext cx="3391601" cy="1495211"/>
            </a:xfrm>
            <a:custGeom>
              <a:avLst/>
              <a:gdLst>
                <a:gd name="connsiteX0" fmla="*/ 0 w 2781300"/>
                <a:gd name="connsiteY0" fmla="*/ 981075 h 1962150"/>
                <a:gd name="connsiteX1" fmla="*/ 1390650 w 2781300"/>
                <a:gd name="connsiteY1" fmla="*/ 0 h 1962150"/>
                <a:gd name="connsiteX2" fmla="*/ 2781300 w 2781300"/>
                <a:gd name="connsiteY2" fmla="*/ 981075 h 1962150"/>
                <a:gd name="connsiteX3" fmla="*/ 1390650 w 2781300"/>
                <a:gd name="connsiteY3" fmla="*/ 1962150 h 1962150"/>
                <a:gd name="connsiteX4" fmla="*/ 0 w 2781300"/>
                <a:gd name="connsiteY4" fmla="*/ 981075 h 1962150"/>
                <a:gd name="connsiteX0" fmla="*/ 499 w 2781799"/>
                <a:gd name="connsiteY0" fmla="*/ 885825 h 1866900"/>
                <a:gd name="connsiteX1" fmla="*/ 1276849 w 2781799"/>
                <a:gd name="connsiteY1" fmla="*/ 0 h 1866900"/>
                <a:gd name="connsiteX2" fmla="*/ 2781799 w 2781799"/>
                <a:gd name="connsiteY2" fmla="*/ 885825 h 1866900"/>
                <a:gd name="connsiteX3" fmla="*/ 1391149 w 2781799"/>
                <a:gd name="connsiteY3" fmla="*/ 1866900 h 1866900"/>
                <a:gd name="connsiteX4" fmla="*/ 499 w 2781799"/>
                <a:gd name="connsiteY4" fmla="*/ 885825 h 1866900"/>
                <a:gd name="connsiteX0" fmla="*/ 335 w 2743535"/>
                <a:gd name="connsiteY0" fmla="*/ 715723 h 1869491"/>
                <a:gd name="connsiteX1" fmla="*/ 1238585 w 2743535"/>
                <a:gd name="connsiteY1" fmla="*/ 1348 h 1869491"/>
                <a:gd name="connsiteX2" fmla="*/ 2743535 w 2743535"/>
                <a:gd name="connsiteY2" fmla="*/ 887173 h 1869491"/>
                <a:gd name="connsiteX3" fmla="*/ 1352885 w 2743535"/>
                <a:gd name="connsiteY3" fmla="*/ 1868248 h 1869491"/>
                <a:gd name="connsiteX4" fmla="*/ 335 w 2743535"/>
                <a:gd name="connsiteY4" fmla="*/ 715723 h 1869491"/>
                <a:gd name="connsiteX0" fmla="*/ 340 w 2838790"/>
                <a:gd name="connsiteY0" fmla="*/ 714448 h 1867024"/>
                <a:gd name="connsiteX1" fmla="*/ 1238590 w 2838790"/>
                <a:gd name="connsiteY1" fmla="*/ 73 h 1867024"/>
                <a:gd name="connsiteX2" fmla="*/ 2838790 w 2838790"/>
                <a:gd name="connsiteY2" fmla="*/ 752548 h 1867024"/>
                <a:gd name="connsiteX3" fmla="*/ 1352890 w 2838790"/>
                <a:gd name="connsiteY3" fmla="*/ 1866973 h 1867024"/>
                <a:gd name="connsiteX4" fmla="*/ 340 w 2838790"/>
                <a:gd name="connsiteY4" fmla="*/ 714448 h 1867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8790" h="1867024">
                  <a:moveTo>
                    <a:pt x="340" y="714448"/>
                  </a:moveTo>
                  <a:cubicBezTo>
                    <a:pt x="-18710" y="403298"/>
                    <a:pt x="765515" y="-6277"/>
                    <a:pt x="1238590" y="73"/>
                  </a:cubicBezTo>
                  <a:cubicBezTo>
                    <a:pt x="1711665" y="6423"/>
                    <a:pt x="2838790" y="210715"/>
                    <a:pt x="2838790" y="752548"/>
                  </a:cubicBezTo>
                  <a:cubicBezTo>
                    <a:pt x="2838790" y="1294381"/>
                    <a:pt x="1825965" y="1873323"/>
                    <a:pt x="1352890" y="1866973"/>
                  </a:cubicBezTo>
                  <a:cubicBezTo>
                    <a:pt x="879815" y="1860623"/>
                    <a:pt x="19390" y="1025598"/>
                    <a:pt x="340" y="714448"/>
                  </a:cubicBezTo>
                  <a:close/>
                </a:path>
              </a:pathLst>
            </a:custGeom>
            <a:noFill/>
            <a:ln w="5715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998700" y="1820507"/>
              <a:ext cx="3416320" cy="954107"/>
            </a:xfrm>
            <a:prstGeom prst="rect">
              <a:avLst/>
            </a:prstGeom>
          </p:spPr>
          <p:txBody>
            <a:bodyPr wrap="none">
              <a:spAutoFit/>
            </a:bodyPr>
            <a:lstStyle/>
            <a:p>
              <a:pPr algn="ctr"/>
              <a:r>
                <a:rPr lang="en-US" altLang="zh-TW" sz="2800" b="1" dirty="0" smtClean="0">
                  <a:latin typeface="華康粗圓體(P)" panose="020F0700000000000000" pitchFamily="34" charset="-120"/>
                  <a:ea typeface="華康粗圓體(P)" panose="020F0700000000000000" pitchFamily="34" charset="-120"/>
                </a:rPr>
                <a:t>108</a:t>
              </a:r>
              <a:r>
                <a:rPr lang="zh-TW" altLang="en-US" sz="2800" b="1" dirty="0" smtClean="0">
                  <a:latin typeface="華康粗圓體(P)" panose="020F0700000000000000" pitchFamily="34" charset="-120"/>
                  <a:ea typeface="華康粗圓體(P)" panose="020F0700000000000000" pitchFamily="34" charset="-120"/>
                </a:rPr>
                <a:t>課綱實施在即</a:t>
              </a:r>
              <a:endParaRPr lang="en-US" altLang="zh-TW" sz="2800" b="1" dirty="0" smtClean="0">
                <a:latin typeface="華康粗圓體(P)" panose="020F0700000000000000" pitchFamily="34" charset="-120"/>
                <a:ea typeface="華康粗圓體(P)" panose="020F0700000000000000" pitchFamily="34" charset="-120"/>
              </a:endParaRPr>
            </a:p>
            <a:p>
              <a:pPr algn="ctr"/>
              <a:r>
                <a:rPr lang="zh-TW" altLang="en-US" sz="2800" b="1" dirty="0" smtClean="0">
                  <a:latin typeface="華康粗圓體(P)" panose="020F0700000000000000" pitchFamily="34" charset="-120"/>
                  <a:ea typeface="華康粗圓體(P)" panose="020F0700000000000000" pitchFamily="34" charset="-120"/>
                </a:rPr>
                <a:t>學校課程需進行盤整</a:t>
              </a:r>
              <a:endParaRPr lang="en-US" altLang="zh-TW" sz="2800" b="1" dirty="0" smtClean="0">
                <a:latin typeface="華康粗圓體(P)" panose="020F0700000000000000" pitchFamily="34" charset="-120"/>
                <a:ea typeface="華康粗圓體(P)" panose="020F0700000000000000" pitchFamily="34" charset="-120"/>
              </a:endParaRPr>
            </a:p>
          </p:txBody>
        </p:sp>
        <p:grpSp>
          <p:nvGrpSpPr>
            <p:cNvPr id="20" name="群組 19"/>
            <p:cNvGrpSpPr/>
            <p:nvPr/>
          </p:nvGrpSpPr>
          <p:grpSpPr>
            <a:xfrm>
              <a:off x="6722756" y="893228"/>
              <a:ext cx="707590" cy="897683"/>
              <a:chOff x="7716582" y="2647127"/>
              <a:chExt cx="995725" cy="1390922"/>
            </a:xfrm>
          </p:grpSpPr>
          <p:sp>
            <p:nvSpPr>
              <p:cNvPr id="148" name="等腰三角形 5"/>
              <p:cNvSpPr/>
              <p:nvPr/>
            </p:nvSpPr>
            <p:spPr>
              <a:xfrm rot="5400000">
                <a:off x="7752345" y="2619967"/>
                <a:ext cx="925709" cy="994214"/>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168" name="文本框 21"/>
              <p:cNvSpPr txBox="1"/>
              <p:nvPr/>
            </p:nvSpPr>
            <p:spPr>
              <a:xfrm>
                <a:off x="7716582" y="2808161"/>
                <a:ext cx="784854" cy="619954"/>
              </a:xfrm>
              <a:prstGeom prst="rect">
                <a:avLst/>
              </a:prstGeom>
              <a:noFill/>
            </p:spPr>
            <p:txBody>
              <a:bodyPr wrap="square" rtlCol="0">
                <a:spAutoFit/>
              </a:bodyPr>
              <a:lstStyle/>
              <a:p>
                <a:r>
                  <a:rPr lang="en-US" altLang="zh-CN" sz="2000" b="1" dirty="0">
                    <a:solidFill>
                      <a:schemeClr val="bg1"/>
                    </a:solidFill>
                  </a:rPr>
                  <a:t>01</a:t>
                </a:r>
                <a:endParaRPr lang="zh-CN" altLang="en-US" sz="2000" b="1" dirty="0">
                  <a:solidFill>
                    <a:schemeClr val="bg1"/>
                  </a:solidFill>
                </a:endParaRPr>
              </a:p>
            </p:txBody>
          </p:sp>
          <p:cxnSp>
            <p:nvCxnSpPr>
              <p:cNvPr id="16" name="直線接點 15"/>
              <p:cNvCxnSpPr/>
              <p:nvPr/>
            </p:nvCxnSpPr>
            <p:spPr>
              <a:xfrm>
                <a:off x="7724790" y="2647127"/>
                <a:ext cx="0" cy="1390922"/>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9" name="圓角矩形 18"/>
            <p:cNvSpPr/>
            <p:nvPr/>
          </p:nvSpPr>
          <p:spPr>
            <a:xfrm>
              <a:off x="6598529" y="1767298"/>
              <a:ext cx="252950" cy="168826"/>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橢圓 20"/>
            <p:cNvSpPr/>
            <p:nvPr/>
          </p:nvSpPr>
          <p:spPr>
            <a:xfrm>
              <a:off x="6641712" y="793735"/>
              <a:ext cx="188538" cy="17247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3" name="群組 2"/>
          <p:cNvGrpSpPr/>
          <p:nvPr/>
        </p:nvGrpSpPr>
        <p:grpSpPr>
          <a:xfrm>
            <a:off x="664003" y="1857537"/>
            <a:ext cx="2543368" cy="2373131"/>
            <a:chOff x="664003" y="1857537"/>
            <a:chExt cx="2543368" cy="2373131"/>
          </a:xfrm>
        </p:grpSpPr>
        <p:sp>
          <p:nvSpPr>
            <p:cNvPr id="86" name="椭圆 2"/>
            <p:cNvSpPr/>
            <p:nvPr/>
          </p:nvSpPr>
          <p:spPr>
            <a:xfrm>
              <a:off x="664003" y="2979194"/>
              <a:ext cx="2307398" cy="1251474"/>
            </a:xfrm>
            <a:custGeom>
              <a:avLst/>
              <a:gdLst>
                <a:gd name="connsiteX0" fmla="*/ 0 w 2781300"/>
                <a:gd name="connsiteY0" fmla="*/ 981075 h 1962150"/>
                <a:gd name="connsiteX1" fmla="*/ 1390650 w 2781300"/>
                <a:gd name="connsiteY1" fmla="*/ 0 h 1962150"/>
                <a:gd name="connsiteX2" fmla="*/ 2781300 w 2781300"/>
                <a:gd name="connsiteY2" fmla="*/ 981075 h 1962150"/>
                <a:gd name="connsiteX3" fmla="*/ 1390650 w 2781300"/>
                <a:gd name="connsiteY3" fmla="*/ 1962150 h 1962150"/>
                <a:gd name="connsiteX4" fmla="*/ 0 w 2781300"/>
                <a:gd name="connsiteY4" fmla="*/ 981075 h 1962150"/>
                <a:gd name="connsiteX0" fmla="*/ 499 w 2781799"/>
                <a:gd name="connsiteY0" fmla="*/ 885825 h 1866900"/>
                <a:gd name="connsiteX1" fmla="*/ 1276849 w 2781799"/>
                <a:gd name="connsiteY1" fmla="*/ 0 h 1866900"/>
                <a:gd name="connsiteX2" fmla="*/ 2781799 w 2781799"/>
                <a:gd name="connsiteY2" fmla="*/ 885825 h 1866900"/>
                <a:gd name="connsiteX3" fmla="*/ 1391149 w 2781799"/>
                <a:gd name="connsiteY3" fmla="*/ 1866900 h 1866900"/>
                <a:gd name="connsiteX4" fmla="*/ 499 w 2781799"/>
                <a:gd name="connsiteY4" fmla="*/ 885825 h 1866900"/>
                <a:gd name="connsiteX0" fmla="*/ 335 w 2743535"/>
                <a:gd name="connsiteY0" fmla="*/ 715723 h 1869491"/>
                <a:gd name="connsiteX1" fmla="*/ 1238585 w 2743535"/>
                <a:gd name="connsiteY1" fmla="*/ 1348 h 1869491"/>
                <a:gd name="connsiteX2" fmla="*/ 2743535 w 2743535"/>
                <a:gd name="connsiteY2" fmla="*/ 887173 h 1869491"/>
                <a:gd name="connsiteX3" fmla="*/ 1352885 w 2743535"/>
                <a:gd name="connsiteY3" fmla="*/ 1868248 h 1869491"/>
                <a:gd name="connsiteX4" fmla="*/ 335 w 2743535"/>
                <a:gd name="connsiteY4" fmla="*/ 715723 h 1869491"/>
                <a:gd name="connsiteX0" fmla="*/ 340 w 2838790"/>
                <a:gd name="connsiteY0" fmla="*/ 714448 h 1867024"/>
                <a:gd name="connsiteX1" fmla="*/ 1238590 w 2838790"/>
                <a:gd name="connsiteY1" fmla="*/ 73 h 1867024"/>
                <a:gd name="connsiteX2" fmla="*/ 2838790 w 2838790"/>
                <a:gd name="connsiteY2" fmla="*/ 752548 h 1867024"/>
                <a:gd name="connsiteX3" fmla="*/ 1352890 w 2838790"/>
                <a:gd name="connsiteY3" fmla="*/ 1866973 h 1867024"/>
                <a:gd name="connsiteX4" fmla="*/ 340 w 2838790"/>
                <a:gd name="connsiteY4" fmla="*/ 714448 h 1867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8790" h="1867024">
                  <a:moveTo>
                    <a:pt x="340" y="714448"/>
                  </a:moveTo>
                  <a:cubicBezTo>
                    <a:pt x="-18710" y="403298"/>
                    <a:pt x="765515" y="-6277"/>
                    <a:pt x="1238590" y="73"/>
                  </a:cubicBezTo>
                  <a:cubicBezTo>
                    <a:pt x="1711665" y="6423"/>
                    <a:pt x="2838790" y="210715"/>
                    <a:pt x="2838790" y="752548"/>
                  </a:cubicBezTo>
                  <a:cubicBezTo>
                    <a:pt x="2838790" y="1294381"/>
                    <a:pt x="1825965" y="1873323"/>
                    <a:pt x="1352890" y="1866973"/>
                  </a:cubicBezTo>
                  <a:cubicBezTo>
                    <a:pt x="879815" y="1860623"/>
                    <a:pt x="19390" y="1025598"/>
                    <a:pt x="340" y="714448"/>
                  </a:cubicBezTo>
                  <a:close/>
                </a:path>
              </a:pathLst>
            </a:custGeom>
            <a:noFill/>
            <a:ln w="57150">
              <a:solidFill>
                <a:srgbClr val="7030A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934086" y="3048051"/>
              <a:ext cx="1741182" cy="954107"/>
            </a:xfrm>
            <a:prstGeom prst="rect">
              <a:avLst/>
            </a:prstGeom>
          </p:spPr>
          <p:txBody>
            <a:bodyPr wrap="none">
              <a:spAutoFit/>
            </a:bodyPr>
            <a:lstStyle/>
            <a:p>
              <a:pPr algn="ctr"/>
              <a:r>
                <a:rPr lang="zh-TW" altLang="en-US" sz="2800" b="1" dirty="0" smtClean="0">
                  <a:latin typeface="華康粗圓體(P)" panose="020F0700000000000000" pitchFamily="34" charset="-120"/>
                  <a:ea typeface="華康粗圓體(P)" panose="020F0700000000000000" pitchFamily="34" charset="-120"/>
                </a:rPr>
                <a:t>教師</a:t>
              </a:r>
              <a:endParaRPr lang="en-US" altLang="zh-TW" sz="2800" b="1" dirty="0" smtClean="0">
                <a:latin typeface="華康粗圓體(P)" panose="020F0700000000000000" pitchFamily="34" charset="-120"/>
                <a:ea typeface="華康粗圓體(P)" panose="020F0700000000000000" pitchFamily="34" charset="-120"/>
              </a:endParaRPr>
            </a:p>
            <a:p>
              <a:pPr algn="ctr"/>
              <a:r>
                <a:rPr lang="zh-TW" altLang="en-US" sz="2800" b="1" dirty="0" smtClean="0">
                  <a:latin typeface="華康粗圓體(P)" panose="020F0700000000000000" pitchFamily="34" charset="-120"/>
                  <a:ea typeface="華康粗圓體(P)" panose="020F0700000000000000" pitchFamily="34" charset="-120"/>
                </a:rPr>
                <a:t>專業</a:t>
              </a:r>
              <a:r>
                <a:rPr lang="zh-TW" altLang="en-US" sz="2800" b="1" dirty="0">
                  <a:latin typeface="華康粗圓體(P)" panose="020F0700000000000000" pitchFamily="34" charset="-120"/>
                  <a:ea typeface="華康粗圓體(P)" panose="020F0700000000000000" pitchFamily="34" charset="-120"/>
                </a:rPr>
                <a:t>成長 </a:t>
              </a:r>
              <a:endParaRPr lang="zh-TW" altLang="en-US" sz="2800" dirty="0"/>
            </a:p>
          </p:txBody>
        </p:sp>
        <p:grpSp>
          <p:nvGrpSpPr>
            <p:cNvPr id="169" name="群組 168"/>
            <p:cNvGrpSpPr/>
            <p:nvPr/>
          </p:nvGrpSpPr>
          <p:grpSpPr>
            <a:xfrm>
              <a:off x="2375554" y="1857537"/>
              <a:ext cx="831817" cy="1142389"/>
              <a:chOff x="8132669" y="2562654"/>
              <a:chExt cx="1090175" cy="1506406"/>
            </a:xfrm>
          </p:grpSpPr>
          <p:grpSp>
            <p:nvGrpSpPr>
              <p:cNvPr id="170" name="群組 169"/>
              <p:cNvGrpSpPr/>
              <p:nvPr/>
            </p:nvGrpSpPr>
            <p:grpSpPr>
              <a:xfrm>
                <a:off x="8295480" y="2693850"/>
                <a:ext cx="927364" cy="1183725"/>
                <a:chOff x="7716582" y="2647127"/>
                <a:chExt cx="995725" cy="1390922"/>
              </a:xfrm>
            </p:grpSpPr>
            <p:sp>
              <p:nvSpPr>
                <p:cNvPr id="173" name="等腰三角形 5"/>
                <p:cNvSpPr/>
                <p:nvPr/>
              </p:nvSpPr>
              <p:spPr>
                <a:xfrm rot="5400000">
                  <a:off x="7752345" y="2619967"/>
                  <a:ext cx="925709" cy="994214"/>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174" name="文本框 21"/>
                <p:cNvSpPr txBox="1"/>
                <p:nvPr/>
              </p:nvSpPr>
              <p:spPr>
                <a:xfrm>
                  <a:off x="7716582" y="2808161"/>
                  <a:ext cx="784854" cy="619954"/>
                </a:xfrm>
                <a:prstGeom prst="rect">
                  <a:avLst/>
                </a:prstGeom>
                <a:noFill/>
              </p:spPr>
              <p:txBody>
                <a:bodyPr wrap="square" rtlCol="0">
                  <a:spAutoFit/>
                </a:bodyPr>
                <a:lstStyle/>
                <a:p>
                  <a:r>
                    <a:rPr lang="en-US" altLang="zh-CN" sz="2000" b="1" dirty="0" smtClean="0">
                      <a:solidFill>
                        <a:schemeClr val="bg1"/>
                      </a:solidFill>
                    </a:rPr>
                    <a:t>02</a:t>
                  </a:r>
                  <a:endParaRPr lang="zh-CN" altLang="en-US" sz="2000" b="1" dirty="0">
                    <a:solidFill>
                      <a:schemeClr val="bg1"/>
                    </a:solidFill>
                  </a:endParaRPr>
                </a:p>
              </p:txBody>
            </p:sp>
            <p:cxnSp>
              <p:nvCxnSpPr>
                <p:cNvPr id="175" name="直線接點 174"/>
                <p:cNvCxnSpPr/>
                <p:nvPr/>
              </p:nvCxnSpPr>
              <p:spPr>
                <a:xfrm>
                  <a:off x="7724790" y="2647127"/>
                  <a:ext cx="0" cy="1390922"/>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71" name="圓角矩形 170"/>
              <p:cNvSpPr/>
              <p:nvPr/>
            </p:nvSpPr>
            <p:spPr>
              <a:xfrm>
                <a:off x="8132669" y="3846438"/>
                <a:ext cx="331515" cy="22262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2" name="橢圓 171"/>
              <p:cNvSpPr/>
              <p:nvPr/>
            </p:nvSpPr>
            <p:spPr>
              <a:xfrm>
                <a:off x="8189264" y="2562654"/>
                <a:ext cx="247097" cy="22743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grpSp>
        <p:nvGrpSpPr>
          <p:cNvPr id="4" name="群組 3"/>
          <p:cNvGrpSpPr/>
          <p:nvPr/>
        </p:nvGrpSpPr>
        <p:grpSpPr>
          <a:xfrm>
            <a:off x="6120739" y="2813448"/>
            <a:ext cx="2141424" cy="2320007"/>
            <a:chOff x="6120739" y="2813448"/>
            <a:chExt cx="2141424" cy="2320007"/>
          </a:xfrm>
        </p:grpSpPr>
        <p:sp>
          <p:nvSpPr>
            <p:cNvPr id="107" name="椭圆 2"/>
            <p:cNvSpPr/>
            <p:nvPr/>
          </p:nvSpPr>
          <p:spPr>
            <a:xfrm>
              <a:off x="6120739" y="3945821"/>
              <a:ext cx="2093125" cy="1187634"/>
            </a:xfrm>
            <a:custGeom>
              <a:avLst/>
              <a:gdLst>
                <a:gd name="connsiteX0" fmla="*/ 0 w 2781300"/>
                <a:gd name="connsiteY0" fmla="*/ 981075 h 1962150"/>
                <a:gd name="connsiteX1" fmla="*/ 1390650 w 2781300"/>
                <a:gd name="connsiteY1" fmla="*/ 0 h 1962150"/>
                <a:gd name="connsiteX2" fmla="*/ 2781300 w 2781300"/>
                <a:gd name="connsiteY2" fmla="*/ 981075 h 1962150"/>
                <a:gd name="connsiteX3" fmla="*/ 1390650 w 2781300"/>
                <a:gd name="connsiteY3" fmla="*/ 1962150 h 1962150"/>
                <a:gd name="connsiteX4" fmla="*/ 0 w 2781300"/>
                <a:gd name="connsiteY4" fmla="*/ 981075 h 1962150"/>
                <a:gd name="connsiteX0" fmla="*/ 499 w 2781799"/>
                <a:gd name="connsiteY0" fmla="*/ 885825 h 1866900"/>
                <a:gd name="connsiteX1" fmla="*/ 1276849 w 2781799"/>
                <a:gd name="connsiteY1" fmla="*/ 0 h 1866900"/>
                <a:gd name="connsiteX2" fmla="*/ 2781799 w 2781799"/>
                <a:gd name="connsiteY2" fmla="*/ 885825 h 1866900"/>
                <a:gd name="connsiteX3" fmla="*/ 1391149 w 2781799"/>
                <a:gd name="connsiteY3" fmla="*/ 1866900 h 1866900"/>
                <a:gd name="connsiteX4" fmla="*/ 499 w 2781799"/>
                <a:gd name="connsiteY4" fmla="*/ 885825 h 1866900"/>
                <a:gd name="connsiteX0" fmla="*/ 335 w 2743535"/>
                <a:gd name="connsiteY0" fmla="*/ 715723 h 1869491"/>
                <a:gd name="connsiteX1" fmla="*/ 1238585 w 2743535"/>
                <a:gd name="connsiteY1" fmla="*/ 1348 h 1869491"/>
                <a:gd name="connsiteX2" fmla="*/ 2743535 w 2743535"/>
                <a:gd name="connsiteY2" fmla="*/ 887173 h 1869491"/>
                <a:gd name="connsiteX3" fmla="*/ 1352885 w 2743535"/>
                <a:gd name="connsiteY3" fmla="*/ 1868248 h 1869491"/>
                <a:gd name="connsiteX4" fmla="*/ 335 w 2743535"/>
                <a:gd name="connsiteY4" fmla="*/ 715723 h 1869491"/>
                <a:gd name="connsiteX0" fmla="*/ 340 w 2838790"/>
                <a:gd name="connsiteY0" fmla="*/ 714448 h 1867024"/>
                <a:gd name="connsiteX1" fmla="*/ 1238590 w 2838790"/>
                <a:gd name="connsiteY1" fmla="*/ 73 h 1867024"/>
                <a:gd name="connsiteX2" fmla="*/ 2838790 w 2838790"/>
                <a:gd name="connsiteY2" fmla="*/ 752548 h 1867024"/>
                <a:gd name="connsiteX3" fmla="*/ 1352890 w 2838790"/>
                <a:gd name="connsiteY3" fmla="*/ 1866973 h 1867024"/>
                <a:gd name="connsiteX4" fmla="*/ 340 w 2838790"/>
                <a:gd name="connsiteY4" fmla="*/ 714448 h 1867024"/>
                <a:gd name="connsiteX0" fmla="*/ 340 w 2838790"/>
                <a:gd name="connsiteY0" fmla="*/ 828734 h 1981310"/>
                <a:gd name="connsiteX1" fmla="*/ 1238590 w 2838790"/>
                <a:gd name="connsiteY1" fmla="*/ 59 h 1981310"/>
                <a:gd name="connsiteX2" fmla="*/ 2838790 w 2838790"/>
                <a:gd name="connsiteY2" fmla="*/ 866834 h 1981310"/>
                <a:gd name="connsiteX3" fmla="*/ 1352890 w 2838790"/>
                <a:gd name="connsiteY3" fmla="*/ 1981259 h 1981310"/>
                <a:gd name="connsiteX4" fmla="*/ 340 w 2838790"/>
                <a:gd name="connsiteY4" fmla="*/ 828734 h 1981310"/>
                <a:gd name="connsiteX0" fmla="*/ 472 w 2572222"/>
                <a:gd name="connsiteY0" fmla="*/ 981827 h 1982339"/>
                <a:gd name="connsiteX1" fmla="*/ 972022 w 2572222"/>
                <a:gd name="connsiteY1" fmla="*/ 752 h 1982339"/>
                <a:gd name="connsiteX2" fmla="*/ 2572222 w 2572222"/>
                <a:gd name="connsiteY2" fmla="*/ 867527 h 1982339"/>
                <a:gd name="connsiteX3" fmla="*/ 1086322 w 2572222"/>
                <a:gd name="connsiteY3" fmla="*/ 1981952 h 1982339"/>
                <a:gd name="connsiteX4" fmla="*/ 472 w 2572222"/>
                <a:gd name="connsiteY4" fmla="*/ 981827 h 1982339"/>
                <a:gd name="connsiteX0" fmla="*/ 424 w 2172124"/>
                <a:gd name="connsiteY0" fmla="*/ 981149 h 1981318"/>
                <a:gd name="connsiteX1" fmla="*/ 971974 w 2172124"/>
                <a:gd name="connsiteY1" fmla="*/ 74 h 1981318"/>
                <a:gd name="connsiteX2" fmla="*/ 2172124 w 2172124"/>
                <a:gd name="connsiteY2" fmla="*/ 943049 h 1981318"/>
                <a:gd name="connsiteX3" fmla="*/ 1086274 w 2172124"/>
                <a:gd name="connsiteY3" fmla="*/ 1981274 h 1981318"/>
                <a:gd name="connsiteX4" fmla="*/ 424 w 2172124"/>
                <a:gd name="connsiteY4" fmla="*/ 981149 h 1981318"/>
                <a:gd name="connsiteX0" fmla="*/ 7743 w 2179443"/>
                <a:gd name="connsiteY0" fmla="*/ 981149 h 1771783"/>
                <a:gd name="connsiteX1" fmla="*/ 979293 w 2179443"/>
                <a:gd name="connsiteY1" fmla="*/ 74 h 1771783"/>
                <a:gd name="connsiteX2" fmla="*/ 2179443 w 2179443"/>
                <a:gd name="connsiteY2" fmla="*/ 943049 h 1771783"/>
                <a:gd name="connsiteX3" fmla="*/ 1512693 w 2179443"/>
                <a:gd name="connsiteY3" fmla="*/ 1771724 h 1771783"/>
                <a:gd name="connsiteX4" fmla="*/ 7743 w 2179443"/>
                <a:gd name="connsiteY4" fmla="*/ 981149 h 1771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9443" h="1771783">
                  <a:moveTo>
                    <a:pt x="7743" y="981149"/>
                  </a:moveTo>
                  <a:cubicBezTo>
                    <a:pt x="-81157" y="685874"/>
                    <a:pt x="617343" y="6424"/>
                    <a:pt x="979293" y="74"/>
                  </a:cubicBezTo>
                  <a:cubicBezTo>
                    <a:pt x="1341243" y="-6276"/>
                    <a:pt x="2179443" y="401216"/>
                    <a:pt x="2179443" y="943049"/>
                  </a:cubicBezTo>
                  <a:cubicBezTo>
                    <a:pt x="2179443" y="1484882"/>
                    <a:pt x="1874643" y="1765374"/>
                    <a:pt x="1512693" y="1771724"/>
                  </a:cubicBezTo>
                  <a:cubicBezTo>
                    <a:pt x="1150743" y="1778074"/>
                    <a:pt x="96643" y="1276424"/>
                    <a:pt x="7743" y="981149"/>
                  </a:cubicBezTo>
                  <a:close/>
                </a:path>
              </a:pathLst>
            </a:custGeom>
            <a:noFill/>
            <a:ln w="57150">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499432" y="4015740"/>
              <a:ext cx="1741182" cy="954107"/>
            </a:xfrm>
            <a:prstGeom prst="rect">
              <a:avLst/>
            </a:prstGeom>
          </p:spPr>
          <p:txBody>
            <a:bodyPr wrap="none">
              <a:spAutoFit/>
            </a:bodyPr>
            <a:lstStyle/>
            <a:p>
              <a:pPr algn="ctr"/>
              <a:r>
                <a:rPr lang="zh-TW" altLang="en-US" sz="2800" b="1" dirty="0" smtClean="0">
                  <a:latin typeface="華康粗圓體(P)" panose="020F0700000000000000" pitchFamily="34" charset="-120"/>
                  <a:ea typeface="華康粗圓體(P)" panose="020F0700000000000000" pitchFamily="34" charset="-120"/>
                </a:rPr>
                <a:t>建立</a:t>
              </a:r>
              <a:endParaRPr lang="en-US" altLang="zh-TW" sz="2800" b="1" dirty="0" smtClean="0">
                <a:latin typeface="華康粗圓體(P)" panose="020F0700000000000000" pitchFamily="34" charset="-120"/>
                <a:ea typeface="華康粗圓體(P)" panose="020F0700000000000000" pitchFamily="34" charset="-120"/>
              </a:endParaRPr>
            </a:p>
            <a:p>
              <a:pPr algn="ctr"/>
              <a:r>
                <a:rPr lang="zh-TW" altLang="en-US" sz="2800" b="1" dirty="0" smtClean="0">
                  <a:latin typeface="華康粗圓體(P)" panose="020F0700000000000000" pitchFamily="34" charset="-120"/>
                  <a:ea typeface="華康粗圓體(P)" panose="020F0700000000000000" pitchFamily="34" charset="-120"/>
                </a:rPr>
                <a:t>學校</a:t>
              </a:r>
              <a:r>
                <a:rPr lang="zh-TW" altLang="en-US" sz="2800" b="1" dirty="0">
                  <a:latin typeface="華康粗圓體(P)" panose="020F0700000000000000" pitchFamily="34" charset="-120"/>
                  <a:ea typeface="華康粗圓體(P)" panose="020F0700000000000000" pitchFamily="34" charset="-120"/>
                </a:rPr>
                <a:t>特色 </a:t>
              </a:r>
              <a:endParaRPr lang="zh-TW" altLang="en-US" sz="2800" dirty="0"/>
            </a:p>
          </p:txBody>
        </p:sp>
        <p:grpSp>
          <p:nvGrpSpPr>
            <p:cNvPr id="176" name="群組 175"/>
            <p:cNvGrpSpPr/>
            <p:nvPr/>
          </p:nvGrpSpPr>
          <p:grpSpPr>
            <a:xfrm>
              <a:off x="7430346" y="2813448"/>
              <a:ext cx="831817" cy="1142389"/>
              <a:chOff x="8132669" y="2562654"/>
              <a:chExt cx="1090175" cy="1506406"/>
            </a:xfrm>
          </p:grpSpPr>
          <p:grpSp>
            <p:nvGrpSpPr>
              <p:cNvPr id="177" name="群組 176"/>
              <p:cNvGrpSpPr/>
              <p:nvPr/>
            </p:nvGrpSpPr>
            <p:grpSpPr>
              <a:xfrm>
                <a:off x="8295480" y="2693850"/>
                <a:ext cx="927364" cy="1183725"/>
                <a:chOff x="7716582" y="2647127"/>
                <a:chExt cx="995725" cy="1390922"/>
              </a:xfrm>
            </p:grpSpPr>
            <p:sp>
              <p:nvSpPr>
                <p:cNvPr id="180" name="等腰三角形 5"/>
                <p:cNvSpPr/>
                <p:nvPr/>
              </p:nvSpPr>
              <p:spPr>
                <a:xfrm rot="5400000">
                  <a:off x="7752345" y="2619967"/>
                  <a:ext cx="925709" cy="994214"/>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181" name="文本框 21"/>
                <p:cNvSpPr txBox="1"/>
                <p:nvPr/>
              </p:nvSpPr>
              <p:spPr>
                <a:xfrm>
                  <a:off x="7716582" y="2808161"/>
                  <a:ext cx="784854" cy="619954"/>
                </a:xfrm>
                <a:prstGeom prst="rect">
                  <a:avLst/>
                </a:prstGeom>
                <a:noFill/>
              </p:spPr>
              <p:txBody>
                <a:bodyPr wrap="square" rtlCol="0">
                  <a:spAutoFit/>
                </a:bodyPr>
                <a:lstStyle/>
                <a:p>
                  <a:r>
                    <a:rPr lang="en-US" altLang="zh-CN" sz="2000" b="1" dirty="0" smtClean="0">
                      <a:solidFill>
                        <a:schemeClr val="bg1"/>
                      </a:solidFill>
                    </a:rPr>
                    <a:t>03</a:t>
                  </a:r>
                  <a:endParaRPr lang="zh-CN" altLang="en-US" sz="2000" b="1" dirty="0">
                    <a:solidFill>
                      <a:schemeClr val="bg1"/>
                    </a:solidFill>
                  </a:endParaRPr>
                </a:p>
              </p:txBody>
            </p:sp>
            <p:cxnSp>
              <p:nvCxnSpPr>
                <p:cNvPr id="182" name="直線接點 181"/>
                <p:cNvCxnSpPr/>
                <p:nvPr/>
              </p:nvCxnSpPr>
              <p:spPr>
                <a:xfrm>
                  <a:off x="7724790" y="2647127"/>
                  <a:ext cx="0" cy="1390922"/>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78" name="圓角矩形 177"/>
              <p:cNvSpPr/>
              <p:nvPr/>
            </p:nvSpPr>
            <p:spPr>
              <a:xfrm>
                <a:off x="8132669" y="3846438"/>
                <a:ext cx="331515" cy="22262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9" name="橢圓 178"/>
              <p:cNvSpPr/>
              <p:nvPr/>
            </p:nvSpPr>
            <p:spPr>
              <a:xfrm>
                <a:off x="8189264" y="2562654"/>
                <a:ext cx="247097" cy="22743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grpSp>
        <p:nvGrpSpPr>
          <p:cNvPr id="5" name="群組 4"/>
          <p:cNvGrpSpPr/>
          <p:nvPr/>
        </p:nvGrpSpPr>
        <p:grpSpPr>
          <a:xfrm>
            <a:off x="4352238" y="4227489"/>
            <a:ext cx="2486259" cy="1969494"/>
            <a:chOff x="4352238" y="4227489"/>
            <a:chExt cx="2486259" cy="1969494"/>
          </a:xfrm>
        </p:grpSpPr>
        <p:sp>
          <p:nvSpPr>
            <p:cNvPr id="129" name="椭圆 2"/>
            <p:cNvSpPr/>
            <p:nvPr/>
          </p:nvSpPr>
          <p:spPr>
            <a:xfrm>
              <a:off x="4352238" y="5164404"/>
              <a:ext cx="2363373" cy="1032579"/>
            </a:xfrm>
            <a:custGeom>
              <a:avLst/>
              <a:gdLst>
                <a:gd name="connsiteX0" fmla="*/ 0 w 2781300"/>
                <a:gd name="connsiteY0" fmla="*/ 981075 h 1962150"/>
                <a:gd name="connsiteX1" fmla="*/ 1390650 w 2781300"/>
                <a:gd name="connsiteY1" fmla="*/ 0 h 1962150"/>
                <a:gd name="connsiteX2" fmla="*/ 2781300 w 2781300"/>
                <a:gd name="connsiteY2" fmla="*/ 981075 h 1962150"/>
                <a:gd name="connsiteX3" fmla="*/ 1390650 w 2781300"/>
                <a:gd name="connsiteY3" fmla="*/ 1962150 h 1962150"/>
                <a:gd name="connsiteX4" fmla="*/ 0 w 2781300"/>
                <a:gd name="connsiteY4" fmla="*/ 981075 h 1962150"/>
                <a:gd name="connsiteX0" fmla="*/ 499 w 2781799"/>
                <a:gd name="connsiteY0" fmla="*/ 885825 h 1866900"/>
                <a:gd name="connsiteX1" fmla="*/ 1276849 w 2781799"/>
                <a:gd name="connsiteY1" fmla="*/ 0 h 1866900"/>
                <a:gd name="connsiteX2" fmla="*/ 2781799 w 2781799"/>
                <a:gd name="connsiteY2" fmla="*/ 885825 h 1866900"/>
                <a:gd name="connsiteX3" fmla="*/ 1391149 w 2781799"/>
                <a:gd name="connsiteY3" fmla="*/ 1866900 h 1866900"/>
                <a:gd name="connsiteX4" fmla="*/ 499 w 2781799"/>
                <a:gd name="connsiteY4" fmla="*/ 885825 h 1866900"/>
                <a:gd name="connsiteX0" fmla="*/ 335 w 2743535"/>
                <a:gd name="connsiteY0" fmla="*/ 715723 h 1869491"/>
                <a:gd name="connsiteX1" fmla="*/ 1238585 w 2743535"/>
                <a:gd name="connsiteY1" fmla="*/ 1348 h 1869491"/>
                <a:gd name="connsiteX2" fmla="*/ 2743535 w 2743535"/>
                <a:gd name="connsiteY2" fmla="*/ 887173 h 1869491"/>
                <a:gd name="connsiteX3" fmla="*/ 1352885 w 2743535"/>
                <a:gd name="connsiteY3" fmla="*/ 1868248 h 1869491"/>
                <a:gd name="connsiteX4" fmla="*/ 335 w 2743535"/>
                <a:gd name="connsiteY4" fmla="*/ 715723 h 1869491"/>
                <a:gd name="connsiteX0" fmla="*/ 340 w 2838790"/>
                <a:gd name="connsiteY0" fmla="*/ 714448 h 1867024"/>
                <a:gd name="connsiteX1" fmla="*/ 1238590 w 2838790"/>
                <a:gd name="connsiteY1" fmla="*/ 73 h 1867024"/>
                <a:gd name="connsiteX2" fmla="*/ 2838790 w 2838790"/>
                <a:gd name="connsiteY2" fmla="*/ 752548 h 1867024"/>
                <a:gd name="connsiteX3" fmla="*/ 1352890 w 2838790"/>
                <a:gd name="connsiteY3" fmla="*/ 1866973 h 1867024"/>
                <a:gd name="connsiteX4" fmla="*/ 340 w 2838790"/>
                <a:gd name="connsiteY4" fmla="*/ 714448 h 1867024"/>
                <a:gd name="connsiteX0" fmla="*/ 340 w 2838790"/>
                <a:gd name="connsiteY0" fmla="*/ 828734 h 1981310"/>
                <a:gd name="connsiteX1" fmla="*/ 1238590 w 2838790"/>
                <a:gd name="connsiteY1" fmla="*/ 59 h 1981310"/>
                <a:gd name="connsiteX2" fmla="*/ 2838790 w 2838790"/>
                <a:gd name="connsiteY2" fmla="*/ 866834 h 1981310"/>
                <a:gd name="connsiteX3" fmla="*/ 1352890 w 2838790"/>
                <a:gd name="connsiteY3" fmla="*/ 1981259 h 1981310"/>
                <a:gd name="connsiteX4" fmla="*/ 340 w 2838790"/>
                <a:gd name="connsiteY4" fmla="*/ 828734 h 1981310"/>
                <a:gd name="connsiteX0" fmla="*/ 472 w 2572222"/>
                <a:gd name="connsiteY0" fmla="*/ 981827 h 1982339"/>
                <a:gd name="connsiteX1" fmla="*/ 972022 w 2572222"/>
                <a:gd name="connsiteY1" fmla="*/ 752 h 1982339"/>
                <a:gd name="connsiteX2" fmla="*/ 2572222 w 2572222"/>
                <a:gd name="connsiteY2" fmla="*/ 867527 h 1982339"/>
                <a:gd name="connsiteX3" fmla="*/ 1086322 w 2572222"/>
                <a:gd name="connsiteY3" fmla="*/ 1981952 h 1982339"/>
                <a:gd name="connsiteX4" fmla="*/ 472 w 2572222"/>
                <a:gd name="connsiteY4" fmla="*/ 981827 h 1982339"/>
                <a:gd name="connsiteX0" fmla="*/ 424 w 2172124"/>
                <a:gd name="connsiteY0" fmla="*/ 981149 h 1981318"/>
                <a:gd name="connsiteX1" fmla="*/ 971974 w 2172124"/>
                <a:gd name="connsiteY1" fmla="*/ 74 h 1981318"/>
                <a:gd name="connsiteX2" fmla="*/ 2172124 w 2172124"/>
                <a:gd name="connsiteY2" fmla="*/ 943049 h 1981318"/>
                <a:gd name="connsiteX3" fmla="*/ 1086274 w 2172124"/>
                <a:gd name="connsiteY3" fmla="*/ 1981274 h 1981318"/>
                <a:gd name="connsiteX4" fmla="*/ 424 w 2172124"/>
                <a:gd name="connsiteY4" fmla="*/ 981149 h 1981318"/>
                <a:gd name="connsiteX0" fmla="*/ 7743 w 2179443"/>
                <a:gd name="connsiteY0" fmla="*/ 981149 h 1771783"/>
                <a:gd name="connsiteX1" fmla="*/ 979293 w 2179443"/>
                <a:gd name="connsiteY1" fmla="*/ 74 h 1771783"/>
                <a:gd name="connsiteX2" fmla="*/ 2179443 w 2179443"/>
                <a:gd name="connsiteY2" fmla="*/ 943049 h 1771783"/>
                <a:gd name="connsiteX3" fmla="*/ 1512693 w 2179443"/>
                <a:gd name="connsiteY3" fmla="*/ 1771724 h 1771783"/>
                <a:gd name="connsiteX4" fmla="*/ 7743 w 2179443"/>
                <a:gd name="connsiteY4" fmla="*/ 981149 h 1771783"/>
                <a:gd name="connsiteX0" fmla="*/ 4344 w 2897279"/>
                <a:gd name="connsiteY0" fmla="*/ 1518734 h 1823557"/>
                <a:gd name="connsiteX1" fmla="*/ 1697129 w 2897279"/>
                <a:gd name="connsiteY1" fmla="*/ 11547 h 1823557"/>
                <a:gd name="connsiteX2" fmla="*/ 2897279 w 2897279"/>
                <a:gd name="connsiteY2" fmla="*/ 954522 h 1823557"/>
                <a:gd name="connsiteX3" fmla="*/ 2230529 w 2897279"/>
                <a:gd name="connsiteY3" fmla="*/ 1783197 h 1823557"/>
                <a:gd name="connsiteX4" fmla="*/ 4344 w 2897279"/>
                <a:gd name="connsiteY4" fmla="*/ 1518734 h 1823557"/>
                <a:gd name="connsiteX0" fmla="*/ 8578 w 2901513"/>
                <a:gd name="connsiteY0" fmla="*/ 1071033 h 1364882"/>
                <a:gd name="connsiteX1" fmla="*/ 1521055 w 2901513"/>
                <a:gd name="connsiteY1" fmla="*/ 44209 h 1364882"/>
                <a:gd name="connsiteX2" fmla="*/ 2901513 w 2901513"/>
                <a:gd name="connsiteY2" fmla="*/ 506821 h 1364882"/>
                <a:gd name="connsiteX3" fmla="*/ 2234763 w 2901513"/>
                <a:gd name="connsiteY3" fmla="*/ 1335496 h 1364882"/>
                <a:gd name="connsiteX4" fmla="*/ 8578 w 2901513"/>
                <a:gd name="connsiteY4" fmla="*/ 1071033 h 1364882"/>
                <a:gd name="connsiteX0" fmla="*/ 9353 w 3533367"/>
                <a:gd name="connsiteY0" fmla="*/ 1034151 h 1312080"/>
                <a:gd name="connsiteX1" fmla="*/ 1521830 w 3533367"/>
                <a:gd name="connsiteY1" fmla="*/ 7327 h 1312080"/>
                <a:gd name="connsiteX2" fmla="*/ 3533368 w 3533367"/>
                <a:gd name="connsiteY2" fmla="*/ 721557 h 1312080"/>
                <a:gd name="connsiteX3" fmla="*/ 2235538 w 3533367"/>
                <a:gd name="connsiteY3" fmla="*/ 1298614 h 1312080"/>
                <a:gd name="connsiteX4" fmla="*/ 9353 w 3533367"/>
                <a:gd name="connsiteY4" fmla="*/ 1034151 h 1312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3367" h="1312080">
                  <a:moveTo>
                    <a:pt x="9353" y="1034151"/>
                  </a:moveTo>
                  <a:cubicBezTo>
                    <a:pt x="-109598" y="818937"/>
                    <a:pt x="934494" y="59426"/>
                    <a:pt x="1521830" y="7327"/>
                  </a:cubicBezTo>
                  <a:cubicBezTo>
                    <a:pt x="2109166" y="-44772"/>
                    <a:pt x="3533368" y="179724"/>
                    <a:pt x="3533368" y="721557"/>
                  </a:cubicBezTo>
                  <a:cubicBezTo>
                    <a:pt x="3533368" y="1263390"/>
                    <a:pt x="2822874" y="1246515"/>
                    <a:pt x="2235538" y="1298614"/>
                  </a:cubicBezTo>
                  <a:cubicBezTo>
                    <a:pt x="1648202" y="1350713"/>
                    <a:pt x="128304" y="1249365"/>
                    <a:pt x="9353" y="1034151"/>
                  </a:cubicBezTo>
                  <a:close/>
                </a:path>
              </a:pathLst>
            </a:custGeom>
            <a:noFill/>
            <a:ln w="57150">
              <a:solidFill>
                <a:srgbClr val="0070C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475125" y="5379293"/>
              <a:ext cx="2363372" cy="707886"/>
            </a:xfrm>
            <a:prstGeom prst="rect">
              <a:avLst/>
            </a:prstGeom>
          </p:spPr>
          <p:txBody>
            <a:bodyPr wrap="square">
              <a:spAutoFit/>
            </a:bodyPr>
            <a:lstStyle/>
            <a:p>
              <a:r>
                <a:rPr lang="zh-TW" altLang="en-US" sz="4000" dirty="0" smtClean="0">
                  <a:solidFill>
                    <a:srgbClr val="FF0000"/>
                  </a:solidFill>
                  <a:latin typeface="華康粗圓體(P)" panose="020F0700000000000000" pitchFamily="34" charset="-120"/>
                  <a:ea typeface="華康粗圓體(P)" panose="020F0700000000000000" pitchFamily="34" charset="-120"/>
                </a:rPr>
                <a:t>早晚要</a:t>
              </a:r>
              <a:r>
                <a:rPr lang="zh-TW" altLang="en-US" sz="4000" dirty="0">
                  <a:solidFill>
                    <a:srgbClr val="FF0000"/>
                  </a:solidFill>
                  <a:latin typeface="華康粗圓體(P)" panose="020F0700000000000000" pitchFamily="34" charset="-120"/>
                  <a:ea typeface="華康粗圓體(P)" panose="020F0700000000000000" pitchFamily="34" charset="-120"/>
                </a:rPr>
                <a:t>做 </a:t>
              </a:r>
            </a:p>
          </p:txBody>
        </p:sp>
        <p:grpSp>
          <p:nvGrpSpPr>
            <p:cNvPr id="183" name="群組 182"/>
            <p:cNvGrpSpPr/>
            <p:nvPr/>
          </p:nvGrpSpPr>
          <p:grpSpPr>
            <a:xfrm>
              <a:off x="4740730" y="4227489"/>
              <a:ext cx="831815" cy="1142390"/>
              <a:chOff x="7735059" y="2673142"/>
              <a:chExt cx="1090173" cy="1506408"/>
            </a:xfrm>
          </p:grpSpPr>
          <p:grpSp>
            <p:nvGrpSpPr>
              <p:cNvPr id="184" name="群組 183"/>
              <p:cNvGrpSpPr/>
              <p:nvPr/>
            </p:nvGrpSpPr>
            <p:grpSpPr>
              <a:xfrm>
                <a:off x="7897869" y="2810373"/>
                <a:ext cx="927363" cy="1286539"/>
                <a:chOff x="7289662" y="2784045"/>
                <a:chExt cx="995724" cy="1511732"/>
              </a:xfrm>
            </p:grpSpPr>
            <p:sp>
              <p:nvSpPr>
                <p:cNvPr id="187" name="等腰三角形 5"/>
                <p:cNvSpPr/>
                <p:nvPr/>
              </p:nvSpPr>
              <p:spPr>
                <a:xfrm rot="5400000">
                  <a:off x="7325423" y="2749794"/>
                  <a:ext cx="925712" cy="994214"/>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188" name="文本框 21"/>
                <p:cNvSpPr txBox="1"/>
                <p:nvPr/>
              </p:nvSpPr>
              <p:spPr>
                <a:xfrm>
                  <a:off x="7289662" y="2937986"/>
                  <a:ext cx="784853" cy="619954"/>
                </a:xfrm>
                <a:prstGeom prst="rect">
                  <a:avLst/>
                </a:prstGeom>
                <a:noFill/>
              </p:spPr>
              <p:txBody>
                <a:bodyPr wrap="square" rtlCol="0">
                  <a:spAutoFit/>
                </a:bodyPr>
                <a:lstStyle/>
                <a:p>
                  <a:r>
                    <a:rPr lang="en-US" altLang="zh-CN" sz="2000" b="1" dirty="0" smtClean="0">
                      <a:solidFill>
                        <a:schemeClr val="bg1"/>
                      </a:solidFill>
                    </a:rPr>
                    <a:t>04</a:t>
                  </a:r>
                  <a:endParaRPr lang="zh-CN" altLang="en-US" sz="2000" b="1" dirty="0">
                    <a:solidFill>
                      <a:schemeClr val="bg1"/>
                    </a:solidFill>
                  </a:endParaRPr>
                </a:p>
              </p:txBody>
            </p:sp>
            <p:cxnSp>
              <p:nvCxnSpPr>
                <p:cNvPr id="189" name="直線接點 188"/>
                <p:cNvCxnSpPr/>
                <p:nvPr/>
              </p:nvCxnSpPr>
              <p:spPr>
                <a:xfrm>
                  <a:off x="7308275" y="2904855"/>
                  <a:ext cx="0" cy="1390922"/>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85" name="圓角矩形 184"/>
              <p:cNvSpPr/>
              <p:nvPr/>
            </p:nvSpPr>
            <p:spPr>
              <a:xfrm>
                <a:off x="7735059" y="3956928"/>
                <a:ext cx="331515" cy="22262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6" name="橢圓 185"/>
              <p:cNvSpPr/>
              <p:nvPr/>
            </p:nvSpPr>
            <p:spPr>
              <a:xfrm>
                <a:off x="7791653" y="2673142"/>
                <a:ext cx="247097" cy="22743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grpSp>
        <p:nvGrpSpPr>
          <p:cNvPr id="6" name="群組 5"/>
          <p:cNvGrpSpPr/>
          <p:nvPr/>
        </p:nvGrpSpPr>
        <p:grpSpPr>
          <a:xfrm>
            <a:off x="317441" y="4421513"/>
            <a:ext cx="2670122" cy="2327035"/>
            <a:chOff x="317441" y="4421513"/>
            <a:chExt cx="2670122" cy="2327035"/>
          </a:xfrm>
        </p:grpSpPr>
        <p:sp>
          <p:nvSpPr>
            <p:cNvPr id="147" name="椭圆 64"/>
            <p:cNvSpPr/>
            <p:nvPr/>
          </p:nvSpPr>
          <p:spPr>
            <a:xfrm>
              <a:off x="317441" y="5518041"/>
              <a:ext cx="2534033" cy="1230507"/>
            </a:xfrm>
            <a:custGeom>
              <a:avLst/>
              <a:gdLst>
                <a:gd name="connsiteX0" fmla="*/ 0 w 2800350"/>
                <a:gd name="connsiteY0" fmla="*/ 1400175 h 2800350"/>
                <a:gd name="connsiteX1" fmla="*/ 1400175 w 2800350"/>
                <a:gd name="connsiteY1" fmla="*/ 0 h 2800350"/>
                <a:gd name="connsiteX2" fmla="*/ 2800350 w 2800350"/>
                <a:gd name="connsiteY2" fmla="*/ 1400175 h 2800350"/>
                <a:gd name="connsiteX3" fmla="*/ 1400175 w 2800350"/>
                <a:gd name="connsiteY3" fmla="*/ 2800350 h 2800350"/>
                <a:gd name="connsiteX4" fmla="*/ 0 w 2800350"/>
                <a:gd name="connsiteY4" fmla="*/ 1400175 h 2800350"/>
                <a:gd name="connsiteX0" fmla="*/ 47 w 2800397"/>
                <a:gd name="connsiteY0" fmla="*/ 962025 h 2362200"/>
                <a:gd name="connsiteX1" fmla="*/ 1438322 w 2800397"/>
                <a:gd name="connsiteY1" fmla="*/ 0 h 2362200"/>
                <a:gd name="connsiteX2" fmla="*/ 2800397 w 2800397"/>
                <a:gd name="connsiteY2" fmla="*/ 962025 h 2362200"/>
                <a:gd name="connsiteX3" fmla="*/ 1400222 w 2800397"/>
                <a:gd name="connsiteY3" fmla="*/ 2362200 h 2362200"/>
                <a:gd name="connsiteX4" fmla="*/ 47 w 2800397"/>
                <a:gd name="connsiteY4" fmla="*/ 962025 h 2362200"/>
                <a:gd name="connsiteX0" fmla="*/ 25084 w 2825434"/>
                <a:gd name="connsiteY0" fmla="*/ 962025 h 1962150"/>
                <a:gd name="connsiteX1" fmla="*/ 1463359 w 2825434"/>
                <a:gd name="connsiteY1" fmla="*/ 0 h 1962150"/>
                <a:gd name="connsiteX2" fmla="*/ 2825434 w 2825434"/>
                <a:gd name="connsiteY2" fmla="*/ 962025 h 1962150"/>
                <a:gd name="connsiteX3" fmla="*/ 872809 w 2825434"/>
                <a:gd name="connsiteY3" fmla="*/ 1962150 h 1962150"/>
                <a:gd name="connsiteX4" fmla="*/ 25084 w 2825434"/>
                <a:gd name="connsiteY4" fmla="*/ 962025 h 1962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25434" h="1962150">
                  <a:moveTo>
                    <a:pt x="25084" y="962025"/>
                  </a:moveTo>
                  <a:cubicBezTo>
                    <a:pt x="123509" y="635000"/>
                    <a:pt x="690064" y="0"/>
                    <a:pt x="1463359" y="0"/>
                  </a:cubicBezTo>
                  <a:cubicBezTo>
                    <a:pt x="2236654" y="0"/>
                    <a:pt x="2825434" y="188730"/>
                    <a:pt x="2825434" y="962025"/>
                  </a:cubicBezTo>
                  <a:cubicBezTo>
                    <a:pt x="2825434" y="1735320"/>
                    <a:pt x="1646104" y="1962150"/>
                    <a:pt x="872809" y="1962150"/>
                  </a:cubicBezTo>
                  <a:cubicBezTo>
                    <a:pt x="99514" y="1962150"/>
                    <a:pt x="-73341" y="1289050"/>
                    <a:pt x="25084" y="962025"/>
                  </a:cubicBezTo>
                  <a:close/>
                </a:path>
              </a:pathLst>
            </a:custGeom>
            <a:noFill/>
            <a:ln w="57150">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23267" y="5713283"/>
              <a:ext cx="2664296" cy="646331"/>
            </a:xfrm>
            <a:prstGeom prst="rect">
              <a:avLst/>
            </a:prstGeom>
          </p:spPr>
          <p:txBody>
            <a:bodyPr wrap="square">
              <a:spAutoFit/>
            </a:bodyPr>
            <a:lstStyle/>
            <a:p>
              <a:pPr algn="ctr"/>
              <a:r>
                <a:rPr lang="zh-TW" altLang="en-US" sz="3600" b="1" dirty="0">
                  <a:solidFill>
                    <a:srgbClr val="FF0000"/>
                  </a:solidFill>
                  <a:latin typeface="華康粗圓體(P)" panose="020F0700000000000000" pitchFamily="34" charset="-120"/>
                  <a:ea typeface="華康粗圓體(P)" panose="020F0700000000000000" pitchFamily="34" charset="-120"/>
                </a:rPr>
                <a:t>有</a:t>
              </a:r>
              <a:r>
                <a:rPr lang="zh-TW" altLang="en-US" sz="3600" b="1" dirty="0" smtClean="0">
                  <a:solidFill>
                    <a:srgbClr val="FF0000"/>
                  </a:solidFill>
                  <a:latin typeface="華康粗圓體(P)" panose="020F0700000000000000" pitchFamily="34" charset="-120"/>
                  <a:ea typeface="華康粗圓體(P)" panose="020F0700000000000000" pitchFamily="34" charset="-120"/>
                </a:rPr>
                <a:t>經費補助 </a:t>
              </a:r>
              <a:endParaRPr lang="zh-TW" altLang="en-US" sz="3600" b="1" dirty="0">
                <a:solidFill>
                  <a:srgbClr val="FF0000"/>
                </a:solidFill>
              </a:endParaRPr>
            </a:p>
          </p:txBody>
        </p:sp>
        <p:grpSp>
          <p:nvGrpSpPr>
            <p:cNvPr id="190" name="群組 189"/>
            <p:cNvGrpSpPr/>
            <p:nvPr/>
          </p:nvGrpSpPr>
          <p:grpSpPr>
            <a:xfrm>
              <a:off x="839945" y="4421513"/>
              <a:ext cx="831817" cy="1142389"/>
              <a:chOff x="8132669" y="2562654"/>
              <a:chExt cx="1090175" cy="1506406"/>
            </a:xfrm>
          </p:grpSpPr>
          <p:grpSp>
            <p:nvGrpSpPr>
              <p:cNvPr id="191" name="群組 190"/>
              <p:cNvGrpSpPr/>
              <p:nvPr/>
            </p:nvGrpSpPr>
            <p:grpSpPr>
              <a:xfrm>
                <a:off x="8295480" y="2693850"/>
                <a:ext cx="927364" cy="1183725"/>
                <a:chOff x="7716582" y="2647127"/>
                <a:chExt cx="995725" cy="1390922"/>
              </a:xfrm>
            </p:grpSpPr>
            <p:sp>
              <p:nvSpPr>
                <p:cNvPr id="194" name="等腰三角形 5"/>
                <p:cNvSpPr/>
                <p:nvPr/>
              </p:nvSpPr>
              <p:spPr>
                <a:xfrm rot="5400000">
                  <a:off x="7752345" y="2619967"/>
                  <a:ext cx="925709" cy="994214"/>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195" name="文本框 21"/>
                <p:cNvSpPr txBox="1"/>
                <p:nvPr/>
              </p:nvSpPr>
              <p:spPr>
                <a:xfrm>
                  <a:off x="7716582" y="2808161"/>
                  <a:ext cx="784854" cy="619954"/>
                </a:xfrm>
                <a:prstGeom prst="rect">
                  <a:avLst/>
                </a:prstGeom>
                <a:noFill/>
              </p:spPr>
              <p:txBody>
                <a:bodyPr wrap="square" rtlCol="0">
                  <a:spAutoFit/>
                </a:bodyPr>
                <a:lstStyle/>
                <a:p>
                  <a:r>
                    <a:rPr lang="en-US" altLang="zh-CN" sz="2000" b="1" dirty="0" smtClean="0">
                      <a:solidFill>
                        <a:schemeClr val="bg1"/>
                      </a:solidFill>
                    </a:rPr>
                    <a:t>05</a:t>
                  </a:r>
                  <a:endParaRPr lang="zh-CN" altLang="en-US" sz="2000" b="1" dirty="0">
                    <a:solidFill>
                      <a:schemeClr val="bg1"/>
                    </a:solidFill>
                  </a:endParaRPr>
                </a:p>
              </p:txBody>
            </p:sp>
            <p:cxnSp>
              <p:nvCxnSpPr>
                <p:cNvPr id="196" name="直線接點 195"/>
                <p:cNvCxnSpPr/>
                <p:nvPr/>
              </p:nvCxnSpPr>
              <p:spPr>
                <a:xfrm>
                  <a:off x="7724790" y="2647127"/>
                  <a:ext cx="0" cy="1390922"/>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92" name="圓角矩形 191"/>
              <p:cNvSpPr/>
              <p:nvPr/>
            </p:nvSpPr>
            <p:spPr>
              <a:xfrm>
                <a:off x="8132669" y="3846438"/>
                <a:ext cx="331515" cy="22262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3" name="橢圓 192"/>
              <p:cNvSpPr/>
              <p:nvPr/>
            </p:nvSpPr>
            <p:spPr>
              <a:xfrm>
                <a:off x="8189264" y="2562654"/>
                <a:ext cx="247097" cy="22743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pic>
        <p:nvPicPr>
          <p:cNvPr id="197" name="图片 69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9620" y="971864"/>
            <a:ext cx="2263328" cy="514524"/>
          </a:xfrm>
          <a:prstGeom prst="rect">
            <a:avLst/>
          </a:prstGeom>
        </p:spPr>
      </p:pic>
      <p:pic>
        <p:nvPicPr>
          <p:cNvPr id="198" name="图片 69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0250" y="6338905"/>
            <a:ext cx="2263328" cy="514524"/>
          </a:xfrm>
          <a:prstGeom prst="rect">
            <a:avLst/>
          </a:prstGeom>
        </p:spPr>
      </p:pic>
    </p:spTree>
    <p:extLst>
      <p:ext uri="{BB962C8B-B14F-4D97-AF65-F5344CB8AC3E}">
        <p14:creationId xmlns:p14="http://schemas.microsoft.com/office/powerpoint/2010/main" val="3201150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mph" presetSubtype="0" fill="hold" nodeType="afterEffect">
                                  <p:stCondLst>
                                    <p:cond delay="0"/>
                                  </p:stCondLst>
                                  <p:childTnLst>
                                    <p:anim calcmode="discrete" valueType="str">
                                      <p:cBhvr override="childStyle">
                                        <p:cTn id="6" dur="2000" fill="hold"/>
                                        <p:tgtEl>
                                          <p:spTgt spid="130">
                                            <p:txEl>
                                              <p:pRg st="0" end="0"/>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75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50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ppt_w</p:attrName>
                                        </p:attrNameLst>
                                      </p:cBhvr>
                                      <p:tavLst>
                                        <p:tav tm="0">
                                          <p:val>
                                            <p:fltVal val="0"/>
                                          </p:val>
                                        </p:tav>
                                        <p:tav tm="100000">
                                          <p:val>
                                            <p:strVal val="#ppt_w"/>
                                          </p:val>
                                        </p:tav>
                                      </p:tavLst>
                                    </p:anim>
                                    <p:anim calcmode="lin" valueType="num">
                                      <p:cBhvr>
                                        <p:cTn id="28" dur="1000" fill="hold"/>
                                        <p:tgtEl>
                                          <p:spTgt spid="5"/>
                                        </p:tgtEl>
                                        <p:attrNameLst>
                                          <p:attrName>ppt_h</p:attrName>
                                        </p:attrNameLst>
                                      </p:cBhvr>
                                      <p:tavLst>
                                        <p:tav tm="0">
                                          <p:val>
                                            <p:fltVal val="0"/>
                                          </p:val>
                                        </p:tav>
                                        <p:tav tm="100000">
                                          <p:val>
                                            <p:strVal val="#ppt_h"/>
                                          </p:val>
                                        </p:tav>
                                      </p:tavLst>
                                    </p:anim>
                                    <p:anim calcmode="lin" valueType="num">
                                      <p:cBhvr>
                                        <p:cTn id="29" dur="1000" fill="hold"/>
                                        <p:tgtEl>
                                          <p:spTgt spid="5"/>
                                        </p:tgtEl>
                                        <p:attrNameLst>
                                          <p:attrName>style.rotation</p:attrName>
                                        </p:attrNameLst>
                                      </p:cBhvr>
                                      <p:tavLst>
                                        <p:tav tm="0">
                                          <p:val>
                                            <p:fltVal val="90"/>
                                          </p:val>
                                        </p:tav>
                                        <p:tav tm="100000">
                                          <p:val>
                                            <p:fltVal val="0"/>
                                          </p:val>
                                        </p:tav>
                                      </p:tavLst>
                                    </p:anim>
                                    <p:animEffect transition="in" filter="fade">
                                      <p:cBhvr>
                                        <p:cTn id="30" dur="10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75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ppt_w</p:attrName>
                                        </p:attrNameLst>
                                      </p:cBhvr>
                                      <p:tavLst>
                                        <p:tav tm="0">
                                          <p:val>
                                            <p:fltVal val="0"/>
                                          </p:val>
                                        </p:tav>
                                        <p:tav tm="100000">
                                          <p:val>
                                            <p:strVal val="#ppt_w"/>
                                          </p:val>
                                        </p:tav>
                                      </p:tavLst>
                                    </p:anim>
                                    <p:anim calcmode="lin" valueType="num">
                                      <p:cBhvr>
                                        <p:cTn id="36" dur="1000" fill="hold"/>
                                        <p:tgtEl>
                                          <p:spTgt spid="6"/>
                                        </p:tgtEl>
                                        <p:attrNameLst>
                                          <p:attrName>ppt_h</p:attrName>
                                        </p:attrNameLst>
                                      </p:cBhvr>
                                      <p:tavLst>
                                        <p:tav tm="0">
                                          <p:val>
                                            <p:fltVal val="0"/>
                                          </p:val>
                                        </p:tav>
                                        <p:tav tm="100000">
                                          <p:val>
                                            <p:strVal val="#ppt_h"/>
                                          </p:val>
                                        </p:tav>
                                      </p:tavLst>
                                    </p:anim>
                                    <p:anim calcmode="lin" valueType="num">
                                      <p:cBhvr>
                                        <p:cTn id="37" dur="1000" fill="hold"/>
                                        <p:tgtEl>
                                          <p:spTgt spid="6"/>
                                        </p:tgtEl>
                                        <p:attrNameLst>
                                          <p:attrName>style.rotation</p:attrName>
                                        </p:attrNameLst>
                                      </p:cBhvr>
                                      <p:tavLst>
                                        <p:tav tm="0">
                                          <p:val>
                                            <p:fltVal val="90"/>
                                          </p:val>
                                        </p:tav>
                                        <p:tav tm="100000">
                                          <p:val>
                                            <p:fltVal val="0"/>
                                          </p:val>
                                        </p:tav>
                                      </p:tavLst>
                                    </p:anim>
                                    <p:animEffect transition="in" filter="fade">
                                      <p:cBhvr>
                                        <p:cTn id="3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8115" y="-40730"/>
            <a:ext cx="9144000" cy="6062018"/>
          </a:xfrm>
          <a:prstGeom prst="rect">
            <a:avLst/>
          </a:prstGeom>
          <a:pattFill prst="solidDmnd">
            <a:fgClr>
              <a:schemeClr val="accent3">
                <a:lumMod val="20000"/>
                <a:lumOff val="8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2" name="群組 1"/>
          <p:cNvGrpSpPr/>
          <p:nvPr/>
        </p:nvGrpSpPr>
        <p:grpSpPr>
          <a:xfrm>
            <a:off x="179512" y="332656"/>
            <a:ext cx="8840200" cy="5987974"/>
            <a:chOff x="-1628" y="130763"/>
            <a:chExt cx="8840200" cy="5987974"/>
          </a:xfrm>
        </p:grpSpPr>
        <p:pic>
          <p:nvPicPr>
            <p:cNvPr id="201" name="圖片 200"/>
            <p:cNvPicPr>
              <a:picLocks noChangeAspect="1"/>
            </p:cNvPicPr>
            <p:nvPr/>
          </p:nvPicPr>
          <p:blipFill rotWithShape="1">
            <a:blip r:embed="rId2">
              <a:extLst>
                <a:ext uri="{28A0092B-C50C-407E-A947-70E740481C1C}">
                  <a14:useLocalDpi xmlns:a14="http://schemas.microsoft.com/office/drawing/2010/main" val="0"/>
                </a:ext>
              </a:extLst>
            </a:blip>
            <a:srcRect l="10081" t="3471" r="5273" b="7361"/>
            <a:stretch/>
          </p:blipFill>
          <p:spPr>
            <a:xfrm>
              <a:off x="-1628" y="3413285"/>
              <a:ext cx="2088232" cy="1656184"/>
            </a:xfrm>
            <a:prstGeom prst="rect">
              <a:avLst/>
            </a:prstGeom>
          </p:spPr>
        </p:pic>
        <p:pic>
          <p:nvPicPr>
            <p:cNvPr id="196" name="圖片 19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5490" y="2586881"/>
              <a:ext cx="1999648" cy="1622205"/>
            </a:xfrm>
            <a:prstGeom prst="rect">
              <a:avLst/>
            </a:prstGeom>
          </p:spPr>
        </p:pic>
        <p:sp>
          <p:nvSpPr>
            <p:cNvPr id="11" name="下弧形箭头 126"/>
            <p:cNvSpPr/>
            <p:nvPr/>
          </p:nvSpPr>
          <p:spPr>
            <a:xfrm rot="14400000">
              <a:off x="1434500" y="3341200"/>
              <a:ext cx="3408847" cy="1691987"/>
            </a:xfrm>
            <a:prstGeom prst="curvedDownArrow">
              <a:avLst>
                <a:gd name="adj1" fmla="val 62168"/>
                <a:gd name="adj2" fmla="val 115702"/>
                <a:gd name="adj3" fmla="val 25000"/>
              </a:avLst>
            </a:prstGeom>
            <a:solidFill>
              <a:schemeClr val="accent1"/>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tx1"/>
                </a:solidFill>
              </a:endParaRPr>
            </a:p>
          </p:txBody>
        </p:sp>
        <p:grpSp>
          <p:nvGrpSpPr>
            <p:cNvPr id="14" name="组合 4"/>
            <p:cNvGrpSpPr/>
            <p:nvPr/>
          </p:nvGrpSpPr>
          <p:grpSpPr>
            <a:xfrm>
              <a:off x="3131840" y="980728"/>
              <a:ext cx="3408403" cy="1692209"/>
              <a:chOff x="5203949" y="910926"/>
              <a:chExt cx="2556635" cy="1269156"/>
            </a:xfrm>
          </p:grpSpPr>
          <p:sp>
            <p:nvSpPr>
              <p:cNvPr id="15" name="下弧形箭头 125"/>
              <p:cNvSpPr/>
              <p:nvPr/>
            </p:nvSpPr>
            <p:spPr>
              <a:xfrm>
                <a:off x="5203949" y="910926"/>
                <a:ext cx="2556635" cy="1269156"/>
              </a:xfrm>
              <a:prstGeom prst="curvedDownArrow">
                <a:avLst>
                  <a:gd name="adj1" fmla="val 62168"/>
                  <a:gd name="adj2" fmla="val 115702"/>
                  <a:gd name="adj3" fmla="val 25000"/>
                </a:avLst>
              </a:prstGeom>
              <a:solidFill>
                <a:schemeClr val="accent2"/>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tx1"/>
                  </a:solidFill>
                </a:endParaRPr>
              </a:p>
            </p:txBody>
          </p:sp>
          <p:sp>
            <p:nvSpPr>
              <p:cNvPr id="17" name="矩形 16"/>
              <p:cNvSpPr/>
              <p:nvPr/>
            </p:nvSpPr>
            <p:spPr>
              <a:xfrm rot="17202459">
                <a:off x="5217417" y="1276713"/>
                <a:ext cx="984884" cy="577156"/>
              </a:xfrm>
              <a:prstGeom prst="rect">
                <a:avLst/>
              </a:prstGeom>
              <a:ln>
                <a:noFill/>
              </a:ln>
            </p:spPr>
            <p:txBody>
              <a:bodyPr wrap="none">
                <a:spAutoFit/>
              </a:bodyPr>
              <a:lstStyle/>
              <a:p>
                <a:pPr lvl="0"/>
                <a:r>
                  <a:rPr lang="zh-TW" altLang="en-US" sz="4400" b="1" dirty="0" smtClean="0">
                    <a:solidFill>
                      <a:schemeClr val="bg1"/>
                    </a:solidFill>
                    <a:latin typeface="華康粗圓體(P)" panose="020F0700000000000000" pitchFamily="34" charset="-120"/>
                    <a:ea typeface="華康粗圓體(P)" panose="020F0700000000000000" pitchFamily="34" charset="-120"/>
                  </a:rPr>
                  <a:t>自發</a:t>
                </a:r>
                <a:endParaRPr lang="en-US" altLang="zh-CN" sz="4400" b="1" dirty="0">
                  <a:solidFill>
                    <a:schemeClr val="bg1"/>
                  </a:solidFill>
                  <a:latin typeface="華康粗圓體(P)" panose="020F0700000000000000" pitchFamily="34" charset="-120"/>
                  <a:ea typeface="華康粗圓體(P)" panose="020F0700000000000000" pitchFamily="34" charset="-120"/>
                </a:endParaRPr>
              </a:p>
            </p:txBody>
          </p:sp>
        </p:grpSp>
        <p:sp>
          <p:nvSpPr>
            <p:cNvPr id="29" name="下弧形箭头 127"/>
            <p:cNvSpPr/>
            <p:nvPr/>
          </p:nvSpPr>
          <p:spPr>
            <a:xfrm rot="7200000">
              <a:off x="4328500" y="3568320"/>
              <a:ext cx="3408847" cy="1691987"/>
            </a:xfrm>
            <a:prstGeom prst="curvedDownArrow">
              <a:avLst>
                <a:gd name="adj1" fmla="val 62168"/>
                <a:gd name="adj2" fmla="val 115702"/>
                <a:gd name="adj3" fmla="val 25000"/>
              </a:avLst>
            </a:prstGeom>
            <a:solidFill>
              <a:schemeClr val="accent3"/>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tx1"/>
                </a:solidFill>
              </a:endParaRPr>
            </a:p>
          </p:txBody>
        </p:sp>
        <p:pic>
          <p:nvPicPr>
            <p:cNvPr id="32" name="图片 4"/>
            <p:cNvPicPr>
              <a:picLocks noChangeAspect="1"/>
            </p:cNvPicPr>
            <p:nvPr/>
          </p:nvPicPr>
          <p:blipFill rotWithShape="1">
            <a:blip r:embed="rId4" cstate="print">
              <a:extLst>
                <a:ext uri="{28A0092B-C50C-407E-A947-70E740481C1C}">
                  <a14:useLocalDpi xmlns:a14="http://schemas.microsoft.com/office/drawing/2010/main" val="0"/>
                </a:ext>
              </a:extLst>
            </a:blip>
            <a:srcRect l="3036" r="45455"/>
            <a:stretch/>
          </p:blipFill>
          <p:spPr>
            <a:xfrm>
              <a:off x="7332076" y="3598932"/>
              <a:ext cx="1506496" cy="1637560"/>
            </a:xfrm>
            <a:prstGeom prst="rect">
              <a:avLst/>
            </a:prstGeom>
          </p:spPr>
        </p:pic>
        <p:sp>
          <p:nvSpPr>
            <p:cNvPr id="33" name="矩形 32"/>
            <p:cNvSpPr/>
            <p:nvPr/>
          </p:nvSpPr>
          <p:spPr>
            <a:xfrm rot="20544448">
              <a:off x="2964789" y="4684749"/>
              <a:ext cx="1313180" cy="769441"/>
            </a:xfrm>
            <a:prstGeom prst="rect">
              <a:avLst/>
            </a:prstGeom>
            <a:ln>
              <a:noFill/>
            </a:ln>
          </p:spPr>
          <p:txBody>
            <a:bodyPr wrap="none">
              <a:spAutoFit/>
            </a:bodyPr>
            <a:lstStyle/>
            <a:p>
              <a:pPr lvl="0"/>
              <a:r>
                <a:rPr lang="zh-TW" altLang="en-US" sz="4400" b="1" dirty="0" smtClean="0">
                  <a:solidFill>
                    <a:schemeClr val="bg1"/>
                  </a:solidFill>
                  <a:latin typeface="華康粗圓體(P)" panose="020F0700000000000000" pitchFamily="34" charset="-120"/>
                  <a:ea typeface="華康粗圓體(P)" panose="020F0700000000000000" pitchFamily="34" charset="-120"/>
                </a:rPr>
                <a:t>共好</a:t>
              </a:r>
              <a:endParaRPr lang="en-US" altLang="zh-CN" sz="4400" b="1" dirty="0">
                <a:solidFill>
                  <a:schemeClr val="bg1"/>
                </a:solidFill>
                <a:latin typeface="華康粗圓體(P)" panose="020F0700000000000000" pitchFamily="34" charset="-120"/>
                <a:ea typeface="華康粗圓體(P)" panose="020F0700000000000000" pitchFamily="34" charset="-120"/>
              </a:endParaRPr>
            </a:p>
          </p:txBody>
        </p:sp>
        <p:sp>
          <p:nvSpPr>
            <p:cNvPr id="34" name="矩形 33"/>
            <p:cNvSpPr/>
            <p:nvPr/>
          </p:nvSpPr>
          <p:spPr>
            <a:xfrm rot="2248412">
              <a:off x="5837017" y="2961312"/>
              <a:ext cx="1313180" cy="769441"/>
            </a:xfrm>
            <a:prstGeom prst="rect">
              <a:avLst/>
            </a:prstGeom>
            <a:ln>
              <a:noFill/>
            </a:ln>
          </p:spPr>
          <p:txBody>
            <a:bodyPr wrap="none">
              <a:spAutoFit/>
            </a:bodyPr>
            <a:lstStyle/>
            <a:p>
              <a:pPr lvl="0"/>
              <a:r>
                <a:rPr lang="zh-TW" altLang="en-US" sz="4400" b="1" dirty="0" smtClean="0">
                  <a:solidFill>
                    <a:schemeClr val="bg1"/>
                  </a:solidFill>
                  <a:latin typeface="華康粗圓體(P)" panose="020F0700000000000000" pitchFamily="34" charset="-120"/>
                  <a:ea typeface="華康粗圓體(P)" panose="020F0700000000000000" pitchFamily="34" charset="-120"/>
                </a:rPr>
                <a:t>互動</a:t>
              </a:r>
              <a:endParaRPr lang="en-US" altLang="zh-CN" sz="4400" b="1" dirty="0">
                <a:solidFill>
                  <a:schemeClr val="bg1"/>
                </a:solidFill>
                <a:latin typeface="華康粗圓體(P)" panose="020F0700000000000000" pitchFamily="34" charset="-120"/>
                <a:ea typeface="華康粗圓體(P)" panose="020F0700000000000000" pitchFamily="34" charset="-120"/>
              </a:endParaRPr>
            </a:p>
          </p:txBody>
        </p:sp>
        <p:grpSp>
          <p:nvGrpSpPr>
            <p:cNvPr id="35" name="组 109"/>
            <p:cNvGrpSpPr/>
            <p:nvPr/>
          </p:nvGrpSpPr>
          <p:grpSpPr>
            <a:xfrm flipV="1">
              <a:off x="4185039" y="130763"/>
              <a:ext cx="968186" cy="1377682"/>
              <a:chOff x="2256477" y="2877169"/>
              <a:chExt cx="1368536" cy="2007007"/>
            </a:xfrm>
            <a:effectLst>
              <a:outerShdw blurRad="50800" dist="76200" dir="2700000" algn="tl" rotWithShape="0">
                <a:prstClr val="black">
                  <a:alpha val="40000"/>
                </a:prstClr>
              </a:outerShdw>
            </a:effectLst>
          </p:grpSpPr>
          <p:sp>
            <p:nvSpPr>
              <p:cNvPr id="36"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2"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3"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4"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5"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6"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7"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8"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9"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0"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1"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2"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3"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4"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5"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7"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8"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9"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6"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7"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pic>
            <p:nvPicPr>
              <p:cNvPr id="94" name="Picture 27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9"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0"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2"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3"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0"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1"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0"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1"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2"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3"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4"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5"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8"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9"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0"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1"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2"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3"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4"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5"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6"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7"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8"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9"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0"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1"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2"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3"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4"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5"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6"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7"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8"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9"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0"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1"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2"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3"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4"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5"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6"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7"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8"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9"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0"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1"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2"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3"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4"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5"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6"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7"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8"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9"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0"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1"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2"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3"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4"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5"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6"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7"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8"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9"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0"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1"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2"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3"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4"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5"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grpSp>
        <p:sp>
          <p:nvSpPr>
            <p:cNvPr id="198" name="矩形 197"/>
            <p:cNvSpPr/>
            <p:nvPr/>
          </p:nvSpPr>
          <p:spPr>
            <a:xfrm>
              <a:off x="4929607" y="1339699"/>
              <a:ext cx="1156352" cy="830997"/>
            </a:xfrm>
            <a:prstGeom prst="rect">
              <a:avLst/>
            </a:prstGeom>
            <a:ln>
              <a:noFill/>
            </a:ln>
          </p:spPr>
          <p:txBody>
            <a:bodyPr wrap="square">
              <a:spAutoFit/>
            </a:bodyPr>
            <a:lstStyle/>
            <a:p>
              <a:pPr lvl="0"/>
              <a:r>
                <a:rPr lang="zh-TW" altLang="en-US" sz="2400" b="1" dirty="0" smtClean="0">
                  <a:solidFill>
                    <a:srgbClr val="FFFF00"/>
                  </a:solidFill>
                  <a:latin typeface="華康粗圓體(P)" panose="020F0700000000000000" pitchFamily="34" charset="-120"/>
                  <a:ea typeface="華康粗圓體(P)" panose="020F0700000000000000" pitchFamily="34" charset="-120"/>
                </a:rPr>
                <a:t>有意願有動力</a:t>
              </a:r>
              <a:endParaRPr lang="en-US" altLang="zh-CN" sz="2400" b="1" dirty="0">
                <a:solidFill>
                  <a:srgbClr val="FFFF00"/>
                </a:solidFill>
                <a:latin typeface="華康粗圓體(P)" panose="020F0700000000000000" pitchFamily="34" charset="-120"/>
                <a:ea typeface="華康粗圓體(P)" panose="020F0700000000000000" pitchFamily="34" charset="-120"/>
              </a:endParaRPr>
            </a:p>
          </p:txBody>
        </p:sp>
        <p:sp>
          <p:nvSpPr>
            <p:cNvPr id="199" name="矩形 198"/>
            <p:cNvSpPr/>
            <p:nvPr/>
          </p:nvSpPr>
          <p:spPr>
            <a:xfrm>
              <a:off x="5036014" y="4545619"/>
              <a:ext cx="1156352" cy="830997"/>
            </a:xfrm>
            <a:prstGeom prst="rect">
              <a:avLst/>
            </a:prstGeom>
            <a:ln>
              <a:noFill/>
            </a:ln>
          </p:spPr>
          <p:txBody>
            <a:bodyPr wrap="square">
              <a:spAutoFit/>
            </a:bodyPr>
            <a:lstStyle/>
            <a:p>
              <a:pPr lvl="0"/>
              <a:r>
                <a:rPr lang="zh-TW" altLang="en-US" sz="2400" b="1" dirty="0" smtClean="0">
                  <a:solidFill>
                    <a:srgbClr val="FFFF00"/>
                  </a:solidFill>
                  <a:latin typeface="華康粗圓體(P)" panose="020F0700000000000000" pitchFamily="34" charset="-120"/>
                  <a:ea typeface="華康粗圓體(P)" panose="020F0700000000000000" pitchFamily="34" charset="-120"/>
                </a:rPr>
                <a:t>有方法有知識</a:t>
              </a:r>
              <a:endParaRPr lang="en-US" altLang="zh-CN" sz="2400" b="1" dirty="0">
                <a:solidFill>
                  <a:srgbClr val="FFFF00"/>
                </a:solidFill>
                <a:latin typeface="華康粗圓體(P)" panose="020F0700000000000000" pitchFamily="34" charset="-120"/>
                <a:ea typeface="華康粗圓體(P)" panose="020F0700000000000000" pitchFamily="34" charset="-120"/>
              </a:endParaRPr>
            </a:p>
          </p:txBody>
        </p:sp>
        <p:sp>
          <p:nvSpPr>
            <p:cNvPr id="200" name="矩形 199"/>
            <p:cNvSpPr/>
            <p:nvPr/>
          </p:nvSpPr>
          <p:spPr>
            <a:xfrm>
              <a:off x="2247881" y="3149334"/>
              <a:ext cx="1156352" cy="830997"/>
            </a:xfrm>
            <a:prstGeom prst="rect">
              <a:avLst/>
            </a:prstGeom>
            <a:ln>
              <a:noFill/>
            </a:ln>
          </p:spPr>
          <p:txBody>
            <a:bodyPr wrap="square">
              <a:spAutoFit/>
            </a:bodyPr>
            <a:lstStyle/>
            <a:p>
              <a:pPr lvl="0"/>
              <a:r>
                <a:rPr lang="zh-TW" altLang="en-US" sz="2400" b="1" dirty="0" smtClean="0">
                  <a:solidFill>
                    <a:srgbClr val="FFFF00"/>
                  </a:solidFill>
                  <a:latin typeface="華康粗圓體(P)" panose="020F0700000000000000" pitchFamily="34" charset="-120"/>
                  <a:ea typeface="華康粗圓體(P)" panose="020F0700000000000000" pitchFamily="34" charset="-120"/>
                </a:rPr>
                <a:t>有善念能活用</a:t>
              </a:r>
              <a:endParaRPr lang="en-US" altLang="zh-CN" sz="2400" b="1" dirty="0">
                <a:solidFill>
                  <a:srgbClr val="FFFF00"/>
                </a:solidFill>
                <a:latin typeface="華康粗圓體(P)" panose="020F0700000000000000" pitchFamily="34" charset="-120"/>
                <a:ea typeface="華康粗圓體(P)" panose="020F0700000000000000" pitchFamily="34" charset="-120"/>
              </a:endParaRPr>
            </a:p>
          </p:txBody>
        </p:sp>
      </p:grpSp>
    </p:spTree>
    <p:extLst>
      <p:ext uri="{BB962C8B-B14F-4D97-AF65-F5344CB8AC3E}">
        <p14:creationId xmlns:p14="http://schemas.microsoft.com/office/powerpoint/2010/main" val="1475974420"/>
      </p:ext>
    </p:extLst>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7799" y="-22628"/>
            <a:ext cx="9144000" cy="695739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TW" altLang="en-US"/>
          </a:p>
        </p:txBody>
      </p:sp>
      <p:sp>
        <p:nvSpPr>
          <p:cNvPr id="2" name="任意形状 4"/>
          <p:cNvSpPr/>
          <p:nvPr/>
        </p:nvSpPr>
        <p:spPr>
          <a:xfrm rot="2866791">
            <a:off x="-2994667" y="-1124868"/>
            <a:ext cx="7517729" cy="3029126"/>
          </a:xfrm>
          <a:custGeom>
            <a:avLst/>
            <a:gdLst>
              <a:gd name="connsiteX0" fmla="*/ 0 w 3790658"/>
              <a:gd name="connsiteY0" fmla="*/ 0 h 1235413"/>
              <a:gd name="connsiteX1" fmla="*/ 2935084 w 3790658"/>
              <a:gd name="connsiteY1" fmla="*/ 0 h 1235413"/>
              <a:gd name="connsiteX2" fmla="*/ 3136042 w 3790658"/>
              <a:gd name="connsiteY2" fmla="*/ 0 h 1235413"/>
              <a:gd name="connsiteX3" fmla="*/ 3790658 w 3790658"/>
              <a:gd name="connsiteY3" fmla="*/ 0 h 1235413"/>
              <a:gd name="connsiteX4" fmla="*/ 3336999 w 3790658"/>
              <a:gd name="connsiteY4" fmla="*/ 617707 h 1235413"/>
              <a:gd name="connsiteX5" fmla="*/ 3790658 w 3790658"/>
              <a:gd name="connsiteY5" fmla="*/ 1235413 h 1235413"/>
              <a:gd name="connsiteX6" fmla="*/ 3136042 w 3790658"/>
              <a:gd name="connsiteY6" fmla="*/ 1235413 h 1235413"/>
              <a:gd name="connsiteX7" fmla="*/ 2935084 w 3790658"/>
              <a:gd name="connsiteY7" fmla="*/ 1235413 h 1235413"/>
              <a:gd name="connsiteX8" fmla="*/ 0 w 3790658"/>
              <a:gd name="connsiteY8" fmla="*/ 1235413 h 1235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90658" h="1235413">
                <a:moveTo>
                  <a:pt x="0" y="0"/>
                </a:moveTo>
                <a:lnTo>
                  <a:pt x="2935084" y="0"/>
                </a:lnTo>
                <a:lnTo>
                  <a:pt x="3136042" y="0"/>
                </a:lnTo>
                <a:lnTo>
                  <a:pt x="3790658" y="0"/>
                </a:lnTo>
                <a:lnTo>
                  <a:pt x="3336999" y="617707"/>
                </a:lnTo>
                <a:lnTo>
                  <a:pt x="3790658" y="1235413"/>
                </a:lnTo>
                <a:lnTo>
                  <a:pt x="3136042" y="1235413"/>
                </a:lnTo>
                <a:lnTo>
                  <a:pt x="2935084" y="1235413"/>
                </a:lnTo>
                <a:lnTo>
                  <a:pt x="0" y="1235413"/>
                </a:lnTo>
                <a:close/>
              </a:path>
            </a:pathLst>
          </a:custGeom>
          <a:solidFill>
            <a:schemeClr val="accent6"/>
          </a:solidFill>
          <a:ln>
            <a:no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kumimoji="1" lang="zh-CN" altLang="en-US" sz="2400"/>
          </a:p>
        </p:txBody>
      </p:sp>
      <p:sp>
        <p:nvSpPr>
          <p:cNvPr id="3" name="文本框 5"/>
          <p:cNvSpPr txBox="1"/>
          <p:nvPr/>
        </p:nvSpPr>
        <p:spPr>
          <a:xfrm>
            <a:off x="1403648" y="-2413"/>
            <a:ext cx="2924903" cy="2657651"/>
          </a:xfrm>
          <a:prstGeom prst="rect">
            <a:avLst/>
          </a:prstGeom>
          <a:noFill/>
          <a:effectLst>
            <a:outerShdw blurRad="50800" dist="38100" dir="2700000" algn="tl" rotWithShape="0">
              <a:prstClr val="black">
                <a:alpha val="40000"/>
              </a:prstClr>
            </a:outerShdw>
          </a:effectLst>
        </p:spPr>
        <p:txBody>
          <a:bodyPr wrap="square" rtlCol="0">
            <a:spAutoFit/>
          </a:bodyPr>
          <a:lstStyle/>
          <a:p>
            <a:r>
              <a:rPr kumimoji="1" lang="en-US" altLang="zh-CN" sz="16670" b="1" dirty="0" smtClean="0">
                <a:solidFill>
                  <a:srgbClr val="FFFFFF"/>
                </a:solidFill>
              </a:rPr>
              <a:t>01</a:t>
            </a:r>
            <a:endParaRPr kumimoji="1" lang="zh-CN" altLang="en-US" sz="16670" b="1" dirty="0">
              <a:solidFill>
                <a:srgbClr val="FFFFFF"/>
              </a:solidFill>
            </a:endParaRPr>
          </a:p>
        </p:txBody>
      </p:sp>
      <p:sp>
        <p:nvSpPr>
          <p:cNvPr id="6" name="矩形 5"/>
          <p:cNvSpPr/>
          <p:nvPr/>
        </p:nvSpPr>
        <p:spPr>
          <a:xfrm>
            <a:off x="2423893" y="4214559"/>
            <a:ext cx="4294765" cy="1323439"/>
          </a:xfrm>
          <a:prstGeom prst="rect">
            <a:avLst/>
          </a:prstGeom>
          <a:noFill/>
        </p:spPr>
        <p:txBody>
          <a:bodyPr wrap="none">
            <a:spAutoFit/>
          </a:bodyPr>
          <a:lstStyle/>
          <a:p>
            <a:pPr algn="ctr">
              <a:defRPr/>
            </a:pPr>
            <a:r>
              <a:rPr lang="zh-TW" altLang="en-US" sz="8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計畫說明</a:t>
            </a:r>
            <a:endParaRPr lang="en-US" altLang="zh-TW" sz="8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spTree>
    <p:extLst>
      <p:ext uri="{BB962C8B-B14F-4D97-AF65-F5344CB8AC3E}">
        <p14:creationId xmlns:p14="http://schemas.microsoft.com/office/powerpoint/2010/main" val="3605870889"/>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矩形 205"/>
          <p:cNvSpPr/>
          <p:nvPr/>
        </p:nvSpPr>
        <p:spPr>
          <a:xfrm>
            <a:off x="-58115" y="-40730"/>
            <a:ext cx="9144000" cy="6062018"/>
          </a:xfrm>
          <a:prstGeom prst="rect">
            <a:avLst/>
          </a:prstGeom>
          <a:pattFill prst="solidDmnd">
            <a:fgClr>
              <a:schemeClr val="accent3">
                <a:lumMod val="20000"/>
                <a:lumOff val="8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208" name="群組 207"/>
          <p:cNvGrpSpPr/>
          <p:nvPr/>
        </p:nvGrpSpPr>
        <p:grpSpPr>
          <a:xfrm>
            <a:off x="1187624" y="476672"/>
            <a:ext cx="6585241" cy="5070620"/>
            <a:chOff x="1346253" y="472539"/>
            <a:chExt cx="6585241" cy="5070620"/>
          </a:xfrm>
        </p:grpSpPr>
        <p:sp>
          <p:nvSpPr>
            <p:cNvPr id="2" name="同侧圆角矩形 34"/>
            <p:cNvSpPr/>
            <p:nvPr/>
          </p:nvSpPr>
          <p:spPr>
            <a:xfrm>
              <a:off x="1346253" y="1985490"/>
              <a:ext cx="6585240" cy="2811662"/>
            </a:xfrm>
            <a:prstGeom prst="round2SameRect">
              <a:avLst>
                <a:gd name="adj1" fmla="val 4881"/>
                <a:gd name="adj2" fmla="val 0"/>
              </a:avLst>
            </a:prstGeom>
            <a:solidFill>
              <a:srgbClr val="C00000"/>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sp>
          <p:nvSpPr>
            <p:cNvPr id="3" name="同侧圆角矩形 35"/>
            <p:cNvSpPr/>
            <p:nvPr/>
          </p:nvSpPr>
          <p:spPr>
            <a:xfrm>
              <a:off x="1346253" y="4582753"/>
              <a:ext cx="6585241" cy="960406"/>
            </a:xfrm>
            <a:prstGeom prst="round2SameRect">
              <a:avLst>
                <a:gd name="adj1" fmla="val 0"/>
                <a:gd name="adj2" fmla="val 6149"/>
              </a:avLst>
            </a:prstGeom>
            <a:solidFill>
              <a:schemeClr val="bg1">
                <a:lumMod val="95000"/>
              </a:schemeClr>
            </a:solidFill>
            <a:ln w="571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cxnSp>
          <p:nvCxnSpPr>
            <p:cNvPr id="4" name="直接连接符 151"/>
            <p:cNvCxnSpPr/>
            <p:nvPr/>
          </p:nvCxnSpPr>
          <p:spPr>
            <a:xfrm>
              <a:off x="1708060" y="4149080"/>
              <a:ext cx="5855259" cy="0"/>
            </a:xfrm>
            <a:prstGeom prst="line">
              <a:avLst/>
            </a:prstGeom>
            <a:ln w="57150" cap="rnd">
              <a:solidFill>
                <a:schemeClr val="bg1"/>
              </a:solidFill>
              <a:tailEnd type="oval" w="sm" len="sm"/>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6" name="组 270"/>
            <p:cNvGrpSpPr/>
            <p:nvPr/>
          </p:nvGrpSpPr>
          <p:grpSpPr>
            <a:xfrm>
              <a:off x="6092412" y="472539"/>
              <a:ext cx="1839081" cy="2954387"/>
              <a:chOff x="3747589" y="272102"/>
              <a:chExt cx="1379311" cy="2215790"/>
            </a:xfrm>
            <a:effectLst>
              <a:outerShdw blurRad="50800" dist="76200" dir="2700000" algn="tl" rotWithShape="0">
                <a:prstClr val="black">
                  <a:alpha val="40000"/>
                </a:prstClr>
              </a:outerShdw>
            </a:effectLst>
          </p:grpSpPr>
          <p:sp>
            <p:nvSpPr>
              <p:cNvPr id="7" name="Freeform 58"/>
              <p:cNvSpPr>
                <a:spLocks/>
              </p:cNvSpPr>
              <p:nvPr/>
            </p:nvSpPr>
            <p:spPr bwMode="auto">
              <a:xfrm>
                <a:off x="3910574" y="765098"/>
                <a:ext cx="934807" cy="25996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 name="Freeform 461"/>
              <p:cNvSpPr>
                <a:spLocks noEditPoints="1"/>
              </p:cNvSpPr>
              <p:nvPr/>
            </p:nvSpPr>
            <p:spPr bwMode="auto">
              <a:xfrm>
                <a:off x="3909227" y="1126090"/>
                <a:ext cx="906521" cy="615572"/>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 name="Freeform 462"/>
              <p:cNvSpPr>
                <a:spLocks/>
              </p:cNvSpPr>
              <p:nvPr/>
            </p:nvSpPr>
            <p:spPr bwMode="auto">
              <a:xfrm>
                <a:off x="3909227" y="1287728"/>
                <a:ext cx="101024" cy="453934"/>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 name="Freeform 463"/>
              <p:cNvSpPr>
                <a:spLocks/>
              </p:cNvSpPr>
              <p:nvPr/>
            </p:nvSpPr>
            <p:spPr bwMode="auto">
              <a:xfrm>
                <a:off x="3968494" y="1126090"/>
                <a:ext cx="847253" cy="141434"/>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 name="Freeform 464"/>
              <p:cNvSpPr>
                <a:spLocks/>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 name="Freeform 465"/>
              <p:cNvSpPr>
                <a:spLocks/>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 name="Freeform 466"/>
              <p:cNvSpPr>
                <a:spLocks/>
              </p:cNvSpPr>
              <p:nvPr/>
            </p:nvSpPr>
            <p:spPr bwMode="auto">
              <a:xfrm>
                <a:off x="4429163" y="1240584"/>
                <a:ext cx="492996" cy="646552"/>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 name="Freeform 467"/>
              <p:cNvSpPr>
                <a:spLocks/>
              </p:cNvSpPr>
              <p:nvPr/>
            </p:nvSpPr>
            <p:spPr bwMode="auto">
              <a:xfrm>
                <a:off x="4497859" y="1318709"/>
                <a:ext cx="21552" cy="22899"/>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 name="Freeform 468"/>
              <p:cNvSpPr>
                <a:spLocks/>
              </p:cNvSpPr>
              <p:nvPr/>
            </p:nvSpPr>
            <p:spPr bwMode="auto">
              <a:xfrm>
                <a:off x="4497859" y="1318709"/>
                <a:ext cx="20205" cy="17511"/>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 name="Freeform 469"/>
              <p:cNvSpPr>
                <a:spLocks/>
              </p:cNvSpPr>
              <p:nvPr/>
            </p:nvSpPr>
            <p:spPr bwMode="auto">
              <a:xfrm>
                <a:off x="4492471" y="1363159"/>
                <a:ext cx="21552" cy="22899"/>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 name="Freeform 470"/>
              <p:cNvSpPr>
                <a:spLocks/>
              </p:cNvSpPr>
              <p:nvPr/>
            </p:nvSpPr>
            <p:spPr bwMode="auto">
              <a:xfrm>
                <a:off x="4492471" y="1363159"/>
                <a:ext cx="20205" cy="18858"/>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 name="Freeform 471"/>
              <p:cNvSpPr>
                <a:spLocks/>
              </p:cNvSpPr>
              <p:nvPr/>
            </p:nvSpPr>
            <p:spPr bwMode="auto">
              <a:xfrm>
                <a:off x="4487083" y="1408957"/>
                <a:ext cx="21552" cy="21552"/>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472"/>
              <p:cNvSpPr>
                <a:spLocks/>
              </p:cNvSpPr>
              <p:nvPr/>
            </p:nvSpPr>
            <p:spPr bwMode="auto">
              <a:xfrm>
                <a:off x="4487083" y="1408957"/>
                <a:ext cx="20205" cy="18858"/>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473"/>
              <p:cNvSpPr>
                <a:spLocks/>
              </p:cNvSpPr>
              <p:nvPr/>
            </p:nvSpPr>
            <p:spPr bwMode="auto">
              <a:xfrm>
                <a:off x="4481695" y="1453408"/>
                <a:ext cx="21552" cy="21552"/>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474"/>
              <p:cNvSpPr>
                <a:spLocks/>
              </p:cNvSpPr>
              <p:nvPr/>
            </p:nvSpPr>
            <p:spPr bwMode="auto">
              <a:xfrm>
                <a:off x="4481695" y="1453408"/>
                <a:ext cx="20205" cy="17511"/>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475"/>
              <p:cNvSpPr>
                <a:spLocks/>
              </p:cNvSpPr>
              <p:nvPr/>
            </p:nvSpPr>
            <p:spPr bwMode="auto">
              <a:xfrm>
                <a:off x="4476307" y="1497858"/>
                <a:ext cx="21552" cy="22899"/>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476"/>
              <p:cNvSpPr>
                <a:spLocks/>
              </p:cNvSpPr>
              <p:nvPr/>
            </p:nvSpPr>
            <p:spPr bwMode="auto">
              <a:xfrm>
                <a:off x="4476307" y="1497858"/>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 name="Freeform 477"/>
              <p:cNvSpPr>
                <a:spLocks/>
              </p:cNvSpPr>
              <p:nvPr/>
            </p:nvSpPr>
            <p:spPr bwMode="auto">
              <a:xfrm>
                <a:off x="4470919" y="1542309"/>
                <a:ext cx="21552" cy="22899"/>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478"/>
              <p:cNvSpPr>
                <a:spLocks/>
              </p:cNvSpPr>
              <p:nvPr/>
            </p:nvSpPr>
            <p:spPr bwMode="auto">
              <a:xfrm>
                <a:off x="4470919" y="1542309"/>
                <a:ext cx="21552" cy="17511"/>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479"/>
              <p:cNvSpPr>
                <a:spLocks/>
              </p:cNvSpPr>
              <p:nvPr/>
            </p:nvSpPr>
            <p:spPr bwMode="auto">
              <a:xfrm>
                <a:off x="4465531" y="1586759"/>
                <a:ext cx="21552" cy="22899"/>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 name="Freeform 480"/>
              <p:cNvSpPr>
                <a:spLocks/>
              </p:cNvSpPr>
              <p:nvPr/>
            </p:nvSpPr>
            <p:spPr bwMode="auto">
              <a:xfrm>
                <a:off x="4465531" y="1586759"/>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 name="Freeform 481"/>
              <p:cNvSpPr>
                <a:spLocks/>
              </p:cNvSpPr>
              <p:nvPr/>
            </p:nvSpPr>
            <p:spPr bwMode="auto">
              <a:xfrm>
                <a:off x="4460143" y="1632556"/>
                <a:ext cx="21552" cy="21552"/>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 name="Freeform 482"/>
              <p:cNvSpPr>
                <a:spLocks/>
              </p:cNvSpPr>
              <p:nvPr/>
            </p:nvSpPr>
            <p:spPr bwMode="auto">
              <a:xfrm>
                <a:off x="4460143" y="1632556"/>
                <a:ext cx="21552" cy="18858"/>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 name="Freeform 483"/>
              <p:cNvSpPr>
                <a:spLocks/>
              </p:cNvSpPr>
              <p:nvPr/>
            </p:nvSpPr>
            <p:spPr bwMode="auto">
              <a:xfrm>
                <a:off x="4454755" y="1677007"/>
                <a:ext cx="21552" cy="21552"/>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484"/>
              <p:cNvSpPr>
                <a:spLocks/>
              </p:cNvSpPr>
              <p:nvPr/>
            </p:nvSpPr>
            <p:spPr bwMode="auto">
              <a:xfrm>
                <a:off x="4454755" y="1677007"/>
                <a:ext cx="21552" cy="17511"/>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 name="Freeform 485"/>
              <p:cNvSpPr>
                <a:spLocks/>
              </p:cNvSpPr>
              <p:nvPr/>
            </p:nvSpPr>
            <p:spPr bwMode="auto">
              <a:xfrm>
                <a:off x="4449367" y="1721457"/>
                <a:ext cx="21552" cy="22899"/>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486"/>
              <p:cNvSpPr>
                <a:spLocks/>
              </p:cNvSpPr>
              <p:nvPr/>
            </p:nvSpPr>
            <p:spPr bwMode="auto">
              <a:xfrm>
                <a:off x="4449367" y="1721457"/>
                <a:ext cx="21552" cy="18858"/>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487"/>
              <p:cNvSpPr>
                <a:spLocks/>
              </p:cNvSpPr>
              <p:nvPr/>
            </p:nvSpPr>
            <p:spPr bwMode="auto">
              <a:xfrm>
                <a:off x="4443979" y="1765908"/>
                <a:ext cx="21552" cy="22899"/>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488"/>
              <p:cNvSpPr>
                <a:spLocks/>
              </p:cNvSpPr>
              <p:nvPr/>
            </p:nvSpPr>
            <p:spPr bwMode="auto">
              <a:xfrm>
                <a:off x="4443979" y="1765908"/>
                <a:ext cx="21552" cy="17511"/>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489"/>
              <p:cNvSpPr>
                <a:spLocks/>
              </p:cNvSpPr>
              <p:nvPr/>
            </p:nvSpPr>
            <p:spPr bwMode="auto">
              <a:xfrm>
                <a:off x="4423775" y="1767255"/>
                <a:ext cx="16164" cy="13470"/>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490"/>
              <p:cNvSpPr>
                <a:spLocks/>
              </p:cNvSpPr>
              <p:nvPr/>
            </p:nvSpPr>
            <p:spPr bwMode="auto">
              <a:xfrm>
                <a:off x="4438591" y="1768602"/>
                <a:ext cx="13470" cy="13470"/>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491"/>
              <p:cNvSpPr>
                <a:spLocks/>
              </p:cNvSpPr>
              <p:nvPr/>
            </p:nvSpPr>
            <p:spPr bwMode="auto">
              <a:xfrm>
                <a:off x="4429163" y="1724151"/>
                <a:ext cx="16164" cy="12123"/>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492"/>
              <p:cNvSpPr>
                <a:spLocks/>
              </p:cNvSpPr>
              <p:nvPr/>
            </p:nvSpPr>
            <p:spPr bwMode="auto">
              <a:xfrm>
                <a:off x="4443979" y="1724151"/>
                <a:ext cx="13470" cy="12123"/>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493"/>
              <p:cNvSpPr>
                <a:spLocks/>
              </p:cNvSpPr>
              <p:nvPr/>
            </p:nvSpPr>
            <p:spPr bwMode="auto">
              <a:xfrm>
                <a:off x="4434551" y="1678354"/>
                <a:ext cx="16164" cy="12123"/>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494"/>
              <p:cNvSpPr>
                <a:spLocks/>
              </p:cNvSpPr>
              <p:nvPr/>
            </p:nvSpPr>
            <p:spPr bwMode="auto">
              <a:xfrm>
                <a:off x="4449367" y="1679701"/>
                <a:ext cx="13470" cy="13470"/>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495"/>
              <p:cNvSpPr>
                <a:spLocks/>
              </p:cNvSpPr>
              <p:nvPr/>
            </p:nvSpPr>
            <p:spPr bwMode="auto">
              <a:xfrm>
                <a:off x="4439939" y="1635250"/>
                <a:ext cx="16164" cy="12123"/>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496"/>
              <p:cNvSpPr>
                <a:spLocks/>
              </p:cNvSpPr>
              <p:nvPr/>
            </p:nvSpPr>
            <p:spPr bwMode="auto">
              <a:xfrm>
                <a:off x="4454755" y="1635250"/>
                <a:ext cx="14817" cy="12123"/>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497"/>
              <p:cNvSpPr>
                <a:spLocks/>
              </p:cNvSpPr>
              <p:nvPr/>
            </p:nvSpPr>
            <p:spPr bwMode="auto">
              <a:xfrm>
                <a:off x="4445327" y="1589453"/>
                <a:ext cx="16164" cy="12123"/>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498"/>
              <p:cNvSpPr>
                <a:spLocks/>
              </p:cNvSpPr>
              <p:nvPr/>
            </p:nvSpPr>
            <p:spPr bwMode="auto">
              <a:xfrm>
                <a:off x="4460143" y="1590800"/>
                <a:ext cx="14817" cy="13470"/>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499"/>
              <p:cNvSpPr>
                <a:spLocks/>
              </p:cNvSpPr>
              <p:nvPr/>
            </p:nvSpPr>
            <p:spPr bwMode="auto">
              <a:xfrm>
                <a:off x="4450715" y="1545003"/>
                <a:ext cx="14817" cy="13470"/>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500"/>
              <p:cNvSpPr>
                <a:spLocks/>
              </p:cNvSpPr>
              <p:nvPr/>
            </p:nvSpPr>
            <p:spPr bwMode="auto">
              <a:xfrm>
                <a:off x="4465531" y="1545003"/>
                <a:ext cx="14817" cy="14817"/>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501"/>
              <p:cNvSpPr>
                <a:spLocks/>
              </p:cNvSpPr>
              <p:nvPr/>
            </p:nvSpPr>
            <p:spPr bwMode="auto">
              <a:xfrm>
                <a:off x="4456103" y="1500552"/>
                <a:ext cx="14817" cy="13470"/>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502"/>
              <p:cNvSpPr>
                <a:spLocks/>
              </p:cNvSpPr>
              <p:nvPr/>
            </p:nvSpPr>
            <p:spPr bwMode="auto">
              <a:xfrm>
                <a:off x="4470919" y="1501899"/>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503"/>
              <p:cNvSpPr>
                <a:spLocks/>
              </p:cNvSpPr>
              <p:nvPr/>
            </p:nvSpPr>
            <p:spPr bwMode="auto">
              <a:xfrm>
                <a:off x="4461490" y="1456102"/>
                <a:ext cx="14817" cy="13470"/>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504"/>
              <p:cNvSpPr>
                <a:spLocks/>
              </p:cNvSpPr>
              <p:nvPr/>
            </p:nvSpPr>
            <p:spPr bwMode="auto">
              <a:xfrm>
                <a:off x="4476307" y="1458796"/>
                <a:ext cx="14817" cy="12123"/>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 name="Freeform 505"/>
              <p:cNvSpPr>
                <a:spLocks/>
              </p:cNvSpPr>
              <p:nvPr/>
            </p:nvSpPr>
            <p:spPr bwMode="auto">
              <a:xfrm>
                <a:off x="4466878" y="1412998"/>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 name="Freeform 506"/>
              <p:cNvSpPr>
                <a:spLocks/>
              </p:cNvSpPr>
              <p:nvPr/>
            </p:nvSpPr>
            <p:spPr bwMode="auto">
              <a:xfrm>
                <a:off x="4481695" y="1412998"/>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 name="Freeform 507"/>
              <p:cNvSpPr>
                <a:spLocks/>
              </p:cNvSpPr>
              <p:nvPr/>
            </p:nvSpPr>
            <p:spPr bwMode="auto">
              <a:xfrm>
                <a:off x="4485736" y="1368547"/>
                <a:ext cx="16164" cy="13470"/>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 name="Freeform 508"/>
              <p:cNvSpPr>
                <a:spLocks/>
              </p:cNvSpPr>
              <p:nvPr/>
            </p:nvSpPr>
            <p:spPr bwMode="auto">
              <a:xfrm>
                <a:off x="4472266" y="1367201"/>
                <a:ext cx="14817" cy="13470"/>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 name="Freeform 509"/>
              <p:cNvSpPr>
                <a:spLocks/>
              </p:cNvSpPr>
              <p:nvPr/>
            </p:nvSpPr>
            <p:spPr bwMode="auto">
              <a:xfrm>
                <a:off x="4491124" y="1324097"/>
                <a:ext cx="16164" cy="12123"/>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 name="Freeform 510"/>
              <p:cNvSpPr>
                <a:spLocks/>
              </p:cNvSpPr>
              <p:nvPr/>
            </p:nvSpPr>
            <p:spPr bwMode="auto">
              <a:xfrm>
                <a:off x="4477654" y="1324097"/>
                <a:ext cx="14817" cy="12123"/>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 name="Freeform 511"/>
              <p:cNvSpPr>
                <a:spLocks/>
              </p:cNvSpPr>
              <p:nvPr/>
            </p:nvSpPr>
            <p:spPr bwMode="auto">
              <a:xfrm>
                <a:off x="4474960" y="1749744"/>
                <a:ext cx="344828" cy="37716"/>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 name="Freeform 512"/>
              <p:cNvSpPr>
                <a:spLocks/>
              </p:cNvSpPr>
              <p:nvPr/>
            </p:nvSpPr>
            <p:spPr bwMode="auto">
              <a:xfrm>
                <a:off x="4477654" y="1726845"/>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 name="Freeform 513"/>
              <p:cNvSpPr>
                <a:spLocks/>
              </p:cNvSpPr>
              <p:nvPr/>
            </p:nvSpPr>
            <p:spPr bwMode="auto">
              <a:xfrm>
                <a:off x="4480348" y="1707987"/>
                <a:ext cx="344828" cy="37716"/>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 name="Freeform 514"/>
              <p:cNvSpPr>
                <a:spLocks/>
              </p:cNvSpPr>
              <p:nvPr/>
            </p:nvSpPr>
            <p:spPr bwMode="auto">
              <a:xfrm>
                <a:off x="4483042" y="1685089"/>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2" name="Freeform 515"/>
              <p:cNvSpPr>
                <a:spLocks/>
              </p:cNvSpPr>
              <p:nvPr/>
            </p:nvSpPr>
            <p:spPr bwMode="auto">
              <a:xfrm>
                <a:off x="4485736" y="1663537"/>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3" name="Freeform 516"/>
              <p:cNvSpPr>
                <a:spLocks/>
              </p:cNvSpPr>
              <p:nvPr/>
            </p:nvSpPr>
            <p:spPr bwMode="auto">
              <a:xfrm>
                <a:off x="4488430" y="1643332"/>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4" name="Freeform 517"/>
              <p:cNvSpPr>
                <a:spLocks/>
              </p:cNvSpPr>
              <p:nvPr/>
            </p:nvSpPr>
            <p:spPr bwMode="auto">
              <a:xfrm>
                <a:off x="4491124" y="1621780"/>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5" name="Freeform 518"/>
              <p:cNvSpPr>
                <a:spLocks/>
              </p:cNvSpPr>
              <p:nvPr/>
            </p:nvSpPr>
            <p:spPr bwMode="auto">
              <a:xfrm>
                <a:off x="4492471" y="1600229"/>
                <a:ext cx="346175" cy="37716"/>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6" name="Freeform 519"/>
              <p:cNvSpPr>
                <a:spLocks/>
              </p:cNvSpPr>
              <p:nvPr/>
            </p:nvSpPr>
            <p:spPr bwMode="auto">
              <a:xfrm>
                <a:off x="4496512" y="1578677"/>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7" name="Freeform 520"/>
              <p:cNvSpPr>
                <a:spLocks/>
              </p:cNvSpPr>
              <p:nvPr/>
            </p:nvSpPr>
            <p:spPr bwMode="auto">
              <a:xfrm>
                <a:off x="4497859" y="155847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8" name="Freeform 521"/>
              <p:cNvSpPr>
                <a:spLocks/>
              </p:cNvSpPr>
              <p:nvPr/>
            </p:nvSpPr>
            <p:spPr bwMode="auto">
              <a:xfrm>
                <a:off x="4501900" y="1536921"/>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9" name="Freeform 522"/>
              <p:cNvSpPr>
                <a:spLocks/>
              </p:cNvSpPr>
              <p:nvPr/>
            </p:nvSpPr>
            <p:spPr bwMode="auto">
              <a:xfrm>
                <a:off x="4503247" y="1514022"/>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0" name="Freeform 523"/>
              <p:cNvSpPr>
                <a:spLocks/>
              </p:cNvSpPr>
              <p:nvPr/>
            </p:nvSpPr>
            <p:spPr bwMode="auto">
              <a:xfrm>
                <a:off x="4505941" y="1495164"/>
                <a:ext cx="344828" cy="37716"/>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1" name="Freeform 524"/>
              <p:cNvSpPr>
                <a:spLocks/>
              </p:cNvSpPr>
              <p:nvPr/>
            </p:nvSpPr>
            <p:spPr bwMode="auto">
              <a:xfrm>
                <a:off x="4508634" y="1472266"/>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2" name="Freeform 525"/>
              <p:cNvSpPr>
                <a:spLocks/>
              </p:cNvSpPr>
              <p:nvPr/>
            </p:nvSpPr>
            <p:spPr bwMode="auto">
              <a:xfrm>
                <a:off x="4511328" y="1450714"/>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3" name="Freeform 526"/>
              <p:cNvSpPr>
                <a:spLocks/>
              </p:cNvSpPr>
              <p:nvPr/>
            </p:nvSpPr>
            <p:spPr bwMode="auto">
              <a:xfrm>
                <a:off x="4514022" y="1430509"/>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4" name="Freeform 527"/>
              <p:cNvSpPr>
                <a:spLocks/>
              </p:cNvSpPr>
              <p:nvPr/>
            </p:nvSpPr>
            <p:spPr bwMode="auto">
              <a:xfrm>
                <a:off x="4516716" y="1408957"/>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5" name="Freeform 528"/>
              <p:cNvSpPr>
                <a:spLocks/>
              </p:cNvSpPr>
              <p:nvPr/>
            </p:nvSpPr>
            <p:spPr bwMode="auto">
              <a:xfrm>
                <a:off x="4518064" y="1387405"/>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529"/>
              <p:cNvSpPr>
                <a:spLocks/>
              </p:cNvSpPr>
              <p:nvPr/>
            </p:nvSpPr>
            <p:spPr bwMode="auto">
              <a:xfrm>
                <a:off x="4522104" y="1365853"/>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7" name="Freeform 530"/>
              <p:cNvSpPr>
                <a:spLocks/>
              </p:cNvSpPr>
              <p:nvPr/>
            </p:nvSpPr>
            <p:spPr bwMode="auto">
              <a:xfrm>
                <a:off x="4523452" y="1345649"/>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8" name="Freeform 531"/>
              <p:cNvSpPr>
                <a:spLocks/>
              </p:cNvSpPr>
              <p:nvPr/>
            </p:nvSpPr>
            <p:spPr bwMode="auto">
              <a:xfrm>
                <a:off x="4527492" y="1324097"/>
                <a:ext cx="277479" cy="30981"/>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9" name="Freeform 532"/>
              <p:cNvSpPr>
                <a:spLocks/>
              </p:cNvSpPr>
              <p:nvPr/>
            </p:nvSpPr>
            <p:spPr bwMode="auto">
              <a:xfrm>
                <a:off x="3971188" y="1654108"/>
                <a:ext cx="52533" cy="140086"/>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533"/>
              <p:cNvSpPr>
                <a:spLocks/>
              </p:cNvSpPr>
              <p:nvPr/>
            </p:nvSpPr>
            <p:spPr bwMode="auto">
              <a:xfrm>
                <a:off x="3981964" y="1557125"/>
                <a:ext cx="52533" cy="138740"/>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534"/>
              <p:cNvSpPr>
                <a:spLocks/>
              </p:cNvSpPr>
              <p:nvPr/>
            </p:nvSpPr>
            <p:spPr bwMode="auto">
              <a:xfrm>
                <a:off x="3994087" y="1458796"/>
                <a:ext cx="52533" cy="140086"/>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535"/>
              <p:cNvSpPr>
                <a:spLocks/>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536"/>
              <p:cNvSpPr>
                <a:spLocks/>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537"/>
              <p:cNvSpPr>
                <a:spLocks/>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538"/>
              <p:cNvSpPr>
                <a:spLocks/>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6" name="Freeform 539"/>
              <p:cNvSpPr>
                <a:spLocks/>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7" name="Freeform 540"/>
              <p:cNvSpPr>
                <a:spLocks/>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541"/>
              <p:cNvSpPr>
                <a:spLocks/>
              </p:cNvSpPr>
              <p:nvPr/>
            </p:nvSpPr>
            <p:spPr bwMode="auto">
              <a:xfrm>
                <a:off x="4454755" y="1314668"/>
                <a:ext cx="21552" cy="21552"/>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542"/>
              <p:cNvSpPr>
                <a:spLocks/>
              </p:cNvSpPr>
              <p:nvPr/>
            </p:nvSpPr>
            <p:spPr bwMode="auto">
              <a:xfrm>
                <a:off x="4456103" y="1314668"/>
                <a:ext cx="20205" cy="20205"/>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543"/>
              <p:cNvSpPr>
                <a:spLocks/>
              </p:cNvSpPr>
              <p:nvPr/>
            </p:nvSpPr>
            <p:spPr bwMode="auto">
              <a:xfrm>
                <a:off x="4449367" y="1357771"/>
                <a:ext cx="21552" cy="24246"/>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544"/>
              <p:cNvSpPr>
                <a:spLocks/>
              </p:cNvSpPr>
              <p:nvPr/>
            </p:nvSpPr>
            <p:spPr bwMode="auto">
              <a:xfrm>
                <a:off x="4450715" y="1357771"/>
                <a:ext cx="20205" cy="20205"/>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545"/>
              <p:cNvSpPr>
                <a:spLocks/>
              </p:cNvSpPr>
              <p:nvPr/>
            </p:nvSpPr>
            <p:spPr bwMode="auto">
              <a:xfrm>
                <a:off x="4443979" y="1403569"/>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546"/>
              <p:cNvSpPr>
                <a:spLocks/>
              </p:cNvSpPr>
              <p:nvPr/>
            </p:nvSpPr>
            <p:spPr bwMode="auto">
              <a:xfrm>
                <a:off x="4445327" y="1403569"/>
                <a:ext cx="20205" cy="20205"/>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547"/>
              <p:cNvSpPr>
                <a:spLocks/>
              </p:cNvSpPr>
              <p:nvPr/>
            </p:nvSpPr>
            <p:spPr bwMode="auto">
              <a:xfrm>
                <a:off x="4438591" y="1449366"/>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548"/>
              <p:cNvSpPr>
                <a:spLocks/>
              </p:cNvSpPr>
              <p:nvPr/>
            </p:nvSpPr>
            <p:spPr bwMode="auto">
              <a:xfrm>
                <a:off x="4439939" y="1449366"/>
                <a:ext cx="20205" cy="20205"/>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549"/>
              <p:cNvSpPr>
                <a:spLocks/>
              </p:cNvSpPr>
              <p:nvPr/>
            </p:nvSpPr>
            <p:spPr bwMode="auto">
              <a:xfrm>
                <a:off x="4433203" y="1492470"/>
                <a:ext cx="21552" cy="24246"/>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550"/>
              <p:cNvSpPr>
                <a:spLocks/>
              </p:cNvSpPr>
              <p:nvPr/>
            </p:nvSpPr>
            <p:spPr bwMode="auto">
              <a:xfrm>
                <a:off x="4434551" y="1492470"/>
                <a:ext cx="20205" cy="20205"/>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551"/>
              <p:cNvSpPr>
                <a:spLocks/>
              </p:cNvSpPr>
              <p:nvPr/>
            </p:nvSpPr>
            <p:spPr bwMode="auto">
              <a:xfrm>
                <a:off x="4426469" y="1538267"/>
                <a:ext cx="22899" cy="21552"/>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552"/>
              <p:cNvSpPr>
                <a:spLocks/>
              </p:cNvSpPr>
              <p:nvPr/>
            </p:nvSpPr>
            <p:spPr bwMode="auto">
              <a:xfrm>
                <a:off x="4429163" y="1538267"/>
                <a:ext cx="20205" cy="20205"/>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553"/>
              <p:cNvSpPr>
                <a:spLocks/>
              </p:cNvSpPr>
              <p:nvPr/>
            </p:nvSpPr>
            <p:spPr bwMode="auto">
              <a:xfrm>
                <a:off x="4421081" y="1581371"/>
                <a:ext cx="22899" cy="24246"/>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554"/>
              <p:cNvSpPr>
                <a:spLocks/>
              </p:cNvSpPr>
              <p:nvPr/>
            </p:nvSpPr>
            <p:spPr bwMode="auto">
              <a:xfrm>
                <a:off x="4423775" y="1581371"/>
                <a:ext cx="20205" cy="20205"/>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555"/>
              <p:cNvSpPr>
                <a:spLocks/>
              </p:cNvSpPr>
              <p:nvPr/>
            </p:nvSpPr>
            <p:spPr bwMode="auto">
              <a:xfrm>
                <a:off x="4415693" y="1627168"/>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556"/>
              <p:cNvSpPr>
                <a:spLocks/>
              </p:cNvSpPr>
              <p:nvPr/>
            </p:nvSpPr>
            <p:spPr bwMode="auto">
              <a:xfrm>
                <a:off x="4418387" y="1627168"/>
                <a:ext cx="20205" cy="20205"/>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557"/>
              <p:cNvSpPr>
                <a:spLocks/>
              </p:cNvSpPr>
              <p:nvPr/>
            </p:nvSpPr>
            <p:spPr bwMode="auto">
              <a:xfrm>
                <a:off x="4410305" y="1672966"/>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558"/>
              <p:cNvSpPr>
                <a:spLocks/>
              </p:cNvSpPr>
              <p:nvPr/>
            </p:nvSpPr>
            <p:spPr bwMode="auto">
              <a:xfrm>
                <a:off x="4412999" y="1672966"/>
                <a:ext cx="20205" cy="20205"/>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559"/>
              <p:cNvSpPr>
                <a:spLocks/>
              </p:cNvSpPr>
              <p:nvPr/>
            </p:nvSpPr>
            <p:spPr bwMode="auto">
              <a:xfrm>
                <a:off x="4404917" y="1716069"/>
                <a:ext cx="21552" cy="22899"/>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560"/>
              <p:cNvSpPr>
                <a:spLocks/>
              </p:cNvSpPr>
              <p:nvPr/>
            </p:nvSpPr>
            <p:spPr bwMode="auto">
              <a:xfrm>
                <a:off x="4407611" y="1716069"/>
                <a:ext cx="18858" cy="20205"/>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561"/>
              <p:cNvSpPr>
                <a:spLocks/>
              </p:cNvSpPr>
              <p:nvPr/>
            </p:nvSpPr>
            <p:spPr bwMode="auto">
              <a:xfrm>
                <a:off x="4399529" y="1761867"/>
                <a:ext cx="21552" cy="21552"/>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9" name="Freeform 562"/>
              <p:cNvSpPr>
                <a:spLocks/>
              </p:cNvSpPr>
              <p:nvPr/>
            </p:nvSpPr>
            <p:spPr bwMode="auto">
              <a:xfrm>
                <a:off x="4402223" y="1761867"/>
                <a:ext cx="18858" cy="20205"/>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0" name="Freeform 563"/>
              <p:cNvSpPr>
                <a:spLocks/>
              </p:cNvSpPr>
              <p:nvPr/>
            </p:nvSpPr>
            <p:spPr bwMode="auto">
              <a:xfrm>
                <a:off x="4426469" y="1767255"/>
                <a:ext cx="14817" cy="13470"/>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564"/>
              <p:cNvSpPr>
                <a:spLocks/>
              </p:cNvSpPr>
              <p:nvPr/>
            </p:nvSpPr>
            <p:spPr bwMode="auto">
              <a:xfrm>
                <a:off x="4412999" y="1765908"/>
                <a:ext cx="16164" cy="12123"/>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2" name="Freeform 565"/>
              <p:cNvSpPr>
                <a:spLocks/>
              </p:cNvSpPr>
              <p:nvPr/>
            </p:nvSpPr>
            <p:spPr bwMode="auto">
              <a:xfrm>
                <a:off x="4418387" y="1721457"/>
                <a:ext cx="16164" cy="13470"/>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3" name="Freeform 566"/>
              <p:cNvSpPr>
                <a:spLocks/>
              </p:cNvSpPr>
              <p:nvPr/>
            </p:nvSpPr>
            <p:spPr bwMode="auto">
              <a:xfrm>
                <a:off x="4433203" y="1721457"/>
                <a:ext cx="13470" cy="14817"/>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567"/>
              <p:cNvSpPr>
                <a:spLocks/>
              </p:cNvSpPr>
              <p:nvPr/>
            </p:nvSpPr>
            <p:spPr bwMode="auto">
              <a:xfrm>
                <a:off x="4438591" y="1678354"/>
                <a:ext cx="13470" cy="12123"/>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568"/>
              <p:cNvSpPr>
                <a:spLocks/>
              </p:cNvSpPr>
              <p:nvPr/>
            </p:nvSpPr>
            <p:spPr bwMode="auto">
              <a:xfrm>
                <a:off x="4423775" y="1677007"/>
                <a:ext cx="16164" cy="13470"/>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569"/>
              <p:cNvSpPr>
                <a:spLocks/>
              </p:cNvSpPr>
              <p:nvPr/>
            </p:nvSpPr>
            <p:spPr bwMode="auto">
              <a:xfrm>
                <a:off x="4443979" y="1635250"/>
                <a:ext cx="13470" cy="12123"/>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570"/>
              <p:cNvSpPr>
                <a:spLocks/>
              </p:cNvSpPr>
              <p:nvPr/>
            </p:nvSpPr>
            <p:spPr bwMode="auto">
              <a:xfrm>
                <a:off x="4429163" y="1632556"/>
                <a:ext cx="16164" cy="13470"/>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571"/>
              <p:cNvSpPr>
                <a:spLocks/>
              </p:cNvSpPr>
              <p:nvPr/>
            </p:nvSpPr>
            <p:spPr bwMode="auto">
              <a:xfrm>
                <a:off x="4449367" y="1589453"/>
                <a:ext cx="13470" cy="12123"/>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572"/>
              <p:cNvSpPr>
                <a:spLocks/>
              </p:cNvSpPr>
              <p:nvPr/>
            </p:nvSpPr>
            <p:spPr bwMode="auto">
              <a:xfrm>
                <a:off x="4434551" y="1589453"/>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0" name="Freeform 573"/>
              <p:cNvSpPr>
                <a:spLocks/>
              </p:cNvSpPr>
              <p:nvPr/>
            </p:nvSpPr>
            <p:spPr bwMode="auto">
              <a:xfrm>
                <a:off x="4439939" y="1543655"/>
                <a:ext cx="14817" cy="13470"/>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1" name="Freeform 574"/>
              <p:cNvSpPr>
                <a:spLocks/>
              </p:cNvSpPr>
              <p:nvPr/>
            </p:nvSpPr>
            <p:spPr bwMode="auto">
              <a:xfrm>
                <a:off x="4454755" y="1545003"/>
                <a:ext cx="14817" cy="13470"/>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575"/>
              <p:cNvSpPr>
                <a:spLocks/>
              </p:cNvSpPr>
              <p:nvPr/>
            </p:nvSpPr>
            <p:spPr bwMode="auto">
              <a:xfrm>
                <a:off x="4460143" y="1500552"/>
                <a:ext cx="14817" cy="12123"/>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576"/>
              <p:cNvSpPr>
                <a:spLocks/>
              </p:cNvSpPr>
              <p:nvPr/>
            </p:nvSpPr>
            <p:spPr bwMode="auto">
              <a:xfrm>
                <a:off x="4445327" y="1500552"/>
                <a:ext cx="14817" cy="12123"/>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577"/>
              <p:cNvSpPr>
                <a:spLocks/>
              </p:cNvSpPr>
              <p:nvPr/>
            </p:nvSpPr>
            <p:spPr bwMode="auto">
              <a:xfrm>
                <a:off x="4450715" y="1454754"/>
                <a:ext cx="14817" cy="12123"/>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578"/>
              <p:cNvSpPr>
                <a:spLocks/>
              </p:cNvSpPr>
              <p:nvPr/>
            </p:nvSpPr>
            <p:spPr bwMode="auto">
              <a:xfrm>
                <a:off x="4462837" y="1456102"/>
                <a:ext cx="17511" cy="13470"/>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579"/>
              <p:cNvSpPr>
                <a:spLocks/>
              </p:cNvSpPr>
              <p:nvPr/>
            </p:nvSpPr>
            <p:spPr bwMode="auto">
              <a:xfrm>
                <a:off x="4469572" y="1411651"/>
                <a:ext cx="16164" cy="13470"/>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580"/>
              <p:cNvSpPr>
                <a:spLocks/>
              </p:cNvSpPr>
              <p:nvPr/>
            </p:nvSpPr>
            <p:spPr bwMode="auto">
              <a:xfrm>
                <a:off x="4456103" y="1411651"/>
                <a:ext cx="14817" cy="12123"/>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581"/>
              <p:cNvSpPr>
                <a:spLocks/>
              </p:cNvSpPr>
              <p:nvPr/>
            </p:nvSpPr>
            <p:spPr bwMode="auto">
              <a:xfrm>
                <a:off x="4461490" y="1365853"/>
                <a:ext cx="14817" cy="14817"/>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582"/>
              <p:cNvSpPr>
                <a:spLocks/>
              </p:cNvSpPr>
              <p:nvPr/>
            </p:nvSpPr>
            <p:spPr bwMode="auto">
              <a:xfrm>
                <a:off x="4474960" y="1367201"/>
                <a:ext cx="16164" cy="13470"/>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0" name="Freeform 583"/>
              <p:cNvSpPr>
                <a:spLocks/>
              </p:cNvSpPr>
              <p:nvPr/>
            </p:nvSpPr>
            <p:spPr bwMode="auto">
              <a:xfrm>
                <a:off x="4466878" y="1321403"/>
                <a:ext cx="14817" cy="13470"/>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1" name="Freeform 584"/>
              <p:cNvSpPr>
                <a:spLocks/>
              </p:cNvSpPr>
              <p:nvPr/>
            </p:nvSpPr>
            <p:spPr bwMode="auto">
              <a:xfrm>
                <a:off x="4480348" y="1324097"/>
                <a:ext cx="16164" cy="12123"/>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2" name="Freeform 585"/>
              <p:cNvSpPr>
                <a:spLocks/>
              </p:cNvSpPr>
              <p:nvPr/>
            </p:nvSpPr>
            <p:spPr bwMode="auto">
              <a:xfrm>
                <a:off x="4054701" y="1703947"/>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3" name="Freeform 586"/>
              <p:cNvSpPr>
                <a:spLocks/>
              </p:cNvSpPr>
              <p:nvPr/>
            </p:nvSpPr>
            <p:spPr bwMode="auto">
              <a:xfrm>
                <a:off x="4056048" y="1682395"/>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4" name="Freeform 587"/>
              <p:cNvSpPr>
                <a:spLocks/>
              </p:cNvSpPr>
              <p:nvPr/>
            </p:nvSpPr>
            <p:spPr bwMode="auto">
              <a:xfrm>
                <a:off x="4060089" y="1659496"/>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5" name="Freeform 588"/>
              <p:cNvSpPr>
                <a:spLocks/>
              </p:cNvSpPr>
              <p:nvPr/>
            </p:nvSpPr>
            <p:spPr bwMode="auto">
              <a:xfrm>
                <a:off x="4061436" y="1640638"/>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589"/>
              <p:cNvSpPr>
                <a:spLocks/>
              </p:cNvSpPr>
              <p:nvPr/>
            </p:nvSpPr>
            <p:spPr bwMode="auto">
              <a:xfrm>
                <a:off x="4062783" y="1617740"/>
                <a:ext cx="346175" cy="39063"/>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590"/>
              <p:cNvSpPr>
                <a:spLocks/>
              </p:cNvSpPr>
              <p:nvPr/>
            </p:nvSpPr>
            <p:spPr bwMode="auto">
              <a:xfrm>
                <a:off x="4066824" y="1596188"/>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8" name="Freeform 591"/>
              <p:cNvSpPr>
                <a:spLocks/>
              </p:cNvSpPr>
              <p:nvPr/>
            </p:nvSpPr>
            <p:spPr bwMode="auto">
              <a:xfrm>
                <a:off x="4069518" y="1575983"/>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9" name="Freeform 592"/>
              <p:cNvSpPr>
                <a:spLocks/>
              </p:cNvSpPr>
              <p:nvPr/>
            </p:nvSpPr>
            <p:spPr bwMode="auto">
              <a:xfrm>
                <a:off x="4072212" y="1554431"/>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0" name="Freeform 593"/>
              <p:cNvSpPr>
                <a:spLocks/>
              </p:cNvSpPr>
              <p:nvPr/>
            </p:nvSpPr>
            <p:spPr bwMode="auto">
              <a:xfrm>
                <a:off x="4074906" y="1532879"/>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1" name="Freeform 594"/>
              <p:cNvSpPr>
                <a:spLocks/>
              </p:cNvSpPr>
              <p:nvPr/>
            </p:nvSpPr>
            <p:spPr bwMode="auto">
              <a:xfrm>
                <a:off x="4076253" y="1511328"/>
                <a:ext cx="344828" cy="39063"/>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2" name="Freeform 595"/>
              <p:cNvSpPr>
                <a:spLocks/>
              </p:cNvSpPr>
              <p:nvPr/>
            </p:nvSpPr>
            <p:spPr bwMode="auto">
              <a:xfrm>
                <a:off x="4080294" y="149112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3" name="Freeform 596"/>
              <p:cNvSpPr>
                <a:spLocks/>
              </p:cNvSpPr>
              <p:nvPr/>
            </p:nvSpPr>
            <p:spPr bwMode="auto">
              <a:xfrm>
                <a:off x="4081641" y="1469572"/>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4" name="Freeform 597"/>
              <p:cNvSpPr>
                <a:spLocks/>
              </p:cNvSpPr>
              <p:nvPr/>
            </p:nvSpPr>
            <p:spPr bwMode="auto">
              <a:xfrm>
                <a:off x="4085681" y="1448020"/>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5" name="Freeform 598"/>
              <p:cNvSpPr>
                <a:spLocks/>
              </p:cNvSpPr>
              <p:nvPr/>
            </p:nvSpPr>
            <p:spPr bwMode="auto">
              <a:xfrm>
                <a:off x="4087029" y="1427815"/>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6" name="Freeform 599"/>
              <p:cNvSpPr>
                <a:spLocks/>
              </p:cNvSpPr>
              <p:nvPr/>
            </p:nvSpPr>
            <p:spPr bwMode="auto">
              <a:xfrm>
                <a:off x="4088375" y="1404916"/>
                <a:ext cx="346175" cy="39063"/>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7" name="Freeform 600"/>
              <p:cNvSpPr>
                <a:spLocks/>
              </p:cNvSpPr>
              <p:nvPr/>
            </p:nvSpPr>
            <p:spPr bwMode="auto">
              <a:xfrm>
                <a:off x="4092417" y="1383365"/>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8" name="Freeform 601"/>
              <p:cNvSpPr>
                <a:spLocks/>
              </p:cNvSpPr>
              <p:nvPr/>
            </p:nvSpPr>
            <p:spPr bwMode="auto">
              <a:xfrm>
                <a:off x="4093763" y="1363159"/>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9" name="Freeform 602"/>
              <p:cNvSpPr>
                <a:spLocks/>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0" name="Freeform 603"/>
              <p:cNvSpPr>
                <a:spLocks/>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1" name="Freeform 604"/>
              <p:cNvSpPr>
                <a:spLocks/>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2" name="Freeform 605"/>
              <p:cNvSpPr>
                <a:spLocks/>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3" name="Freeform 606"/>
              <p:cNvSpPr>
                <a:spLocks/>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4" name="Freeform 608"/>
              <p:cNvSpPr>
                <a:spLocks/>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5" name="Freeform 609"/>
              <p:cNvSpPr>
                <a:spLocks/>
              </p:cNvSpPr>
              <p:nvPr/>
            </p:nvSpPr>
            <p:spPr bwMode="auto">
              <a:xfrm>
                <a:off x="4170542" y="1285034"/>
                <a:ext cx="278826" cy="30981"/>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6" name="Freeform 610"/>
              <p:cNvSpPr>
                <a:spLocks/>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7" name="Freeform 611"/>
              <p:cNvSpPr>
                <a:spLocks/>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8" name="Freeform 612"/>
              <p:cNvSpPr>
                <a:spLocks/>
              </p:cNvSpPr>
              <p:nvPr/>
            </p:nvSpPr>
            <p:spPr bwMode="auto">
              <a:xfrm>
                <a:off x="3924043" y="1931587"/>
                <a:ext cx="301724" cy="303072"/>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9" name="Freeform 613"/>
              <p:cNvSpPr>
                <a:spLocks/>
              </p:cNvSpPr>
              <p:nvPr/>
            </p:nvSpPr>
            <p:spPr bwMode="auto">
              <a:xfrm>
                <a:off x="3932125" y="1939669"/>
                <a:ext cx="284214" cy="285561"/>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0" name="Freeform 614"/>
              <p:cNvSpPr>
                <a:spLocks/>
              </p:cNvSpPr>
              <p:nvPr/>
            </p:nvSpPr>
            <p:spPr bwMode="auto">
              <a:xfrm>
                <a:off x="4150337" y="2016447"/>
                <a:ext cx="98330" cy="5253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1" name="Freeform 615"/>
              <p:cNvSpPr>
                <a:spLocks/>
              </p:cNvSpPr>
              <p:nvPr/>
            </p:nvSpPr>
            <p:spPr bwMode="auto">
              <a:xfrm>
                <a:off x="4159766" y="2023182"/>
                <a:ext cx="83513" cy="40410"/>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2" name="Freeform 616"/>
              <p:cNvSpPr>
                <a:spLocks/>
              </p:cNvSpPr>
              <p:nvPr/>
            </p:nvSpPr>
            <p:spPr bwMode="auto">
              <a:xfrm>
                <a:off x="3953677" y="1963914"/>
                <a:ext cx="241111" cy="238417"/>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3" name="Freeform 617"/>
              <p:cNvSpPr>
                <a:spLocks/>
              </p:cNvSpPr>
              <p:nvPr/>
            </p:nvSpPr>
            <p:spPr bwMode="auto">
              <a:xfrm>
                <a:off x="3967147" y="1974690"/>
                <a:ext cx="214171" cy="216865"/>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pic>
            <p:nvPicPr>
              <p:cNvPr id="164" name="Picture 6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5800" y="1974690"/>
                <a:ext cx="218211" cy="21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5" name="Freeform 619"/>
              <p:cNvSpPr>
                <a:spLocks/>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6" name="Freeform 620"/>
              <p:cNvSpPr>
                <a:spLocks/>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7" name="Freeform 621"/>
              <p:cNvSpPr>
                <a:spLocks/>
              </p:cNvSpPr>
              <p:nvPr/>
            </p:nvSpPr>
            <p:spPr bwMode="auto">
              <a:xfrm>
                <a:off x="4267525" y="2124206"/>
                <a:ext cx="402749" cy="363686"/>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8" name="Freeform 622"/>
              <p:cNvSpPr>
                <a:spLocks/>
              </p:cNvSpPr>
              <p:nvPr/>
            </p:nvSpPr>
            <p:spPr bwMode="auto">
              <a:xfrm>
                <a:off x="4301199" y="2183473"/>
                <a:ext cx="30981" cy="47145"/>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9" name="Freeform 623"/>
              <p:cNvSpPr>
                <a:spLocks/>
              </p:cNvSpPr>
              <p:nvPr/>
            </p:nvSpPr>
            <p:spPr bwMode="auto">
              <a:xfrm>
                <a:off x="4608311" y="2394949"/>
                <a:ext cx="17511" cy="16164"/>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0" name="Freeform 624"/>
              <p:cNvSpPr>
                <a:spLocks/>
              </p:cNvSpPr>
              <p:nvPr/>
            </p:nvSpPr>
            <p:spPr bwMode="auto">
              <a:xfrm>
                <a:off x="4283689" y="2134982"/>
                <a:ext cx="367727" cy="172414"/>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1" name="Freeform 625"/>
              <p:cNvSpPr>
                <a:spLocks/>
              </p:cNvSpPr>
              <p:nvPr/>
            </p:nvSpPr>
            <p:spPr bwMode="auto">
              <a:xfrm>
                <a:off x="4287729" y="2303354"/>
                <a:ext cx="363686" cy="171067"/>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2" name="Freeform 707"/>
              <p:cNvSpPr>
                <a:spLocks/>
              </p:cNvSpPr>
              <p:nvPr/>
            </p:nvSpPr>
            <p:spPr bwMode="auto">
              <a:xfrm>
                <a:off x="4574637" y="1351037"/>
                <a:ext cx="246499" cy="303072"/>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3" name="Freeform 708"/>
              <p:cNvSpPr>
                <a:spLocks/>
              </p:cNvSpPr>
              <p:nvPr/>
            </p:nvSpPr>
            <p:spPr bwMode="auto">
              <a:xfrm>
                <a:off x="4038537" y="534765"/>
                <a:ext cx="766434" cy="488956"/>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chemeClr val="accent3">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4" name="Freeform 709"/>
              <p:cNvSpPr>
                <a:spLocks/>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5" name="Freeform 710"/>
              <p:cNvSpPr>
                <a:spLocks/>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6" name="Freeform 711"/>
              <p:cNvSpPr>
                <a:spLocks/>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7" name="Freeform 712"/>
              <p:cNvSpPr>
                <a:spLocks/>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8" name="Freeform 713"/>
              <p:cNvSpPr>
                <a:spLocks/>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9" name="Freeform 714"/>
              <p:cNvSpPr>
                <a:spLocks/>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0" name="Freeform 715"/>
              <p:cNvSpPr>
                <a:spLocks/>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1" name="Freeform 716"/>
              <p:cNvSpPr>
                <a:spLocks/>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2" name="Freeform 717"/>
              <p:cNvSpPr>
                <a:spLocks/>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3" name="Freeform 718"/>
              <p:cNvSpPr>
                <a:spLocks/>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4" name="Freeform 719"/>
              <p:cNvSpPr>
                <a:spLocks/>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5" name="Freeform 720"/>
              <p:cNvSpPr>
                <a:spLocks/>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6" name="Freeform 721"/>
              <p:cNvSpPr>
                <a:spLocks/>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7" name="Freeform 722"/>
              <p:cNvSpPr>
                <a:spLocks/>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8" name="Freeform 723"/>
              <p:cNvSpPr>
                <a:spLocks/>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9" name="Freeform 724"/>
              <p:cNvSpPr>
                <a:spLocks/>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0" name="Freeform 725"/>
              <p:cNvSpPr>
                <a:spLocks/>
              </p:cNvSpPr>
              <p:nvPr/>
            </p:nvSpPr>
            <p:spPr bwMode="auto">
              <a:xfrm>
                <a:off x="3747589" y="1318709"/>
                <a:ext cx="443158" cy="88901"/>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1" name="Freeform 726"/>
              <p:cNvSpPr>
                <a:spLocks/>
              </p:cNvSpPr>
              <p:nvPr/>
            </p:nvSpPr>
            <p:spPr bwMode="auto">
              <a:xfrm>
                <a:off x="3747589" y="1318709"/>
                <a:ext cx="443158" cy="67349"/>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2" name="Freeform 727"/>
              <p:cNvSpPr>
                <a:spLocks/>
              </p:cNvSpPr>
              <p:nvPr/>
            </p:nvSpPr>
            <p:spPr bwMode="auto">
              <a:xfrm>
                <a:off x="3774529" y="1318709"/>
                <a:ext cx="416219" cy="84860"/>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3" name="Freeform 728"/>
              <p:cNvSpPr>
                <a:spLocks/>
              </p:cNvSpPr>
              <p:nvPr/>
            </p:nvSpPr>
            <p:spPr bwMode="auto">
              <a:xfrm>
                <a:off x="3774529" y="1318709"/>
                <a:ext cx="416219" cy="63309"/>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4" name="Freeform 729"/>
              <p:cNvSpPr>
                <a:spLocks/>
              </p:cNvSpPr>
              <p:nvPr/>
            </p:nvSpPr>
            <p:spPr bwMode="auto">
              <a:xfrm>
                <a:off x="3786651" y="1318709"/>
                <a:ext cx="404095" cy="84860"/>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5" name="Freeform 730"/>
              <p:cNvSpPr>
                <a:spLocks/>
              </p:cNvSpPr>
              <p:nvPr/>
            </p:nvSpPr>
            <p:spPr bwMode="auto">
              <a:xfrm>
                <a:off x="3786651" y="1318709"/>
                <a:ext cx="404095" cy="61961"/>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6" name="Freeform 731"/>
              <p:cNvSpPr>
                <a:spLocks/>
              </p:cNvSpPr>
              <p:nvPr/>
            </p:nvSpPr>
            <p:spPr bwMode="auto">
              <a:xfrm>
                <a:off x="4142255" y="1318709"/>
                <a:ext cx="48491" cy="43103"/>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7" name="Freeform 732"/>
              <p:cNvSpPr>
                <a:spLocks/>
              </p:cNvSpPr>
              <p:nvPr/>
            </p:nvSpPr>
            <p:spPr bwMode="auto">
              <a:xfrm>
                <a:off x="4142255" y="1318709"/>
                <a:ext cx="48491" cy="21552"/>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8" name="Freeform 733"/>
              <p:cNvSpPr>
                <a:spLocks/>
              </p:cNvSpPr>
              <p:nvPr/>
            </p:nvSpPr>
            <p:spPr bwMode="auto">
              <a:xfrm>
                <a:off x="4174582" y="1329485"/>
                <a:ext cx="16164" cy="14817"/>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9" name="Freeform 734"/>
              <p:cNvSpPr>
                <a:spLocks/>
              </p:cNvSpPr>
              <p:nvPr/>
            </p:nvSpPr>
            <p:spPr bwMode="auto">
              <a:xfrm>
                <a:off x="4003516" y="1372589"/>
                <a:ext cx="63309" cy="49839"/>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00" name="Freeform 735"/>
              <p:cNvSpPr>
                <a:spLocks/>
              </p:cNvSpPr>
              <p:nvPr/>
            </p:nvSpPr>
            <p:spPr bwMode="auto">
              <a:xfrm>
                <a:off x="3883634" y="1123396"/>
                <a:ext cx="199354" cy="257274"/>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01" name="Freeform 736"/>
              <p:cNvSpPr>
                <a:spLocks/>
              </p:cNvSpPr>
              <p:nvPr/>
            </p:nvSpPr>
            <p:spPr bwMode="auto">
              <a:xfrm>
                <a:off x="4221727" y="634441"/>
                <a:ext cx="308460" cy="39062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02" name="Freeform 737"/>
              <p:cNvSpPr>
                <a:spLocks/>
              </p:cNvSpPr>
              <p:nvPr/>
            </p:nvSpPr>
            <p:spPr bwMode="auto">
              <a:xfrm>
                <a:off x="4321404" y="285572"/>
                <a:ext cx="595367" cy="790680"/>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grpSp>
        <p:sp>
          <p:nvSpPr>
            <p:cNvPr id="205" name="矩形 204"/>
            <p:cNvSpPr/>
            <p:nvPr/>
          </p:nvSpPr>
          <p:spPr>
            <a:xfrm>
              <a:off x="1675689" y="2176579"/>
              <a:ext cx="4561226" cy="1938992"/>
            </a:xfrm>
            <a:prstGeom prst="rect">
              <a:avLst/>
            </a:prstGeom>
          </p:spPr>
          <p:txBody>
            <a:bodyPr wrap="square">
              <a:spAutoFit/>
            </a:bodyPr>
            <a:lstStyle/>
            <a:p>
              <a:r>
                <a:rPr lang="zh-TW" altLang="zh-TW" sz="4000" b="1" kern="100" dirty="0">
                  <a:solidFill>
                    <a:schemeClr val="bg1"/>
                  </a:solidFill>
                  <a:ea typeface="標楷體" panose="03000509000000000000" pitchFamily="65" charset="-120"/>
                  <a:cs typeface="Times New Roman" panose="02020603050405020304" pitchFamily="18" charset="0"/>
                </a:rPr>
                <a:t>教育部國民及學前教育署補助國民小學及國民</a:t>
              </a:r>
              <a:r>
                <a:rPr lang="zh-TW" altLang="zh-TW" sz="4000" b="1" kern="100" dirty="0" smtClean="0">
                  <a:solidFill>
                    <a:schemeClr val="bg1"/>
                  </a:solidFill>
                  <a:ea typeface="標楷體" panose="03000509000000000000" pitchFamily="65" charset="-120"/>
                  <a:cs typeface="Times New Roman" panose="02020603050405020304" pitchFamily="18" charset="0"/>
                </a:rPr>
                <a:t>中學</a:t>
              </a:r>
              <a:endParaRPr lang="zh-TW" altLang="en-US" sz="4000" dirty="0">
                <a:solidFill>
                  <a:schemeClr val="bg1"/>
                </a:solidFill>
              </a:endParaRPr>
            </a:p>
          </p:txBody>
        </p:sp>
        <p:sp>
          <p:nvSpPr>
            <p:cNvPr id="207" name="矩形 206"/>
            <p:cNvSpPr/>
            <p:nvPr/>
          </p:nvSpPr>
          <p:spPr>
            <a:xfrm>
              <a:off x="1438928" y="4659301"/>
              <a:ext cx="6411081" cy="769441"/>
            </a:xfrm>
            <a:prstGeom prst="rect">
              <a:avLst/>
            </a:prstGeom>
          </p:spPr>
          <p:txBody>
            <a:bodyPr wrap="square">
              <a:spAutoFit/>
            </a:bodyPr>
            <a:lstStyle/>
            <a:p>
              <a:r>
                <a:rPr lang="zh-TW" altLang="zh-TW" sz="4400" b="1" kern="100" dirty="0" smtClean="0">
                  <a:solidFill>
                    <a:srgbClr val="002060"/>
                  </a:solidFill>
                  <a:latin typeface="華康粗黑體外字集" panose="020B0709000000000000" pitchFamily="49" charset="-120"/>
                  <a:ea typeface="華康粗黑體外字集" panose="020B0709000000000000" pitchFamily="49" charset="-120"/>
                  <a:cs typeface="Times New Roman" panose="02020603050405020304" pitchFamily="18" charset="0"/>
                  <a:hlinkClick r:id="rId3" action="ppaction://hlinkfile"/>
                </a:rPr>
                <a:t>活化</a:t>
              </a:r>
              <a:r>
                <a:rPr lang="zh-TW" altLang="zh-TW" sz="4400" b="1" kern="100" dirty="0">
                  <a:solidFill>
                    <a:srgbClr val="002060"/>
                  </a:solidFill>
                  <a:latin typeface="華康粗黑體外字集" panose="020B0709000000000000" pitchFamily="49" charset="-120"/>
                  <a:ea typeface="華康粗黑體外字集" panose="020B0709000000000000" pitchFamily="49" charset="-120"/>
                  <a:cs typeface="Times New Roman" panose="02020603050405020304" pitchFamily="18" charset="0"/>
                  <a:hlinkClick r:id="rId3" action="ppaction://hlinkfile"/>
                </a:rPr>
                <a:t>課程與教學作業要點</a:t>
              </a:r>
              <a:endParaRPr lang="zh-TW" altLang="en-US" sz="4400" dirty="0">
                <a:solidFill>
                  <a:srgbClr val="002060"/>
                </a:solidFill>
                <a:latin typeface="華康粗黑體外字集" panose="020B0709000000000000" pitchFamily="49" charset="-120"/>
                <a:ea typeface="華康粗黑體外字集" panose="020B0709000000000000" pitchFamily="49" charset="-120"/>
              </a:endParaRPr>
            </a:p>
          </p:txBody>
        </p:sp>
      </p:grpSp>
    </p:spTree>
    <p:extLst>
      <p:ext uri="{BB962C8B-B14F-4D97-AF65-F5344CB8AC3E}">
        <p14:creationId xmlns:p14="http://schemas.microsoft.com/office/powerpoint/2010/main" val="2081085332"/>
      </p:ext>
    </p:extLst>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31640" y="371609"/>
            <a:ext cx="4320479" cy="529569"/>
          </a:xfrm>
        </p:spPr>
        <p:txBody>
          <a:bodyPr/>
          <a:lstStyle/>
          <a:p>
            <a:r>
              <a:rPr lang="zh-TW" altLang="en-US" sz="5400" dirty="0" smtClean="0"/>
              <a:t>四大</a:t>
            </a:r>
            <a:r>
              <a:rPr lang="zh-TW" altLang="zh-TW" sz="5400" dirty="0" smtClean="0"/>
              <a:t>計畫</a:t>
            </a:r>
            <a:r>
              <a:rPr lang="zh-TW" altLang="zh-TW" sz="5400" dirty="0"/>
              <a:t>項目</a:t>
            </a:r>
            <a:endParaRPr kumimoji="1" lang="zh-CN" altLang="en-US" sz="5400" dirty="0"/>
          </a:p>
        </p:txBody>
      </p:sp>
      <p:grpSp>
        <p:nvGrpSpPr>
          <p:cNvPr id="9" name="群組 8"/>
          <p:cNvGrpSpPr/>
          <p:nvPr/>
        </p:nvGrpSpPr>
        <p:grpSpPr>
          <a:xfrm>
            <a:off x="539552" y="1556792"/>
            <a:ext cx="7992888" cy="4536504"/>
            <a:chOff x="539552" y="1412776"/>
            <a:chExt cx="7992888" cy="4536504"/>
          </a:xfrm>
        </p:grpSpPr>
        <p:grpSp>
          <p:nvGrpSpPr>
            <p:cNvPr id="7" name="群組 6"/>
            <p:cNvGrpSpPr/>
            <p:nvPr/>
          </p:nvGrpSpPr>
          <p:grpSpPr>
            <a:xfrm>
              <a:off x="539552" y="1412776"/>
              <a:ext cx="7992888" cy="4536504"/>
              <a:chOff x="1285376" y="1965308"/>
              <a:chExt cx="6284898" cy="2954993"/>
            </a:xfrm>
          </p:grpSpPr>
          <p:grpSp>
            <p:nvGrpSpPr>
              <p:cNvPr id="3" name="组 58"/>
              <p:cNvGrpSpPr/>
              <p:nvPr/>
            </p:nvGrpSpPr>
            <p:grpSpPr>
              <a:xfrm>
                <a:off x="1285376" y="1981996"/>
                <a:ext cx="2923583" cy="1278319"/>
                <a:chOff x="1713834" y="1499661"/>
                <a:chExt cx="3898111" cy="1704425"/>
              </a:xfrm>
            </p:grpSpPr>
            <p:sp>
              <p:nvSpPr>
                <p:cNvPr id="16" name="矩形 15"/>
                <p:cNvSpPr/>
                <p:nvPr/>
              </p:nvSpPr>
              <p:spPr>
                <a:xfrm>
                  <a:off x="1713834" y="1499661"/>
                  <a:ext cx="3898111" cy="1704425"/>
                </a:xfrm>
                <a:prstGeom prst="rect">
                  <a:avLst/>
                </a:prstGeom>
                <a:solidFill>
                  <a:schemeClr val="bg1"/>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矩形 16"/>
                <p:cNvSpPr/>
                <p:nvPr/>
              </p:nvSpPr>
              <p:spPr>
                <a:xfrm>
                  <a:off x="1713834" y="1499661"/>
                  <a:ext cx="1007038" cy="1704425"/>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9" name="文本框 8"/>
              <p:cNvSpPr txBox="1"/>
              <p:nvPr/>
            </p:nvSpPr>
            <p:spPr>
              <a:xfrm>
                <a:off x="2053432" y="1965308"/>
                <a:ext cx="2162711" cy="11828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tLang="zh-TW" sz="2800" b="1" dirty="0" smtClean="0">
                  <a:latin typeface="華康方圓體W7(P)" panose="040B0700000000000000" pitchFamily="82" charset="-120"/>
                  <a:ea typeface="華康方圓體W7(P)" panose="040B0700000000000000" pitchFamily="82" charset="-120"/>
                </a:endParaRPr>
              </a:p>
              <a:p>
                <a:r>
                  <a:rPr lang="zh-TW" altLang="zh-TW" sz="2800" b="1" dirty="0" smtClean="0">
                    <a:latin typeface="華康粗黑體外字集" panose="020B0709000000000000" pitchFamily="49" charset="-120"/>
                    <a:ea typeface="華康粗黑體外字集" panose="020B0709000000000000" pitchFamily="49" charset="-120"/>
                  </a:rPr>
                  <a:t>推動</a:t>
                </a:r>
                <a:r>
                  <a:rPr lang="zh-TW" altLang="zh-TW" sz="2800" b="1" dirty="0">
                    <a:latin typeface="華康粗黑體外字集" panose="020B0709000000000000" pitchFamily="49" charset="-120"/>
                    <a:ea typeface="華康粗黑體外字集" panose="020B0709000000000000" pitchFamily="49" charset="-120"/>
                  </a:rPr>
                  <a:t>學校教師實踐</a:t>
                </a:r>
                <a:r>
                  <a:rPr lang="zh-TW" altLang="zh-TW" sz="2800" b="1" dirty="0">
                    <a:solidFill>
                      <a:srgbClr val="FF0000"/>
                    </a:solidFill>
                    <a:latin typeface="華康粗黑體外字集" panose="020B0709000000000000" pitchFamily="49" charset="-120"/>
                    <a:ea typeface="華康粗黑體外字集" panose="020B0709000000000000" pitchFamily="49" charset="-120"/>
                  </a:rPr>
                  <a:t>自主活化教學</a:t>
                </a:r>
                <a:r>
                  <a:rPr lang="zh-TW" altLang="zh-TW" sz="2800" b="1" dirty="0">
                    <a:latin typeface="華康粗黑體外字集" panose="020B0709000000000000" pitchFamily="49" charset="-120"/>
                    <a:ea typeface="華康粗黑體外字集" panose="020B0709000000000000" pitchFamily="49" charset="-120"/>
                  </a:rPr>
                  <a:t>計畫</a:t>
                </a:r>
                <a:endParaRPr lang="zh-CN" altLang="en-US" sz="2800" b="1" dirty="0">
                  <a:solidFill>
                    <a:schemeClr val="tx1">
                      <a:lumMod val="75000"/>
                      <a:lumOff val="25000"/>
                    </a:schemeClr>
                  </a:solidFill>
                  <a:latin typeface="華康粗黑體外字集" panose="020B0709000000000000" pitchFamily="49" charset="-120"/>
                  <a:ea typeface="華康粗黑體外字集" panose="020B0709000000000000" pitchFamily="49" charset="-120"/>
                </a:endParaRPr>
              </a:p>
            </p:txBody>
          </p:sp>
          <p:sp>
            <p:nvSpPr>
              <p:cNvPr id="20" name="矩形 19"/>
              <p:cNvSpPr/>
              <p:nvPr/>
            </p:nvSpPr>
            <p:spPr>
              <a:xfrm>
                <a:off x="2231744" y="2103020"/>
                <a:ext cx="1786125" cy="386496"/>
              </a:xfrm>
              <a:prstGeom prst="rect">
                <a:avLst/>
              </a:prstGeom>
            </p:spPr>
            <p:txBody>
              <a:bodyPr wrap="square">
                <a:spAutoFit/>
              </a:bodyPr>
              <a:lstStyle/>
              <a:p>
                <a:pPr defTabSz="457189">
                  <a:lnSpc>
                    <a:spcPct val="130000"/>
                  </a:lnSpc>
                </a:pPr>
                <a:endParaRPr lang="en-US" altLang="zh-CN" b="1" dirty="0">
                  <a:solidFill>
                    <a:schemeClr val="tx1">
                      <a:lumMod val="75000"/>
                      <a:lumOff val="25000"/>
                    </a:schemeClr>
                  </a:solidFill>
                  <a:ea typeface="微软雅黑" charset="0"/>
                </a:endParaRPr>
              </a:p>
            </p:txBody>
          </p:sp>
          <p:sp>
            <p:nvSpPr>
              <p:cNvPr id="15" name="椭圆 14"/>
              <p:cNvSpPr/>
              <p:nvPr/>
            </p:nvSpPr>
            <p:spPr>
              <a:xfrm>
                <a:off x="4037833" y="3066273"/>
                <a:ext cx="333771" cy="33377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文本框 21"/>
              <p:cNvSpPr txBox="1"/>
              <p:nvPr/>
            </p:nvSpPr>
            <p:spPr>
              <a:xfrm>
                <a:off x="1287901" y="2148187"/>
                <a:ext cx="750226" cy="945936"/>
              </a:xfrm>
              <a:prstGeom prst="rect">
                <a:avLst/>
              </a:prstGeom>
              <a:noFill/>
            </p:spPr>
            <p:txBody>
              <a:bodyPr wrap="none" rtlCol="0" anchor="ctr">
                <a:spAutoFit/>
              </a:bodyPr>
              <a:lstStyle/>
              <a:p>
                <a:pPr algn="ctr"/>
                <a:r>
                  <a:rPr lang="zh-TW" altLang="en-US" sz="6000" b="1" dirty="0" smtClean="0">
                    <a:solidFill>
                      <a:schemeClr val="bg1"/>
                    </a:solidFill>
                    <a:latin typeface="華康方圓體W7(P)" panose="040B0700000000000000" pitchFamily="82" charset="-120"/>
                    <a:ea typeface="華康方圓體W7(P)" panose="040B0700000000000000" pitchFamily="82" charset="-120"/>
                  </a:rPr>
                  <a:t>一</a:t>
                </a:r>
                <a:endParaRPr lang="zh-CN" altLang="en-US" sz="6000" b="1" dirty="0">
                  <a:solidFill>
                    <a:schemeClr val="bg1"/>
                  </a:solidFill>
                  <a:latin typeface="華康方圓體W7(P)" panose="040B0700000000000000" pitchFamily="82" charset="-120"/>
                  <a:ea typeface="華康方圓體W7(P)" panose="040B0700000000000000" pitchFamily="82" charset="-120"/>
                </a:endParaRPr>
              </a:p>
            </p:txBody>
          </p:sp>
          <p:grpSp>
            <p:nvGrpSpPr>
              <p:cNvPr id="4" name="组 59"/>
              <p:cNvGrpSpPr/>
              <p:nvPr/>
            </p:nvGrpSpPr>
            <p:grpSpPr>
              <a:xfrm>
                <a:off x="4646688" y="1981996"/>
                <a:ext cx="2923581" cy="1278319"/>
                <a:chOff x="6195587" y="1499661"/>
                <a:chExt cx="3898111" cy="1704425"/>
              </a:xfrm>
            </p:grpSpPr>
            <p:sp>
              <p:nvSpPr>
                <p:cNvPr id="31" name="矩形 30"/>
                <p:cNvSpPr/>
                <p:nvPr/>
              </p:nvSpPr>
              <p:spPr>
                <a:xfrm flipH="1">
                  <a:off x="6195587" y="1499661"/>
                  <a:ext cx="3898111" cy="1704425"/>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矩形 31"/>
                <p:cNvSpPr/>
                <p:nvPr/>
              </p:nvSpPr>
              <p:spPr>
                <a:xfrm flipH="1">
                  <a:off x="9086660" y="1499661"/>
                  <a:ext cx="1007038" cy="1704425"/>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6" name="椭圆 25"/>
              <p:cNvSpPr/>
              <p:nvPr/>
            </p:nvSpPr>
            <p:spPr>
              <a:xfrm flipH="1">
                <a:off x="4463983" y="3066273"/>
                <a:ext cx="333770" cy="33377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文本框 26"/>
              <p:cNvSpPr txBox="1"/>
              <p:nvPr/>
            </p:nvSpPr>
            <p:spPr>
              <a:xfrm flipH="1">
                <a:off x="6817523" y="2148187"/>
                <a:ext cx="750226" cy="945936"/>
              </a:xfrm>
              <a:prstGeom prst="rect">
                <a:avLst/>
              </a:prstGeom>
              <a:noFill/>
            </p:spPr>
            <p:txBody>
              <a:bodyPr wrap="none" rtlCol="0" anchor="ctr">
                <a:spAutoFit/>
              </a:bodyPr>
              <a:lstStyle/>
              <a:p>
                <a:pPr algn="ctr"/>
                <a:r>
                  <a:rPr lang="zh-TW" altLang="en-US" sz="6000" b="1" dirty="0" smtClean="0">
                    <a:solidFill>
                      <a:schemeClr val="bg1"/>
                    </a:solidFill>
                    <a:latin typeface="華康方圓體W7(P)" panose="040B0700000000000000" pitchFamily="82" charset="-120"/>
                    <a:ea typeface="華康方圓體W7(P)" panose="040B0700000000000000" pitchFamily="82" charset="-120"/>
                  </a:rPr>
                  <a:t>二</a:t>
                </a:r>
                <a:endParaRPr lang="zh-CN" altLang="en-US" sz="6000" b="1" dirty="0">
                  <a:solidFill>
                    <a:schemeClr val="bg1"/>
                  </a:solidFill>
                  <a:latin typeface="華康方圓體W7(P)" panose="040B0700000000000000" pitchFamily="82" charset="-120"/>
                  <a:ea typeface="華康方圓體W7(P)" panose="040B0700000000000000" pitchFamily="82" charset="-120"/>
                </a:endParaRPr>
              </a:p>
            </p:txBody>
          </p:sp>
          <p:grpSp>
            <p:nvGrpSpPr>
              <p:cNvPr id="5" name="组 48"/>
              <p:cNvGrpSpPr/>
              <p:nvPr/>
            </p:nvGrpSpPr>
            <p:grpSpPr>
              <a:xfrm flipV="1">
                <a:off x="1285376" y="3641982"/>
                <a:ext cx="2923583" cy="1278319"/>
                <a:chOff x="815671" y="1618373"/>
                <a:chExt cx="4154756" cy="1743090"/>
              </a:xfrm>
            </p:grpSpPr>
            <p:sp>
              <p:nvSpPr>
                <p:cNvPr id="52" name="矩形 51"/>
                <p:cNvSpPr/>
                <p:nvPr/>
              </p:nvSpPr>
              <p:spPr>
                <a:xfrm>
                  <a:off x="815671" y="1618373"/>
                  <a:ext cx="4154756" cy="1743090"/>
                </a:xfrm>
                <a:prstGeom prst="rect">
                  <a:avLst/>
                </a:prstGeom>
                <a:solidFill>
                  <a:schemeClr val="bg1"/>
                </a:solid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3" name="矩形 52"/>
                <p:cNvSpPr/>
                <p:nvPr/>
              </p:nvSpPr>
              <p:spPr>
                <a:xfrm>
                  <a:off x="815671" y="1618373"/>
                  <a:ext cx="1073340" cy="1743090"/>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47" name="椭圆 46"/>
              <p:cNvSpPr/>
              <p:nvPr/>
            </p:nvSpPr>
            <p:spPr>
              <a:xfrm flipV="1">
                <a:off x="4037833" y="3475096"/>
                <a:ext cx="333771" cy="33377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文本框 47"/>
              <p:cNvSpPr txBox="1"/>
              <p:nvPr/>
            </p:nvSpPr>
            <p:spPr>
              <a:xfrm>
                <a:off x="1287902" y="3808173"/>
                <a:ext cx="750226" cy="945936"/>
              </a:xfrm>
              <a:prstGeom prst="rect">
                <a:avLst/>
              </a:prstGeom>
              <a:noFill/>
            </p:spPr>
            <p:txBody>
              <a:bodyPr wrap="none" rtlCol="0" anchor="ctr">
                <a:spAutoFit/>
              </a:bodyPr>
              <a:lstStyle/>
              <a:p>
                <a:pPr algn="ctr"/>
                <a:r>
                  <a:rPr lang="zh-TW" altLang="en-US" sz="6000" b="1" dirty="0" smtClean="0">
                    <a:solidFill>
                      <a:schemeClr val="bg1"/>
                    </a:solidFill>
                    <a:latin typeface="華康方圓體W7(P)" panose="040B0700000000000000" pitchFamily="82" charset="-120"/>
                    <a:ea typeface="華康方圓體W7(P)" panose="040B0700000000000000" pitchFamily="82" charset="-120"/>
                  </a:rPr>
                  <a:t>四</a:t>
                </a:r>
                <a:endParaRPr lang="zh-CN" altLang="en-US" sz="6000" b="1" dirty="0">
                  <a:solidFill>
                    <a:schemeClr val="bg1"/>
                  </a:solidFill>
                  <a:latin typeface="華康方圓體W7(P)" panose="040B0700000000000000" pitchFamily="82" charset="-120"/>
                  <a:ea typeface="華康方圓體W7(P)" panose="040B0700000000000000" pitchFamily="82" charset="-120"/>
                </a:endParaRPr>
              </a:p>
            </p:txBody>
          </p:sp>
          <p:grpSp>
            <p:nvGrpSpPr>
              <p:cNvPr id="6" name="组 40"/>
              <p:cNvGrpSpPr/>
              <p:nvPr/>
            </p:nvGrpSpPr>
            <p:grpSpPr>
              <a:xfrm flipH="1" flipV="1">
                <a:off x="4646691" y="3641982"/>
                <a:ext cx="2923583" cy="1278319"/>
                <a:chOff x="815671" y="1618373"/>
                <a:chExt cx="4154756" cy="1743090"/>
              </a:xfrm>
            </p:grpSpPr>
            <p:sp>
              <p:nvSpPr>
                <p:cNvPr id="44" name="矩形 43"/>
                <p:cNvSpPr/>
                <p:nvPr/>
              </p:nvSpPr>
              <p:spPr>
                <a:xfrm>
                  <a:off x="815671" y="1618373"/>
                  <a:ext cx="4154756" cy="1743090"/>
                </a:xfrm>
                <a:prstGeom prst="rect">
                  <a:avLst/>
                </a:prstGeom>
                <a:solidFill>
                  <a:schemeClr val="bg1"/>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矩形 44"/>
                <p:cNvSpPr/>
                <p:nvPr/>
              </p:nvSpPr>
              <p:spPr>
                <a:xfrm>
                  <a:off x="815671" y="1618373"/>
                  <a:ext cx="1073340" cy="1743090"/>
                </a:xfrm>
                <a:prstGeom prst="rect">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39" name="椭圆 38"/>
              <p:cNvSpPr/>
              <p:nvPr/>
            </p:nvSpPr>
            <p:spPr>
              <a:xfrm flipH="1" flipV="1">
                <a:off x="4463983" y="3456768"/>
                <a:ext cx="333770" cy="33377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0" name="文本框 39"/>
              <p:cNvSpPr txBox="1"/>
              <p:nvPr/>
            </p:nvSpPr>
            <p:spPr>
              <a:xfrm flipH="1">
                <a:off x="6817524" y="3808173"/>
                <a:ext cx="750225" cy="945936"/>
              </a:xfrm>
              <a:prstGeom prst="rect">
                <a:avLst/>
              </a:prstGeom>
              <a:noFill/>
            </p:spPr>
            <p:txBody>
              <a:bodyPr wrap="none" rtlCol="0" anchor="ctr">
                <a:spAutoFit/>
              </a:bodyPr>
              <a:lstStyle/>
              <a:p>
                <a:pPr algn="ctr"/>
                <a:r>
                  <a:rPr lang="zh-TW" altLang="en-US" sz="6000" b="1" dirty="0" smtClean="0">
                    <a:solidFill>
                      <a:schemeClr val="bg1"/>
                    </a:solidFill>
                    <a:latin typeface="華康方圓體W7(P)" panose="040B0700000000000000" pitchFamily="82" charset="-120"/>
                    <a:ea typeface="華康方圓體W7(P)" panose="040B0700000000000000" pitchFamily="82" charset="-120"/>
                  </a:rPr>
                  <a:t>三</a:t>
                </a:r>
                <a:endParaRPr lang="zh-CN" altLang="en-US" sz="6000" b="1" dirty="0">
                  <a:solidFill>
                    <a:schemeClr val="bg1"/>
                  </a:solidFill>
                  <a:latin typeface="華康方圓體W7(P)" panose="040B0700000000000000" pitchFamily="82" charset="-120"/>
                  <a:ea typeface="華康方圓體W7(P)" panose="040B0700000000000000" pitchFamily="82" charset="-120"/>
                </a:endParaRPr>
              </a:p>
            </p:txBody>
          </p:sp>
          <p:sp>
            <p:nvSpPr>
              <p:cNvPr id="56" name="右箭头 55"/>
              <p:cNvSpPr/>
              <p:nvPr/>
            </p:nvSpPr>
            <p:spPr>
              <a:xfrm>
                <a:off x="4315505" y="3135984"/>
                <a:ext cx="321514" cy="201058"/>
              </a:xfrm>
              <a:prstGeom prst="rightArrow">
                <a:avLst>
                  <a:gd name="adj1" fmla="val 2445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7" name="右箭头 56"/>
              <p:cNvSpPr/>
              <p:nvPr/>
            </p:nvSpPr>
            <p:spPr>
              <a:xfrm rot="5400000">
                <a:off x="4478784" y="3403153"/>
                <a:ext cx="321514" cy="201058"/>
              </a:xfrm>
              <a:prstGeom prst="rightArrow">
                <a:avLst>
                  <a:gd name="adj1" fmla="val 2445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8" name="右箭头 57"/>
              <p:cNvSpPr/>
              <p:nvPr/>
            </p:nvSpPr>
            <p:spPr>
              <a:xfrm rot="10800000">
                <a:off x="4200697" y="3541452"/>
                <a:ext cx="321514" cy="201058"/>
              </a:xfrm>
              <a:prstGeom prst="rightArrow">
                <a:avLst>
                  <a:gd name="adj1" fmla="val 2445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36" name="文本框 8"/>
            <p:cNvSpPr txBox="1"/>
            <p:nvPr/>
          </p:nvSpPr>
          <p:spPr>
            <a:xfrm>
              <a:off x="4886805" y="1740512"/>
              <a:ext cx="2750451" cy="138499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zh-TW" sz="2800" b="1" dirty="0">
                  <a:latin typeface="華康粗黑體外字集" panose="020B0709000000000000" pitchFamily="49" charset="-120"/>
                  <a:ea typeface="華康粗黑體外字集" panose="020B0709000000000000" pitchFamily="49" charset="-120"/>
                </a:rPr>
                <a:t>協助學校落實</a:t>
              </a:r>
              <a:r>
                <a:rPr lang="zh-TW" altLang="zh-TW" sz="2800" b="1" dirty="0">
                  <a:solidFill>
                    <a:srgbClr val="FF0000"/>
                  </a:solidFill>
                  <a:latin typeface="華康粗黑體外字集" panose="020B0709000000000000" pitchFamily="49" charset="-120"/>
                  <a:ea typeface="華康粗黑體外字集" panose="020B0709000000000000" pitchFamily="49" charset="-120"/>
                </a:rPr>
                <a:t>十二年國民基本教育課程綱要</a:t>
              </a:r>
              <a:r>
                <a:rPr lang="zh-TW" altLang="zh-TW" sz="2800" b="1" dirty="0">
                  <a:latin typeface="華康粗黑體外字集" panose="020B0709000000000000" pitchFamily="49" charset="-120"/>
                  <a:ea typeface="華康粗黑體外字集" panose="020B0709000000000000" pitchFamily="49" charset="-120"/>
                </a:rPr>
                <a:t>計畫</a:t>
              </a:r>
              <a:endParaRPr lang="zh-CN" altLang="en-US" sz="2800" b="1" dirty="0">
                <a:solidFill>
                  <a:schemeClr val="tx1">
                    <a:lumMod val="75000"/>
                    <a:lumOff val="25000"/>
                  </a:schemeClr>
                </a:solidFill>
                <a:latin typeface="華康粗黑體外字集" panose="020B0709000000000000" pitchFamily="49" charset="-120"/>
                <a:ea typeface="華康粗黑體外字集" panose="020B0709000000000000" pitchFamily="49" charset="-120"/>
              </a:endParaRPr>
            </a:p>
          </p:txBody>
        </p:sp>
        <p:sp>
          <p:nvSpPr>
            <p:cNvPr id="38" name="文本框 8"/>
            <p:cNvSpPr txBox="1"/>
            <p:nvPr/>
          </p:nvSpPr>
          <p:spPr>
            <a:xfrm>
              <a:off x="1500084" y="4060101"/>
              <a:ext cx="2750451" cy="181588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zh-TW" sz="2800" b="1" dirty="0">
                  <a:latin typeface="華康粗黑體外字集" panose="020B0709000000000000" pitchFamily="49" charset="-120"/>
                  <a:ea typeface="華康粗黑體外字集" panose="020B0709000000000000" pitchFamily="49" charset="-120"/>
                </a:rPr>
                <a:t>協助</a:t>
              </a:r>
              <a:r>
                <a:rPr lang="zh-TW" altLang="zh-TW" sz="2800" b="1" dirty="0">
                  <a:solidFill>
                    <a:srgbClr val="FF0000"/>
                  </a:solidFill>
                  <a:latin typeface="華康粗黑體外字集" panose="020B0709000000000000" pitchFamily="49" charset="-120"/>
                  <a:ea typeface="華康粗黑體外字集" panose="020B0709000000000000" pitchFamily="49" charset="-120"/>
                </a:rPr>
                <a:t>偏鄉</a:t>
              </a:r>
              <a:r>
                <a:rPr lang="zh-TW" altLang="zh-TW" sz="2800" b="1" dirty="0">
                  <a:latin typeface="華康粗黑體外字集" panose="020B0709000000000000" pitchFamily="49" charset="-120"/>
                  <a:ea typeface="華康粗黑體外字集" panose="020B0709000000000000" pitchFamily="49" charset="-120"/>
                </a:rPr>
                <a:t>地區學校教師精進課程與教學知能之</a:t>
              </a:r>
              <a:r>
                <a:rPr lang="zh-TW" altLang="zh-TW" sz="2800" b="1" u="sng" dirty="0">
                  <a:solidFill>
                    <a:srgbClr val="FF0000"/>
                  </a:solidFill>
                  <a:latin typeface="華康粗黑體外字集" panose="020B0709000000000000" pitchFamily="49" charset="-120"/>
                  <a:ea typeface="華康粗黑體外字集" panose="020B0709000000000000" pitchFamily="49" charset="-120"/>
                </a:rPr>
                <a:t>教學訪問教師計畫</a:t>
              </a:r>
              <a:endParaRPr lang="zh-CN" altLang="en-US" sz="2800" b="1" u="sng" dirty="0">
                <a:solidFill>
                  <a:srgbClr val="FF0000"/>
                </a:solidFill>
                <a:latin typeface="華康粗黑體外字集" panose="020B0709000000000000" pitchFamily="49" charset="-120"/>
                <a:ea typeface="華康粗黑體外字集" panose="020B0709000000000000" pitchFamily="49" charset="-120"/>
              </a:endParaRPr>
            </a:p>
          </p:txBody>
        </p:sp>
        <p:sp>
          <p:nvSpPr>
            <p:cNvPr id="41" name="文本框 8"/>
            <p:cNvSpPr txBox="1"/>
            <p:nvPr/>
          </p:nvSpPr>
          <p:spPr>
            <a:xfrm>
              <a:off x="4886804" y="4305986"/>
              <a:ext cx="2750451" cy="138499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zh-TW" sz="2800" b="1" dirty="0">
                  <a:latin typeface="華康粗黑體外字集" panose="020B0709000000000000" pitchFamily="49" charset="-120"/>
                  <a:ea typeface="華康粗黑體外字集" panose="020B0709000000000000" pitchFamily="49" charset="-120"/>
                </a:rPr>
                <a:t>協助</a:t>
              </a:r>
              <a:r>
                <a:rPr lang="zh-TW" altLang="zh-TW" sz="2800" b="1" dirty="0">
                  <a:solidFill>
                    <a:srgbClr val="FF0000"/>
                  </a:solidFill>
                  <a:latin typeface="華康粗黑體外字集" panose="020B0709000000000000" pitchFamily="49" charset="-120"/>
                  <a:ea typeface="華康粗黑體外字集" panose="020B0709000000000000" pitchFamily="49" charset="-120"/>
                </a:rPr>
                <a:t>偏鄉</a:t>
              </a:r>
              <a:r>
                <a:rPr lang="zh-TW" altLang="zh-TW" sz="2800" b="1" dirty="0">
                  <a:latin typeface="華康粗黑體外字集" panose="020B0709000000000000" pitchFamily="49" charset="-120"/>
                  <a:ea typeface="華康粗黑體外字集" panose="020B0709000000000000" pitchFamily="49" charset="-120"/>
                </a:rPr>
                <a:t>地區學校</a:t>
              </a:r>
              <a:r>
                <a:rPr lang="zh-TW" altLang="zh-TW" sz="2800" b="1" dirty="0">
                  <a:solidFill>
                    <a:srgbClr val="FF0000"/>
                  </a:solidFill>
                  <a:latin typeface="華康粗黑體外字集" panose="020B0709000000000000" pitchFamily="49" charset="-120"/>
                  <a:ea typeface="華康粗黑體外字集" panose="020B0709000000000000" pitchFamily="49" charset="-120"/>
                </a:rPr>
                <a:t>發展課程與教學計畫</a:t>
              </a:r>
              <a:endParaRPr lang="zh-CN" altLang="en-US" sz="2800" b="1" dirty="0">
                <a:solidFill>
                  <a:srgbClr val="FF0000"/>
                </a:solidFill>
                <a:latin typeface="華康粗黑體外字集" panose="020B0709000000000000" pitchFamily="49" charset="-120"/>
                <a:ea typeface="華康粗黑體外字集" panose="020B0709000000000000" pitchFamily="49" charset="-120"/>
              </a:endParaRPr>
            </a:p>
          </p:txBody>
        </p:sp>
      </p:grpSp>
    </p:spTree>
    <p:extLst>
      <p:ext uri="{BB962C8B-B14F-4D97-AF65-F5344CB8AC3E}">
        <p14:creationId xmlns:p14="http://schemas.microsoft.com/office/powerpoint/2010/main" val="2941338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par>
                          <p:cTn id="8" fill="hold">
                            <p:stCondLst>
                              <p:cond delay="2000"/>
                            </p:stCondLst>
                            <p:childTnLst>
                              <p:par>
                                <p:cTn id="9" presetID="32" presetClass="emph" presetSubtype="0" fill="hold" nodeType="afterEffect">
                                  <p:stCondLst>
                                    <p:cond delay="0"/>
                                  </p:stCondLst>
                                  <p:childTnLst>
                                    <p:animRot by="120000">
                                      <p:cBhvr>
                                        <p:cTn id="10" dur="100" fill="hold">
                                          <p:stCondLst>
                                            <p:cond delay="0"/>
                                          </p:stCondLst>
                                        </p:cTn>
                                        <p:tgtEl>
                                          <p:spTgt spid="9"/>
                                        </p:tgtEl>
                                        <p:attrNameLst>
                                          <p:attrName>r</p:attrName>
                                        </p:attrNameLst>
                                      </p:cBhvr>
                                    </p:animRot>
                                    <p:animRot by="-240000">
                                      <p:cBhvr>
                                        <p:cTn id="11" dur="200" fill="hold">
                                          <p:stCondLst>
                                            <p:cond delay="200"/>
                                          </p:stCondLst>
                                        </p:cTn>
                                        <p:tgtEl>
                                          <p:spTgt spid="9"/>
                                        </p:tgtEl>
                                        <p:attrNameLst>
                                          <p:attrName>r</p:attrName>
                                        </p:attrNameLst>
                                      </p:cBhvr>
                                    </p:animRot>
                                    <p:animRot by="240000">
                                      <p:cBhvr>
                                        <p:cTn id="12" dur="200" fill="hold">
                                          <p:stCondLst>
                                            <p:cond delay="400"/>
                                          </p:stCondLst>
                                        </p:cTn>
                                        <p:tgtEl>
                                          <p:spTgt spid="9"/>
                                        </p:tgtEl>
                                        <p:attrNameLst>
                                          <p:attrName>r</p:attrName>
                                        </p:attrNameLst>
                                      </p:cBhvr>
                                    </p:animRot>
                                    <p:animRot by="-240000">
                                      <p:cBhvr>
                                        <p:cTn id="13" dur="200" fill="hold">
                                          <p:stCondLst>
                                            <p:cond delay="600"/>
                                          </p:stCondLst>
                                        </p:cTn>
                                        <p:tgtEl>
                                          <p:spTgt spid="9"/>
                                        </p:tgtEl>
                                        <p:attrNameLst>
                                          <p:attrName>r</p:attrName>
                                        </p:attrNameLst>
                                      </p:cBhvr>
                                    </p:animRot>
                                    <p:animRot by="120000">
                                      <p:cBhvr>
                                        <p:cTn id="14"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3110" t="3087" r="3110" b="3087"/>
          <a:stretch/>
        </p:blipFill>
        <p:spPr>
          <a:xfrm>
            <a:off x="687141" y="2454399"/>
            <a:ext cx="3831071" cy="2154977"/>
          </a:xfrm>
          <a:prstGeom prst="rect">
            <a:avLst/>
          </a:prstGeom>
        </p:spPr>
      </p:pic>
      <p:grpSp>
        <p:nvGrpSpPr>
          <p:cNvPr id="4" name="组 12"/>
          <p:cNvGrpSpPr/>
          <p:nvPr/>
        </p:nvGrpSpPr>
        <p:grpSpPr>
          <a:xfrm>
            <a:off x="854559" y="3728593"/>
            <a:ext cx="3496235" cy="1934353"/>
            <a:chOff x="1229058" y="3828457"/>
            <a:chExt cx="4661647" cy="2348753"/>
          </a:xfrm>
        </p:grpSpPr>
        <p:sp>
          <p:nvSpPr>
            <p:cNvPr id="3" name="矩形 2"/>
            <p:cNvSpPr/>
            <p:nvPr/>
          </p:nvSpPr>
          <p:spPr>
            <a:xfrm>
              <a:off x="1229058" y="3828457"/>
              <a:ext cx="4661647" cy="2348753"/>
            </a:xfrm>
            <a:prstGeom prst="rect">
              <a:avLst/>
            </a:prstGeom>
            <a:solidFill>
              <a:schemeClr val="bg1"/>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12" name="矩形 11"/>
            <p:cNvSpPr/>
            <p:nvPr/>
          </p:nvSpPr>
          <p:spPr>
            <a:xfrm>
              <a:off x="1611487" y="4314743"/>
              <a:ext cx="3896788" cy="1190069"/>
            </a:xfrm>
            <a:prstGeom prst="rect">
              <a:avLst/>
            </a:prstGeom>
          </p:spPr>
          <p:txBody>
            <a:bodyPr wrap="square">
              <a:spAutoFit/>
            </a:bodyPr>
            <a:lstStyle/>
            <a:p>
              <a:pPr lvl="0" algn="ctr">
                <a:lnSpc>
                  <a:spcPct val="130000"/>
                </a:lnSpc>
              </a:pPr>
              <a:r>
                <a:rPr lang="zh-TW" altLang="en-US" sz="4000" b="1" dirty="0" smtClean="0">
                  <a:solidFill>
                    <a:srgbClr val="000000"/>
                  </a:solidFill>
                  <a:latin typeface="華康儷中黑(P)" panose="020B0500000000000000" pitchFamily="34" charset="-120"/>
                  <a:ea typeface="華康儷中黑(P)" panose="020B0500000000000000" pitchFamily="34" charset="-120"/>
                </a:rPr>
                <a:t>一</a:t>
              </a:r>
              <a:r>
                <a:rPr lang="en-US" altLang="zh-TW" sz="4000" b="1" dirty="0" smtClean="0">
                  <a:solidFill>
                    <a:srgbClr val="000000"/>
                  </a:solidFill>
                  <a:latin typeface="華康儷中黑(P)" panose="020B0500000000000000" pitchFamily="34" charset="-120"/>
                  <a:ea typeface="華康儷中黑(P)" panose="020B0500000000000000" pitchFamily="34" charset="-120"/>
                </a:rPr>
                <a:t>.</a:t>
              </a:r>
              <a:r>
                <a:rPr lang="zh-TW" altLang="en-US" sz="4000" b="1" dirty="0" smtClean="0">
                  <a:solidFill>
                    <a:srgbClr val="000000"/>
                  </a:solidFill>
                  <a:latin typeface="華康儷中黑(P)" panose="020B0500000000000000" pitchFamily="34" charset="-120"/>
                  <a:ea typeface="華康儷中黑(P)" panose="020B0500000000000000" pitchFamily="34" charset="-120"/>
                </a:rPr>
                <a:t>三</a:t>
              </a:r>
              <a:r>
                <a:rPr lang="en-US" altLang="zh-TW" sz="4000" b="1" dirty="0" smtClean="0">
                  <a:solidFill>
                    <a:srgbClr val="000000"/>
                  </a:solidFill>
                  <a:latin typeface="華康儷中黑(P)" panose="020B0500000000000000" pitchFamily="34" charset="-120"/>
                  <a:ea typeface="華康儷中黑(P)" panose="020B0500000000000000" pitchFamily="34" charset="-120"/>
                </a:rPr>
                <a:t>.</a:t>
              </a:r>
              <a:r>
                <a:rPr lang="zh-TW" altLang="en-US" sz="4000" b="1" dirty="0" smtClean="0">
                  <a:solidFill>
                    <a:srgbClr val="000000"/>
                  </a:solidFill>
                  <a:latin typeface="華康儷中黑(P)" panose="020B0500000000000000" pitchFamily="34" charset="-120"/>
                  <a:ea typeface="華康儷中黑(P)" panose="020B0500000000000000" pitchFamily="34" charset="-120"/>
                </a:rPr>
                <a:t>四 項</a:t>
              </a:r>
              <a:endParaRPr lang="zh-CN" altLang="en-US" sz="4000" b="1" dirty="0">
                <a:solidFill>
                  <a:srgbClr val="000000"/>
                </a:solidFill>
                <a:latin typeface="華康儷中黑(P)" panose="020B0500000000000000" pitchFamily="34" charset="-120"/>
                <a:ea typeface="華康儷中黑(P)" panose="020B0500000000000000" pitchFamily="34" charset="-120"/>
              </a:endParaRPr>
            </a:p>
          </p:txBody>
        </p:sp>
      </p:grpSp>
      <p:sp>
        <p:nvSpPr>
          <p:cNvPr id="8" name="椭圆 7"/>
          <p:cNvSpPr/>
          <p:nvPr/>
        </p:nvSpPr>
        <p:spPr>
          <a:xfrm>
            <a:off x="2414417" y="3540334"/>
            <a:ext cx="376518" cy="376518"/>
          </a:xfrm>
          <a:prstGeom prst="ellipse">
            <a:avLst/>
          </a:prstGeom>
          <a:solidFill>
            <a:srgbClr val="FFC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pic>
        <p:nvPicPr>
          <p:cNvPr id="14" name="图片 13"/>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3110" t="3087" r="3110" b="3087"/>
          <a:stretch/>
        </p:blipFill>
        <p:spPr>
          <a:xfrm>
            <a:off x="4685626" y="2454399"/>
            <a:ext cx="3831071" cy="2154977"/>
          </a:xfrm>
          <a:prstGeom prst="rect">
            <a:avLst/>
          </a:prstGeom>
        </p:spPr>
      </p:pic>
      <p:sp>
        <p:nvSpPr>
          <p:cNvPr id="16" name="矩形 15"/>
          <p:cNvSpPr/>
          <p:nvPr/>
        </p:nvSpPr>
        <p:spPr>
          <a:xfrm>
            <a:off x="4853047" y="3728594"/>
            <a:ext cx="3496235" cy="1934352"/>
          </a:xfrm>
          <a:prstGeom prst="rect">
            <a:avLst/>
          </a:prstGeom>
          <a:solidFill>
            <a:schemeClr val="bg1"/>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18" name="椭圆 17"/>
          <p:cNvSpPr/>
          <p:nvPr/>
        </p:nvSpPr>
        <p:spPr>
          <a:xfrm>
            <a:off x="6412904" y="3540334"/>
            <a:ext cx="376518" cy="376518"/>
          </a:xfrm>
          <a:prstGeom prst="ellipse">
            <a:avLst/>
          </a:prstGeom>
          <a:solidFill>
            <a:srgbClr val="FFC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kumimoji="1" lang="zh-CN" altLang="en-US">
              <a:solidFill>
                <a:schemeClr val="tx1"/>
              </a:solidFill>
            </a:endParaRPr>
          </a:p>
        </p:txBody>
      </p:sp>
      <p:sp>
        <p:nvSpPr>
          <p:cNvPr id="15" name="矩形 14"/>
          <p:cNvSpPr/>
          <p:nvPr/>
        </p:nvSpPr>
        <p:spPr>
          <a:xfrm>
            <a:off x="1165380" y="2411052"/>
            <a:ext cx="2922591" cy="1172629"/>
          </a:xfrm>
          <a:prstGeom prst="rect">
            <a:avLst/>
          </a:prstGeom>
        </p:spPr>
        <p:txBody>
          <a:bodyPr wrap="square">
            <a:spAutoFit/>
          </a:bodyPr>
          <a:lstStyle/>
          <a:p>
            <a:pPr lvl="0" algn="ctr">
              <a:lnSpc>
                <a:spcPct val="130000"/>
              </a:lnSpc>
            </a:pPr>
            <a:r>
              <a:rPr lang="zh-TW" altLang="en-US" sz="5400" b="1" dirty="0" smtClean="0">
                <a:solidFill>
                  <a:srgbClr val="000000"/>
                </a:solidFill>
                <a:latin typeface="華康儷中黑(P)" panose="020B0500000000000000" pitchFamily="34" charset="-120"/>
                <a:ea typeface="華康儷中黑(P)" panose="020B0500000000000000" pitchFamily="34" charset="-120"/>
              </a:rPr>
              <a:t>延續型</a:t>
            </a:r>
            <a:endParaRPr lang="zh-CN" altLang="en-US" sz="5400" b="1" dirty="0">
              <a:solidFill>
                <a:srgbClr val="000000"/>
              </a:solidFill>
              <a:latin typeface="華康儷中黑(P)" panose="020B0500000000000000" pitchFamily="34" charset="-120"/>
              <a:ea typeface="華康儷中黑(P)" panose="020B0500000000000000" pitchFamily="34" charset="-120"/>
            </a:endParaRPr>
          </a:p>
        </p:txBody>
      </p:sp>
      <p:sp>
        <p:nvSpPr>
          <p:cNvPr id="20" name="矩形 19"/>
          <p:cNvSpPr/>
          <p:nvPr/>
        </p:nvSpPr>
        <p:spPr>
          <a:xfrm>
            <a:off x="5139867" y="2486765"/>
            <a:ext cx="2922591" cy="1068113"/>
          </a:xfrm>
          <a:prstGeom prst="rect">
            <a:avLst/>
          </a:prstGeom>
        </p:spPr>
        <p:txBody>
          <a:bodyPr wrap="square">
            <a:spAutoFit/>
          </a:bodyPr>
          <a:lstStyle/>
          <a:p>
            <a:pPr lvl="0" algn="ctr">
              <a:lnSpc>
                <a:spcPct val="130000"/>
              </a:lnSpc>
            </a:pPr>
            <a:r>
              <a:rPr lang="zh-TW" altLang="en-US" sz="5400" b="1" dirty="0" smtClean="0">
                <a:solidFill>
                  <a:srgbClr val="7030A0"/>
                </a:solidFill>
                <a:latin typeface="華康儷中黑(P)" panose="020B0500000000000000" pitchFamily="34" charset="-120"/>
                <a:ea typeface="華康儷中黑(P)" panose="020B0500000000000000" pitchFamily="34" charset="-120"/>
              </a:rPr>
              <a:t>新增型</a:t>
            </a:r>
            <a:endParaRPr lang="zh-CN" altLang="en-US" sz="5400" b="1" dirty="0">
              <a:solidFill>
                <a:srgbClr val="7030A0"/>
              </a:solidFill>
              <a:latin typeface="華康儷中黑(P)" panose="020B0500000000000000" pitchFamily="34" charset="-120"/>
              <a:ea typeface="華康儷中黑(P)" panose="020B0500000000000000" pitchFamily="34" charset="-120"/>
            </a:endParaRPr>
          </a:p>
        </p:txBody>
      </p:sp>
      <p:sp>
        <p:nvSpPr>
          <p:cNvPr id="21" name="文本占位符 1"/>
          <p:cNvSpPr txBox="1">
            <a:spLocks/>
          </p:cNvSpPr>
          <p:nvPr/>
        </p:nvSpPr>
        <p:spPr bwMode="auto">
          <a:xfrm>
            <a:off x="466435" y="1244386"/>
            <a:ext cx="5761749" cy="79351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marL="0" indent="0" algn="l" rtl="0" eaLnBrk="0" fontAlgn="base" hangingPunct="0">
              <a:spcBef>
                <a:spcPct val="20000"/>
              </a:spcBef>
              <a:spcAft>
                <a:spcPct val="0"/>
              </a:spcAft>
              <a:buFont typeface="Arial" charset="0"/>
              <a:buNone/>
              <a:defRPr sz="3200" b="1" kern="1200">
                <a:solidFill>
                  <a:schemeClr val="accent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kumimoji="0" lang="zh-TW" altLang="zh-TW" sz="5400" dirty="0" smtClean="0">
                <a:solidFill>
                  <a:schemeClr val="accent6"/>
                </a:solidFill>
              </a:rPr>
              <a:t>計畫</a:t>
            </a:r>
            <a:r>
              <a:rPr kumimoji="0" lang="zh-TW" altLang="en-US" sz="5400" dirty="0" smtClean="0">
                <a:solidFill>
                  <a:schemeClr val="accent6"/>
                </a:solidFill>
              </a:rPr>
              <a:t>有兩種類型</a:t>
            </a:r>
            <a:endParaRPr kumimoji="1" lang="zh-CN" altLang="en-US" sz="5400" dirty="0">
              <a:solidFill>
                <a:schemeClr val="accent6"/>
              </a:solidFill>
            </a:endParaRPr>
          </a:p>
        </p:txBody>
      </p:sp>
      <p:sp>
        <p:nvSpPr>
          <p:cNvPr id="22" name="矩形 21"/>
          <p:cNvSpPr/>
          <p:nvPr/>
        </p:nvSpPr>
        <p:spPr>
          <a:xfrm>
            <a:off x="4805035" y="3710908"/>
            <a:ext cx="3544248" cy="1852815"/>
          </a:xfrm>
          <a:prstGeom prst="rect">
            <a:avLst/>
          </a:prstGeom>
        </p:spPr>
        <p:txBody>
          <a:bodyPr wrap="square">
            <a:spAutoFit/>
          </a:bodyPr>
          <a:lstStyle/>
          <a:p>
            <a:pPr lvl="0" algn="ctr">
              <a:lnSpc>
                <a:spcPct val="130000"/>
              </a:lnSpc>
            </a:pPr>
            <a:r>
              <a:rPr lang="zh-TW" altLang="en-US" sz="4000" b="1" dirty="0" smtClean="0">
                <a:solidFill>
                  <a:srgbClr val="7030A0"/>
                </a:solidFill>
                <a:latin typeface="華康儷中黑(P)" panose="020B0500000000000000" pitchFamily="34" charset="-120"/>
                <a:ea typeface="華康儷中黑(P)" panose="020B0500000000000000" pitchFamily="34" charset="-120"/>
              </a:rPr>
              <a:t>第二項</a:t>
            </a:r>
            <a:endParaRPr lang="en-US" altLang="zh-TW" sz="4000" b="1" dirty="0" smtClean="0">
              <a:solidFill>
                <a:srgbClr val="7030A0"/>
              </a:solidFill>
              <a:latin typeface="華康儷中黑(P)" panose="020B0500000000000000" pitchFamily="34" charset="-120"/>
              <a:ea typeface="華康儷中黑(P)" panose="020B0500000000000000" pitchFamily="34" charset="-120"/>
            </a:endParaRPr>
          </a:p>
          <a:p>
            <a:pPr algn="ctr">
              <a:lnSpc>
                <a:spcPct val="130000"/>
              </a:lnSpc>
            </a:pPr>
            <a:r>
              <a:rPr lang="zh-TW" altLang="zh-TW" sz="2400" b="1" dirty="0">
                <a:solidFill>
                  <a:srgbClr val="7030A0"/>
                </a:solidFill>
                <a:latin typeface="華康粗黑體外字集" panose="020B0709000000000000" pitchFamily="49" charset="-120"/>
                <a:ea typeface="華康粗黑體外字集" panose="020B0709000000000000" pitchFamily="49" charset="-120"/>
              </a:rPr>
              <a:t>協助學校落實十二年國民基本教育課程綱要</a:t>
            </a:r>
            <a:r>
              <a:rPr lang="zh-TW" altLang="zh-TW" sz="2400" b="1" dirty="0" smtClean="0">
                <a:solidFill>
                  <a:srgbClr val="7030A0"/>
                </a:solidFill>
                <a:latin typeface="華康粗黑體外字集" panose="020B0709000000000000" pitchFamily="49" charset="-120"/>
                <a:ea typeface="華康粗黑體外字集" panose="020B0709000000000000" pitchFamily="49" charset="-120"/>
              </a:rPr>
              <a:t>計畫</a:t>
            </a:r>
            <a:endParaRPr lang="zh-CN" altLang="en-US" sz="4000" b="1" dirty="0">
              <a:solidFill>
                <a:srgbClr val="000000"/>
              </a:solidFill>
              <a:latin typeface="華康儷中黑(P)" panose="020B0500000000000000" pitchFamily="34" charset="-120"/>
              <a:ea typeface="華康儷中黑(P)" panose="020B0500000000000000" pitchFamily="34" charset="-120"/>
            </a:endParaRPr>
          </a:p>
        </p:txBody>
      </p:sp>
      <p:sp>
        <p:nvSpPr>
          <p:cNvPr id="2" name="矩形 1"/>
          <p:cNvSpPr/>
          <p:nvPr/>
        </p:nvSpPr>
        <p:spPr>
          <a:xfrm>
            <a:off x="854559" y="5136746"/>
            <a:ext cx="3570208" cy="369332"/>
          </a:xfrm>
          <a:prstGeom prst="rect">
            <a:avLst/>
          </a:prstGeom>
        </p:spPr>
        <p:txBody>
          <a:bodyPr wrap="none">
            <a:spAutoFit/>
          </a:bodyPr>
          <a:lstStyle/>
          <a:p>
            <a:r>
              <a:rPr lang="en-US" altLang="zh-TW" dirty="0">
                <a:solidFill>
                  <a:srgbClr val="000000"/>
                </a:solidFill>
                <a:hlinkClick r:id="rId4"/>
              </a:rPr>
              <a:t>105</a:t>
            </a:r>
            <a:r>
              <a:rPr lang="zh-TW" altLang="en-US" dirty="0">
                <a:solidFill>
                  <a:srgbClr val="000000"/>
                </a:solidFill>
                <a:hlinkClick r:id="rId4"/>
              </a:rPr>
              <a:t>學年度教學訪問教師試辦計畫</a:t>
            </a:r>
            <a:endParaRPr lang="zh-TW" altLang="en-US" dirty="0"/>
          </a:p>
        </p:txBody>
      </p:sp>
      <p:sp>
        <p:nvSpPr>
          <p:cNvPr id="5" name="五角星形 4"/>
          <p:cNvSpPr/>
          <p:nvPr/>
        </p:nvSpPr>
        <p:spPr>
          <a:xfrm>
            <a:off x="5989093" y="1488670"/>
            <a:ext cx="1224136" cy="864096"/>
          </a:xfrm>
          <a:prstGeom prst="star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1749166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9144000" cy="285293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2" name="矩形 21"/>
          <p:cNvSpPr/>
          <p:nvPr/>
        </p:nvSpPr>
        <p:spPr>
          <a:xfrm>
            <a:off x="0" y="2807082"/>
            <a:ext cx="9144000" cy="405091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5" name="组 2"/>
          <p:cNvGrpSpPr/>
          <p:nvPr/>
        </p:nvGrpSpPr>
        <p:grpSpPr>
          <a:xfrm>
            <a:off x="1259632" y="908720"/>
            <a:ext cx="5771956" cy="4603341"/>
            <a:chOff x="1024517" y="903459"/>
            <a:chExt cx="3572883" cy="2966452"/>
          </a:xfrm>
          <a:effectLst>
            <a:outerShdw blurRad="50800" dist="76200" dir="2700000" algn="tl" rotWithShape="0">
              <a:prstClr val="black">
                <a:alpha val="40000"/>
              </a:prstClr>
            </a:outerShdw>
          </a:effectLst>
        </p:grpSpPr>
        <p:grpSp>
          <p:nvGrpSpPr>
            <p:cNvPr id="36" name="组 3"/>
            <p:cNvGrpSpPr/>
            <p:nvPr/>
          </p:nvGrpSpPr>
          <p:grpSpPr>
            <a:xfrm>
              <a:off x="1024517" y="903459"/>
              <a:ext cx="3572883" cy="2966452"/>
              <a:chOff x="6246236" y="857224"/>
              <a:chExt cx="1846193" cy="1532836"/>
            </a:xfrm>
            <a:solidFill>
              <a:schemeClr val="accent6"/>
            </a:solidFill>
          </p:grpSpPr>
          <p:sp>
            <p:nvSpPr>
              <p:cNvPr id="38" name="Freeform 18"/>
              <p:cNvSpPr>
                <a:spLocks noEditPoints="1"/>
              </p:cNvSpPr>
              <p:nvPr/>
            </p:nvSpPr>
            <p:spPr bwMode="auto">
              <a:xfrm>
                <a:off x="6246236" y="857224"/>
                <a:ext cx="1846193" cy="1274317"/>
              </a:xfrm>
              <a:custGeom>
                <a:avLst/>
                <a:gdLst>
                  <a:gd name="T0" fmla="*/ 1414 w 1414"/>
                  <a:gd name="T1" fmla="*/ 32 h 976"/>
                  <a:gd name="T2" fmla="*/ 1414 w 1414"/>
                  <a:gd name="T3" fmla="*/ 32 h 976"/>
                  <a:gd name="T4" fmla="*/ 1412 w 1414"/>
                  <a:gd name="T5" fmla="*/ 26 h 976"/>
                  <a:gd name="T6" fmla="*/ 1410 w 1414"/>
                  <a:gd name="T7" fmla="*/ 20 h 976"/>
                  <a:gd name="T8" fmla="*/ 1402 w 1414"/>
                  <a:gd name="T9" fmla="*/ 10 h 976"/>
                  <a:gd name="T10" fmla="*/ 1398 w 1414"/>
                  <a:gd name="T11" fmla="*/ 6 h 976"/>
                  <a:gd name="T12" fmla="*/ 1392 w 1414"/>
                  <a:gd name="T13" fmla="*/ 2 h 976"/>
                  <a:gd name="T14" fmla="*/ 1386 w 1414"/>
                  <a:gd name="T15" fmla="*/ 0 h 976"/>
                  <a:gd name="T16" fmla="*/ 1378 w 1414"/>
                  <a:gd name="T17" fmla="*/ 0 h 976"/>
                  <a:gd name="T18" fmla="*/ 36 w 1414"/>
                  <a:gd name="T19" fmla="*/ 0 h 976"/>
                  <a:gd name="T20" fmla="*/ 36 w 1414"/>
                  <a:gd name="T21" fmla="*/ 0 h 976"/>
                  <a:gd name="T22" fmla="*/ 28 w 1414"/>
                  <a:gd name="T23" fmla="*/ 0 h 976"/>
                  <a:gd name="T24" fmla="*/ 22 w 1414"/>
                  <a:gd name="T25" fmla="*/ 2 h 976"/>
                  <a:gd name="T26" fmla="*/ 16 w 1414"/>
                  <a:gd name="T27" fmla="*/ 6 h 976"/>
                  <a:gd name="T28" fmla="*/ 12 w 1414"/>
                  <a:gd name="T29" fmla="*/ 10 h 976"/>
                  <a:gd name="T30" fmla="*/ 4 w 1414"/>
                  <a:gd name="T31" fmla="*/ 20 h 976"/>
                  <a:gd name="T32" fmla="*/ 2 w 1414"/>
                  <a:gd name="T33" fmla="*/ 26 h 976"/>
                  <a:gd name="T34" fmla="*/ 0 w 1414"/>
                  <a:gd name="T35" fmla="*/ 32 h 976"/>
                  <a:gd name="T36" fmla="*/ 0 w 1414"/>
                  <a:gd name="T37" fmla="*/ 940 h 976"/>
                  <a:gd name="T38" fmla="*/ 0 w 1414"/>
                  <a:gd name="T39" fmla="*/ 940 h 976"/>
                  <a:gd name="T40" fmla="*/ 0 w 1414"/>
                  <a:gd name="T41" fmla="*/ 948 h 976"/>
                  <a:gd name="T42" fmla="*/ 2 w 1414"/>
                  <a:gd name="T43" fmla="*/ 954 h 976"/>
                  <a:gd name="T44" fmla="*/ 6 w 1414"/>
                  <a:gd name="T45" fmla="*/ 960 h 976"/>
                  <a:gd name="T46" fmla="*/ 10 w 1414"/>
                  <a:gd name="T47" fmla="*/ 966 h 976"/>
                  <a:gd name="T48" fmla="*/ 16 w 1414"/>
                  <a:gd name="T49" fmla="*/ 970 h 976"/>
                  <a:gd name="T50" fmla="*/ 22 w 1414"/>
                  <a:gd name="T51" fmla="*/ 972 h 976"/>
                  <a:gd name="T52" fmla="*/ 28 w 1414"/>
                  <a:gd name="T53" fmla="*/ 974 h 976"/>
                  <a:gd name="T54" fmla="*/ 36 w 1414"/>
                  <a:gd name="T55" fmla="*/ 976 h 976"/>
                  <a:gd name="T56" fmla="*/ 1378 w 1414"/>
                  <a:gd name="T57" fmla="*/ 976 h 976"/>
                  <a:gd name="T58" fmla="*/ 1378 w 1414"/>
                  <a:gd name="T59" fmla="*/ 976 h 976"/>
                  <a:gd name="T60" fmla="*/ 1386 w 1414"/>
                  <a:gd name="T61" fmla="*/ 974 h 976"/>
                  <a:gd name="T62" fmla="*/ 1392 w 1414"/>
                  <a:gd name="T63" fmla="*/ 972 h 976"/>
                  <a:gd name="T64" fmla="*/ 1398 w 1414"/>
                  <a:gd name="T65" fmla="*/ 970 h 976"/>
                  <a:gd name="T66" fmla="*/ 1404 w 1414"/>
                  <a:gd name="T67" fmla="*/ 966 h 976"/>
                  <a:gd name="T68" fmla="*/ 1408 w 1414"/>
                  <a:gd name="T69" fmla="*/ 960 h 976"/>
                  <a:gd name="T70" fmla="*/ 1412 w 1414"/>
                  <a:gd name="T71" fmla="*/ 954 h 976"/>
                  <a:gd name="T72" fmla="*/ 1414 w 1414"/>
                  <a:gd name="T73" fmla="*/ 948 h 976"/>
                  <a:gd name="T74" fmla="*/ 1414 w 1414"/>
                  <a:gd name="T75" fmla="*/ 940 h 976"/>
                  <a:gd name="T76" fmla="*/ 1414 w 1414"/>
                  <a:gd name="T77" fmla="*/ 32 h 976"/>
                  <a:gd name="T78" fmla="*/ 1358 w 1414"/>
                  <a:gd name="T79" fmla="*/ 806 h 976"/>
                  <a:gd name="T80" fmla="*/ 56 w 1414"/>
                  <a:gd name="T81" fmla="*/ 806 h 976"/>
                  <a:gd name="T82" fmla="*/ 56 w 1414"/>
                  <a:gd name="T83" fmla="*/ 56 h 976"/>
                  <a:gd name="T84" fmla="*/ 1358 w 1414"/>
                  <a:gd name="T85" fmla="*/ 56 h 976"/>
                  <a:gd name="T86" fmla="*/ 1358 w 1414"/>
                  <a:gd name="T87" fmla="*/ 806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4" h="976">
                    <a:moveTo>
                      <a:pt x="1414" y="32"/>
                    </a:moveTo>
                    <a:lnTo>
                      <a:pt x="1414" y="32"/>
                    </a:lnTo>
                    <a:lnTo>
                      <a:pt x="1412" y="26"/>
                    </a:lnTo>
                    <a:lnTo>
                      <a:pt x="1410" y="20"/>
                    </a:lnTo>
                    <a:lnTo>
                      <a:pt x="1402" y="10"/>
                    </a:lnTo>
                    <a:lnTo>
                      <a:pt x="1398" y="6"/>
                    </a:lnTo>
                    <a:lnTo>
                      <a:pt x="1392" y="2"/>
                    </a:lnTo>
                    <a:lnTo>
                      <a:pt x="1386" y="0"/>
                    </a:lnTo>
                    <a:lnTo>
                      <a:pt x="1378" y="0"/>
                    </a:lnTo>
                    <a:lnTo>
                      <a:pt x="36" y="0"/>
                    </a:lnTo>
                    <a:lnTo>
                      <a:pt x="36" y="0"/>
                    </a:lnTo>
                    <a:lnTo>
                      <a:pt x="28" y="0"/>
                    </a:lnTo>
                    <a:lnTo>
                      <a:pt x="22" y="2"/>
                    </a:lnTo>
                    <a:lnTo>
                      <a:pt x="16" y="6"/>
                    </a:lnTo>
                    <a:lnTo>
                      <a:pt x="12" y="10"/>
                    </a:lnTo>
                    <a:lnTo>
                      <a:pt x="4" y="20"/>
                    </a:lnTo>
                    <a:lnTo>
                      <a:pt x="2" y="26"/>
                    </a:lnTo>
                    <a:lnTo>
                      <a:pt x="0" y="32"/>
                    </a:lnTo>
                    <a:lnTo>
                      <a:pt x="0" y="940"/>
                    </a:lnTo>
                    <a:lnTo>
                      <a:pt x="0" y="940"/>
                    </a:lnTo>
                    <a:lnTo>
                      <a:pt x="0" y="948"/>
                    </a:lnTo>
                    <a:lnTo>
                      <a:pt x="2" y="954"/>
                    </a:lnTo>
                    <a:lnTo>
                      <a:pt x="6" y="960"/>
                    </a:lnTo>
                    <a:lnTo>
                      <a:pt x="10" y="966"/>
                    </a:lnTo>
                    <a:lnTo>
                      <a:pt x="16" y="970"/>
                    </a:lnTo>
                    <a:lnTo>
                      <a:pt x="22" y="972"/>
                    </a:lnTo>
                    <a:lnTo>
                      <a:pt x="28" y="974"/>
                    </a:lnTo>
                    <a:lnTo>
                      <a:pt x="36" y="976"/>
                    </a:lnTo>
                    <a:lnTo>
                      <a:pt x="1378" y="976"/>
                    </a:lnTo>
                    <a:lnTo>
                      <a:pt x="1378" y="976"/>
                    </a:lnTo>
                    <a:lnTo>
                      <a:pt x="1386" y="974"/>
                    </a:lnTo>
                    <a:lnTo>
                      <a:pt x="1392" y="972"/>
                    </a:lnTo>
                    <a:lnTo>
                      <a:pt x="1398" y="970"/>
                    </a:lnTo>
                    <a:lnTo>
                      <a:pt x="1404" y="966"/>
                    </a:lnTo>
                    <a:lnTo>
                      <a:pt x="1408" y="960"/>
                    </a:lnTo>
                    <a:lnTo>
                      <a:pt x="1412" y="954"/>
                    </a:lnTo>
                    <a:lnTo>
                      <a:pt x="1414" y="948"/>
                    </a:lnTo>
                    <a:lnTo>
                      <a:pt x="1414" y="940"/>
                    </a:lnTo>
                    <a:lnTo>
                      <a:pt x="1414" y="32"/>
                    </a:lnTo>
                    <a:close/>
                    <a:moveTo>
                      <a:pt x="1358" y="806"/>
                    </a:moveTo>
                    <a:lnTo>
                      <a:pt x="56" y="806"/>
                    </a:lnTo>
                    <a:lnTo>
                      <a:pt x="56" y="56"/>
                    </a:lnTo>
                    <a:lnTo>
                      <a:pt x="1358" y="56"/>
                    </a:lnTo>
                    <a:lnTo>
                      <a:pt x="1358" y="806"/>
                    </a:lnTo>
                    <a:close/>
                  </a:path>
                </a:pathLst>
              </a:custGeom>
              <a:solidFill>
                <a:schemeClr val="tx1">
                  <a:lumMod val="75000"/>
                  <a:lumOff val="2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19"/>
              <p:cNvSpPr>
                <a:spLocks/>
              </p:cNvSpPr>
              <p:nvPr/>
            </p:nvSpPr>
            <p:spPr bwMode="auto">
              <a:xfrm>
                <a:off x="6859892" y="2186378"/>
                <a:ext cx="618880" cy="203682"/>
              </a:xfrm>
              <a:custGeom>
                <a:avLst/>
                <a:gdLst>
                  <a:gd name="T0" fmla="*/ 464 w 474"/>
                  <a:gd name="T1" fmla="*/ 128 h 156"/>
                  <a:gd name="T2" fmla="*/ 464 w 474"/>
                  <a:gd name="T3" fmla="*/ 128 h 156"/>
                  <a:gd name="T4" fmla="*/ 444 w 474"/>
                  <a:gd name="T5" fmla="*/ 120 h 156"/>
                  <a:gd name="T6" fmla="*/ 428 w 474"/>
                  <a:gd name="T7" fmla="*/ 112 h 156"/>
                  <a:gd name="T8" fmla="*/ 416 w 474"/>
                  <a:gd name="T9" fmla="*/ 100 h 156"/>
                  <a:gd name="T10" fmla="*/ 406 w 474"/>
                  <a:gd name="T11" fmla="*/ 86 h 156"/>
                  <a:gd name="T12" fmla="*/ 400 w 474"/>
                  <a:gd name="T13" fmla="*/ 70 h 156"/>
                  <a:gd name="T14" fmla="*/ 396 w 474"/>
                  <a:gd name="T15" fmla="*/ 54 h 156"/>
                  <a:gd name="T16" fmla="*/ 394 w 474"/>
                  <a:gd name="T17" fmla="*/ 34 h 156"/>
                  <a:gd name="T18" fmla="*/ 392 w 474"/>
                  <a:gd name="T19" fmla="*/ 14 h 156"/>
                  <a:gd name="T20" fmla="*/ 392 w 474"/>
                  <a:gd name="T21" fmla="*/ 0 h 156"/>
                  <a:gd name="T22" fmla="*/ 236 w 474"/>
                  <a:gd name="T23" fmla="*/ 0 h 156"/>
                  <a:gd name="T24" fmla="*/ 82 w 474"/>
                  <a:gd name="T25" fmla="*/ 0 h 156"/>
                  <a:gd name="T26" fmla="*/ 82 w 474"/>
                  <a:gd name="T27" fmla="*/ 14 h 156"/>
                  <a:gd name="T28" fmla="*/ 82 w 474"/>
                  <a:gd name="T29" fmla="*/ 14 h 156"/>
                  <a:gd name="T30" fmla="*/ 80 w 474"/>
                  <a:gd name="T31" fmla="*/ 34 h 156"/>
                  <a:gd name="T32" fmla="*/ 78 w 474"/>
                  <a:gd name="T33" fmla="*/ 54 h 156"/>
                  <a:gd name="T34" fmla="*/ 74 w 474"/>
                  <a:gd name="T35" fmla="*/ 70 h 156"/>
                  <a:gd name="T36" fmla="*/ 68 w 474"/>
                  <a:gd name="T37" fmla="*/ 86 h 156"/>
                  <a:gd name="T38" fmla="*/ 58 w 474"/>
                  <a:gd name="T39" fmla="*/ 100 h 156"/>
                  <a:gd name="T40" fmla="*/ 46 w 474"/>
                  <a:gd name="T41" fmla="*/ 112 h 156"/>
                  <a:gd name="T42" fmla="*/ 30 w 474"/>
                  <a:gd name="T43" fmla="*/ 120 h 156"/>
                  <a:gd name="T44" fmla="*/ 10 w 474"/>
                  <a:gd name="T45" fmla="*/ 128 h 156"/>
                  <a:gd name="T46" fmla="*/ 10 w 474"/>
                  <a:gd name="T47" fmla="*/ 128 h 156"/>
                  <a:gd name="T48" fmla="*/ 6 w 474"/>
                  <a:gd name="T49" fmla="*/ 130 h 156"/>
                  <a:gd name="T50" fmla="*/ 2 w 474"/>
                  <a:gd name="T51" fmla="*/ 132 h 156"/>
                  <a:gd name="T52" fmla="*/ 0 w 474"/>
                  <a:gd name="T53" fmla="*/ 138 h 156"/>
                  <a:gd name="T54" fmla="*/ 0 w 474"/>
                  <a:gd name="T55" fmla="*/ 142 h 156"/>
                  <a:gd name="T56" fmla="*/ 0 w 474"/>
                  <a:gd name="T57" fmla="*/ 148 h 156"/>
                  <a:gd name="T58" fmla="*/ 2 w 474"/>
                  <a:gd name="T59" fmla="*/ 152 h 156"/>
                  <a:gd name="T60" fmla="*/ 6 w 474"/>
                  <a:gd name="T61" fmla="*/ 154 h 156"/>
                  <a:gd name="T62" fmla="*/ 10 w 474"/>
                  <a:gd name="T63" fmla="*/ 156 h 156"/>
                  <a:gd name="T64" fmla="*/ 236 w 474"/>
                  <a:gd name="T65" fmla="*/ 156 h 156"/>
                  <a:gd name="T66" fmla="*/ 464 w 474"/>
                  <a:gd name="T67" fmla="*/ 156 h 156"/>
                  <a:gd name="T68" fmla="*/ 464 w 474"/>
                  <a:gd name="T69" fmla="*/ 156 h 156"/>
                  <a:gd name="T70" fmla="*/ 468 w 474"/>
                  <a:gd name="T71" fmla="*/ 154 h 156"/>
                  <a:gd name="T72" fmla="*/ 472 w 474"/>
                  <a:gd name="T73" fmla="*/ 152 h 156"/>
                  <a:gd name="T74" fmla="*/ 474 w 474"/>
                  <a:gd name="T75" fmla="*/ 148 h 156"/>
                  <a:gd name="T76" fmla="*/ 474 w 474"/>
                  <a:gd name="T77" fmla="*/ 142 h 156"/>
                  <a:gd name="T78" fmla="*/ 472 w 474"/>
                  <a:gd name="T79" fmla="*/ 138 h 156"/>
                  <a:gd name="T80" fmla="*/ 470 w 474"/>
                  <a:gd name="T81" fmla="*/ 132 h 156"/>
                  <a:gd name="T82" fmla="*/ 468 w 474"/>
                  <a:gd name="T83" fmla="*/ 130 h 156"/>
                  <a:gd name="T84" fmla="*/ 464 w 474"/>
                  <a:gd name="T85" fmla="*/ 128 h 156"/>
                  <a:gd name="T86" fmla="*/ 464 w 474"/>
                  <a:gd name="T87" fmla="*/ 12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4" h="156">
                    <a:moveTo>
                      <a:pt x="464" y="128"/>
                    </a:moveTo>
                    <a:lnTo>
                      <a:pt x="464" y="128"/>
                    </a:lnTo>
                    <a:lnTo>
                      <a:pt x="444" y="120"/>
                    </a:lnTo>
                    <a:lnTo>
                      <a:pt x="428" y="112"/>
                    </a:lnTo>
                    <a:lnTo>
                      <a:pt x="416" y="100"/>
                    </a:lnTo>
                    <a:lnTo>
                      <a:pt x="406" y="86"/>
                    </a:lnTo>
                    <a:lnTo>
                      <a:pt x="400" y="70"/>
                    </a:lnTo>
                    <a:lnTo>
                      <a:pt x="396" y="54"/>
                    </a:lnTo>
                    <a:lnTo>
                      <a:pt x="394" y="34"/>
                    </a:lnTo>
                    <a:lnTo>
                      <a:pt x="392" y="14"/>
                    </a:lnTo>
                    <a:lnTo>
                      <a:pt x="392" y="0"/>
                    </a:lnTo>
                    <a:lnTo>
                      <a:pt x="236" y="0"/>
                    </a:lnTo>
                    <a:lnTo>
                      <a:pt x="82" y="0"/>
                    </a:lnTo>
                    <a:lnTo>
                      <a:pt x="82" y="14"/>
                    </a:lnTo>
                    <a:lnTo>
                      <a:pt x="82" y="14"/>
                    </a:lnTo>
                    <a:lnTo>
                      <a:pt x="80" y="34"/>
                    </a:lnTo>
                    <a:lnTo>
                      <a:pt x="78" y="54"/>
                    </a:lnTo>
                    <a:lnTo>
                      <a:pt x="74" y="70"/>
                    </a:lnTo>
                    <a:lnTo>
                      <a:pt x="68" y="86"/>
                    </a:lnTo>
                    <a:lnTo>
                      <a:pt x="58" y="100"/>
                    </a:lnTo>
                    <a:lnTo>
                      <a:pt x="46" y="112"/>
                    </a:lnTo>
                    <a:lnTo>
                      <a:pt x="30" y="120"/>
                    </a:lnTo>
                    <a:lnTo>
                      <a:pt x="10" y="128"/>
                    </a:lnTo>
                    <a:lnTo>
                      <a:pt x="10" y="128"/>
                    </a:lnTo>
                    <a:lnTo>
                      <a:pt x="6" y="130"/>
                    </a:lnTo>
                    <a:lnTo>
                      <a:pt x="2" y="132"/>
                    </a:lnTo>
                    <a:lnTo>
                      <a:pt x="0" y="138"/>
                    </a:lnTo>
                    <a:lnTo>
                      <a:pt x="0" y="142"/>
                    </a:lnTo>
                    <a:lnTo>
                      <a:pt x="0" y="148"/>
                    </a:lnTo>
                    <a:lnTo>
                      <a:pt x="2" y="152"/>
                    </a:lnTo>
                    <a:lnTo>
                      <a:pt x="6" y="154"/>
                    </a:lnTo>
                    <a:lnTo>
                      <a:pt x="10" y="156"/>
                    </a:lnTo>
                    <a:lnTo>
                      <a:pt x="236" y="156"/>
                    </a:lnTo>
                    <a:lnTo>
                      <a:pt x="464" y="156"/>
                    </a:lnTo>
                    <a:lnTo>
                      <a:pt x="464" y="156"/>
                    </a:lnTo>
                    <a:lnTo>
                      <a:pt x="468" y="154"/>
                    </a:lnTo>
                    <a:lnTo>
                      <a:pt x="472" y="152"/>
                    </a:lnTo>
                    <a:lnTo>
                      <a:pt x="474" y="148"/>
                    </a:lnTo>
                    <a:lnTo>
                      <a:pt x="474" y="142"/>
                    </a:lnTo>
                    <a:lnTo>
                      <a:pt x="472" y="138"/>
                    </a:lnTo>
                    <a:lnTo>
                      <a:pt x="470" y="132"/>
                    </a:lnTo>
                    <a:lnTo>
                      <a:pt x="468" y="130"/>
                    </a:lnTo>
                    <a:lnTo>
                      <a:pt x="464" y="128"/>
                    </a:lnTo>
                    <a:lnTo>
                      <a:pt x="464" y="128"/>
                    </a:lnTo>
                    <a:close/>
                  </a:path>
                </a:pathLst>
              </a:custGeom>
              <a:solidFill>
                <a:schemeClr val="tx1">
                  <a:lumMod val="75000"/>
                  <a:lumOff val="2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grpSp>
        <p:pic>
          <p:nvPicPr>
            <p:cNvPr id="37" name="图片 4"/>
            <p:cNvPicPr>
              <a:picLocks noChangeAspect="1"/>
            </p:cNvPicPr>
            <p:nvPr/>
          </p:nvPicPr>
          <p:blipFill rotWithShape="1">
            <a:blip r:embed="rId2" cstate="print">
              <a:extLst>
                <a:ext uri="{28A0092B-C50C-407E-A947-70E740481C1C}">
                  <a14:useLocalDpi xmlns:a14="http://schemas.microsoft.com/office/drawing/2010/main" val="0"/>
                </a:ext>
              </a:extLst>
            </a:blip>
            <a:srcRect l="1541" r="2983"/>
            <a:stretch/>
          </p:blipFill>
          <p:spPr>
            <a:xfrm>
              <a:off x="1159201" y="1135444"/>
              <a:ext cx="3303514" cy="1937249"/>
            </a:xfrm>
            <a:prstGeom prst="rect">
              <a:avLst/>
            </a:prstGeom>
          </p:spPr>
        </p:pic>
      </p:grpSp>
      <p:sp>
        <p:nvSpPr>
          <p:cNvPr id="10" name="矩形 9"/>
          <p:cNvSpPr/>
          <p:nvPr/>
        </p:nvSpPr>
        <p:spPr>
          <a:xfrm>
            <a:off x="4504692" y="1586638"/>
            <a:ext cx="2317520" cy="2114316"/>
          </a:xfrm>
          <a:prstGeom prst="rect">
            <a:avLst/>
          </a:prstGeom>
          <a:solidFill>
            <a:schemeClr val="bg1"/>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4" name="群組 3"/>
          <p:cNvGrpSpPr/>
          <p:nvPr/>
        </p:nvGrpSpPr>
        <p:grpSpPr>
          <a:xfrm>
            <a:off x="5745271" y="3133831"/>
            <a:ext cx="2663983" cy="2810103"/>
            <a:chOff x="5457452" y="3003203"/>
            <a:chExt cx="2663983" cy="2810103"/>
          </a:xfrm>
        </p:grpSpPr>
        <p:sp>
          <p:nvSpPr>
            <p:cNvPr id="41" name="Freeform 19"/>
            <p:cNvSpPr>
              <a:spLocks noEditPoints="1"/>
            </p:cNvSpPr>
            <p:nvPr/>
          </p:nvSpPr>
          <p:spPr bwMode="auto">
            <a:xfrm>
              <a:off x="5457452" y="3003203"/>
              <a:ext cx="2663983" cy="2810103"/>
            </a:xfrm>
            <a:custGeom>
              <a:avLst/>
              <a:gdLst/>
              <a:ahLst/>
              <a:cxnLst>
                <a:cxn ang="0">
                  <a:pos x="20" y="0"/>
                </a:cxn>
                <a:cxn ang="0">
                  <a:pos x="12" y="0"/>
                </a:cxn>
                <a:cxn ang="0">
                  <a:pos x="0" y="12"/>
                </a:cxn>
                <a:cxn ang="0">
                  <a:pos x="0" y="482"/>
                </a:cxn>
                <a:cxn ang="0">
                  <a:pos x="0" y="490"/>
                </a:cxn>
                <a:cxn ang="0">
                  <a:pos x="12" y="500"/>
                </a:cxn>
                <a:cxn ang="0">
                  <a:pos x="330" y="502"/>
                </a:cxn>
                <a:cxn ang="0">
                  <a:pos x="338" y="500"/>
                </a:cxn>
                <a:cxn ang="0">
                  <a:pos x="348" y="490"/>
                </a:cxn>
                <a:cxn ang="0">
                  <a:pos x="350" y="20"/>
                </a:cxn>
                <a:cxn ang="0">
                  <a:pos x="348" y="12"/>
                </a:cxn>
                <a:cxn ang="0">
                  <a:pos x="338" y="0"/>
                </a:cxn>
                <a:cxn ang="0">
                  <a:pos x="330" y="0"/>
                </a:cxn>
                <a:cxn ang="0">
                  <a:pos x="174" y="18"/>
                </a:cxn>
                <a:cxn ang="0">
                  <a:pos x="178" y="22"/>
                </a:cxn>
                <a:cxn ang="0">
                  <a:pos x="178" y="24"/>
                </a:cxn>
                <a:cxn ang="0">
                  <a:pos x="174" y="26"/>
                </a:cxn>
                <a:cxn ang="0">
                  <a:pos x="172" y="22"/>
                </a:cxn>
                <a:cxn ang="0">
                  <a:pos x="172" y="20"/>
                </a:cxn>
                <a:cxn ang="0">
                  <a:pos x="174" y="18"/>
                </a:cxn>
                <a:cxn ang="0">
                  <a:pos x="174" y="494"/>
                </a:cxn>
                <a:cxn ang="0">
                  <a:pos x="166" y="490"/>
                </a:cxn>
                <a:cxn ang="0">
                  <a:pos x="162" y="482"/>
                </a:cxn>
                <a:cxn ang="0">
                  <a:pos x="164" y="476"/>
                </a:cxn>
                <a:cxn ang="0">
                  <a:pos x="170" y="470"/>
                </a:cxn>
                <a:cxn ang="0">
                  <a:pos x="174" y="470"/>
                </a:cxn>
                <a:cxn ang="0">
                  <a:pos x="184" y="474"/>
                </a:cxn>
                <a:cxn ang="0">
                  <a:pos x="186" y="482"/>
                </a:cxn>
                <a:cxn ang="0">
                  <a:pos x="186" y="486"/>
                </a:cxn>
                <a:cxn ang="0">
                  <a:pos x="180" y="492"/>
                </a:cxn>
                <a:cxn ang="0">
                  <a:pos x="174" y="494"/>
                </a:cxn>
                <a:cxn ang="0">
                  <a:pos x="18" y="460"/>
                </a:cxn>
                <a:cxn ang="0">
                  <a:pos x="332" y="42"/>
                </a:cxn>
              </a:cxnLst>
              <a:rect l="0" t="0" r="r" b="b"/>
              <a:pathLst>
                <a:path w="350" h="502">
                  <a:moveTo>
                    <a:pt x="330" y="0"/>
                  </a:moveTo>
                  <a:lnTo>
                    <a:pt x="20" y="0"/>
                  </a:lnTo>
                  <a:lnTo>
                    <a:pt x="20" y="0"/>
                  </a:lnTo>
                  <a:lnTo>
                    <a:pt x="12" y="0"/>
                  </a:lnTo>
                  <a:lnTo>
                    <a:pt x="6" y="6"/>
                  </a:lnTo>
                  <a:lnTo>
                    <a:pt x="0" y="12"/>
                  </a:lnTo>
                  <a:lnTo>
                    <a:pt x="0" y="20"/>
                  </a:lnTo>
                  <a:lnTo>
                    <a:pt x="0" y="482"/>
                  </a:lnTo>
                  <a:lnTo>
                    <a:pt x="0" y="482"/>
                  </a:lnTo>
                  <a:lnTo>
                    <a:pt x="0" y="490"/>
                  </a:lnTo>
                  <a:lnTo>
                    <a:pt x="6" y="496"/>
                  </a:lnTo>
                  <a:lnTo>
                    <a:pt x="12" y="500"/>
                  </a:lnTo>
                  <a:lnTo>
                    <a:pt x="20" y="502"/>
                  </a:lnTo>
                  <a:lnTo>
                    <a:pt x="330" y="502"/>
                  </a:lnTo>
                  <a:lnTo>
                    <a:pt x="330" y="502"/>
                  </a:lnTo>
                  <a:lnTo>
                    <a:pt x="338" y="500"/>
                  </a:lnTo>
                  <a:lnTo>
                    <a:pt x="344" y="496"/>
                  </a:lnTo>
                  <a:lnTo>
                    <a:pt x="348" y="490"/>
                  </a:lnTo>
                  <a:lnTo>
                    <a:pt x="350" y="482"/>
                  </a:lnTo>
                  <a:lnTo>
                    <a:pt x="350" y="20"/>
                  </a:lnTo>
                  <a:lnTo>
                    <a:pt x="350" y="20"/>
                  </a:lnTo>
                  <a:lnTo>
                    <a:pt x="348" y="12"/>
                  </a:lnTo>
                  <a:lnTo>
                    <a:pt x="344" y="6"/>
                  </a:lnTo>
                  <a:lnTo>
                    <a:pt x="338" y="0"/>
                  </a:lnTo>
                  <a:lnTo>
                    <a:pt x="330" y="0"/>
                  </a:lnTo>
                  <a:lnTo>
                    <a:pt x="330" y="0"/>
                  </a:lnTo>
                  <a:close/>
                  <a:moveTo>
                    <a:pt x="174" y="18"/>
                  </a:moveTo>
                  <a:lnTo>
                    <a:pt x="174" y="18"/>
                  </a:lnTo>
                  <a:lnTo>
                    <a:pt x="178" y="20"/>
                  </a:lnTo>
                  <a:lnTo>
                    <a:pt x="178" y="22"/>
                  </a:lnTo>
                  <a:lnTo>
                    <a:pt x="178" y="22"/>
                  </a:lnTo>
                  <a:lnTo>
                    <a:pt x="178" y="24"/>
                  </a:lnTo>
                  <a:lnTo>
                    <a:pt x="174" y="26"/>
                  </a:lnTo>
                  <a:lnTo>
                    <a:pt x="174" y="26"/>
                  </a:lnTo>
                  <a:lnTo>
                    <a:pt x="172" y="24"/>
                  </a:lnTo>
                  <a:lnTo>
                    <a:pt x="172" y="22"/>
                  </a:lnTo>
                  <a:lnTo>
                    <a:pt x="172" y="22"/>
                  </a:lnTo>
                  <a:lnTo>
                    <a:pt x="172" y="20"/>
                  </a:lnTo>
                  <a:lnTo>
                    <a:pt x="174" y="18"/>
                  </a:lnTo>
                  <a:lnTo>
                    <a:pt x="174" y="18"/>
                  </a:lnTo>
                  <a:close/>
                  <a:moveTo>
                    <a:pt x="174" y="494"/>
                  </a:moveTo>
                  <a:lnTo>
                    <a:pt x="174" y="494"/>
                  </a:lnTo>
                  <a:lnTo>
                    <a:pt x="170" y="492"/>
                  </a:lnTo>
                  <a:lnTo>
                    <a:pt x="166" y="490"/>
                  </a:lnTo>
                  <a:lnTo>
                    <a:pt x="164" y="486"/>
                  </a:lnTo>
                  <a:lnTo>
                    <a:pt x="162" y="482"/>
                  </a:lnTo>
                  <a:lnTo>
                    <a:pt x="162" y="482"/>
                  </a:lnTo>
                  <a:lnTo>
                    <a:pt x="164" y="476"/>
                  </a:lnTo>
                  <a:lnTo>
                    <a:pt x="166" y="474"/>
                  </a:lnTo>
                  <a:lnTo>
                    <a:pt x="170" y="470"/>
                  </a:lnTo>
                  <a:lnTo>
                    <a:pt x="174" y="470"/>
                  </a:lnTo>
                  <a:lnTo>
                    <a:pt x="174" y="470"/>
                  </a:lnTo>
                  <a:lnTo>
                    <a:pt x="180" y="470"/>
                  </a:lnTo>
                  <a:lnTo>
                    <a:pt x="184" y="474"/>
                  </a:lnTo>
                  <a:lnTo>
                    <a:pt x="186" y="476"/>
                  </a:lnTo>
                  <a:lnTo>
                    <a:pt x="186" y="482"/>
                  </a:lnTo>
                  <a:lnTo>
                    <a:pt x="186" y="482"/>
                  </a:lnTo>
                  <a:lnTo>
                    <a:pt x="186" y="486"/>
                  </a:lnTo>
                  <a:lnTo>
                    <a:pt x="184" y="490"/>
                  </a:lnTo>
                  <a:lnTo>
                    <a:pt x="180" y="492"/>
                  </a:lnTo>
                  <a:lnTo>
                    <a:pt x="174" y="494"/>
                  </a:lnTo>
                  <a:lnTo>
                    <a:pt x="174" y="494"/>
                  </a:lnTo>
                  <a:close/>
                  <a:moveTo>
                    <a:pt x="332" y="460"/>
                  </a:moveTo>
                  <a:lnTo>
                    <a:pt x="18" y="460"/>
                  </a:lnTo>
                  <a:lnTo>
                    <a:pt x="18" y="42"/>
                  </a:lnTo>
                  <a:lnTo>
                    <a:pt x="332" y="42"/>
                  </a:lnTo>
                  <a:lnTo>
                    <a:pt x="332" y="460"/>
                  </a:lnTo>
                  <a:close/>
                </a:path>
              </a:pathLst>
            </a:custGeom>
            <a:solidFill>
              <a:schemeClr val="tx1">
                <a:lumMod val="75000"/>
                <a:lumOff val="2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 name="矩形 1"/>
            <p:cNvSpPr/>
            <p:nvPr/>
          </p:nvSpPr>
          <p:spPr>
            <a:xfrm>
              <a:off x="5609263" y="3289254"/>
              <a:ext cx="2333863" cy="1793847"/>
            </a:xfrm>
            <a:prstGeom prst="rect">
              <a:avLst/>
            </a:prstGeom>
            <a:solidFill>
              <a:srgbClr val="92D05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15" name="矩形 14"/>
            <p:cNvSpPr/>
            <p:nvPr/>
          </p:nvSpPr>
          <p:spPr>
            <a:xfrm>
              <a:off x="5622513" y="5038512"/>
              <a:ext cx="2333863" cy="517624"/>
            </a:xfrm>
            <a:prstGeom prst="rect">
              <a:avLst/>
            </a:prstGeom>
            <a:solidFill>
              <a:schemeClr val="bg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12" name="文本框 8"/>
            <p:cNvSpPr txBox="1"/>
            <p:nvPr/>
          </p:nvSpPr>
          <p:spPr>
            <a:xfrm>
              <a:off x="5694759" y="3667111"/>
              <a:ext cx="2320612"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zh-TW" sz="2400" b="1" dirty="0" smtClean="0">
                  <a:latin typeface="華康粗黑體外字集" panose="020B0709000000000000" pitchFamily="49" charset="-120"/>
                  <a:ea typeface="華康粗黑體外字集" panose="020B0709000000000000" pitchFamily="49" charset="-120"/>
                  <a:hlinkClick r:id="rId3" action="ppaction://hlinkfile"/>
                </a:rPr>
                <a:t>推動</a:t>
              </a:r>
              <a:r>
                <a:rPr lang="zh-TW" altLang="zh-TW" sz="2400" b="1" dirty="0">
                  <a:latin typeface="華康粗黑體外字集" panose="020B0709000000000000" pitchFamily="49" charset="-120"/>
                  <a:ea typeface="華康粗黑體外字集" panose="020B0709000000000000" pitchFamily="49" charset="-120"/>
                  <a:hlinkClick r:id="rId3" action="ppaction://hlinkfile"/>
                </a:rPr>
                <a:t>學校教師實踐自主活化教學計畫</a:t>
              </a:r>
              <a:endParaRPr lang="zh-CN" altLang="en-US" sz="2400" b="1" dirty="0">
                <a:solidFill>
                  <a:schemeClr val="tx1">
                    <a:lumMod val="75000"/>
                    <a:lumOff val="25000"/>
                  </a:schemeClr>
                </a:solidFill>
                <a:latin typeface="華康粗黑體外字集" panose="020B0709000000000000" pitchFamily="49" charset="-120"/>
                <a:ea typeface="華康粗黑體外字集" panose="020B0709000000000000" pitchFamily="49" charset="-120"/>
              </a:endParaRPr>
            </a:p>
          </p:txBody>
        </p:sp>
      </p:grpSp>
      <p:grpSp>
        <p:nvGrpSpPr>
          <p:cNvPr id="17" name="组 3"/>
          <p:cNvGrpSpPr/>
          <p:nvPr/>
        </p:nvGrpSpPr>
        <p:grpSpPr>
          <a:xfrm>
            <a:off x="5108417" y="1950334"/>
            <a:ext cx="1233317" cy="1183497"/>
            <a:chOff x="1140890" y="1580137"/>
            <a:chExt cx="2007124" cy="2007124"/>
          </a:xfrm>
        </p:grpSpPr>
        <p:sp>
          <p:nvSpPr>
            <p:cNvPr id="19" name="椭圆 9"/>
            <p:cNvSpPr/>
            <p:nvPr/>
          </p:nvSpPr>
          <p:spPr>
            <a:xfrm>
              <a:off x="1140890" y="1580137"/>
              <a:ext cx="2007124" cy="2007124"/>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TW" altLang="en-US" sz="4400" b="1" dirty="0" smtClean="0">
                  <a:solidFill>
                    <a:schemeClr val="bg1"/>
                  </a:solidFill>
                  <a:latin typeface="華康粗圓體(P)" panose="020F0700000000000000" pitchFamily="34" charset="-120"/>
                  <a:ea typeface="華康粗圓體(P)" panose="020F0700000000000000" pitchFamily="34" charset="-120"/>
                </a:rPr>
                <a:t>一</a:t>
              </a:r>
              <a:endParaRPr kumimoji="1" lang="zh-CN" altLang="en-US" sz="4400" b="1" dirty="0">
                <a:solidFill>
                  <a:schemeClr val="bg1"/>
                </a:solidFill>
                <a:latin typeface="華康粗圓體(P)" panose="020F0700000000000000" pitchFamily="34" charset="-120"/>
                <a:ea typeface="華康粗圓體(P)" panose="020F0700000000000000" pitchFamily="34" charset="-120"/>
              </a:endParaRPr>
            </a:p>
          </p:txBody>
        </p:sp>
        <p:sp>
          <p:nvSpPr>
            <p:cNvPr id="20" name="椭圆 28"/>
            <p:cNvSpPr/>
            <p:nvPr/>
          </p:nvSpPr>
          <p:spPr>
            <a:xfrm>
              <a:off x="1219062" y="1658309"/>
              <a:ext cx="1850780" cy="1850780"/>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800" b="1" dirty="0">
                <a:solidFill>
                  <a:schemeClr val="bg1"/>
                </a:solidFill>
              </a:endParaRPr>
            </a:p>
          </p:txBody>
        </p:sp>
      </p:grpSp>
    </p:spTree>
    <p:extLst>
      <p:ext uri="{BB962C8B-B14F-4D97-AF65-F5344CB8AC3E}">
        <p14:creationId xmlns:p14="http://schemas.microsoft.com/office/powerpoint/2010/main" val="2894032923"/>
      </p:ext>
    </p:extLst>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0"/>
            <a:ext cx="9144000" cy="285293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矩形 15"/>
          <p:cNvSpPr/>
          <p:nvPr/>
        </p:nvSpPr>
        <p:spPr>
          <a:xfrm>
            <a:off x="0" y="2807082"/>
            <a:ext cx="9144000" cy="405091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2" name="组 2"/>
          <p:cNvGrpSpPr/>
          <p:nvPr/>
        </p:nvGrpSpPr>
        <p:grpSpPr>
          <a:xfrm>
            <a:off x="1259632" y="908720"/>
            <a:ext cx="5771956" cy="4603341"/>
            <a:chOff x="1024517" y="903459"/>
            <a:chExt cx="3572883" cy="2966452"/>
          </a:xfrm>
          <a:effectLst>
            <a:outerShdw blurRad="50800" dist="76200" dir="2700000" algn="tl" rotWithShape="0">
              <a:prstClr val="black">
                <a:alpha val="40000"/>
              </a:prstClr>
            </a:outerShdw>
          </a:effectLst>
        </p:grpSpPr>
        <p:grpSp>
          <p:nvGrpSpPr>
            <p:cNvPr id="3" name="组 3"/>
            <p:cNvGrpSpPr/>
            <p:nvPr/>
          </p:nvGrpSpPr>
          <p:grpSpPr>
            <a:xfrm>
              <a:off x="1024517" y="903459"/>
              <a:ext cx="3572883" cy="2966452"/>
              <a:chOff x="6246236" y="857224"/>
              <a:chExt cx="1846193" cy="1532836"/>
            </a:xfrm>
            <a:solidFill>
              <a:schemeClr val="accent6"/>
            </a:solidFill>
          </p:grpSpPr>
          <p:sp>
            <p:nvSpPr>
              <p:cNvPr id="5" name="Freeform 18"/>
              <p:cNvSpPr>
                <a:spLocks noEditPoints="1"/>
              </p:cNvSpPr>
              <p:nvPr/>
            </p:nvSpPr>
            <p:spPr bwMode="auto">
              <a:xfrm>
                <a:off x="6246236" y="857224"/>
                <a:ext cx="1846193" cy="1274317"/>
              </a:xfrm>
              <a:custGeom>
                <a:avLst/>
                <a:gdLst>
                  <a:gd name="T0" fmla="*/ 1414 w 1414"/>
                  <a:gd name="T1" fmla="*/ 32 h 976"/>
                  <a:gd name="T2" fmla="*/ 1414 w 1414"/>
                  <a:gd name="T3" fmla="*/ 32 h 976"/>
                  <a:gd name="T4" fmla="*/ 1412 w 1414"/>
                  <a:gd name="T5" fmla="*/ 26 h 976"/>
                  <a:gd name="T6" fmla="*/ 1410 w 1414"/>
                  <a:gd name="T7" fmla="*/ 20 h 976"/>
                  <a:gd name="T8" fmla="*/ 1402 w 1414"/>
                  <a:gd name="T9" fmla="*/ 10 h 976"/>
                  <a:gd name="T10" fmla="*/ 1398 w 1414"/>
                  <a:gd name="T11" fmla="*/ 6 h 976"/>
                  <a:gd name="T12" fmla="*/ 1392 w 1414"/>
                  <a:gd name="T13" fmla="*/ 2 h 976"/>
                  <a:gd name="T14" fmla="*/ 1386 w 1414"/>
                  <a:gd name="T15" fmla="*/ 0 h 976"/>
                  <a:gd name="T16" fmla="*/ 1378 w 1414"/>
                  <a:gd name="T17" fmla="*/ 0 h 976"/>
                  <a:gd name="T18" fmla="*/ 36 w 1414"/>
                  <a:gd name="T19" fmla="*/ 0 h 976"/>
                  <a:gd name="T20" fmla="*/ 36 w 1414"/>
                  <a:gd name="T21" fmla="*/ 0 h 976"/>
                  <a:gd name="T22" fmla="*/ 28 w 1414"/>
                  <a:gd name="T23" fmla="*/ 0 h 976"/>
                  <a:gd name="T24" fmla="*/ 22 w 1414"/>
                  <a:gd name="T25" fmla="*/ 2 h 976"/>
                  <a:gd name="T26" fmla="*/ 16 w 1414"/>
                  <a:gd name="T27" fmla="*/ 6 h 976"/>
                  <a:gd name="T28" fmla="*/ 12 w 1414"/>
                  <a:gd name="T29" fmla="*/ 10 h 976"/>
                  <a:gd name="T30" fmla="*/ 4 w 1414"/>
                  <a:gd name="T31" fmla="*/ 20 h 976"/>
                  <a:gd name="T32" fmla="*/ 2 w 1414"/>
                  <a:gd name="T33" fmla="*/ 26 h 976"/>
                  <a:gd name="T34" fmla="*/ 0 w 1414"/>
                  <a:gd name="T35" fmla="*/ 32 h 976"/>
                  <a:gd name="T36" fmla="*/ 0 w 1414"/>
                  <a:gd name="T37" fmla="*/ 940 h 976"/>
                  <a:gd name="T38" fmla="*/ 0 w 1414"/>
                  <a:gd name="T39" fmla="*/ 940 h 976"/>
                  <a:gd name="T40" fmla="*/ 0 w 1414"/>
                  <a:gd name="T41" fmla="*/ 948 h 976"/>
                  <a:gd name="T42" fmla="*/ 2 w 1414"/>
                  <a:gd name="T43" fmla="*/ 954 h 976"/>
                  <a:gd name="T44" fmla="*/ 6 w 1414"/>
                  <a:gd name="T45" fmla="*/ 960 h 976"/>
                  <a:gd name="T46" fmla="*/ 10 w 1414"/>
                  <a:gd name="T47" fmla="*/ 966 h 976"/>
                  <a:gd name="T48" fmla="*/ 16 w 1414"/>
                  <a:gd name="T49" fmla="*/ 970 h 976"/>
                  <a:gd name="T50" fmla="*/ 22 w 1414"/>
                  <a:gd name="T51" fmla="*/ 972 h 976"/>
                  <a:gd name="T52" fmla="*/ 28 w 1414"/>
                  <a:gd name="T53" fmla="*/ 974 h 976"/>
                  <a:gd name="T54" fmla="*/ 36 w 1414"/>
                  <a:gd name="T55" fmla="*/ 976 h 976"/>
                  <a:gd name="T56" fmla="*/ 1378 w 1414"/>
                  <a:gd name="T57" fmla="*/ 976 h 976"/>
                  <a:gd name="T58" fmla="*/ 1378 w 1414"/>
                  <a:gd name="T59" fmla="*/ 976 h 976"/>
                  <a:gd name="T60" fmla="*/ 1386 w 1414"/>
                  <a:gd name="T61" fmla="*/ 974 h 976"/>
                  <a:gd name="T62" fmla="*/ 1392 w 1414"/>
                  <a:gd name="T63" fmla="*/ 972 h 976"/>
                  <a:gd name="T64" fmla="*/ 1398 w 1414"/>
                  <a:gd name="T65" fmla="*/ 970 h 976"/>
                  <a:gd name="T66" fmla="*/ 1404 w 1414"/>
                  <a:gd name="T67" fmla="*/ 966 h 976"/>
                  <a:gd name="T68" fmla="*/ 1408 w 1414"/>
                  <a:gd name="T69" fmla="*/ 960 h 976"/>
                  <a:gd name="T70" fmla="*/ 1412 w 1414"/>
                  <a:gd name="T71" fmla="*/ 954 h 976"/>
                  <a:gd name="T72" fmla="*/ 1414 w 1414"/>
                  <a:gd name="T73" fmla="*/ 948 h 976"/>
                  <a:gd name="T74" fmla="*/ 1414 w 1414"/>
                  <a:gd name="T75" fmla="*/ 940 h 976"/>
                  <a:gd name="T76" fmla="*/ 1414 w 1414"/>
                  <a:gd name="T77" fmla="*/ 32 h 976"/>
                  <a:gd name="T78" fmla="*/ 1358 w 1414"/>
                  <a:gd name="T79" fmla="*/ 806 h 976"/>
                  <a:gd name="T80" fmla="*/ 56 w 1414"/>
                  <a:gd name="T81" fmla="*/ 806 h 976"/>
                  <a:gd name="T82" fmla="*/ 56 w 1414"/>
                  <a:gd name="T83" fmla="*/ 56 h 976"/>
                  <a:gd name="T84" fmla="*/ 1358 w 1414"/>
                  <a:gd name="T85" fmla="*/ 56 h 976"/>
                  <a:gd name="T86" fmla="*/ 1358 w 1414"/>
                  <a:gd name="T87" fmla="*/ 806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4" h="976">
                    <a:moveTo>
                      <a:pt x="1414" y="32"/>
                    </a:moveTo>
                    <a:lnTo>
                      <a:pt x="1414" y="32"/>
                    </a:lnTo>
                    <a:lnTo>
                      <a:pt x="1412" y="26"/>
                    </a:lnTo>
                    <a:lnTo>
                      <a:pt x="1410" y="20"/>
                    </a:lnTo>
                    <a:lnTo>
                      <a:pt x="1402" y="10"/>
                    </a:lnTo>
                    <a:lnTo>
                      <a:pt x="1398" y="6"/>
                    </a:lnTo>
                    <a:lnTo>
                      <a:pt x="1392" y="2"/>
                    </a:lnTo>
                    <a:lnTo>
                      <a:pt x="1386" y="0"/>
                    </a:lnTo>
                    <a:lnTo>
                      <a:pt x="1378" y="0"/>
                    </a:lnTo>
                    <a:lnTo>
                      <a:pt x="36" y="0"/>
                    </a:lnTo>
                    <a:lnTo>
                      <a:pt x="36" y="0"/>
                    </a:lnTo>
                    <a:lnTo>
                      <a:pt x="28" y="0"/>
                    </a:lnTo>
                    <a:lnTo>
                      <a:pt x="22" y="2"/>
                    </a:lnTo>
                    <a:lnTo>
                      <a:pt x="16" y="6"/>
                    </a:lnTo>
                    <a:lnTo>
                      <a:pt x="12" y="10"/>
                    </a:lnTo>
                    <a:lnTo>
                      <a:pt x="4" y="20"/>
                    </a:lnTo>
                    <a:lnTo>
                      <a:pt x="2" y="26"/>
                    </a:lnTo>
                    <a:lnTo>
                      <a:pt x="0" y="32"/>
                    </a:lnTo>
                    <a:lnTo>
                      <a:pt x="0" y="940"/>
                    </a:lnTo>
                    <a:lnTo>
                      <a:pt x="0" y="940"/>
                    </a:lnTo>
                    <a:lnTo>
                      <a:pt x="0" y="948"/>
                    </a:lnTo>
                    <a:lnTo>
                      <a:pt x="2" y="954"/>
                    </a:lnTo>
                    <a:lnTo>
                      <a:pt x="6" y="960"/>
                    </a:lnTo>
                    <a:lnTo>
                      <a:pt x="10" y="966"/>
                    </a:lnTo>
                    <a:lnTo>
                      <a:pt x="16" y="970"/>
                    </a:lnTo>
                    <a:lnTo>
                      <a:pt x="22" y="972"/>
                    </a:lnTo>
                    <a:lnTo>
                      <a:pt x="28" y="974"/>
                    </a:lnTo>
                    <a:lnTo>
                      <a:pt x="36" y="976"/>
                    </a:lnTo>
                    <a:lnTo>
                      <a:pt x="1378" y="976"/>
                    </a:lnTo>
                    <a:lnTo>
                      <a:pt x="1378" y="976"/>
                    </a:lnTo>
                    <a:lnTo>
                      <a:pt x="1386" y="974"/>
                    </a:lnTo>
                    <a:lnTo>
                      <a:pt x="1392" y="972"/>
                    </a:lnTo>
                    <a:lnTo>
                      <a:pt x="1398" y="970"/>
                    </a:lnTo>
                    <a:lnTo>
                      <a:pt x="1404" y="966"/>
                    </a:lnTo>
                    <a:lnTo>
                      <a:pt x="1408" y="960"/>
                    </a:lnTo>
                    <a:lnTo>
                      <a:pt x="1412" y="954"/>
                    </a:lnTo>
                    <a:lnTo>
                      <a:pt x="1414" y="948"/>
                    </a:lnTo>
                    <a:lnTo>
                      <a:pt x="1414" y="940"/>
                    </a:lnTo>
                    <a:lnTo>
                      <a:pt x="1414" y="32"/>
                    </a:lnTo>
                    <a:close/>
                    <a:moveTo>
                      <a:pt x="1358" y="806"/>
                    </a:moveTo>
                    <a:lnTo>
                      <a:pt x="56" y="806"/>
                    </a:lnTo>
                    <a:lnTo>
                      <a:pt x="56" y="56"/>
                    </a:lnTo>
                    <a:lnTo>
                      <a:pt x="1358" y="56"/>
                    </a:lnTo>
                    <a:lnTo>
                      <a:pt x="1358" y="806"/>
                    </a:lnTo>
                    <a:close/>
                  </a:path>
                </a:pathLst>
              </a:custGeom>
              <a:solidFill>
                <a:srgbClr val="FFC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 name="Freeform 19"/>
              <p:cNvSpPr>
                <a:spLocks/>
              </p:cNvSpPr>
              <p:nvPr/>
            </p:nvSpPr>
            <p:spPr bwMode="auto">
              <a:xfrm>
                <a:off x="6859892" y="2186378"/>
                <a:ext cx="618880" cy="203682"/>
              </a:xfrm>
              <a:custGeom>
                <a:avLst/>
                <a:gdLst>
                  <a:gd name="T0" fmla="*/ 464 w 474"/>
                  <a:gd name="T1" fmla="*/ 128 h 156"/>
                  <a:gd name="T2" fmla="*/ 464 w 474"/>
                  <a:gd name="T3" fmla="*/ 128 h 156"/>
                  <a:gd name="T4" fmla="*/ 444 w 474"/>
                  <a:gd name="T5" fmla="*/ 120 h 156"/>
                  <a:gd name="T6" fmla="*/ 428 w 474"/>
                  <a:gd name="T7" fmla="*/ 112 h 156"/>
                  <a:gd name="T8" fmla="*/ 416 w 474"/>
                  <a:gd name="T9" fmla="*/ 100 h 156"/>
                  <a:gd name="T10" fmla="*/ 406 w 474"/>
                  <a:gd name="T11" fmla="*/ 86 h 156"/>
                  <a:gd name="T12" fmla="*/ 400 w 474"/>
                  <a:gd name="T13" fmla="*/ 70 h 156"/>
                  <a:gd name="T14" fmla="*/ 396 w 474"/>
                  <a:gd name="T15" fmla="*/ 54 h 156"/>
                  <a:gd name="T16" fmla="*/ 394 w 474"/>
                  <a:gd name="T17" fmla="*/ 34 h 156"/>
                  <a:gd name="T18" fmla="*/ 392 w 474"/>
                  <a:gd name="T19" fmla="*/ 14 h 156"/>
                  <a:gd name="T20" fmla="*/ 392 w 474"/>
                  <a:gd name="T21" fmla="*/ 0 h 156"/>
                  <a:gd name="T22" fmla="*/ 236 w 474"/>
                  <a:gd name="T23" fmla="*/ 0 h 156"/>
                  <a:gd name="T24" fmla="*/ 82 w 474"/>
                  <a:gd name="T25" fmla="*/ 0 h 156"/>
                  <a:gd name="T26" fmla="*/ 82 w 474"/>
                  <a:gd name="T27" fmla="*/ 14 h 156"/>
                  <a:gd name="T28" fmla="*/ 82 w 474"/>
                  <a:gd name="T29" fmla="*/ 14 h 156"/>
                  <a:gd name="T30" fmla="*/ 80 w 474"/>
                  <a:gd name="T31" fmla="*/ 34 h 156"/>
                  <a:gd name="T32" fmla="*/ 78 w 474"/>
                  <a:gd name="T33" fmla="*/ 54 h 156"/>
                  <a:gd name="T34" fmla="*/ 74 w 474"/>
                  <a:gd name="T35" fmla="*/ 70 h 156"/>
                  <a:gd name="T36" fmla="*/ 68 w 474"/>
                  <a:gd name="T37" fmla="*/ 86 h 156"/>
                  <a:gd name="T38" fmla="*/ 58 w 474"/>
                  <a:gd name="T39" fmla="*/ 100 h 156"/>
                  <a:gd name="T40" fmla="*/ 46 w 474"/>
                  <a:gd name="T41" fmla="*/ 112 h 156"/>
                  <a:gd name="T42" fmla="*/ 30 w 474"/>
                  <a:gd name="T43" fmla="*/ 120 h 156"/>
                  <a:gd name="T44" fmla="*/ 10 w 474"/>
                  <a:gd name="T45" fmla="*/ 128 h 156"/>
                  <a:gd name="T46" fmla="*/ 10 w 474"/>
                  <a:gd name="T47" fmla="*/ 128 h 156"/>
                  <a:gd name="T48" fmla="*/ 6 w 474"/>
                  <a:gd name="T49" fmla="*/ 130 h 156"/>
                  <a:gd name="T50" fmla="*/ 2 w 474"/>
                  <a:gd name="T51" fmla="*/ 132 h 156"/>
                  <a:gd name="T52" fmla="*/ 0 w 474"/>
                  <a:gd name="T53" fmla="*/ 138 h 156"/>
                  <a:gd name="T54" fmla="*/ 0 w 474"/>
                  <a:gd name="T55" fmla="*/ 142 h 156"/>
                  <a:gd name="T56" fmla="*/ 0 w 474"/>
                  <a:gd name="T57" fmla="*/ 148 h 156"/>
                  <a:gd name="T58" fmla="*/ 2 w 474"/>
                  <a:gd name="T59" fmla="*/ 152 h 156"/>
                  <a:gd name="T60" fmla="*/ 6 w 474"/>
                  <a:gd name="T61" fmla="*/ 154 h 156"/>
                  <a:gd name="T62" fmla="*/ 10 w 474"/>
                  <a:gd name="T63" fmla="*/ 156 h 156"/>
                  <a:gd name="T64" fmla="*/ 236 w 474"/>
                  <a:gd name="T65" fmla="*/ 156 h 156"/>
                  <a:gd name="T66" fmla="*/ 464 w 474"/>
                  <a:gd name="T67" fmla="*/ 156 h 156"/>
                  <a:gd name="T68" fmla="*/ 464 w 474"/>
                  <a:gd name="T69" fmla="*/ 156 h 156"/>
                  <a:gd name="T70" fmla="*/ 468 w 474"/>
                  <a:gd name="T71" fmla="*/ 154 h 156"/>
                  <a:gd name="T72" fmla="*/ 472 w 474"/>
                  <a:gd name="T73" fmla="*/ 152 h 156"/>
                  <a:gd name="T74" fmla="*/ 474 w 474"/>
                  <a:gd name="T75" fmla="*/ 148 h 156"/>
                  <a:gd name="T76" fmla="*/ 474 w 474"/>
                  <a:gd name="T77" fmla="*/ 142 h 156"/>
                  <a:gd name="T78" fmla="*/ 472 w 474"/>
                  <a:gd name="T79" fmla="*/ 138 h 156"/>
                  <a:gd name="T80" fmla="*/ 470 w 474"/>
                  <a:gd name="T81" fmla="*/ 132 h 156"/>
                  <a:gd name="T82" fmla="*/ 468 w 474"/>
                  <a:gd name="T83" fmla="*/ 130 h 156"/>
                  <a:gd name="T84" fmla="*/ 464 w 474"/>
                  <a:gd name="T85" fmla="*/ 128 h 156"/>
                  <a:gd name="T86" fmla="*/ 464 w 474"/>
                  <a:gd name="T87" fmla="*/ 12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4" h="156">
                    <a:moveTo>
                      <a:pt x="464" y="128"/>
                    </a:moveTo>
                    <a:lnTo>
                      <a:pt x="464" y="128"/>
                    </a:lnTo>
                    <a:lnTo>
                      <a:pt x="444" y="120"/>
                    </a:lnTo>
                    <a:lnTo>
                      <a:pt x="428" y="112"/>
                    </a:lnTo>
                    <a:lnTo>
                      <a:pt x="416" y="100"/>
                    </a:lnTo>
                    <a:lnTo>
                      <a:pt x="406" y="86"/>
                    </a:lnTo>
                    <a:lnTo>
                      <a:pt x="400" y="70"/>
                    </a:lnTo>
                    <a:lnTo>
                      <a:pt x="396" y="54"/>
                    </a:lnTo>
                    <a:lnTo>
                      <a:pt x="394" y="34"/>
                    </a:lnTo>
                    <a:lnTo>
                      <a:pt x="392" y="14"/>
                    </a:lnTo>
                    <a:lnTo>
                      <a:pt x="392" y="0"/>
                    </a:lnTo>
                    <a:lnTo>
                      <a:pt x="236" y="0"/>
                    </a:lnTo>
                    <a:lnTo>
                      <a:pt x="82" y="0"/>
                    </a:lnTo>
                    <a:lnTo>
                      <a:pt x="82" y="14"/>
                    </a:lnTo>
                    <a:lnTo>
                      <a:pt x="82" y="14"/>
                    </a:lnTo>
                    <a:lnTo>
                      <a:pt x="80" y="34"/>
                    </a:lnTo>
                    <a:lnTo>
                      <a:pt x="78" y="54"/>
                    </a:lnTo>
                    <a:lnTo>
                      <a:pt x="74" y="70"/>
                    </a:lnTo>
                    <a:lnTo>
                      <a:pt x="68" y="86"/>
                    </a:lnTo>
                    <a:lnTo>
                      <a:pt x="58" y="100"/>
                    </a:lnTo>
                    <a:lnTo>
                      <a:pt x="46" y="112"/>
                    </a:lnTo>
                    <a:lnTo>
                      <a:pt x="30" y="120"/>
                    </a:lnTo>
                    <a:lnTo>
                      <a:pt x="10" y="128"/>
                    </a:lnTo>
                    <a:lnTo>
                      <a:pt x="10" y="128"/>
                    </a:lnTo>
                    <a:lnTo>
                      <a:pt x="6" y="130"/>
                    </a:lnTo>
                    <a:lnTo>
                      <a:pt x="2" y="132"/>
                    </a:lnTo>
                    <a:lnTo>
                      <a:pt x="0" y="138"/>
                    </a:lnTo>
                    <a:lnTo>
                      <a:pt x="0" y="142"/>
                    </a:lnTo>
                    <a:lnTo>
                      <a:pt x="0" y="148"/>
                    </a:lnTo>
                    <a:lnTo>
                      <a:pt x="2" y="152"/>
                    </a:lnTo>
                    <a:lnTo>
                      <a:pt x="6" y="154"/>
                    </a:lnTo>
                    <a:lnTo>
                      <a:pt x="10" y="156"/>
                    </a:lnTo>
                    <a:lnTo>
                      <a:pt x="236" y="156"/>
                    </a:lnTo>
                    <a:lnTo>
                      <a:pt x="464" y="156"/>
                    </a:lnTo>
                    <a:lnTo>
                      <a:pt x="464" y="156"/>
                    </a:lnTo>
                    <a:lnTo>
                      <a:pt x="468" y="154"/>
                    </a:lnTo>
                    <a:lnTo>
                      <a:pt x="472" y="152"/>
                    </a:lnTo>
                    <a:lnTo>
                      <a:pt x="474" y="148"/>
                    </a:lnTo>
                    <a:lnTo>
                      <a:pt x="474" y="142"/>
                    </a:lnTo>
                    <a:lnTo>
                      <a:pt x="472" y="138"/>
                    </a:lnTo>
                    <a:lnTo>
                      <a:pt x="470" y="132"/>
                    </a:lnTo>
                    <a:lnTo>
                      <a:pt x="468" y="130"/>
                    </a:lnTo>
                    <a:lnTo>
                      <a:pt x="464" y="128"/>
                    </a:lnTo>
                    <a:lnTo>
                      <a:pt x="464" y="128"/>
                    </a:lnTo>
                    <a:close/>
                  </a:path>
                </a:pathLst>
              </a:custGeom>
              <a:solidFill>
                <a:srgbClr val="FFC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grpSp>
        <p:pic>
          <p:nvPicPr>
            <p:cNvPr id="4" name="图片 4"/>
            <p:cNvPicPr>
              <a:picLocks noChangeAspect="1"/>
            </p:cNvPicPr>
            <p:nvPr/>
          </p:nvPicPr>
          <p:blipFill rotWithShape="1">
            <a:blip r:embed="rId2" cstate="print">
              <a:extLst>
                <a:ext uri="{28A0092B-C50C-407E-A947-70E740481C1C}">
                  <a14:useLocalDpi xmlns:a14="http://schemas.microsoft.com/office/drawing/2010/main" val="0"/>
                </a:ext>
              </a:extLst>
            </a:blip>
            <a:srcRect l="1541" r="2983"/>
            <a:stretch/>
          </p:blipFill>
          <p:spPr>
            <a:xfrm>
              <a:off x="1159201" y="1135444"/>
              <a:ext cx="3303514" cy="1937249"/>
            </a:xfrm>
            <a:prstGeom prst="rect">
              <a:avLst/>
            </a:prstGeom>
            <a:solidFill>
              <a:schemeClr val="tx2">
                <a:lumMod val="60000"/>
                <a:lumOff val="40000"/>
              </a:schemeClr>
            </a:solidFill>
          </p:spPr>
        </p:pic>
      </p:grpSp>
      <p:sp>
        <p:nvSpPr>
          <p:cNvPr id="7" name="矩形 6"/>
          <p:cNvSpPr/>
          <p:nvPr/>
        </p:nvSpPr>
        <p:spPr>
          <a:xfrm>
            <a:off x="4504692" y="1586638"/>
            <a:ext cx="2317520" cy="2114316"/>
          </a:xfrm>
          <a:prstGeom prst="rect">
            <a:avLst/>
          </a:prstGeom>
          <a:solidFill>
            <a:schemeClr val="bg1"/>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Freeform 19"/>
          <p:cNvSpPr>
            <a:spLocks noEditPoints="1"/>
          </p:cNvSpPr>
          <p:nvPr/>
        </p:nvSpPr>
        <p:spPr bwMode="auto">
          <a:xfrm>
            <a:off x="5662522" y="3229880"/>
            <a:ext cx="2479835" cy="2810103"/>
          </a:xfrm>
          <a:custGeom>
            <a:avLst/>
            <a:gdLst/>
            <a:ahLst/>
            <a:cxnLst>
              <a:cxn ang="0">
                <a:pos x="20" y="0"/>
              </a:cxn>
              <a:cxn ang="0">
                <a:pos x="12" y="0"/>
              </a:cxn>
              <a:cxn ang="0">
                <a:pos x="0" y="12"/>
              </a:cxn>
              <a:cxn ang="0">
                <a:pos x="0" y="482"/>
              </a:cxn>
              <a:cxn ang="0">
                <a:pos x="0" y="490"/>
              </a:cxn>
              <a:cxn ang="0">
                <a:pos x="12" y="500"/>
              </a:cxn>
              <a:cxn ang="0">
                <a:pos x="330" y="502"/>
              </a:cxn>
              <a:cxn ang="0">
                <a:pos x="338" y="500"/>
              </a:cxn>
              <a:cxn ang="0">
                <a:pos x="348" y="490"/>
              </a:cxn>
              <a:cxn ang="0">
                <a:pos x="350" y="20"/>
              </a:cxn>
              <a:cxn ang="0">
                <a:pos x="348" y="12"/>
              </a:cxn>
              <a:cxn ang="0">
                <a:pos x="338" y="0"/>
              </a:cxn>
              <a:cxn ang="0">
                <a:pos x="330" y="0"/>
              </a:cxn>
              <a:cxn ang="0">
                <a:pos x="174" y="18"/>
              </a:cxn>
              <a:cxn ang="0">
                <a:pos x="178" y="22"/>
              </a:cxn>
              <a:cxn ang="0">
                <a:pos x="178" y="24"/>
              </a:cxn>
              <a:cxn ang="0">
                <a:pos x="174" y="26"/>
              </a:cxn>
              <a:cxn ang="0">
                <a:pos x="172" y="22"/>
              </a:cxn>
              <a:cxn ang="0">
                <a:pos x="172" y="20"/>
              </a:cxn>
              <a:cxn ang="0">
                <a:pos x="174" y="18"/>
              </a:cxn>
              <a:cxn ang="0">
                <a:pos x="174" y="494"/>
              </a:cxn>
              <a:cxn ang="0">
                <a:pos x="166" y="490"/>
              </a:cxn>
              <a:cxn ang="0">
                <a:pos x="162" y="482"/>
              </a:cxn>
              <a:cxn ang="0">
                <a:pos x="164" y="476"/>
              </a:cxn>
              <a:cxn ang="0">
                <a:pos x="170" y="470"/>
              </a:cxn>
              <a:cxn ang="0">
                <a:pos x="174" y="470"/>
              </a:cxn>
              <a:cxn ang="0">
                <a:pos x="184" y="474"/>
              </a:cxn>
              <a:cxn ang="0">
                <a:pos x="186" y="482"/>
              </a:cxn>
              <a:cxn ang="0">
                <a:pos x="186" y="486"/>
              </a:cxn>
              <a:cxn ang="0">
                <a:pos x="180" y="492"/>
              </a:cxn>
              <a:cxn ang="0">
                <a:pos x="174" y="494"/>
              </a:cxn>
              <a:cxn ang="0">
                <a:pos x="18" y="460"/>
              </a:cxn>
              <a:cxn ang="0">
                <a:pos x="332" y="42"/>
              </a:cxn>
            </a:cxnLst>
            <a:rect l="0" t="0" r="r" b="b"/>
            <a:pathLst>
              <a:path w="350" h="502">
                <a:moveTo>
                  <a:pt x="330" y="0"/>
                </a:moveTo>
                <a:lnTo>
                  <a:pt x="20" y="0"/>
                </a:lnTo>
                <a:lnTo>
                  <a:pt x="20" y="0"/>
                </a:lnTo>
                <a:lnTo>
                  <a:pt x="12" y="0"/>
                </a:lnTo>
                <a:lnTo>
                  <a:pt x="6" y="6"/>
                </a:lnTo>
                <a:lnTo>
                  <a:pt x="0" y="12"/>
                </a:lnTo>
                <a:lnTo>
                  <a:pt x="0" y="20"/>
                </a:lnTo>
                <a:lnTo>
                  <a:pt x="0" y="482"/>
                </a:lnTo>
                <a:lnTo>
                  <a:pt x="0" y="482"/>
                </a:lnTo>
                <a:lnTo>
                  <a:pt x="0" y="490"/>
                </a:lnTo>
                <a:lnTo>
                  <a:pt x="6" y="496"/>
                </a:lnTo>
                <a:lnTo>
                  <a:pt x="12" y="500"/>
                </a:lnTo>
                <a:lnTo>
                  <a:pt x="20" y="502"/>
                </a:lnTo>
                <a:lnTo>
                  <a:pt x="330" y="502"/>
                </a:lnTo>
                <a:lnTo>
                  <a:pt x="330" y="502"/>
                </a:lnTo>
                <a:lnTo>
                  <a:pt x="338" y="500"/>
                </a:lnTo>
                <a:lnTo>
                  <a:pt x="344" y="496"/>
                </a:lnTo>
                <a:lnTo>
                  <a:pt x="348" y="490"/>
                </a:lnTo>
                <a:lnTo>
                  <a:pt x="350" y="482"/>
                </a:lnTo>
                <a:lnTo>
                  <a:pt x="350" y="20"/>
                </a:lnTo>
                <a:lnTo>
                  <a:pt x="350" y="20"/>
                </a:lnTo>
                <a:lnTo>
                  <a:pt x="348" y="12"/>
                </a:lnTo>
                <a:lnTo>
                  <a:pt x="344" y="6"/>
                </a:lnTo>
                <a:lnTo>
                  <a:pt x="338" y="0"/>
                </a:lnTo>
                <a:lnTo>
                  <a:pt x="330" y="0"/>
                </a:lnTo>
                <a:lnTo>
                  <a:pt x="330" y="0"/>
                </a:lnTo>
                <a:close/>
                <a:moveTo>
                  <a:pt x="174" y="18"/>
                </a:moveTo>
                <a:lnTo>
                  <a:pt x="174" y="18"/>
                </a:lnTo>
                <a:lnTo>
                  <a:pt x="178" y="20"/>
                </a:lnTo>
                <a:lnTo>
                  <a:pt x="178" y="22"/>
                </a:lnTo>
                <a:lnTo>
                  <a:pt x="178" y="22"/>
                </a:lnTo>
                <a:lnTo>
                  <a:pt x="178" y="24"/>
                </a:lnTo>
                <a:lnTo>
                  <a:pt x="174" y="26"/>
                </a:lnTo>
                <a:lnTo>
                  <a:pt x="174" y="26"/>
                </a:lnTo>
                <a:lnTo>
                  <a:pt x="172" y="24"/>
                </a:lnTo>
                <a:lnTo>
                  <a:pt x="172" y="22"/>
                </a:lnTo>
                <a:lnTo>
                  <a:pt x="172" y="22"/>
                </a:lnTo>
                <a:lnTo>
                  <a:pt x="172" y="20"/>
                </a:lnTo>
                <a:lnTo>
                  <a:pt x="174" y="18"/>
                </a:lnTo>
                <a:lnTo>
                  <a:pt x="174" y="18"/>
                </a:lnTo>
                <a:close/>
                <a:moveTo>
                  <a:pt x="174" y="494"/>
                </a:moveTo>
                <a:lnTo>
                  <a:pt x="174" y="494"/>
                </a:lnTo>
                <a:lnTo>
                  <a:pt x="170" y="492"/>
                </a:lnTo>
                <a:lnTo>
                  <a:pt x="166" y="490"/>
                </a:lnTo>
                <a:lnTo>
                  <a:pt x="164" y="486"/>
                </a:lnTo>
                <a:lnTo>
                  <a:pt x="162" y="482"/>
                </a:lnTo>
                <a:lnTo>
                  <a:pt x="162" y="482"/>
                </a:lnTo>
                <a:lnTo>
                  <a:pt x="164" y="476"/>
                </a:lnTo>
                <a:lnTo>
                  <a:pt x="166" y="474"/>
                </a:lnTo>
                <a:lnTo>
                  <a:pt x="170" y="470"/>
                </a:lnTo>
                <a:lnTo>
                  <a:pt x="174" y="470"/>
                </a:lnTo>
                <a:lnTo>
                  <a:pt x="174" y="470"/>
                </a:lnTo>
                <a:lnTo>
                  <a:pt x="180" y="470"/>
                </a:lnTo>
                <a:lnTo>
                  <a:pt x="184" y="474"/>
                </a:lnTo>
                <a:lnTo>
                  <a:pt x="186" y="476"/>
                </a:lnTo>
                <a:lnTo>
                  <a:pt x="186" y="482"/>
                </a:lnTo>
                <a:lnTo>
                  <a:pt x="186" y="482"/>
                </a:lnTo>
                <a:lnTo>
                  <a:pt x="186" y="486"/>
                </a:lnTo>
                <a:lnTo>
                  <a:pt x="184" y="490"/>
                </a:lnTo>
                <a:lnTo>
                  <a:pt x="180" y="492"/>
                </a:lnTo>
                <a:lnTo>
                  <a:pt x="174" y="494"/>
                </a:lnTo>
                <a:lnTo>
                  <a:pt x="174" y="494"/>
                </a:lnTo>
                <a:close/>
                <a:moveTo>
                  <a:pt x="332" y="460"/>
                </a:moveTo>
                <a:lnTo>
                  <a:pt x="18" y="460"/>
                </a:lnTo>
                <a:lnTo>
                  <a:pt x="18" y="42"/>
                </a:lnTo>
                <a:lnTo>
                  <a:pt x="332" y="42"/>
                </a:lnTo>
                <a:lnTo>
                  <a:pt x="332" y="460"/>
                </a:lnTo>
                <a:close/>
              </a:path>
            </a:pathLst>
          </a:custGeom>
          <a:solidFill>
            <a:schemeClr val="tx1">
              <a:lumMod val="75000"/>
              <a:lumOff val="2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矩形 8"/>
          <p:cNvSpPr/>
          <p:nvPr/>
        </p:nvSpPr>
        <p:spPr>
          <a:xfrm>
            <a:off x="5795245" y="3493609"/>
            <a:ext cx="2138101" cy="1793847"/>
          </a:xfrm>
          <a:prstGeom prst="rect">
            <a:avLst/>
          </a:prstGeom>
          <a:solidFill>
            <a:schemeClr val="accent5">
              <a:lumMod val="20000"/>
              <a:lumOff val="8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10" name="矩形 9"/>
          <p:cNvSpPr/>
          <p:nvPr/>
        </p:nvSpPr>
        <p:spPr>
          <a:xfrm>
            <a:off x="5808495" y="5242867"/>
            <a:ext cx="2138101" cy="517624"/>
          </a:xfrm>
          <a:prstGeom prst="rect">
            <a:avLst/>
          </a:prstGeom>
          <a:solidFill>
            <a:schemeClr val="bg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11" name="文本框 8"/>
          <p:cNvSpPr txBox="1"/>
          <p:nvPr/>
        </p:nvSpPr>
        <p:spPr>
          <a:xfrm>
            <a:off x="5759575" y="3742518"/>
            <a:ext cx="2382782"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zh-TW" sz="2400" b="1" dirty="0">
                <a:latin typeface="華康粗黑體外字集" panose="020B0709000000000000" pitchFamily="49" charset="-120"/>
                <a:ea typeface="華康粗黑體外字集" panose="020B0709000000000000" pitchFamily="49" charset="-120"/>
                <a:hlinkClick r:id="rId3" action="ppaction://hlinkfile"/>
              </a:rPr>
              <a:t>協助學校落實十二年國民基本教育課程綱要計畫</a:t>
            </a:r>
            <a:endParaRPr lang="zh-CN" altLang="en-US" sz="2400" b="1" dirty="0">
              <a:solidFill>
                <a:schemeClr val="tx1">
                  <a:lumMod val="75000"/>
                  <a:lumOff val="25000"/>
                </a:schemeClr>
              </a:solidFill>
              <a:latin typeface="華康粗黑體外字集" panose="020B0709000000000000" pitchFamily="49" charset="-120"/>
              <a:ea typeface="華康粗黑體外字集" panose="020B0709000000000000" pitchFamily="49" charset="-120"/>
            </a:endParaRPr>
          </a:p>
        </p:txBody>
      </p:sp>
      <p:grpSp>
        <p:nvGrpSpPr>
          <p:cNvPr id="12" name="组 3"/>
          <p:cNvGrpSpPr/>
          <p:nvPr/>
        </p:nvGrpSpPr>
        <p:grpSpPr>
          <a:xfrm>
            <a:off x="5108417" y="1950334"/>
            <a:ext cx="1233317" cy="1183497"/>
            <a:chOff x="1140890" y="1580137"/>
            <a:chExt cx="2007124" cy="2007124"/>
          </a:xfrm>
        </p:grpSpPr>
        <p:sp>
          <p:nvSpPr>
            <p:cNvPr id="13" name="椭圆 9"/>
            <p:cNvSpPr/>
            <p:nvPr/>
          </p:nvSpPr>
          <p:spPr>
            <a:xfrm>
              <a:off x="1140890" y="1580137"/>
              <a:ext cx="2007124" cy="200712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TW" altLang="en-US" sz="4400" b="1" dirty="0" smtClean="0">
                  <a:solidFill>
                    <a:schemeClr val="bg1"/>
                  </a:solidFill>
                  <a:latin typeface="華康粗圓體(P)" panose="020F0700000000000000" pitchFamily="34" charset="-120"/>
                  <a:ea typeface="華康粗圓體(P)" panose="020F0700000000000000" pitchFamily="34" charset="-120"/>
                </a:rPr>
                <a:t>二</a:t>
              </a:r>
              <a:endParaRPr kumimoji="1" lang="zh-CN" altLang="en-US" sz="4400" b="1" dirty="0">
                <a:solidFill>
                  <a:schemeClr val="bg1"/>
                </a:solidFill>
                <a:latin typeface="華康粗圓體(P)" panose="020F0700000000000000" pitchFamily="34" charset="-120"/>
                <a:ea typeface="華康粗圓體(P)" panose="020F0700000000000000" pitchFamily="34" charset="-120"/>
              </a:endParaRPr>
            </a:p>
          </p:txBody>
        </p:sp>
        <p:sp>
          <p:nvSpPr>
            <p:cNvPr id="14" name="椭圆 28"/>
            <p:cNvSpPr/>
            <p:nvPr/>
          </p:nvSpPr>
          <p:spPr>
            <a:xfrm>
              <a:off x="1219062" y="1658309"/>
              <a:ext cx="1850780" cy="1850780"/>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800" b="1" dirty="0">
                <a:solidFill>
                  <a:schemeClr val="bg1"/>
                </a:solidFill>
              </a:endParaRPr>
            </a:p>
          </p:txBody>
        </p:sp>
      </p:grpSp>
    </p:spTree>
    <p:extLst>
      <p:ext uri="{BB962C8B-B14F-4D97-AF65-F5344CB8AC3E}">
        <p14:creationId xmlns:p14="http://schemas.microsoft.com/office/powerpoint/2010/main" val="610114849"/>
      </p:ext>
    </p:extLst>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0"/>
            <a:ext cx="9144000" cy="28529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矩形 15"/>
          <p:cNvSpPr/>
          <p:nvPr/>
        </p:nvSpPr>
        <p:spPr>
          <a:xfrm>
            <a:off x="0" y="2807082"/>
            <a:ext cx="9144000" cy="4050918"/>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2" name="组 2"/>
          <p:cNvGrpSpPr/>
          <p:nvPr/>
        </p:nvGrpSpPr>
        <p:grpSpPr>
          <a:xfrm>
            <a:off x="1259632" y="908720"/>
            <a:ext cx="5771956" cy="4603341"/>
            <a:chOff x="1024517" y="903459"/>
            <a:chExt cx="3572883" cy="2966452"/>
          </a:xfrm>
          <a:effectLst>
            <a:outerShdw blurRad="50800" dist="76200" dir="2700000" algn="tl" rotWithShape="0">
              <a:prstClr val="black">
                <a:alpha val="40000"/>
              </a:prstClr>
            </a:outerShdw>
          </a:effectLst>
        </p:grpSpPr>
        <p:grpSp>
          <p:nvGrpSpPr>
            <p:cNvPr id="3" name="组 3"/>
            <p:cNvGrpSpPr/>
            <p:nvPr/>
          </p:nvGrpSpPr>
          <p:grpSpPr>
            <a:xfrm>
              <a:off x="1024517" y="903459"/>
              <a:ext cx="3572883" cy="2966452"/>
              <a:chOff x="6246236" y="857224"/>
              <a:chExt cx="1846193" cy="1532836"/>
            </a:xfrm>
            <a:solidFill>
              <a:schemeClr val="accent6"/>
            </a:solidFill>
          </p:grpSpPr>
          <p:sp>
            <p:nvSpPr>
              <p:cNvPr id="5" name="Freeform 18"/>
              <p:cNvSpPr>
                <a:spLocks noEditPoints="1"/>
              </p:cNvSpPr>
              <p:nvPr/>
            </p:nvSpPr>
            <p:spPr bwMode="auto">
              <a:xfrm>
                <a:off x="6246236" y="857224"/>
                <a:ext cx="1846193" cy="1274317"/>
              </a:xfrm>
              <a:custGeom>
                <a:avLst/>
                <a:gdLst>
                  <a:gd name="T0" fmla="*/ 1414 w 1414"/>
                  <a:gd name="T1" fmla="*/ 32 h 976"/>
                  <a:gd name="T2" fmla="*/ 1414 w 1414"/>
                  <a:gd name="T3" fmla="*/ 32 h 976"/>
                  <a:gd name="T4" fmla="*/ 1412 w 1414"/>
                  <a:gd name="T5" fmla="*/ 26 h 976"/>
                  <a:gd name="T6" fmla="*/ 1410 w 1414"/>
                  <a:gd name="T7" fmla="*/ 20 h 976"/>
                  <a:gd name="T8" fmla="*/ 1402 w 1414"/>
                  <a:gd name="T9" fmla="*/ 10 h 976"/>
                  <a:gd name="T10" fmla="*/ 1398 w 1414"/>
                  <a:gd name="T11" fmla="*/ 6 h 976"/>
                  <a:gd name="T12" fmla="*/ 1392 w 1414"/>
                  <a:gd name="T13" fmla="*/ 2 h 976"/>
                  <a:gd name="T14" fmla="*/ 1386 w 1414"/>
                  <a:gd name="T15" fmla="*/ 0 h 976"/>
                  <a:gd name="T16" fmla="*/ 1378 w 1414"/>
                  <a:gd name="T17" fmla="*/ 0 h 976"/>
                  <a:gd name="T18" fmla="*/ 36 w 1414"/>
                  <a:gd name="T19" fmla="*/ 0 h 976"/>
                  <a:gd name="T20" fmla="*/ 36 w 1414"/>
                  <a:gd name="T21" fmla="*/ 0 h 976"/>
                  <a:gd name="T22" fmla="*/ 28 w 1414"/>
                  <a:gd name="T23" fmla="*/ 0 h 976"/>
                  <a:gd name="T24" fmla="*/ 22 w 1414"/>
                  <a:gd name="T25" fmla="*/ 2 h 976"/>
                  <a:gd name="T26" fmla="*/ 16 w 1414"/>
                  <a:gd name="T27" fmla="*/ 6 h 976"/>
                  <a:gd name="T28" fmla="*/ 12 w 1414"/>
                  <a:gd name="T29" fmla="*/ 10 h 976"/>
                  <a:gd name="T30" fmla="*/ 4 w 1414"/>
                  <a:gd name="T31" fmla="*/ 20 h 976"/>
                  <a:gd name="T32" fmla="*/ 2 w 1414"/>
                  <a:gd name="T33" fmla="*/ 26 h 976"/>
                  <a:gd name="T34" fmla="*/ 0 w 1414"/>
                  <a:gd name="T35" fmla="*/ 32 h 976"/>
                  <a:gd name="T36" fmla="*/ 0 w 1414"/>
                  <a:gd name="T37" fmla="*/ 940 h 976"/>
                  <a:gd name="T38" fmla="*/ 0 w 1414"/>
                  <a:gd name="T39" fmla="*/ 940 h 976"/>
                  <a:gd name="T40" fmla="*/ 0 w 1414"/>
                  <a:gd name="T41" fmla="*/ 948 h 976"/>
                  <a:gd name="T42" fmla="*/ 2 w 1414"/>
                  <a:gd name="T43" fmla="*/ 954 h 976"/>
                  <a:gd name="T44" fmla="*/ 6 w 1414"/>
                  <a:gd name="T45" fmla="*/ 960 h 976"/>
                  <a:gd name="T46" fmla="*/ 10 w 1414"/>
                  <a:gd name="T47" fmla="*/ 966 h 976"/>
                  <a:gd name="T48" fmla="*/ 16 w 1414"/>
                  <a:gd name="T49" fmla="*/ 970 h 976"/>
                  <a:gd name="T50" fmla="*/ 22 w 1414"/>
                  <a:gd name="T51" fmla="*/ 972 h 976"/>
                  <a:gd name="T52" fmla="*/ 28 w 1414"/>
                  <a:gd name="T53" fmla="*/ 974 h 976"/>
                  <a:gd name="T54" fmla="*/ 36 w 1414"/>
                  <a:gd name="T55" fmla="*/ 976 h 976"/>
                  <a:gd name="T56" fmla="*/ 1378 w 1414"/>
                  <a:gd name="T57" fmla="*/ 976 h 976"/>
                  <a:gd name="T58" fmla="*/ 1378 w 1414"/>
                  <a:gd name="T59" fmla="*/ 976 h 976"/>
                  <a:gd name="T60" fmla="*/ 1386 w 1414"/>
                  <a:gd name="T61" fmla="*/ 974 h 976"/>
                  <a:gd name="T62" fmla="*/ 1392 w 1414"/>
                  <a:gd name="T63" fmla="*/ 972 h 976"/>
                  <a:gd name="T64" fmla="*/ 1398 w 1414"/>
                  <a:gd name="T65" fmla="*/ 970 h 976"/>
                  <a:gd name="T66" fmla="*/ 1404 w 1414"/>
                  <a:gd name="T67" fmla="*/ 966 h 976"/>
                  <a:gd name="T68" fmla="*/ 1408 w 1414"/>
                  <a:gd name="T69" fmla="*/ 960 h 976"/>
                  <a:gd name="T70" fmla="*/ 1412 w 1414"/>
                  <a:gd name="T71" fmla="*/ 954 h 976"/>
                  <a:gd name="T72" fmla="*/ 1414 w 1414"/>
                  <a:gd name="T73" fmla="*/ 948 h 976"/>
                  <a:gd name="T74" fmla="*/ 1414 w 1414"/>
                  <a:gd name="T75" fmla="*/ 940 h 976"/>
                  <a:gd name="T76" fmla="*/ 1414 w 1414"/>
                  <a:gd name="T77" fmla="*/ 32 h 976"/>
                  <a:gd name="T78" fmla="*/ 1358 w 1414"/>
                  <a:gd name="T79" fmla="*/ 806 h 976"/>
                  <a:gd name="T80" fmla="*/ 56 w 1414"/>
                  <a:gd name="T81" fmla="*/ 806 h 976"/>
                  <a:gd name="T82" fmla="*/ 56 w 1414"/>
                  <a:gd name="T83" fmla="*/ 56 h 976"/>
                  <a:gd name="T84" fmla="*/ 1358 w 1414"/>
                  <a:gd name="T85" fmla="*/ 56 h 976"/>
                  <a:gd name="T86" fmla="*/ 1358 w 1414"/>
                  <a:gd name="T87" fmla="*/ 806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4" h="976">
                    <a:moveTo>
                      <a:pt x="1414" y="32"/>
                    </a:moveTo>
                    <a:lnTo>
                      <a:pt x="1414" y="32"/>
                    </a:lnTo>
                    <a:lnTo>
                      <a:pt x="1412" y="26"/>
                    </a:lnTo>
                    <a:lnTo>
                      <a:pt x="1410" y="20"/>
                    </a:lnTo>
                    <a:lnTo>
                      <a:pt x="1402" y="10"/>
                    </a:lnTo>
                    <a:lnTo>
                      <a:pt x="1398" y="6"/>
                    </a:lnTo>
                    <a:lnTo>
                      <a:pt x="1392" y="2"/>
                    </a:lnTo>
                    <a:lnTo>
                      <a:pt x="1386" y="0"/>
                    </a:lnTo>
                    <a:lnTo>
                      <a:pt x="1378" y="0"/>
                    </a:lnTo>
                    <a:lnTo>
                      <a:pt x="36" y="0"/>
                    </a:lnTo>
                    <a:lnTo>
                      <a:pt x="36" y="0"/>
                    </a:lnTo>
                    <a:lnTo>
                      <a:pt x="28" y="0"/>
                    </a:lnTo>
                    <a:lnTo>
                      <a:pt x="22" y="2"/>
                    </a:lnTo>
                    <a:lnTo>
                      <a:pt x="16" y="6"/>
                    </a:lnTo>
                    <a:lnTo>
                      <a:pt x="12" y="10"/>
                    </a:lnTo>
                    <a:lnTo>
                      <a:pt x="4" y="20"/>
                    </a:lnTo>
                    <a:lnTo>
                      <a:pt x="2" y="26"/>
                    </a:lnTo>
                    <a:lnTo>
                      <a:pt x="0" y="32"/>
                    </a:lnTo>
                    <a:lnTo>
                      <a:pt x="0" y="940"/>
                    </a:lnTo>
                    <a:lnTo>
                      <a:pt x="0" y="940"/>
                    </a:lnTo>
                    <a:lnTo>
                      <a:pt x="0" y="948"/>
                    </a:lnTo>
                    <a:lnTo>
                      <a:pt x="2" y="954"/>
                    </a:lnTo>
                    <a:lnTo>
                      <a:pt x="6" y="960"/>
                    </a:lnTo>
                    <a:lnTo>
                      <a:pt x="10" y="966"/>
                    </a:lnTo>
                    <a:lnTo>
                      <a:pt x="16" y="970"/>
                    </a:lnTo>
                    <a:lnTo>
                      <a:pt x="22" y="972"/>
                    </a:lnTo>
                    <a:lnTo>
                      <a:pt x="28" y="974"/>
                    </a:lnTo>
                    <a:lnTo>
                      <a:pt x="36" y="976"/>
                    </a:lnTo>
                    <a:lnTo>
                      <a:pt x="1378" y="976"/>
                    </a:lnTo>
                    <a:lnTo>
                      <a:pt x="1378" y="976"/>
                    </a:lnTo>
                    <a:lnTo>
                      <a:pt x="1386" y="974"/>
                    </a:lnTo>
                    <a:lnTo>
                      <a:pt x="1392" y="972"/>
                    </a:lnTo>
                    <a:lnTo>
                      <a:pt x="1398" y="970"/>
                    </a:lnTo>
                    <a:lnTo>
                      <a:pt x="1404" y="966"/>
                    </a:lnTo>
                    <a:lnTo>
                      <a:pt x="1408" y="960"/>
                    </a:lnTo>
                    <a:lnTo>
                      <a:pt x="1412" y="954"/>
                    </a:lnTo>
                    <a:lnTo>
                      <a:pt x="1414" y="948"/>
                    </a:lnTo>
                    <a:lnTo>
                      <a:pt x="1414" y="940"/>
                    </a:lnTo>
                    <a:lnTo>
                      <a:pt x="1414" y="32"/>
                    </a:lnTo>
                    <a:close/>
                    <a:moveTo>
                      <a:pt x="1358" y="806"/>
                    </a:moveTo>
                    <a:lnTo>
                      <a:pt x="56" y="806"/>
                    </a:lnTo>
                    <a:lnTo>
                      <a:pt x="56" y="56"/>
                    </a:lnTo>
                    <a:lnTo>
                      <a:pt x="1358" y="56"/>
                    </a:lnTo>
                    <a:lnTo>
                      <a:pt x="1358" y="806"/>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 name="Freeform 19"/>
              <p:cNvSpPr>
                <a:spLocks/>
              </p:cNvSpPr>
              <p:nvPr/>
            </p:nvSpPr>
            <p:spPr bwMode="auto">
              <a:xfrm>
                <a:off x="6859892" y="2186378"/>
                <a:ext cx="618880" cy="203682"/>
              </a:xfrm>
              <a:custGeom>
                <a:avLst/>
                <a:gdLst>
                  <a:gd name="T0" fmla="*/ 464 w 474"/>
                  <a:gd name="T1" fmla="*/ 128 h 156"/>
                  <a:gd name="T2" fmla="*/ 464 w 474"/>
                  <a:gd name="T3" fmla="*/ 128 h 156"/>
                  <a:gd name="T4" fmla="*/ 444 w 474"/>
                  <a:gd name="T5" fmla="*/ 120 h 156"/>
                  <a:gd name="T6" fmla="*/ 428 w 474"/>
                  <a:gd name="T7" fmla="*/ 112 h 156"/>
                  <a:gd name="T8" fmla="*/ 416 w 474"/>
                  <a:gd name="T9" fmla="*/ 100 h 156"/>
                  <a:gd name="T10" fmla="*/ 406 w 474"/>
                  <a:gd name="T11" fmla="*/ 86 h 156"/>
                  <a:gd name="T12" fmla="*/ 400 w 474"/>
                  <a:gd name="T13" fmla="*/ 70 h 156"/>
                  <a:gd name="T14" fmla="*/ 396 w 474"/>
                  <a:gd name="T15" fmla="*/ 54 h 156"/>
                  <a:gd name="T16" fmla="*/ 394 w 474"/>
                  <a:gd name="T17" fmla="*/ 34 h 156"/>
                  <a:gd name="T18" fmla="*/ 392 w 474"/>
                  <a:gd name="T19" fmla="*/ 14 h 156"/>
                  <a:gd name="T20" fmla="*/ 392 w 474"/>
                  <a:gd name="T21" fmla="*/ 0 h 156"/>
                  <a:gd name="T22" fmla="*/ 236 w 474"/>
                  <a:gd name="T23" fmla="*/ 0 h 156"/>
                  <a:gd name="T24" fmla="*/ 82 w 474"/>
                  <a:gd name="T25" fmla="*/ 0 h 156"/>
                  <a:gd name="T26" fmla="*/ 82 w 474"/>
                  <a:gd name="T27" fmla="*/ 14 h 156"/>
                  <a:gd name="T28" fmla="*/ 82 w 474"/>
                  <a:gd name="T29" fmla="*/ 14 h 156"/>
                  <a:gd name="T30" fmla="*/ 80 w 474"/>
                  <a:gd name="T31" fmla="*/ 34 h 156"/>
                  <a:gd name="T32" fmla="*/ 78 w 474"/>
                  <a:gd name="T33" fmla="*/ 54 h 156"/>
                  <a:gd name="T34" fmla="*/ 74 w 474"/>
                  <a:gd name="T35" fmla="*/ 70 h 156"/>
                  <a:gd name="T36" fmla="*/ 68 w 474"/>
                  <a:gd name="T37" fmla="*/ 86 h 156"/>
                  <a:gd name="T38" fmla="*/ 58 w 474"/>
                  <a:gd name="T39" fmla="*/ 100 h 156"/>
                  <a:gd name="T40" fmla="*/ 46 w 474"/>
                  <a:gd name="T41" fmla="*/ 112 h 156"/>
                  <a:gd name="T42" fmla="*/ 30 w 474"/>
                  <a:gd name="T43" fmla="*/ 120 h 156"/>
                  <a:gd name="T44" fmla="*/ 10 w 474"/>
                  <a:gd name="T45" fmla="*/ 128 h 156"/>
                  <a:gd name="T46" fmla="*/ 10 w 474"/>
                  <a:gd name="T47" fmla="*/ 128 h 156"/>
                  <a:gd name="T48" fmla="*/ 6 w 474"/>
                  <a:gd name="T49" fmla="*/ 130 h 156"/>
                  <a:gd name="T50" fmla="*/ 2 w 474"/>
                  <a:gd name="T51" fmla="*/ 132 h 156"/>
                  <a:gd name="T52" fmla="*/ 0 w 474"/>
                  <a:gd name="T53" fmla="*/ 138 h 156"/>
                  <a:gd name="T54" fmla="*/ 0 w 474"/>
                  <a:gd name="T55" fmla="*/ 142 h 156"/>
                  <a:gd name="T56" fmla="*/ 0 w 474"/>
                  <a:gd name="T57" fmla="*/ 148 h 156"/>
                  <a:gd name="T58" fmla="*/ 2 w 474"/>
                  <a:gd name="T59" fmla="*/ 152 h 156"/>
                  <a:gd name="T60" fmla="*/ 6 w 474"/>
                  <a:gd name="T61" fmla="*/ 154 h 156"/>
                  <a:gd name="T62" fmla="*/ 10 w 474"/>
                  <a:gd name="T63" fmla="*/ 156 h 156"/>
                  <a:gd name="T64" fmla="*/ 236 w 474"/>
                  <a:gd name="T65" fmla="*/ 156 h 156"/>
                  <a:gd name="T66" fmla="*/ 464 w 474"/>
                  <a:gd name="T67" fmla="*/ 156 h 156"/>
                  <a:gd name="T68" fmla="*/ 464 w 474"/>
                  <a:gd name="T69" fmla="*/ 156 h 156"/>
                  <a:gd name="T70" fmla="*/ 468 w 474"/>
                  <a:gd name="T71" fmla="*/ 154 h 156"/>
                  <a:gd name="T72" fmla="*/ 472 w 474"/>
                  <a:gd name="T73" fmla="*/ 152 h 156"/>
                  <a:gd name="T74" fmla="*/ 474 w 474"/>
                  <a:gd name="T75" fmla="*/ 148 h 156"/>
                  <a:gd name="T76" fmla="*/ 474 w 474"/>
                  <a:gd name="T77" fmla="*/ 142 h 156"/>
                  <a:gd name="T78" fmla="*/ 472 w 474"/>
                  <a:gd name="T79" fmla="*/ 138 h 156"/>
                  <a:gd name="T80" fmla="*/ 470 w 474"/>
                  <a:gd name="T81" fmla="*/ 132 h 156"/>
                  <a:gd name="T82" fmla="*/ 468 w 474"/>
                  <a:gd name="T83" fmla="*/ 130 h 156"/>
                  <a:gd name="T84" fmla="*/ 464 w 474"/>
                  <a:gd name="T85" fmla="*/ 128 h 156"/>
                  <a:gd name="T86" fmla="*/ 464 w 474"/>
                  <a:gd name="T87" fmla="*/ 12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4" h="156">
                    <a:moveTo>
                      <a:pt x="464" y="128"/>
                    </a:moveTo>
                    <a:lnTo>
                      <a:pt x="464" y="128"/>
                    </a:lnTo>
                    <a:lnTo>
                      <a:pt x="444" y="120"/>
                    </a:lnTo>
                    <a:lnTo>
                      <a:pt x="428" y="112"/>
                    </a:lnTo>
                    <a:lnTo>
                      <a:pt x="416" y="100"/>
                    </a:lnTo>
                    <a:lnTo>
                      <a:pt x="406" y="86"/>
                    </a:lnTo>
                    <a:lnTo>
                      <a:pt x="400" y="70"/>
                    </a:lnTo>
                    <a:lnTo>
                      <a:pt x="396" y="54"/>
                    </a:lnTo>
                    <a:lnTo>
                      <a:pt x="394" y="34"/>
                    </a:lnTo>
                    <a:lnTo>
                      <a:pt x="392" y="14"/>
                    </a:lnTo>
                    <a:lnTo>
                      <a:pt x="392" y="0"/>
                    </a:lnTo>
                    <a:lnTo>
                      <a:pt x="236" y="0"/>
                    </a:lnTo>
                    <a:lnTo>
                      <a:pt x="82" y="0"/>
                    </a:lnTo>
                    <a:lnTo>
                      <a:pt x="82" y="14"/>
                    </a:lnTo>
                    <a:lnTo>
                      <a:pt x="82" y="14"/>
                    </a:lnTo>
                    <a:lnTo>
                      <a:pt x="80" y="34"/>
                    </a:lnTo>
                    <a:lnTo>
                      <a:pt x="78" y="54"/>
                    </a:lnTo>
                    <a:lnTo>
                      <a:pt x="74" y="70"/>
                    </a:lnTo>
                    <a:lnTo>
                      <a:pt x="68" y="86"/>
                    </a:lnTo>
                    <a:lnTo>
                      <a:pt x="58" y="100"/>
                    </a:lnTo>
                    <a:lnTo>
                      <a:pt x="46" y="112"/>
                    </a:lnTo>
                    <a:lnTo>
                      <a:pt x="30" y="120"/>
                    </a:lnTo>
                    <a:lnTo>
                      <a:pt x="10" y="128"/>
                    </a:lnTo>
                    <a:lnTo>
                      <a:pt x="10" y="128"/>
                    </a:lnTo>
                    <a:lnTo>
                      <a:pt x="6" y="130"/>
                    </a:lnTo>
                    <a:lnTo>
                      <a:pt x="2" y="132"/>
                    </a:lnTo>
                    <a:lnTo>
                      <a:pt x="0" y="138"/>
                    </a:lnTo>
                    <a:lnTo>
                      <a:pt x="0" y="142"/>
                    </a:lnTo>
                    <a:lnTo>
                      <a:pt x="0" y="148"/>
                    </a:lnTo>
                    <a:lnTo>
                      <a:pt x="2" y="152"/>
                    </a:lnTo>
                    <a:lnTo>
                      <a:pt x="6" y="154"/>
                    </a:lnTo>
                    <a:lnTo>
                      <a:pt x="10" y="156"/>
                    </a:lnTo>
                    <a:lnTo>
                      <a:pt x="236" y="156"/>
                    </a:lnTo>
                    <a:lnTo>
                      <a:pt x="464" y="156"/>
                    </a:lnTo>
                    <a:lnTo>
                      <a:pt x="464" y="156"/>
                    </a:lnTo>
                    <a:lnTo>
                      <a:pt x="468" y="154"/>
                    </a:lnTo>
                    <a:lnTo>
                      <a:pt x="472" y="152"/>
                    </a:lnTo>
                    <a:lnTo>
                      <a:pt x="474" y="148"/>
                    </a:lnTo>
                    <a:lnTo>
                      <a:pt x="474" y="142"/>
                    </a:lnTo>
                    <a:lnTo>
                      <a:pt x="472" y="138"/>
                    </a:lnTo>
                    <a:lnTo>
                      <a:pt x="470" y="132"/>
                    </a:lnTo>
                    <a:lnTo>
                      <a:pt x="468" y="130"/>
                    </a:lnTo>
                    <a:lnTo>
                      <a:pt x="464" y="128"/>
                    </a:lnTo>
                    <a:lnTo>
                      <a:pt x="464" y="128"/>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grpSp>
        <p:pic>
          <p:nvPicPr>
            <p:cNvPr id="4" name="图片 4"/>
            <p:cNvPicPr>
              <a:picLocks noChangeAspect="1"/>
            </p:cNvPicPr>
            <p:nvPr/>
          </p:nvPicPr>
          <p:blipFill rotWithShape="1">
            <a:blip r:embed="rId2" cstate="print">
              <a:extLst>
                <a:ext uri="{28A0092B-C50C-407E-A947-70E740481C1C}">
                  <a14:useLocalDpi xmlns:a14="http://schemas.microsoft.com/office/drawing/2010/main" val="0"/>
                </a:ext>
              </a:extLst>
            </a:blip>
            <a:srcRect l="1541" r="2983"/>
            <a:stretch/>
          </p:blipFill>
          <p:spPr>
            <a:xfrm>
              <a:off x="1159201" y="1135444"/>
              <a:ext cx="3303514" cy="1937249"/>
            </a:xfrm>
            <a:prstGeom prst="rect">
              <a:avLst/>
            </a:prstGeom>
            <a:solidFill>
              <a:schemeClr val="tx2">
                <a:lumMod val="60000"/>
                <a:lumOff val="40000"/>
              </a:schemeClr>
            </a:solidFill>
          </p:spPr>
        </p:pic>
      </p:grpSp>
      <p:sp>
        <p:nvSpPr>
          <p:cNvPr id="7" name="矩形 6"/>
          <p:cNvSpPr/>
          <p:nvPr/>
        </p:nvSpPr>
        <p:spPr>
          <a:xfrm>
            <a:off x="4504692" y="1586638"/>
            <a:ext cx="2317520" cy="2114316"/>
          </a:xfrm>
          <a:prstGeom prst="rect">
            <a:avLst/>
          </a:prstGeom>
          <a:solidFill>
            <a:schemeClr val="bg1"/>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Freeform 19"/>
          <p:cNvSpPr>
            <a:spLocks noEditPoints="1"/>
          </p:cNvSpPr>
          <p:nvPr/>
        </p:nvSpPr>
        <p:spPr bwMode="auto">
          <a:xfrm>
            <a:off x="5476540" y="3025525"/>
            <a:ext cx="2551843" cy="2869294"/>
          </a:xfrm>
          <a:custGeom>
            <a:avLst/>
            <a:gdLst/>
            <a:ahLst/>
            <a:cxnLst>
              <a:cxn ang="0">
                <a:pos x="20" y="0"/>
              </a:cxn>
              <a:cxn ang="0">
                <a:pos x="12" y="0"/>
              </a:cxn>
              <a:cxn ang="0">
                <a:pos x="0" y="12"/>
              </a:cxn>
              <a:cxn ang="0">
                <a:pos x="0" y="482"/>
              </a:cxn>
              <a:cxn ang="0">
                <a:pos x="0" y="490"/>
              </a:cxn>
              <a:cxn ang="0">
                <a:pos x="12" y="500"/>
              </a:cxn>
              <a:cxn ang="0">
                <a:pos x="330" y="502"/>
              </a:cxn>
              <a:cxn ang="0">
                <a:pos x="338" y="500"/>
              </a:cxn>
              <a:cxn ang="0">
                <a:pos x="348" y="490"/>
              </a:cxn>
              <a:cxn ang="0">
                <a:pos x="350" y="20"/>
              </a:cxn>
              <a:cxn ang="0">
                <a:pos x="348" y="12"/>
              </a:cxn>
              <a:cxn ang="0">
                <a:pos x="338" y="0"/>
              </a:cxn>
              <a:cxn ang="0">
                <a:pos x="330" y="0"/>
              </a:cxn>
              <a:cxn ang="0">
                <a:pos x="174" y="18"/>
              </a:cxn>
              <a:cxn ang="0">
                <a:pos x="178" y="22"/>
              </a:cxn>
              <a:cxn ang="0">
                <a:pos x="178" y="24"/>
              </a:cxn>
              <a:cxn ang="0">
                <a:pos x="174" y="26"/>
              </a:cxn>
              <a:cxn ang="0">
                <a:pos x="172" y="22"/>
              </a:cxn>
              <a:cxn ang="0">
                <a:pos x="172" y="20"/>
              </a:cxn>
              <a:cxn ang="0">
                <a:pos x="174" y="18"/>
              </a:cxn>
              <a:cxn ang="0">
                <a:pos x="174" y="494"/>
              </a:cxn>
              <a:cxn ang="0">
                <a:pos x="166" y="490"/>
              </a:cxn>
              <a:cxn ang="0">
                <a:pos x="162" y="482"/>
              </a:cxn>
              <a:cxn ang="0">
                <a:pos x="164" y="476"/>
              </a:cxn>
              <a:cxn ang="0">
                <a:pos x="170" y="470"/>
              </a:cxn>
              <a:cxn ang="0">
                <a:pos x="174" y="470"/>
              </a:cxn>
              <a:cxn ang="0">
                <a:pos x="184" y="474"/>
              </a:cxn>
              <a:cxn ang="0">
                <a:pos x="186" y="482"/>
              </a:cxn>
              <a:cxn ang="0">
                <a:pos x="186" y="486"/>
              </a:cxn>
              <a:cxn ang="0">
                <a:pos x="180" y="492"/>
              </a:cxn>
              <a:cxn ang="0">
                <a:pos x="174" y="494"/>
              </a:cxn>
              <a:cxn ang="0">
                <a:pos x="18" y="460"/>
              </a:cxn>
              <a:cxn ang="0">
                <a:pos x="332" y="42"/>
              </a:cxn>
            </a:cxnLst>
            <a:rect l="0" t="0" r="r" b="b"/>
            <a:pathLst>
              <a:path w="350" h="502">
                <a:moveTo>
                  <a:pt x="330" y="0"/>
                </a:moveTo>
                <a:lnTo>
                  <a:pt x="20" y="0"/>
                </a:lnTo>
                <a:lnTo>
                  <a:pt x="20" y="0"/>
                </a:lnTo>
                <a:lnTo>
                  <a:pt x="12" y="0"/>
                </a:lnTo>
                <a:lnTo>
                  <a:pt x="6" y="6"/>
                </a:lnTo>
                <a:lnTo>
                  <a:pt x="0" y="12"/>
                </a:lnTo>
                <a:lnTo>
                  <a:pt x="0" y="20"/>
                </a:lnTo>
                <a:lnTo>
                  <a:pt x="0" y="482"/>
                </a:lnTo>
                <a:lnTo>
                  <a:pt x="0" y="482"/>
                </a:lnTo>
                <a:lnTo>
                  <a:pt x="0" y="490"/>
                </a:lnTo>
                <a:lnTo>
                  <a:pt x="6" y="496"/>
                </a:lnTo>
                <a:lnTo>
                  <a:pt x="12" y="500"/>
                </a:lnTo>
                <a:lnTo>
                  <a:pt x="20" y="502"/>
                </a:lnTo>
                <a:lnTo>
                  <a:pt x="330" y="502"/>
                </a:lnTo>
                <a:lnTo>
                  <a:pt x="330" y="502"/>
                </a:lnTo>
                <a:lnTo>
                  <a:pt x="338" y="500"/>
                </a:lnTo>
                <a:lnTo>
                  <a:pt x="344" y="496"/>
                </a:lnTo>
                <a:lnTo>
                  <a:pt x="348" y="490"/>
                </a:lnTo>
                <a:lnTo>
                  <a:pt x="350" y="482"/>
                </a:lnTo>
                <a:lnTo>
                  <a:pt x="350" y="20"/>
                </a:lnTo>
                <a:lnTo>
                  <a:pt x="350" y="20"/>
                </a:lnTo>
                <a:lnTo>
                  <a:pt x="348" y="12"/>
                </a:lnTo>
                <a:lnTo>
                  <a:pt x="344" y="6"/>
                </a:lnTo>
                <a:lnTo>
                  <a:pt x="338" y="0"/>
                </a:lnTo>
                <a:lnTo>
                  <a:pt x="330" y="0"/>
                </a:lnTo>
                <a:lnTo>
                  <a:pt x="330" y="0"/>
                </a:lnTo>
                <a:close/>
                <a:moveTo>
                  <a:pt x="174" y="18"/>
                </a:moveTo>
                <a:lnTo>
                  <a:pt x="174" y="18"/>
                </a:lnTo>
                <a:lnTo>
                  <a:pt x="178" y="20"/>
                </a:lnTo>
                <a:lnTo>
                  <a:pt x="178" y="22"/>
                </a:lnTo>
                <a:lnTo>
                  <a:pt x="178" y="22"/>
                </a:lnTo>
                <a:lnTo>
                  <a:pt x="178" y="24"/>
                </a:lnTo>
                <a:lnTo>
                  <a:pt x="174" y="26"/>
                </a:lnTo>
                <a:lnTo>
                  <a:pt x="174" y="26"/>
                </a:lnTo>
                <a:lnTo>
                  <a:pt x="172" y="24"/>
                </a:lnTo>
                <a:lnTo>
                  <a:pt x="172" y="22"/>
                </a:lnTo>
                <a:lnTo>
                  <a:pt x="172" y="22"/>
                </a:lnTo>
                <a:lnTo>
                  <a:pt x="172" y="20"/>
                </a:lnTo>
                <a:lnTo>
                  <a:pt x="174" y="18"/>
                </a:lnTo>
                <a:lnTo>
                  <a:pt x="174" y="18"/>
                </a:lnTo>
                <a:close/>
                <a:moveTo>
                  <a:pt x="174" y="494"/>
                </a:moveTo>
                <a:lnTo>
                  <a:pt x="174" y="494"/>
                </a:lnTo>
                <a:lnTo>
                  <a:pt x="170" y="492"/>
                </a:lnTo>
                <a:lnTo>
                  <a:pt x="166" y="490"/>
                </a:lnTo>
                <a:lnTo>
                  <a:pt x="164" y="486"/>
                </a:lnTo>
                <a:lnTo>
                  <a:pt x="162" y="482"/>
                </a:lnTo>
                <a:lnTo>
                  <a:pt x="162" y="482"/>
                </a:lnTo>
                <a:lnTo>
                  <a:pt x="164" y="476"/>
                </a:lnTo>
                <a:lnTo>
                  <a:pt x="166" y="474"/>
                </a:lnTo>
                <a:lnTo>
                  <a:pt x="170" y="470"/>
                </a:lnTo>
                <a:lnTo>
                  <a:pt x="174" y="470"/>
                </a:lnTo>
                <a:lnTo>
                  <a:pt x="174" y="470"/>
                </a:lnTo>
                <a:lnTo>
                  <a:pt x="180" y="470"/>
                </a:lnTo>
                <a:lnTo>
                  <a:pt x="184" y="474"/>
                </a:lnTo>
                <a:lnTo>
                  <a:pt x="186" y="476"/>
                </a:lnTo>
                <a:lnTo>
                  <a:pt x="186" y="482"/>
                </a:lnTo>
                <a:lnTo>
                  <a:pt x="186" y="482"/>
                </a:lnTo>
                <a:lnTo>
                  <a:pt x="186" y="486"/>
                </a:lnTo>
                <a:lnTo>
                  <a:pt x="184" y="490"/>
                </a:lnTo>
                <a:lnTo>
                  <a:pt x="180" y="492"/>
                </a:lnTo>
                <a:lnTo>
                  <a:pt x="174" y="494"/>
                </a:lnTo>
                <a:lnTo>
                  <a:pt x="174" y="494"/>
                </a:lnTo>
                <a:close/>
                <a:moveTo>
                  <a:pt x="332" y="460"/>
                </a:moveTo>
                <a:lnTo>
                  <a:pt x="18" y="460"/>
                </a:lnTo>
                <a:lnTo>
                  <a:pt x="18" y="42"/>
                </a:lnTo>
                <a:lnTo>
                  <a:pt x="332" y="42"/>
                </a:lnTo>
                <a:lnTo>
                  <a:pt x="332" y="460"/>
                </a:lnTo>
                <a:close/>
              </a:path>
            </a:pathLst>
          </a:custGeom>
          <a:solidFill>
            <a:schemeClr val="tx1">
              <a:lumMod val="75000"/>
              <a:lumOff val="2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矩形 8"/>
          <p:cNvSpPr/>
          <p:nvPr/>
        </p:nvSpPr>
        <p:spPr>
          <a:xfrm>
            <a:off x="5609264" y="3289254"/>
            <a:ext cx="1758572" cy="1793847"/>
          </a:xfrm>
          <a:prstGeom prst="rect">
            <a:avLst/>
          </a:prstGeom>
          <a:solidFill>
            <a:schemeClr val="accent2">
              <a:lumMod val="20000"/>
              <a:lumOff val="8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10" name="矩形 9"/>
          <p:cNvSpPr/>
          <p:nvPr/>
        </p:nvSpPr>
        <p:spPr>
          <a:xfrm>
            <a:off x="5622514" y="5038512"/>
            <a:ext cx="1758572" cy="517624"/>
          </a:xfrm>
          <a:prstGeom prst="rect">
            <a:avLst/>
          </a:prstGeom>
          <a:solidFill>
            <a:schemeClr val="bg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11" name="文本框 8"/>
          <p:cNvSpPr txBox="1"/>
          <p:nvPr/>
        </p:nvSpPr>
        <p:spPr>
          <a:xfrm>
            <a:off x="5643400" y="3401347"/>
            <a:ext cx="1959821" cy="1569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zh-TW" sz="2400" b="1" dirty="0">
                <a:latin typeface="華康粗黑體外字集" panose="020B0709000000000000" pitchFamily="49" charset="-120"/>
                <a:ea typeface="華康粗黑體外字集" panose="020B0709000000000000" pitchFamily="49" charset="-120"/>
                <a:hlinkClick r:id="rId3" action="ppaction://hlinkfile"/>
              </a:rPr>
              <a:t>協助偏鄉地區學校發展課程與教學計畫</a:t>
            </a:r>
            <a:endParaRPr lang="zh-CN" altLang="en-US" sz="2400" b="1" dirty="0">
              <a:solidFill>
                <a:schemeClr val="tx1">
                  <a:lumMod val="75000"/>
                  <a:lumOff val="25000"/>
                </a:schemeClr>
              </a:solidFill>
              <a:latin typeface="華康粗黑體外字集" panose="020B0709000000000000" pitchFamily="49" charset="-120"/>
              <a:ea typeface="華康粗黑體外字集" panose="020B0709000000000000" pitchFamily="49" charset="-120"/>
            </a:endParaRPr>
          </a:p>
        </p:txBody>
      </p:sp>
      <p:grpSp>
        <p:nvGrpSpPr>
          <p:cNvPr id="12" name="组 3"/>
          <p:cNvGrpSpPr/>
          <p:nvPr/>
        </p:nvGrpSpPr>
        <p:grpSpPr>
          <a:xfrm>
            <a:off x="5108417" y="1950334"/>
            <a:ext cx="1233317" cy="1183497"/>
            <a:chOff x="1140890" y="1580137"/>
            <a:chExt cx="2007124" cy="2007124"/>
          </a:xfrm>
        </p:grpSpPr>
        <p:sp>
          <p:nvSpPr>
            <p:cNvPr id="13" name="椭圆 9"/>
            <p:cNvSpPr/>
            <p:nvPr/>
          </p:nvSpPr>
          <p:spPr>
            <a:xfrm>
              <a:off x="1140890" y="1580137"/>
              <a:ext cx="2007124" cy="2007124"/>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TW" altLang="en-US" sz="4400" b="1" dirty="0" smtClean="0">
                  <a:solidFill>
                    <a:schemeClr val="bg1"/>
                  </a:solidFill>
                  <a:latin typeface="華康粗圓體(P)" panose="020F0700000000000000" pitchFamily="34" charset="-120"/>
                  <a:ea typeface="華康粗圓體(P)" panose="020F0700000000000000" pitchFamily="34" charset="-120"/>
                </a:rPr>
                <a:t>三</a:t>
              </a:r>
              <a:endParaRPr kumimoji="1" lang="zh-CN" altLang="en-US" sz="4400" b="1" dirty="0">
                <a:solidFill>
                  <a:schemeClr val="bg1"/>
                </a:solidFill>
                <a:latin typeface="華康粗圓體(P)" panose="020F0700000000000000" pitchFamily="34" charset="-120"/>
                <a:ea typeface="華康粗圓體(P)" panose="020F0700000000000000" pitchFamily="34" charset="-120"/>
              </a:endParaRPr>
            </a:p>
          </p:txBody>
        </p:sp>
        <p:sp>
          <p:nvSpPr>
            <p:cNvPr id="14" name="椭圆 28"/>
            <p:cNvSpPr/>
            <p:nvPr/>
          </p:nvSpPr>
          <p:spPr>
            <a:xfrm>
              <a:off x="1219062" y="1658309"/>
              <a:ext cx="1850780" cy="1850780"/>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800" b="1" dirty="0">
                <a:solidFill>
                  <a:schemeClr val="bg1"/>
                </a:solidFill>
              </a:endParaRPr>
            </a:p>
          </p:txBody>
        </p:sp>
      </p:grpSp>
      <p:sp>
        <p:nvSpPr>
          <p:cNvPr id="17" name="Freeform 19"/>
          <p:cNvSpPr>
            <a:spLocks noEditPoints="1"/>
          </p:cNvSpPr>
          <p:nvPr/>
        </p:nvSpPr>
        <p:spPr bwMode="auto">
          <a:xfrm>
            <a:off x="5519397" y="3085151"/>
            <a:ext cx="2406926" cy="2810103"/>
          </a:xfrm>
          <a:custGeom>
            <a:avLst/>
            <a:gdLst/>
            <a:ahLst/>
            <a:cxnLst>
              <a:cxn ang="0">
                <a:pos x="20" y="0"/>
              </a:cxn>
              <a:cxn ang="0">
                <a:pos x="12" y="0"/>
              </a:cxn>
              <a:cxn ang="0">
                <a:pos x="0" y="12"/>
              </a:cxn>
              <a:cxn ang="0">
                <a:pos x="0" y="482"/>
              </a:cxn>
              <a:cxn ang="0">
                <a:pos x="0" y="490"/>
              </a:cxn>
              <a:cxn ang="0">
                <a:pos x="12" y="500"/>
              </a:cxn>
              <a:cxn ang="0">
                <a:pos x="330" y="502"/>
              </a:cxn>
              <a:cxn ang="0">
                <a:pos x="338" y="500"/>
              </a:cxn>
              <a:cxn ang="0">
                <a:pos x="348" y="490"/>
              </a:cxn>
              <a:cxn ang="0">
                <a:pos x="350" y="20"/>
              </a:cxn>
              <a:cxn ang="0">
                <a:pos x="348" y="12"/>
              </a:cxn>
              <a:cxn ang="0">
                <a:pos x="338" y="0"/>
              </a:cxn>
              <a:cxn ang="0">
                <a:pos x="330" y="0"/>
              </a:cxn>
              <a:cxn ang="0">
                <a:pos x="174" y="18"/>
              </a:cxn>
              <a:cxn ang="0">
                <a:pos x="178" y="22"/>
              </a:cxn>
              <a:cxn ang="0">
                <a:pos x="178" y="24"/>
              </a:cxn>
              <a:cxn ang="0">
                <a:pos x="174" y="26"/>
              </a:cxn>
              <a:cxn ang="0">
                <a:pos x="172" y="22"/>
              </a:cxn>
              <a:cxn ang="0">
                <a:pos x="172" y="20"/>
              </a:cxn>
              <a:cxn ang="0">
                <a:pos x="174" y="18"/>
              </a:cxn>
              <a:cxn ang="0">
                <a:pos x="174" y="494"/>
              </a:cxn>
              <a:cxn ang="0">
                <a:pos x="166" y="490"/>
              </a:cxn>
              <a:cxn ang="0">
                <a:pos x="162" y="482"/>
              </a:cxn>
              <a:cxn ang="0">
                <a:pos x="164" y="476"/>
              </a:cxn>
              <a:cxn ang="0">
                <a:pos x="170" y="470"/>
              </a:cxn>
              <a:cxn ang="0">
                <a:pos x="174" y="470"/>
              </a:cxn>
              <a:cxn ang="0">
                <a:pos x="184" y="474"/>
              </a:cxn>
              <a:cxn ang="0">
                <a:pos x="186" y="482"/>
              </a:cxn>
              <a:cxn ang="0">
                <a:pos x="186" y="486"/>
              </a:cxn>
              <a:cxn ang="0">
                <a:pos x="180" y="492"/>
              </a:cxn>
              <a:cxn ang="0">
                <a:pos x="174" y="494"/>
              </a:cxn>
              <a:cxn ang="0">
                <a:pos x="18" y="460"/>
              </a:cxn>
              <a:cxn ang="0">
                <a:pos x="332" y="42"/>
              </a:cxn>
            </a:cxnLst>
            <a:rect l="0" t="0" r="r" b="b"/>
            <a:pathLst>
              <a:path w="350" h="502">
                <a:moveTo>
                  <a:pt x="330" y="0"/>
                </a:moveTo>
                <a:lnTo>
                  <a:pt x="20" y="0"/>
                </a:lnTo>
                <a:lnTo>
                  <a:pt x="20" y="0"/>
                </a:lnTo>
                <a:lnTo>
                  <a:pt x="12" y="0"/>
                </a:lnTo>
                <a:lnTo>
                  <a:pt x="6" y="6"/>
                </a:lnTo>
                <a:lnTo>
                  <a:pt x="0" y="12"/>
                </a:lnTo>
                <a:lnTo>
                  <a:pt x="0" y="20"/>
                </a:lnTo>
                <a:lnTo>
                  <a:pt x="0" y="482"/>
                </a:lnTo>
                <a:lnTo>
                  <a:pt x="0" y="482"/>
                </a:lnTo>
                <a:lnTo>
                  <a:pt x="0" y="490"/>
                </a:lnTo>
                <a:lnTo>
                  <a:pt x="6" y="496"/>
                </a:lnTo>
                <a:lnTo>
                  <a:pt x="12" y="500"/>
                </a:lnTo>
                <a:lnTo>
                  <a:pt x="20" y="502"/>
                </a:lnTo>
                <a:lnTo>
                  <a:pt x="330" y="502"/>
                </a:lnTo>
                <a:lnTo>
                  <a:pt x="330" y="502"/>
                </a:lnTo>
                <a:lnTo>
                  <a:pt x="338" y="500"/>
                </a:lnTo>
                <a:lnTo>
                  <a:pt x="344" y="496"/>
                </a:lnTo>
                <a:lnTo>
                  <a:pt x="348" y="490"/>
                </a:lnTo>
                <a:lnTo>
                  <a:pt x="350" y="482"/>
                </a:lnTo>
                <a:lnTo>
                  <a:pt x="350" y="20"/>
                </a:lnTo>
                <a:lnTo>
                  <a:pt x="350" y="20"/>
                </a:lnTo>
                <a:lnTo>
                  <a:pt x="348" y="12"/>
                </a:lnTo>
                <a:lnTo>
                  <a:pt x="344" y="6"/>
                </a:lnTo>
                <a:lnTo>
                  <a:pt x="338" y="0"/>
                </a:lnTo>
                <a:lnTo>
                  <a:pt x="330" y="0"/>
                </a:lnTo>
                <a:lnTo>
                  <a:pt x="330" y="0"/>
                </a:lnTo>
                <a:close/>
                <a:moveTo>
                  <a:pt x="174" y="18"/>
                </a:moveTo>
                <a:lnTo>
                  <a:pt x="174" y="18"/>
                </a:lnTo>
                <a:lnTo>
                  <a:pt x="178" y="20"/>
                </a:lnTo>
                <a:lnTo>
                  <a:pt x="178" y="22"/>
                </a:lnTo>
                <a:lnTo>
                  <a:pt x="178" y="22"/>
                </a:lnTo>
                <a:lnTo>
                  <a:pt x="178" y="24"/>
                </a:lnTo>
                <a:lnTo>
                  <a:pt x="174" y="26"/>
                </a:lnTo>
                <a:lnTo>
                  <a:pt x="174" y="26"/>
                </a:lnTo>
                <a:lnTo>
                  <a:pt x="172" y="24"/>
                </a:lnTo>
                <a:lnTo>
                  <a:pt x="172" y="22"/>
                </a:lnTo>
                <a:lnTo>
                  <a:pt x="172" y="22"/>
                </a:lnTo>
                <a:lnTo>
                  <a:pt x="172" y="20"/>
                </a:lnTo>
                <a:lnTo>
                  <a:pt x="174" y="18"/>
                </a:lnTo>
                <a:lnTo>
                  <a:pt x="174" y="18"/>
                </a:lnTo>
                <a:close/>
                <a:moveTo>
                  <a:pt x="174" y="494"/>
                </a:moveTo>
                <a:lnTo>
                  <a:pt x="174" y="494"/>
                </a:lnTo>
                <a:lnTo>
                  <a:pt x="170" y="492"/>
                </a:lnTo>
                <a:lnTo>
                  <a:pt x="166" y="490"/>
                </a:lnTo>
                <a:lnTo>
                  <a:pt x="164" y="486"/>
                </a:lnTo>
                <a:lnTo>
                  <a:pt x="162" y="482"/>
                </a:lnTo>
                <a:lnTo>
                  <a:pt x="162" y="482"/>
                </a:lnTo>
                <a:lnTo>
                  <a:pt x="164" y="476"/>
                </a:lnTo>
                <a:lnTo>
                  <a:pt x="166" y="474"/>
                </a:lnTo>
                <a:lnTo>
                  <a:pt x="170" y="470"/>
                </a:lnTo>
                <a:lnTo>
                  <a:pt x="174" y="470"/>
                </a:lnTo>
                <a:lnTo>
                  <a:pt x="174" y="470"/>
                </a:lnTo>
                <a:lnTo>
                  <a:pt x="180" y="470"/>
                </a:lnTo>
                <a:lnTo>
                  <a:pt x="184" y="474"/>
                </a:lnTo>
                <a:lnTo>
                  <a:pt x="186" y="476"/>
                </a:lnTo>
                <a:lnTo>
                  <a:pt x="186" y="482"/>
                </a:lnTo>
                <a:lnTo>
                  <a:pt x="186" y="482"/>
                </a:lnTo>
                <a:lnTo>
                  <a:pt x="186" y="486"/>
                </a:lnTo>
                <a:lnTo>
                  <a:pt x="184" y="490"/>
                </a:lnTo>
                <a:lnTo>
                  <a:pt x="180" y="492"/>
                </a:lnTo>
                <a:lnTo>
                  <a:pt x="174" y="494"/>
                </a:lnTo>
                <a:lnTo>
                  <a:pt x="174" y="494"/>
                </a:lnTo>
                <a:close/>
                <a:moveTo>
                  <a:pt x="332" y="460"/>
                </a:moveTo>
                <a:lnTo>
                  <a:pt x="18" y="460"/>
                </a:lnTo>
                <a:lnTo>
                  <a:pt x="18" y="42"/>
                </a:lnTo>
                <a:lnTo>
                  <a:pt x="332" y="42"/>
                </a:lnTo>
                <a:lnTo>
                  <a:pt x="332" y="460"/>
                </a:lnTo>
                <a:close/>
              </a:path>
            </a:pathLst>
          </a:custGeom>
          <a:solidFill>
            <a:schemeClr val="tx1">
              <a:lumMod val="75000"/>
              <a:lumOff val="2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8" name="矩形 17"/>
          <p:cNvSpPr/>
          <p:nvPr/>
        </p:nvSpPr>
        <p:spPr>
          <a:xfrm>
            <a:off x="5686256" y="3348880"/>
            <a:ext cx="1975904" cy="1793847"/>
          </a:xfrm>
          <a:prstGeom prst="rect">
            <a:avLst/>
          </a:prstGeom>
          <a:solidFill>
            <a:schemeClr val="accent2">
              <a:lumMod val="20000"/>
              <a:lumOff val="8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19" name="矩形 18"/>
          <p:cNvSpPr/>
          <p:nvPr/>
        </p:nvSpPr>
        <p:spPr>
          <a:xfrm>
            <a:off x="5796136" y="5098138"/>
            <a:ext cx="1879274" cy="517624"/>
          </a:xfrm>
          <a:prstGeom prst="rect">
            <a:avLst/>
          </a:prstGeom>
          <a:solidFill>
            <a:schemeClr val="bg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20" name="文本框 8"/>
          <p:cNvSpPr txBox="1"/>
          <p:nvPr/>
        </p:nvSpPr>
        <p:spPr>
          <a:xfrm>
            <a:off x="5728108" y="3590623"/>
            <a:ext cx="2240067"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zh-TW" sz="2400" b="1" dirty="0">
                <a:latin typeface="華康粗黑體外字集" panose="020B0709000000000000" pitchFamily="49" charset="-120"/>
                <a:ea typeface="華康粗黑體外字集" panose="020B0709000000000000" pitchFamily="49" charset="-120"/>
                <a:hlinkClick r:id="rId3" action="ppaction://hlinkfile"/>
              </a:rPr>
              <a:t>協助偏鄉地區學校發展課程與教學計畫</a:t>
            </a:r>
            <a:endParaRPr lang="zh-CN" altLang="en-US" sz="2400" b="1" dirty="0">
              <a:solidFill>
                <a:schemeClr val="tx1">
                  <a:lumMod val="75000"/>
                  <a:lumOff val="25000"/>
                </a:schemeClr>
              </a:solidFill>
              <a:latin typeface="華康粗黑體外字集" panose="020B0709000000000000" pitchFamily="49" charset="-120"/>
              <a:ea typeface="華康粗黑體外字集" panose="020B0709000000000000" pitchFamily="49" charset="-120"/>
            </a:endParaRPr>
          </a:p>
        </p:txBody>
      </p:sp>
    </p:spTree>
    <p:extLst>
      <p:ext uri="{BB962C8B-B14F-4D97-AF65-F5344CB8AC3E}">
        <p14:creationId xmlns:p14="http://schemas.microsoft.com/office/powerpoint/2010/main" val="1467394756"/>
      </p:ext>
    </p:extLst>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 2"/>
          <p:cNvGrpSpPr/>
          <p:nvPr/>
        </p:nvGrpSpPr>
        <p:grpSpPr>
          <a:xfrm>
            <a:off x="1259632" y="908720"/>
            <a:ext cx="5771956" cy="4603341"/>
            <a:chOff x="1024517" y="903459"/>
            <a:chExt cx="3572883" cy="2966452"/>
          </a:xfrm>
          <a:effectLst>
            <a:outerShdw blurRad="50800" dist="76200" dir="2700000" algn="tl" rotWithShape="0">
              <a:prstClr val="black">
                <a:alpha val="40000"/>
              </a:prstClr>
            </a:outerShdw>
          </a:effectLst>
        </p:grpSpPr>
        <p:grpSp>
          <p:nvGrpSpPr>
            <p:cNvPr id="4" name="组 3"/>
            <p:cNvGrpSpPr/>
            <p:nvPr/>
          </p:nvGrpSpPr>
          <p:grpSpPr>
            <a:xfrm>
              <a:off x="1024517" y="903459"/>
              <a:ext cx="3572883" cy="2966452"/>
              <a:chOff x="6246236" y="857224"/>
              <a:chExt cx="1846193" cy="1532836"/>
            </a:xfrm>
            <a:solidFill>
              <a:schemeClr val="accent6"/>
            </a:solidFill>
          </p:grpSpPr>
          <p:sp>
            <p:nvSpPr>
              <p:cNvPr id="6" name="Freeform 18"/>
              <p:cNvSpPr>
                <a:spLocks noEditPoints="1"/>
              </p:cNvSpPr>
              <p:nvPr/>
            </p:nvSpPr>
            <p:spPr bwMode="auto">
              <a:xfrm>
                <a:off x="6246236" y="857224"/>
                <a:ext cx="1846193" cy="1274317"/>
              </a:xfrm>
              <a:custGeom>
                <a:avLst/>
                <a:gdLst>
                  <a:gd name="T0" fmla="*/ 1414 w 1414"/>
                  <a:gd name="T1" fmla="*/ 32 h 976"/>
                  <a:gd name="T2" fmla="*/ 1414 w 1414"/>
                  <a:gd name="T3" fmla="*/ 32 h 976"/>
                  <a:gd name="T4" fmla="*/ 1412 w 1414"/>
                  <a:gd name="T5" fmla="*/ 26 h 976"/>
                  <a:gd name="T6" fmla="*/ 1410 w 1414"/>
                  <a:gd name="T7" fmla="*/ 20 h 976"/>
                  <a:gd name="T8" fmla="*/ 1402 w 1414"/>
                  <a:gd name="T9" fmla="*/ 10 h 976"/>
                  <a:gd name="T10" fmla="*/ 1398 w 1414"/>
                  <a:gd name="T11" fmla="*/ 6 h 976"/>
                  <a:gd name="T12" fmla="*/ 1392 w 1414"/>
                  <a:gd name="T13" fmla="*/ 2 h 976"/>
                  <a:gd name="T14" fmla="*/ 1386 w 1414"/>
                  <a:gd name="T15" fmla="*/ 0 h 976"/>
                  <a:gd name="T16" fmla="*/ 1378 w 1414"/>
                  <a:gd name="T17" fmla="*/ 0 h 976"/>
                  <a:gd name="T18" fmla="*/ 36 w 1414"/>
                  <a:gd name="T19" fmla="*/ 0 h 976"/>
                  <a:gd name="T20" fmla="*/ 36 w 1414"/>
                  <a:gd name="T21" fmla="*/ 0 h 976"/>
                  <a:gd name="T22" fmla="*/ 28 w 1414"/>
                  <a:gd name="T23" fmla="*/ 0 h 976"/>
                  <a:gd name="T24" fmla="*/ 22 w 1414"/>
                  <a:gd name="T25" fmla="*/ 2 h 976"/>
                  <a:gd name="T26" fmla="*/ 16 w 1414"/>
                  <a:gd name="T27" fmla="*/ 6 h 976"/>
                  <a:gd name="T28" fmla="*/ 12 w 1414"/>
                  <a:gd name="T29" fmla="*/ 10 h 976"/>
                  <a:gd name="T30" fmla="*/ 4 w 1414"/>
                  <a:gd name="T31" fmla="*/ 20 h 976"/>
                  <a:gd name="T32" fmla="*/ 2 w 1414"/>
                  <a:gd name="T33" fmla="*/ 26 h 976"/>
                  <a:gd name="T34" fmla="*/ 0 w 1414"/>
                  <a:gd name="T35" fmla="*/ 32 h 976"/>
                  <a:gd name="T36" fmla="*/ 0 w 1414"/>
                  <a:gd name="T37" fmla="*/ 940 h 976"/>
                  <a:gd name="T38" fmla="*/ 0 w 1414"/>
                  <a:gd name="T39" fmla="*/ 940 h 976"/>
                  <a:gd name="T40" fmla="*/ 0 w 1414"/>
                  <a:gd name="T41" fmla="*/ 948 h 976"/>
                  <a:gd name="T42" fmla="*/ 2 w 1414"/>
                  <a:gd name="T43" fmla="*/ 954 h 976"/>
                  <a:gd name="T44" fmla="*/ 6 w 1414"/>
                  <a:gd name="T45" fmla="*/ 960 h 976"/>
                  <a:gd name="T46" fmla="*/ 10 w 1414"/>
                  <a:gd name="T47" fmla="*/ 966 h 976"/>
                  <a:gd name="T48" fmla="*/ 16 w 1414"/>
                  <a:gd name="T49" fmla="*/ 970 h 976"/>
                  <a:gd name="T50" fmla="*/ 22 w 1414"/>
                  <a:gd name="T51" fmla="*/ 972 h 976"/>
                  <a:gd name="T52" fmla="*/ 28 w 1414"/>
                  <a:gd name="T53" fmla="*/ 974 h 976"/>
                  <a:gd name="T54" fmla="*/ 36 w 1414"/>
                  <a:gd name="T55" fmla="*/ 976 h 976"/>
                  <a:gd name="T56" fmla="*/ 1378 w 1414"/>
                  <a:gd name="T57" fmla="*/ 976 h 976"/>
                  <a:gd name="T58" fmla="*/ 1378 w 1414"/>
                  <a:gd name="T59" fmla="*/ 976 h 976"/>
                  <a:gd name="T60" fmla="*/ 1386 w 1414"/>
                  <a:gd name="T61" fmla="*/ 974 h 976"/>
                  <a:gd name="T62" fmla="*/ 1392 w 1414"/>
                  <a:gd name="T63" fmla="*/ 972 h 976"/>
                  <a:gd name="T64" fmla="*/ 1398 w 1414"/>
                  <a:gd name="T65" fmla="*/ 970 h 976"/>
                  <a:gd name="T66" fmla="*/ 1404 w 1414"/>
                  <a:gd name="T67" fmla="*/ 966 h 976"/>
                  <a:gd name="T68" fmla="*/ 1408 w 1414"/>
                  <a:gd name="T69" fmla="*/ 960 h 976"/>
                  <a:gd name="T70" fmla="*/ 1412 w 1414"/>
                  <a:gd name="T71" fmla="*/ 954 h 976"/>
                  <a:gd name="T72" fmla="*/ 1414 w 1414"/>
                  <a:gd name="T73" fmla="*/ 948 h 976"/>
                  <a:gd name="T74" fmla="*/ 1414 w 1414"/>
                  <a:gd name="T75" fmla="*/ 940 h 976"/>
                  <a:gd name="T76" fmla="*/ 1414 w 1414"/>
                  <a:gd name="T77" fmla="*/ 32 h 976"/>
                  <a:gd name="T78" fmla="*/ 1358 w 1414"/>
                  <a:gd name="T79" fmla="*/ 806 h 976"/>
                  <a:gd name="T80" fmla="*/ 56 w 1414"/>
                  <a:gd name="T81" fmla="*/ 806 h 976"/>
                  <a:gd name="T82" fmla="*/ 56 w 1414"/>
                  <a:gd name="T83" fmla="*/ 56 h 976"/>
                  <a:gd name="T84" fmla="*/ 1358 w 1414"/>
                  <a:gd name="T85" fmla="*/ 56 h 976"/>
                  <a:gd name="T86" fmla="*/ 1358 w 1414"/>
                  <a:gd name="T87" fmla="*/ 806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4" h="976">
                    <a:moveTo>
                      <a:pt x="1414" y="32"/>
                    </a:moveTo>
                    <a:lnTo>
                      <a:pt x="1414" y="32"/>
                    </a:lnTo>
                    <a:lnTo>
                      <a:pt x="1412" y="26"/>
                    </a:lnTo>
                    <a:lnTo>
                      <a:pt x="1410" y="20"/>
                    </a:lnTo>
                    <a:lnTo>
                      <a:pt x="1402" y="10"/>
                    </a:lnTo>
                    <a:lnTo>
                      <a:pt x="1398" y="6"/>
                    </a:lnTo>
                    <a:lnTo>
                      <a:pt x="1392" y="2"/>
                    </a:lnTo>
                    <a:lnTo>
                      <a:pt x="1386" y="0"/>
                    </a:lnTo>
                    <a:lnTo>
                      <a:pt x="1378" y="0"/>
                    </a:lnTo>
                    <a:lnTo>
                      <a:pt x="36" y="0"/>
                    </a:lnTo>
                    <a:lnTo>
                      <a:pt x="36" y="0"/>
                    </a:lnTo>
                    <a:lnTo>
                      <a:pt x="28" y="0"/>
                    </a:lnTo>
                    <a:lnTo>
                      <a:pt x="22" y="2"/>
                    </a:lnTo>
                    <a:lnTo>
                      <a:pt x="16" y="6"/>
                    </a:lnTo>
                    <a:lnTo>
                      <a:pt x="12" y="10"/>
                    </a:lnTo>
                    <a:lnTo>
                      <a:pt x="4" y="20"/>
                    </a:lnTo>
                    <a:lnTo>
                      <a:pt x="2" y="26"/>
                    </a:lnTo>
                    <a:lnTo>
                      <a:pt x="0" y="32"/>
                    </a:lnTo>
                    <a:lnTo>
                      <a:pt x="0" y="940"/>
                    </a:lnTo>
                    <a:lnTo>
                      <a:pt x="0" y="940"/>
                    </a:lnTo>
                    <a:lnTo>
                      <a:pt x="0" y="948"/>
                    </a:lnTo>
                    <a:lnTo>
                      <a:pt x="2" y="954"/>
                    </a:lnTo>
                    <a:lnTo>
                      <a:pt x="6" y="960"/>
                    </a:lnTo>
                    <a:lnTo>
                      <a:pt x="10" y="966"/>
                    </a:lnTo>
                    <a:lnTo>
                      <a:pt x="16" y="970"/>
                    </a:lnTo>
                    <a:lnTo>
                      <a:pt x="22" y="972"/>
                    </a:lnTo>
                    <a:lnTo>
                      <a:pt x="28" y="974"/>
                    </a:lnTo>
                    <a:lnTo>
                      <a:pt x="36" y="976"/>
                    </a:lnTo>
                    <a:lnTo>
                      <a:pt x="1378" y="976"/>
                    </a:lnTo>
                    <a:lnTo>
                      <a:pt x="1378" y="976"/>
                    </a:lnTo>
                    <a:lnTo>
                      <a:pt x="1386" y="974"/>
                    </a:lnTo>
                    <a:lnTo>
                      <a:pt x="1392" y="972"/>
                    </a:lnTo>
                    <a:lnTo>
                      <a:pt x="1398" y="970"/>
                    </a:lnTo>
                    <a:lnTo>
                      <a:pt x="1404" y="966"/>
                    </a:lnTo>
                    <a:lnTo>
                      <a:pt x="1408" y="960"/>
                    </a:lnTo>
                    <a:lnTo>
                      <a:pt x="1412" y="954"/>
                    </a:lnTo>
                    <a:lnTo>
                      <a:pt x="1414" y="948"/>
                    </a:lnTo>
                    <a:lnTo>
                      <a:pt x="1414" y="940"/>
                    </a:lnTo>
                    <a:lnTo>
                      <a:pt x="1414" y="32"/>
                    </a:lnTo>
                    <a:close/>
                    <a:moveTo>
                      <a:pt x="1358" y="806"/>
                    </a:moveTo>
                    <a:lnTo>
                      <a:pt x="56" y="806"/>
                    </a:lnTo>
                    <a:lnTo>
                      <a:pt x="56" y="56"/>
                    </a:lnTo>
                    <a:lnTo>
                      <a:pt x="1358" y="56"/>
                    </a:lnTo>
                    <a:lnTo>
                      <a:pt x="1358" y="806"/>
                    </a:lnTo>
                    <a:close/>
                  </a:path>
                </a:pathLst>
              </a:custGeom>
              <a:solidFill>
                <a:schemeClr val="accent4">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7" name="Freeform 19"/>
              <p:cNvSpPr>
                <a:spLocks/>
              </p:cNvSpPr>
              <p:nvPr/>
            </p:nvSpPr>
            <p:spPr bwMode="auto">
              <a:xfrm>
                <a:off x="6859892" y="2186378"/>
                <a:ext cx="618880" cy="203682"/>
              </a:xfrm>
              <a:custGeom>
                <a:avLst/>
                <a:gdLst>
                  <a:gd name="T0" fmla="*/ 464 w 474"/>
                  <a:gd name="T1" fmla="*/ 128 h 156"/>
                  <a:gd name="T2" fmla="*/ 464 w 474"/>
                  <a:gd name="T3" fmla="*/ 128 h 156"/>
                  <a:gd name="T4" fmla="*/ 444 w 474"/>
                  <a:gd name="T5" fmla="*/ 120 h 156"/>
                  <a:gd name="T6" fmla="*/ 428 w 474"/>
                  <a:gd name="T7" fmla="*/ 112 h 156"/>
                  <a:gd name="T8" fmla="*/ 416 w 474"/>
                  <a:gd name="T9" fmla="*/ 100 h 156"/>
                  <a:gd name="T10" fmla="*/ 406 w 474"/>
                  <a:gd name="T11" fmla="*/ 86 h 156"/>
                  <a:gd name="T12" fmla="*/ 400 w 474"/>
                  <a:gd name="T13" fmla="*/ 70 h 156"/>
                  <a:gd name="T14" fmla="*/ 396 w 474"/>
                  <a:gd name="T15" fmla="*/ 54 h 156"/>
                  <a:gd name="T16" fmla="*/ 394 w 474"/>
                  <a:gd name="T17" fmla="*/ 34 h 156"/>
                  <a:gd name="T18" fmla="*/ 392 w 474"/>
                  <a:gd name="T19" fmla="*/ 14 h 156"/>
                  <a:gd name="T20" fmla="*/ 392 w 474"/>
                  <a:gd name="T21" fmla="*/ 0 h 156"/>
                  <a:gd name="T22" fmla="*/ 236 w 474"/>
                  <a:gd name="T23" fmla="*/ 0 h 156"/>
                  <a:gd name="T24" fmla="*/ 82 w 474"/>
                  <a:gd name="T25" fmla="*/ 0 h 156"/>
                  <a:gd name="T26" fmla="*/ 82 w 474"/>
                  <a:gd name="T27" fmla="*/ 14 h 156"/>
                  <a:gd name="T28" fmla="*/ 82 w 474"/>
                  <a:gd name="T29" fmla="*/ 14 h 156"/>
                  <a:gd name="T30" fmla="*/ 80 w 474"/>
                  <a:gd name="T31" fmla="*/ 34 h 156"/>
                  <a:gd name="T32" fmla="*/ 78 w 474"/>
                  <a:gd name="T33" fmla="*/ 54 h 156"/>
                  <a:gd name="T34" fmla="*/ 74 w 474"/>
                  <a:gd name="T35" fmla="*/ 70 h 156"/>
                  <a:gd name="T36" fmla="*/ 68 w 474"/>
                  <a:gd name="T37" fmla="*/ 86 h 156"/>
                  <a:gd name="T38" fmla="*/ 58 w 474"/>
                  <a:gd name="T39" fmla="*/ 100 h 156"/>
                  <a:gd name="T40" fmla="*/ 46 w 474"/>
                  <a:gd name="T41" fmla="*/ 112 h 156"/>
                  <a:gd name="T42" fmla="*/ 30 w 474"/>
                  <a:gd name="T43" fmla="*/ 120 h 156"/>
                  <a:gd name="T44" fmla="*/ 10 w 474"/>
                  <a:gd name="T45" fmla="*/ 128 h 156"/>
                  <a:gd name="T46" fmla="*/ 10 w 474"/>
                  <a:gd name="T47" fmla="*/ 128 h 156"/>
                  <a:gd name="T48" fmla="*/ 6 w 474"/>
                  <a:gd name="T49" fmla="*/ 130 h 156"/>
                  <a:gd name="T50" fmla="*/ 2 w 474"/>
                  <a:gd name="T51" fmla="*/ 132 h 156"/>
                  <a:gd name="T52" fmla="*/ 0 w 474"/>
                  <a:gd name="T53" fmla="*/ 138 h 156"/>
                  <a:gd name="T54" fmla="*/ 0 w 474"/>
                  <a:gd name="T55" fmla="*/ 142 h 156"/>
                  <a:gd name="T56" fmla="*/ 0 w 474"/>
                  <a:gd name="T57" fmla="*/ 148 h 156"/>
                  <a:gd name="T58" fmla="*/ 2 w 474"/>
                  <a:gd name="T59" fmla="*/ 152 h 156"/>
                  <a:gd name="T60" fmla="*/ 6 w 474"/>
                  <a:gd name="T61" fmla="*/ 154 h 156"/>
                  <a:gd name="T62" fmla="*/ 10 w 474"/>
                  <a:gd name="T63" fmla="*/ 156 h 156"/>
                  <a:gd name="T64" fmla="*/ 236 w 474"/>
                  <a:gd name="T65" fmla="*/ 156 h 156"/>
                  <a:gd name="T66" fmla="*/ 464 w 474"/>
                  <a:gd name="T67" fmla="*/ 156 h 156"/>
                  <a:gd name="T68" fmla="*/ 464 w 474"/>
                  <a:gd name="T69" fmla="*/ 156 h 156"/>
                  <a:gd name="T70" fmla="*/ 468 w 474"/>
                  <a:gd name="T71" fmla="*/ 154 h 156"/>
                  <a:gd name="T72" fmla="*/ 472 w 474"/>
                  <a:gd name="T73" fmla="*/ 152 h 156"/>
                  <a:gd name="T74" fmla="*/ 474 w 474"/>
                  <a:gd name="T75" fmla="*/ 148 h 156"/>
                  <a:gd name="T76" fmla="*/ 474 w 474"/>
                  <a:gd name="T77" fmla="*/ 142 h 156"/>
                  <a:gd name="T78" fmla="*/ 472 w 474"/>
                  <a:gd name="T79" fmla="*/ 138 h 156"/>
                  <a:gd name="T80" fmla="*/ 470 w 474"/>
                  <a:gd name="T81" fmla="*/ 132 h 156"/>
                  <a:gd name="T82" fmla="*/ 468 w 474"/>
                  <a:gd name="T83" fmla="*/ 130 h 156"/>
                  <a:gd name="T84" fmla="*/ 464 w 474"/>
                  <a:gd name="T85" fmla="*/ 128 h 156"/>
                  <a:gd name="T86" fmla="*/ 464 w 474"/>
                  <a:gd name="T87" fmla="*/ 12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4" h="156">
                    <a:moveTo>
                      <a:pt x="464" y="128"/>
                    </a:moveTo>
                    <a:lnTo>
                      <a:pt x="464" y="128"/>
                    </a:lnTo>
                    <a:lnTo>
                      <a:pt x="444" y="120"/>
                    </a:lnTo>
                    <a:lnTo>
                      <a:pt x="428" y="112"/>
                    </a:lnTo>
                    <a:lnTo>
                      <a:pt x="416" y="100"/>
                    </a:lnTo>
                    <a:lnTo>
                      <a:pt x="406" y="86"/>
                    </a:lnTo>
                    <a:lnTo>
                      <a:pt x="400" y="70"/>
                    </a:lnTo>
                    <a:lnTo>
                      <a:pt x="396" y="54"/>
                    </a:lnTo>
                    <a:lnTo>
                      <a:pt x="394" y="34"/>
                    </a:lnTo>
                    <a:lnTo>
                      <a:pt x="392" y="14"/>
                    </a:lnTo>
                    <a:lnTo>
                      <a:pt x="392" y="0"/>
                    </a:lnTo>
                    <a:lnTo>
                      <a:pt x="236" y="0"/>
                    </a:lnTo>
                    <a:lnTo>
                      <a:pt x="82" y="0"/>
                    </a:lnTo>
                    <a:lnTo>
                      <a:pt x="82" y="14"/>
                    </a:lnTo>
                    <a:lnTo>
                      <a:pt x="82" y="14"/>
                    </a:lnTo>
                    <a:lnTo>
                      <a:pt x="80" y="34"/>
                    </a:lnTo>
                    <a:lnTo>
                      <a:pt x="78" y="54"/>
                    </a:lnTo>
                    <a:lnTo>
                      <a:pt x="74" y="70"/>
                    </a:lnTo>
                    <a:lnTo>
                      <a:pt x="68" y="86"/>
                    </a:lnTo>
                    <a:lnTo>
                      <a:pt x="58" y="100"/>
                    </a:lnTo>
                    <a:lnTo>
                      <a:pt x="46" y="112"/>
                    </a:lnTo>
                    <a:lnTo>
                      <a:pt x="30" y="120"/>
                    </a:lnTo>
                    <a:lnTo>
                      <a:pt x="10" y="128"/>
                    </a:lnTo>
                    <a:lnTo>
                      <a:pt x="10" y="128"/>
                    </a:lnTo>
                    <a:lnTo>
                      <a:pt x="6" y="130"/>
                    </a:lnTo>
                    <a:lnTo>
                      <a:pt x="2" y="132"/>
                    </a:lnTo>
                    <a:lnTo>
                      <a:pt x="0" y="138"/>
                    </a:lnTo>
                    <a:lnTo>
                      <a:pt x="0" y="142"/>
                    </a:lnTo>
                    <a:lnTo>
                      <a:pt x="0" y="148"/>
                    </a:lnTo>
                    <a:lnTo>
                      <a:pt x="2" y="152"/>
                    </a:lnTo>
                    <a:lnTo>
                      <a:pt x="6" y="154"/>
                    </a:lnTo>
                    <a:lnTo>
                      <a:pt x="10" y="156"/>
                    </a:lnTo>
                    <a:lnTo>
                      <a:pt x="236" y="156"/>
                    </a:lnTo>
                    <a:lnTo>
                      <a:pt x="464" y="156"/>
                    </a:lnTo>
                    <a:lnTo>
                      <a:pt x="464" y="156"/>
                    </a:lnTo>
                    <a:lnTo>
                      <a:pt x="468" y="154"/>
                    </a:lnTo>
                    <a:lnTo>
                      <a:pt x="472" y="152"/>
                    </a:lnTo>
                    <a:lnTo>
                      <a:pt x="474" y="148"/>
                    </a:lnTo>
                    <a:lnTo>
                      <a:pt x="474" y="142"/>
                    </a:lnTo>
                    <a:lnTo>
                      <a:pt x="472" y="138"/>
                    </a:lnTo>
                    <a:lnTo>
                      <a:pt x="470" y="132"/>
                    </a:lnTo>
                    <a:lnTo>
                      <a:pt x="468" y="130"/>
                    </a:lnTo>
                    <a:lnTo>
                      <a:pt x="464" y="128"/>
                    </a:lnTo>
                    <a:lnTo>
                      <a:pt x="464" y="128"/>
                    </a:lnTo>
                    <a:close/>
                  </a:path>
                </a:pathLst>
              </a:custGeom>
              <a:solidFill>
                <a:schemeClr val="accent4">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gr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1541" r="2983"/>
            <a:stretch/>
          </p:blipFill>
          <p:spPr>
            <a:xfrm>
              <a:off x="1159201" y="1135444"/>
              <a:ext cx="3303514" cy="1937249"/>
            </a:xfrm>
            <a:prstGeom prst="rect">
              <a:avLst/>
            </a:prstGeom>
            <a:solidFill>
              <a:schemeClr val="tx2">
                <a:lumMod val="60000"/>
                <a:lumOff val="40000"/>
              </a:schemeClr>
            </a:solidFill>
          </p:spPr>
        </p:pic>
      </p:grpSp>
      <p:sp>
        <p:nvSpPr>
          <p:cNvPr id="8" name="矩形 7"/>
          <p:cNvSpPr/>
          <p:nvPr/>
        </p:nvSpPr>
        <p:spPr>
          <a:xfrm>
            <a:off x="4504692" y="1586638"/>
            <a:ext cx="2317520" cy="2114316"/>
          </a:xfrm>
          <a:prstGeom prst="rect">
            <a:avLst/>
          </a:prstGeom>
          <a:solidFill>
            <a:schemeClr val="bg1"/>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Freeform 19"/>
          <p:cNvSpPr>
            <a:spLocks noEditPoints="1"/>
          </p:cNvSpPr>
          <p:nvPr/>
        </p:nvSpPr>
        <p:spPr bwMode="auto">
          <a:xfrm>
            <a:off x="5476541" y="3025525"/>
            <a:ext cx="2536198" cy="2810103"/>
          </a:xfrm>
          <a:custGeom>
            <a:avLst/>
            <a:gdLst/>
            <a:ahLst/>
            <a:cxnLst>
              <a:cxn ang="0">
                <a:pos x="20" y="0"/>
              </a:cxn>
              <a:cxn ang="0">
                <a:pos x="12" y="0"/>
              </a:cxn>
              <a:cxn ang="0">
                <a:pos x="0" y="12"/>
              </a:cxn>
              <a:cxn ang="0">
                <a:pos x="0" y="482"/>
              </a:cxn>
              <a:cxn ang="0">
                <a:pos x="0" y="490"/>
              </a:cxn>
              <a:cxn ang="0">
                <a:pos x="12" y="500"/>
              </a:cxn>
              <a:cxn ang="0">
                <a:pos x="330" y="502"/>
              </a:cxn>
              <a:cxn ang="0">
                <a:pos x="338" y="500"/>
              </a:cxn>
              <a:cxn ang="0">
                <a:pos x="348" y="490"/>
              </a:cxn>
              <a:cxn ang="0">
                <a:pos x="350" y="20"/>
              </a:cxn>
              <a:cxn ang="0">
                <a:pos x="348" y="12"/>
              </a:cxn>
              <a:cxn ang="0">
                <a:pos x="338" y="0"/>
              </a:cxn>
              <a:cxn ang="0">
                <a:pos x="330" y="0"/>
              </a:cxn>
              <a:cxn ang="0">
                <a:pos x="174" y="18"/>
              </a:cxn>
              <a:cxn ang="0">
                <a:pos x="178" y="22"/>
              </a:cxn>
              <a:cxn ang="0">
                <a:pos x="178" y="24"/>
              </a:cxn>
              <a:cxn ang="0">
                <a:pos x="174" y="26"/>
              </a:cxn>
              <a:cxn ang="0">
                <a:pos x="172" y="22"/>
              </a:cxn>
              <a:cxn ang="0">
                <a:pos x="172" y="20"/>
              </a:cxn>
              <a:cxn ang="0">
                <a:pos x="174" y="18"/>
              </a:cxn>
              <a:cxn ang="0">
                <a:pos x="174" y="494"/>
              </a:cxn>
              <a:cxn ang="0">
                <a:pos x="166" y="490"/>
              </a:cxn>
              <a:cxn ang="0">
                <a:pos x="162" y="482"/>
              </a:cxn>
              <a:cxn ang="0">
                <a:pos x="164" y="476"/>
              </a:cxn>
              <a:cxn ang="0">
                <a:pos x="170" y="470"/>
              </a:cxn>
              <a:cxn ang="0">
                <a:pos x="174" y="470"/>
              </a:cxn>
              <a:cxn ang="0">
                <a:pos x="184" y="474"/>
              </a:cxn>
              <a:cxn ang="0">
                <a:pos x="186" y="482"/>
              </a:cxn>
              <a:cxn ang="0">
                <a:pos x="186" y="486"/>
              </a:cxn>
              <a:cxn ang="0">
                <a:pos x="180" y="492"/>
              </a:cxn>
              <a:cxn ang="0">
                <a:pos x="174" y="494"/>
              </a:cxn>
              <a:cxn ang="0">
                <a:pos x="18" y="460"/>
              </a:cxn>
              <a:cxn ang="0">
                <a:pos x="332" y="42"/>
              </a:cxn>
            </a:cxnLst>
            <a:rect l="0" t="0" r="r" b="b"/>
            <a:pathLst>
              <a:path w="350" h="502">
                <a:moveTo>
                  <a:pt x="330" y="0"/>
                </a:moveTo>
                <a:lnTo>
                  <a:pt x="20" y="0"/>
                </a:lnTo>
                <a:lnTo>
                  <a:pt x="20" y="0"/>
                </a:lnTo>
                <a:lnTo>
                  <a:pt x="12" y="0"/>
                </a:lnTo>
                <a:lnTo>
                  <a:pt x="6" y="6"/>
                </a:lnTo>
                <a:lnTo>
                  <a:pt x="0" y="12"/>
                </a:lnTo>
                <a:lnTo>
                  <a:pt x="0" y="20"/>
                </a:lnTo>
                <a:lnTo>
                  <a:pt x="0" y="482"/>
                </a:lnTo>
                <a:lnTo>
                  <a:pt x="0" y="482"/>
                </a:lnTo>
                <a:lnTo>
                  <a:pt x="0" y="490"/>
                </a:lnTo>
                <a:lnTo>
                  <a:pt x="6" y="496"/>
                </a:lnTo>
                <a:lnTo>
                  <a:pt x="12" y="500"/>
                </a:lnTo>
                <a:lnTo>
                  <a:pt x="20" y="502"/>
                </a:lnTo>
                <a:lnTo>
                  <a:pt x="330" y="502"/>
                </a:lnTo>
                <a:lnTo>
                  <a:pt x="330" y="502"/>
                </a:lnTo>
                <a:lnTo>
                  <a:pt x="338" y="500"/>
                </a:lnTo>
                <a:lnTo>
                  <a:pt x="344" y="496"/>
                </a:lnTo>
                <a:lnTo>
                  <a:pt x="348" y="490"/>
                </a:lnTo>
                <a:lnTo>
                  <a:pt x="350" y="482"/>
                </a:lnTo>
                <a:lnTo>
                  <a:pt x="350" y="20"/>
                </a:lnTo>
                <a:lnTo>
                  <a:pt x="350" y="20"/>
                </a:lnTo>
                <a:lnTo>
                  <a:pt x="348" y="12"/>
                </a:lnTo>
                <a:lnTo>
                  <a:pt x="344" y="6"/>
                </a:lnTo>
                <a:lnTo>
                  <a:pt x="338" y="0"/>
                </a:lnTo>
                <a:lnTo>
                  <a:pt x="330" y="0"/>
                </a:lnTo>
                <a:lnTo>
                  <a:pt x="330" y="0"/>
                </a:lnTo>
                <a:close/>
                <a:moveTo>
                  <a:pt x="174" y="18"/>
                </a:moveTo>
                <a:lnTo>
                  <a:pt x="174" y="18"/>
                </a:lnTo>
                <a:lnTo>
                  <a:pt x="178" y="20"/>
                </a:lnTo>
                <a:lnTo>
                  <a:pt x="178" y="22"/>
                </a:lnTo>
                <a:lnTo>
                  <a:pt x="178" y="22"/>
                </a:lnTo>
                <a:lnTo>
                  <a:pt x="178" y="24"/>
                </a:lnTo>
                <a:lnTo>
                  <a:pt x="174" y="26"/>
                </a:lnTo>
                <a:lnTo>
                  <a:pt x="174" y="26"/>
                </a:lnTo>
                <a:lnTo>
                  <a:pt x="172" y="24"/>
                </a:lnTo>
                <a:lnTo>
                  <a:pt x="172" y="22"/>
                </a:lnTo>
                <a:lnTo>
                  <a:pt x="172" y="22"/>
                </a:lnTo>
                <a:lnTo>
                  <a:pt x="172" y="20"/>
                </a:lnTo>
                <a:lnTo>
                  <a:pt x="174" y="18"/>
                </a:lnTo>
                <a:lnTo>
                  <a:pt x="174" y="18"/>
                </a:lnTo>
                <a:close/>
                <a:moveTo>
                  <a:pt x="174" y="494"/>
                </a:moveTo>
                <a:lnTo>
                  <a:pt x="174" y="494"/>
                </a:lnTo>
                <a:lnTo>
                  <a:pt x="170" y="492"/>
                </a:lnTo>
                <a:lnTo>
                  <a:pt x="166" y="490"/>
                </a:lnTo>
                <a:lnTo>
                  <a:pt x="164" y="486"/>
                </a:lnTo>
                <a:lnTo>
                  <a:pt x="162" y="482"/>
                </a:lnTo>
                <a:lnTo>
                  <a:pt x="162" y="482"/>
                </a:lnTo>
                <a:lnTo>
                  <a:pt x="164" y="476"/>
                </a:lnTo>
                <a:lnTo>
                  <a:pt x="166" y="474"/>
                </a:lnTo>
                <a:lnTo>
                  <a:pt x="170" y="470"/>
                </a:lnTo>
                <a:lnTo>
                  <a:pt x="174" y="470"/>
                </a:lnTo>
                <a:lnTo>
                  <a:pt x="174" y="470"/>
                </a:lnTo>
                <a:lnTo>
                  <a:pt x="180" y="470"/>
                </a:lnTo>
                <a:lnTo>
                  <a:pt x="184" y="474"/>
                </a:lnTo>
                <a:lnTo>
                  <a:pt x="186" y="476"/>
                </a:lnTo>
                <a:lnTo>
                  <a:pt x="186" y="482"/>
                </a:lnTo>
                <a:lnTo>
                  <a:pt x="186" y="482"/>
                </a:lnTo>
                <a:lnTo>
                  <a:pt x="186" y="486"/>
                </a:lnTo>
                <a:lnTo>
                  <a:pt x="184" y="490"/>
                </a:lnTo>
                <a:lnTo>
                  <a:pt x="180" y="492"/>
                </a:lnTo>
                <a:lnTo>
                  <a:pt x="174" y="494"/>
                </a:lnTo>
                <a:lnTo>
                  <a:pt x="174" y="494"/>
                </a:lnTo>
                <a:close/>
                <a:moveTo>
                  <a:pt x="332" y="460"/>
                </a:moveTo>
                <a:lnTo>
                  <a:pt x="18" y="460"/>
                </a:lnTo>
                <a:lnTo>
                  <a:pt x="18" y="42"/>
                </a:lnTo>
                <a:lnTo>
                  <a:pt x="332" y="42"/>
                </a:lnTo>
                <a:lnTo>
                  <a:pt x="332" y="460"/>
                </a:lnTo>
                <a:close/>
              </a:path>
            </a:pathLst>
          </a:custGeom>
          <a:solidFill>
            <a:schemeClr val="tx1">
              <a:lumMod val="75000"/>
              <a:lumOff val="2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矩形 9"/>
          <p:cNvSpPr/>
          <p:nvPr/>
        </p:nvSpPr>
        <p:spPr>
          <a:xfrm>
            <a:off x="5609263" y="3289254"/>
            <a:ext cx="2186697" cy="1793847"/>
          </a:xfrm>
          <a:prstGeom prst="rect">
            <a:avLst/>
          </a:prstGeom>
          <a:solidFill>
            <a:schemeClr val="accent2">
              <a:lumMod val="20000"/>
              <a:lumOff val="8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11" name="矩形 10"/>
          <p:cNvSpPr/>
          <p:nvPr/>
        </p:nvSpPr>
        <p:spPr>
          <a:xfrm>
            <a:off x="5622513" y="5238524"/>
            <a:ext cx="2186697" cy="317612"/>
          </a:xfrm>
          <a:prstGeom prst="rect">
            <a:avLst/>
          </a:prstGeom>
          <a:solidFill>
            <a:schemeClr val="bg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12" name="文本框 8"/>
          <p:cNvSpPr txBox="1"/>
          <p:nvPr/>
        </p:nvSpPr>
        <p:spPr>
          <a:xfrm>
            <a:off x="5663452" y="3324864"/>
            <a:ext cx="2265230" cy="193899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zh-TW" sz="2400" b="1" dirty="0">
                <a:latin typeface="華康粗黑體外字集" panose="020B0709000000000000" pitchFamily="49" charset="-120"/>
                <a:ea typeface="華康粗黑體外字集" panose="020B0709000000000000" pitchFamily="49" charset="-120"/>
                <a:hlinkClick r:id="rId3" action="ppaction://hlinkfile"/>
              </a:rPr>
              <a:t>協助偏鄉地區學校教師精進課程與教學知能之教學訪問教師計畫</a:t>
            </a:r>
            <a:endParaRPr lang="zh-CN" altLang="en-US" sz="2400" b="1" dirty="0">
              <a:solidFill>
                <a:schemeClr val="tx1">
                  <a:lumMod val="75000"/>
                  <a:lumOff val="25000"/>
                </a:schemeClr>
              </a:solidFill>
              <a:latin typeface="華康粗黑體外字集" panose="020B0709000000000000" pitchFamily="49" charset="-120"/>
              <a:ea typeface="華康粗黑體外字集" panose="020B0709000000000000" pitchFamily="49" charset="-120"/>
            </a:endParaRPr>
          </a:p>
        </p:txBody>
      </p:sp>
      <p:grpSp>
        <p:nvGrpSpPr>
          <p:cNvPr id="13" name="组 3"/>
          <p:cNvGrpSpPr/>
          <p:nvPr/>
        </p:nvGrpSpPr>
        <p:grpSpPr>
          <a:xfrm>
            <a:off x="5108417" y="1950334"/>
            <a:ext cx="1233317" cy="1183497"/>
            <a:chOff x="1140890" y="1580137"/>
            <a:chExt cx="2007124" cy="2007124"/>
          </a:xfrm>
        </p:grpSpPr>
        <p:sp>
          <p:nvSpPr>
            <p:cNvPr id="14" name="椭圆 9"/>
            <p:cNvSpPr/>
            <p:nvPr/>
          </p:nvSpPr>
          <p:spPr>
            <a:xfrm>
              <a:off x="1140890" y="1580137"/>
              <a:ext cx="2007124" cy="200712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TW" altLang="en-US" sz="4400" b="1" dirty="0" smtClean="0">
                  <a:solidFill>
                    <a:schemeClr val="bg1"/>
                  </a:solidFill>
                  <a:latin typeface="華康粗圓體(P)" panose="020F0700000000000000" pitchFamily="34" charset="-120"/>
                  <a:ea typeface="華康粗圓體(P)" panose="020F0700000000000000" pitchFamily="34" charset="-120"/>
                </a:rPr>
                <a:t>四</a:t>
              </a:r>
              <a:endParaRPr kumimoji="1" lang="zh-CN" altLang="en-US" sz="4400" b="1" dirty="0">
                <a:solidFill>
                  <a:schemeClr val="bg1"/>
                </a:solidFill>
                <a:latin typeface="華康粗圓體(P)" panose="020F0700000000000000" pitchFamily="34" charset="-120"/>
                <a:ea typeface="華康粗圓體(P)" panose="020F0700000000000000" pitchFamily="34" charset="-120"/>
              </a:endParaRPr>
            </a:p>
          </p:txBody>
        </p:sp>
        <p:sp>
          <p:nvSpPr>
            <p:cNvPr id="15" name="椭圆 28"/>
            <p:cNvSpPr/>
            <p:nvPr/>
          </p:nvSpPr>
          <p:spPr>
            <a:xfrm>
              <a:off x="1219062" y="1658309"/>
              <a:ext cx="1850780" cy="1850780"/>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800" b="1" dirty="0">
                <a:solidFill>
                  <a:schemeClr val="bg1"/>
                </a:solidFill>
              </a:endParaRPr>
            </a:p>
          </p:txBody>
        </p:sp>
      </p:grpSp>
    </p:spTree>
    <p:extLst>
      <p:ext uri="{BB962C8B-B14F-4D97-AF65-F5344CB8AC3E}">
        <p14:creationId xmlns:p14="http://schemas.microsoft.com/office/powerpoint/2010/main" val="2857352626"/>
      </p:ext>
    </p:extLst>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99392"/>
            <a:ext cx="9144000" cy="695739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TW" altLang="en-US"/>
          </a:p>
        </p:txBody>
      </p:sp>
      <p:sp>
        <p:nvSpPr>
          <p:cNvPr id="2" name="任意形状 4"/>
          <p:cNvSpPr/>
          <p:nvPr/>
        </p:nvSpPr>
        <p:spPr>
          <a:xfrm rot="2866791">
            <a:off x="-2994667" y="-1124868"/>
            <a:ext cx="7517729" cy="3029126"/>
          </a:xfrm>
          <a:custGeom>
            <a:avLst/>
            <a:gdLst>
              <a:gd name="connsiteX0" fmla="*/ 0 w 3790658"/>
              <a:gd name="connsiteY0" fmla="*/ 0 h 1235413"/>
              <a:gd name="connsiteX1" fmla="*/ 2935084 w 3790658"/>
              <a:gd name="connsiteY1" fmla="*/ 0 h 1235413"/>
              <a:gd name="connsiteX2" fmla="*/ 3136042 w 3790658"/>
              <a:gd name="connsiteY2" fmla="*/ 0 h 1235413"/>
              <a:gd name="connsiteX3" fmla="*/ 3790658 w 3790658"/>
              <a:gd name="connsiteY3" fmla="*/ 0 h 1235413"/>
              <a:gd name="connsiteX4" fmla="*/ 3336999 w 3790658"/>
              <a:gd name="connsiteY4" fmla="*/ 617707 h 1235413"/>
              <a:gd name="connsiteX5" fmla="*/ 3790658 w 3790658"/>
              <a:gd name="connsiteY5" fmla="*/ 1235413 h 1235413"/>
              <a:gd name="connsiteX6" fmla="*/ 3136042 w 3790658"/>
              <a:gd name="connsiteY6" fmla="*/ 1235413 h 1235413"/>
              <a:gd name="connsiteX7" fmla="*/ 2935084 w 3790658"/>
              <a:gd name="connsiteY7" fmla="*/ 1235413 h 1235413"/>
              <a:gd name="connsiteX8" fmla="*/ 0 w 3790658"/>
              <a:gd name="connsiteY8" fmla="*/ 1235413 h 1235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90658" h="1235413">
                <a:moveTo>
                  <a:pt x="0" y="0"/>
                </a:moveTo>
                <a:lnTo>
                  <a:pt x="2935084" y="0"/>
                </a:lnTo>
                <a:lnTo>
                  <a:pt x="3136042" y="0"/>
                </a:lnTo>
                <a:lnTo>
                  <a:pt x="3790658" y="0"/>
                </a:lnTo>
                <a:lnTo>
                  <a:pt x="3336999" y="617707"/>
                </a:lnTo>
                <a:lnTo>
                  <a:pt x="3790658" y="1235413"/>
                </a:lnTo>
                <a:lnTo>
                  <a:pt x="3136042" y="1235413"/>
                </a:lnTo>
                <a:lnTo>
                  <a:pt x="2935084" y="1235413"/>
                </a:lnTo>
                <a:lnTo>
                  <a:pt x="0" y="1235413"/>
                </a:lnTo>
                <a:close/>
              </a:path>
            </a:pathLst>
          </a:custGeom>
          <a:solidFill>
            <a:schemeClr val="accent6"/>
          </a:solidFill>
          <a:ln>
            <a:no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kumimoji="1" lang="zh-CN" altLang="en-US" sz="2400"/>
          </a:p>
        </p:txBody>
      </p:sp>
      <p:sp>
        <p:nvSpPr>
          <p:cNvPr id="3" name="文本框 5"/>
          <p:cNvSpPr txBox="1"/>
          <p:nvPr/>
        </p:nvSpPr>
        <p:spPr>
          <a:xfrm>
            <a:off x="1403648" y="-2413"/>
            <a:ext cx="2924903" cy="2657651"/>
          </a:xfrm>
          <a:prstGeom prst="rect">
            <a:avLst/>
          </a:prstGeom>
          <a:noFill/>
          <a:effectLst>
            <a:outerShdw blurRad="50800" dist="38100" dir="2700000" algn="tl" rotWithShape="0">
              <a:prstClr val="black">
                <a:alpha val="40000"/>
              </a:prstClr>
            </a:outerShdw>
          </a:effectLst>
        </p:spPr>
        <p:txBody>
          <a:bodyPr wrap="square" rtlCol="0">
            <a:spAutoFit/>
          </a:bodyPr>
          <a:lstStyle/>
          <a:p>
            <a:r>
              <a:rPr kumimoji="1" lang="en-US" altLang="zh-CN" sz="16670" b="1" dirty="0" smtClean="0">
                <a:solidFill>
                  <a:srgbClr val="FFFFFF"/>
                </a:solidFill>
              </a:rPr>
              <a:t>02</a:t>
            </a:r>
            <a:endParaRPr kumimoji="1" lang="zh-CN" altLang="en-US" sz="16670" b="1" dirty="0">
              <a:solidFill>
                <a:srgbClr val="FFFFFF"/>
              </a:solidFill>
            </a:endParaRPr>
          </a:p>
        </p:txBody>
      </p:sp>
      <p:sp>
        <p:nvSpPr>
          <p:cNvPr id="6" name="矩形 5"/>
          <p:cNvSpPr/>
          <p:nvPr/>
        </p:nvSpPr>
        <p:spPr>
          <a:xfrm>
            <a:off x="1403648" y="4315785"/>
            <a:ext cx="6349815" cy="1323439"/>
          </a:xfrm>
          <a:prstGeom prst="rect">
            <a:avLst/>
          </a:prstGeom>
          <a:noFill/>
        </p:spPr>
        <p:txBody>
          <a:bodyPr wrap="none">
            <a:spAutoFit/>
          </a:bodyPr>
          <a:lstStyle/>
          <a:p>
            <a:pPr algn="ctr">
              <a:defRPr/>
            </a:pPr>
            <a:r>
              <a:rPr lang="zh-TW" altLang="en-US" sz="8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計畫撰寫要領</a:t>
            </a:r>
            <a:endParaRPr lang="zh-TW" altLang="en-US" sz="8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pic>
        <p:nvPicPr>
          <p:cNvPr id="5" name="圖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1476" y="2034474"/>
            <a:ext cx="3864837" cy="2736304"/>
          </a:xfrm>
          <a:prstGeom prst="rect">
            <a:avLst/>
          </a:prstGeom>
          <a:effectLst>
            <a:softEdge rad="635000"/>
          </a:effectLst>
        </p:spPr>
      </p:pic>
    </p:spTree>
    <p:extLst>
      <p:ext uri="{BB962C8B-B14F-4D97-AF65-F5344CB8AC3E}">
        <p14:creationId xmlns:p14="http://schemas.microsoft.com/office/powerpoint/2010/main" val="1764454888"/>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等腰三角形 54"/>
          <p:cNvSpPr/>
          <p:nvPr/>
        </p:nvSpPr>
        <p:spPr>
          <a:xfrm>
            <a:off x="1159260" y="844752"/>
            <a:ext cx="6434256" cy="5107005"/>
          </a:xfrm>
          <a:prstGeom prst="triangl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文本占位符 1"/>
          <p:cNvSpPr>
            <a:spLocks noGrp="1"/>
          </p:cNvSpPr>
          <p:nvPr>
            <p:ph type="body" sz="quarter" idx="10"/>
          </p:nvPr>
        </p:nvSpPr>
        <p:spPr>
          <a:xfrm>
            <a:off x="2107145" y="182347"/>
            <a:ext cx="4929713" cy="838095"/>
          </a:xfrm>
        </p:spPr>
        <p:txBody>
          <a:bodyPr/>
          <a:lstStyle/>
          <a:p>
            <a:r>
              <a:rPr kumimoji="1" lang="zh-TW" altLang="en-US" sz="4800" dirty="0" smtClean="0">
                <a:latin typeface="華康中圓體外字集" panose="020F0509000000000000" pitchFamily="49" charset="-120"/>
                <a:ea typeface="華康中圓體外字集" panose="020F0509000000000000" pitchFamily="49" charset="-120"/>
              </a:rPr>
              <a:t>計畫撰寫要領</a:t>
            </a:r>
            <a:endParaRPr kumimoji="1" lang="zh-CN" altLang="en-US" sz="4800" dirty="0">
              <a:latin typeface="華康中圓體外字集" panose="020F0509000000000000" pitchFamily="49" charset="-120"/>
              <a:ea typeface="華康中圓體外字集" panose="020F0509000000000000" pitchFamily="49" charset="-120"/>
            </a:endParaRPr>
          </a:p>
        </p:txBody>
      </p:sp>
      <p:grpSp>
        <p:nvGrpSpPr>
          <p:cNvPr id="38" name="群組 37"/>
          <p:cNvGrpSpPr/>
          <p:nvPr/>
        </p:nvGrpSpPr>
        <p:grpSpPr>
          <a:xfrm>
            <a:off x="1188083" y="1340768"/>
            <a:ext cx="6449988" cy="4468953"/>
            <a:chOff x="2196653" y="1670346"/>
            <a:chExt cx="4750698" cy="3642304"/>
          </a:xfrm>
        </p:grpSpPr>
        <p:sp>
          <p:nvSpPr>
            <p:cNvPr id="3" name="平行四边形 2"/>
            <p:cNvSpPr/>
            <p:nvPr/>
          </p:nvSpPr>
          <p:spPr>
            <a:xfrm>
              <a:off x="2633713" y="2218498"/>
              <a:ext cx="3975607" cy="225386"/>
            </a:xfrm>
            <a:prstGeom prst="parallelogram">
              <a:avLst>
                <a:gd name="adj" fmla="val 799125"/>
              </a:avLst>
            </a:prstGeom>
            <a:solidFill>
              <a:schemeClr val="accent3">
                <a:lumMod val="5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solidFill>
                  <a:srgbClr val="404040"/>
                </a:solidFill>
              </a:endParaRPr>
            </a:p>
          </p:txBody>
        </p:sp>
        <p:sp>
          <p:nvSpPr>
            <p:cNvPr id="4" name="平行四边形 3"/>
            <p:cNvSpPr/>
            <p:nvPr/>
          </p:nvSpPr>
          <p:spPr>
            <a:xfrm>
              <a:off x="3049399" y="2989024"/>
              <a:ext cx="3130530" cy="228398"/>
            </a:xfrm>
            <a:prstGeom prst="parallelogram">
              <a:avLst>
                <a:gd name="adj" fmla="val 679109"/>
              </a:avLst>
            </a:prstGeom>
            <a:solidFill>
              <a:schemeClr val="accent1">
                <a:lumMod val="5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solidFill>
                  <a:srgbClr val="404040"/>
                </a:solidFill>
              </a:endParaRPr>
            </a:p>
          </p:txBody>
        </p:sp>
        <p:sp>
          <p:nvSpPr>
            <p:cNvPr id="5" name="平行四边形 4"/>
            <p:cNvSpPr/>
            <p:nvPr/>
          </p:nvSpPr>
          <p:spPr>
            <a:xfrm>
              <a:off x="3455948" y="3762562"/>
              <a:ext cx="2303728" cy="228398"/>
            </a:xfrm>
            <a:prstGeom prst="parallelogram">
              <a:avLst>
                <a:gd name="adj" fmla="val 503085"/>
              </a:avLst>
            </a:prstGeom>
            <a:solidFill>
              <a:schemeClr val="accent2">
                <a:lumMod val="5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solidFill>
                  <a:srgbClr val="404040"/>
                </a:solidFill>
              </a:endParaRPr>
            </a:p>
          </p:txBody>
        </p:sp>
        <p:sp>
          <p:nvSpPr>
            <p:cNvPr id="6" name="平行四边形 5"/>
            <p:cNvSpPr/>
            <p:nvPr/>
          </p:nvSpPr>
          <p:spPr>
            <a:xfrm>
              <a:off x="3843924" y="4536100"/>
              <a:ext cx="1522905" cy="228398"/>
            </a:xfrm>
            <a:prstGeom prst="parallelogram">
              <a:avLst>
                <a:gd name="adj" fmla="val 343063"/>
              </a:avLst>
            </a:prstGeom>
            <a:solidFill>
              <a:schemeClr val="accent6">
                <a:lumMod val="5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solidFill>
                  <a:srgbClr val="404040"/>
                </a:solidFill>
              </a:endParaRPr>
            </a:p>
          </p:txBody>
        </p:sp>
        <p:sp>
          <p:nvSpPr>
            <p:cNvPr id="23" name="梯形 22"/>
            <p:cNvSpPr/>
            <p:nvPr/>
          </p:nvSpPr>
          <p:spPr>
            <a:xfrm flipV="1">
              <a:off x="2196653" y="1670346"/>
              <a:ext cx="4750698" cy="548152"/>
            </a:xfrm>
            <a:prstGeom prst="trapezoid">
              <a:avLst>
                <a:gd name="adj" fmla="val 61672"/>
              </a:avLst>
            </a:prstGeom>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dirty="0">
                <a:solidFill>
                  <a:srgbClr val="404040"/>
                </a:solidFill>
              </a:endParaRPr>
            </a:p>
          </p:txBody>
        </p:sp>
        <p:sp>
          <p:nvSpPr>
            <p:cNvPr id="26" name="梯形 25"/>
            <p:cNvSpPr/>
            <p:nvPr/>
          </p:nvSpPr>
          <p:spPr>
            <a:xfrm flipV="1">
              <a:off x="2633714" y="2443884"/>
              <a:ext cx="3876576" cy="548152"/>
            </a:xfrm>
            <a:prstGeom prst="trapezoid">
              <a:avLst>
                <a:gd name="adj" fmla="val 61672"/>
              </a:avLst>
            </a:prstGeom>
            <a:solidFill>
              <a:schemeClr val="accent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solidFill>
                  <a:srgbClr val="404040"/>
                </a:solidFill>
              </a:endParaRPr>
            </a:p>
          </p:txBody>
        </p:sp>
        <p:sp>
          <p:nvSpPr>
            <p:cNvPr id="29" name="梯形 28"/>
            <p:cNvSpPr/>
            <p:nvPr/>
          </p:nvSpPr>
          <p:spPr>
            <a:xfrm flipV="1">
              <a:off x="3049400" y="3217422"/>
              <a:ext cx="3045204" cy="548152"/>
            </a:xfrm>
            <a:prstGeom prst="trapezoid">
              <a:avLst>
                <a:gd name="adj" fmla="val 61672"/>
              </a:avLst>
            </a:prstGeom>
            <a:solidFill>
              <a:schemeClr val="accent2"/>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solidFill>
                  <a:srgbClr val="404040"/>
                </a:solidFill>
              </a:endParaRPr>
            </a:p>
          </p:txBody>
        </p:sp>
        <p:sp>
          <p:nvSpPr>
            <p:cNvPr id="32" name="梯形 31"/>
            <p:cNvSpPr/>
            <p:nvPr/>
          </p:nvSpPr>
          <p:spPr>
            <a:xfrm flipV="1">
              <a:off x="3455948" y="3990960"/>
              <a:ext cx="2232105" cy="548152"/>
            </a:xfrm>
            <a:prstGeom prst="trapezoid">
              <a:avLst>
                <a:gd name="adj" fmla="val 61672"/>
              </a:avLst>
            </a:prstGeom>
            <a:solidFill>
              <a:schemeClr val="accent6"/>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solidFill>
                  <a:srgbClr val="404040"/>
                </a:solidFill>
              </a:endParaRPr>
            </a:p>
          </p:txBody>
        </p:sp>
        <p:sp>
          <p:nvSpPr>
            <p:cNvPr id="35" name="梯形 34"/>
            <p:cNvSpPr/>
            <p:nvPr/>
          </p:nvSpPr>
          <p:spPr>
            <a:xfrm flipV="1">
              <a:off x="3843925" y="4764498"/>
              <a:ext cx="1456154" cy="548152"/>
            </a:xfrm>
            <a:prstGeom prst="trapezoid">
              <a:avLst>
                <a:gd name="adj" fmla="val 61672"/>
              </a:avLst>
            </a:prstGeom>
            <a:solidFill>
              <a:schemeClr val="tx2"/>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solidFill>
                  <a:srgbClr val="404040"/>
                </a:solidFill>
              </a:endParaRPr>
            </a:p>
          </p:txBody>
        </p:sp>
      </p:grpSp>
      <p:sp>
        <p:nvSpPr>
          <p:cNvPr id="39" name="矩形 38"/>
          <p:cNvSpPr/>
          <p:nvPr/>
        </p:nvSpPr>
        <p:spPr>
          <a:xfrm>
            <a:off x="2032605" y="1294097"/>
            <a:ext cx="4950393" cy="707886"/>
          </a:xfrm>
          <a:prstGeom prst="rect">
            <a:avLst/>
          </a:prstGeom>
          <a:noFill/>
        </p:spPr>
        <p:txBody>
          <a:bodyPr wrap="none">
            <a:spAutoFit/>
          </a:bodyPr>
          <a:lstStyle/>
          <a:p>
            <a:pPr algn="ctr">
              <a:defRPr/>
            </a:pPr>
            <a:r>
              <a:rPr lang="zh-TW" altLang="en-U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掌握計畫</a:t>
            </a:r>
            <a:r>
              <a:rPr lang="en-US" altLang="zh-TW"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a:t>
            </a:r>
            <a:r>
              <a:rPr lang="zh-TW" altLang="en-U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目的與需求</a:t>
            </a:r>
            <a:endParaRPr lang="zh-TW" altLang="en-US"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sp>
        <p:nvSpPr>
          <p:cNvPr id="40" name="矩形 39"/>
          <p:cNvSpPr/>
          <p:nvPr/>
        </p:nvSpPr>
        <p:spPr>
          <a:xfrm>
            <a:off x="2239676" y="2207005"/>
            <a:ext cx="4437433" cy="707886"/>
          </a:xfrm>
          <a:prstGeom prst="rect">
            <a:avLst/>
          </a:prstGeom>
          <a:noFill/>
        </p:spPr>
        <p:txBody>
          <a:bodyPr wrap="none">
            <a:spAutoFit/>
          </a:bodyPr>
          <a:lstStyle/>
          <a:p>
            <a:pPr algn="ctr">
              <a:defRPr/>
            </a:pPr>
            <a:r>
              <a:rPr lang="zh-TW" altLang="en-U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學校現況</a:t>
            </a:r>
            <a:r>
              <a:rPr lang="en-US" altLang="zh-TW"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a:t>
            </a:r>
            <a:r>
              <a:rPr lang="zh-TW" altLang="en-U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問題意識</a:t>
            </a:r>
            <a:endParaRPr lang="zh-TW" altLang="en-US"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sp>
        <p:nvSpPr>
          <p:cNvPr id="41" name="矩形 40"/>
          <p:cNvSpPr/>
          <p:nvPr/>
        </p:nvSpPr>
        <p:spPr>
          <a:xfrm>
            <a:off x="2728787" y="3166864"/>
            <a:ext cx="3411510" cy="707886"/>
          </a:xfrm>
          <a:prstGeom prst="rect">
            <a:avLst/>
          </a:prstGeom>
          <a:noFill/>
        </p:spPr>
        <p:txBody>
          <a:bodyPr wrap="none">
            <a:spAutoFit/>
          </a:bodyPr>
          <a:lstStyle/>
          <a:p>
            <a:pPr algn="ctr">
              <a:defRPr/>
            </a:pPr>
            <a:r>
              <a:rPr lang="zh-TW" altLang="en-U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研議</a:t>
            </a:r>
            <a:r>
              <a:rPr lang="en-US" altLang="zh-TW"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a:t>
            </a:r>
            <a:r>
              <a:rPr lang="zh-TW" altLang="en-U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行動策略</a:t>
            </a:r>
            <a:endParaRPr lang="zh-TW" altLang="en-US"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sp>
        <p:nvSpPr>
          <p:cNvPr id="42" name="矩形 41"/>
          <p:cNvSpPr/>
          <p:nvPr/>
        </p:nvSpPr>
        <p:spPr>
          <a:xfrm>
            <a:off x="3340133" y="4124865"/>
            <a:ext cx="2236510" cy="707886"/>
          </a:xfrm>
          <a:prstGeom prst="rect">
            <a:avLst/>
          </a:prstGeom>
          <a:noFill/>
        </p:spPr>
        <p:txBody>
          <a:bodyPr wrap="none">
            <a:spAutoFit/>
          </a:bodyPr>
          <a:lstStyle/>
          <a:p>
            <a:pPr algn="ctr">
              <a:defRPr/>
            </a:pPr>
            <a:r>
              <a:rPr lang="zh-TW" altLang="en-U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預期成效</a:t>
            </a:r>
            <a:endParaRPr lang="zh-TW" altLang="en-US"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sp>
        <p:nvSpPr>
          <p:cNvPr id="43" name="矩形 42"/>
          <p:cNvSpPr/>
          <p:nvPr/>
        </p:nvSpPr>
        <p:spPr>
          <a:xfrm>
            <a:off x="3807781" y="5075383"/>
            <a:ext cx="1210588" cy="707886"/>
          </a:xfrm>
          <a:prstGeom prst="rect">
            <a:avLst/>
          </a:prstGeom>
          <a:noFill/>
        </p:spPr>
        <p:txBody>
          <a:bodyPr wrap="none">
            <a:spAutoFit/>
          </a:bodyPr>
          <a:lstStyle/>
          <a:p>
            <a:pPr algn="ctr">
              <a:defRPr/>
            </a:pPr>
            <a:r>
              <a:rPr lang="zh-TW" altLang="en-U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檢核</a:t>
            </a:r>
            <a:endParaRPr lang="zh-TW" altLang="en-US"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sp>
        <p:nvSpPr>
          <p:cNvPr id="53" name="等腰三角形 52"/>
          <p:cNvSpPr/>
          <p:nvPr/>
        </p:nvSpPr>
        <p:spPr>
          <a:xfrm rot="10800000">
            <a:off x="3901935" y="5995012"/>
            <a:ext cx="1065211" cy="808981"/>
          </a:xfrm>
          <a:prstGeom prs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4" name="平行四边形 5"/>
          <p:cNvSpPr/>
          <p:nvPr/>
        </p:nvSpPr>
        <p:spPr>
          <a:xfrm>
            <a:off x="3807781" y="5821960"/>
            <a:ext cx="1262336" cy="160813"/>
          </a:xfrm>
          <a:prstGeom prst="parallelogram">
            <a:avLst>
              <a:gd name="adj" fmla="val 343063"/>
            </a:avLst>
          </a:prstGeom>
          <a:solidFill>
            <a:schemeClr val="accent6"/>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400">
              <a:solidFill>
                <a:srgbClr val="404040"/>
              </a:solidFill>
            </a:endParaRPr>
          </a:p>
        </p:txBody>
      </p:sp>
      <p:sp>
        <p:nvSpPr>
          <p:cNvPr id="56" name="矩形 55"/>
          <p:cNvSpPr/>
          <p:nvPr/>
        </p:nvSpPr>
        <p:spPr>
          <a:xfrm>
            <a:off x="1325842" y="5238917"/>
            <a:ext cx="2290334" cy="707886"/>
          </a:xfrm>
          <a:prstGeom prst="rect">
            <a:avLst/>
          </a:prstGeom>
          <a:noFill/>
        </p:spPr>
        <p:txBody>
          <a:bodyPr wrap="square">
            <a:spAutoFit/>
          </a:bodyPr>
          <a:lstStyle/>
          <a:p>
            <a:pPr algn="ctr">
              <a:defRPr/>
            </a:pPr>
            <a:r>
              <a:rPr lang="zh-TW" altLang="en-U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參閱資料</a:t>
            </a:r>
            <a:endParaRPr lang="en-US" altLang="zh-TW"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sp>
        <p:nvSpPr>
          <p:cNvPr id="57" name="矩形 56"/>
          <p:cNvSpPr/>
          <p:nvPr/>
        </p:nvSpPr>
        <p:spPr>
          <a:xfrm>
            <a:off x="5099421" y="5276614"/>
            <a:ext cx="2236510" cy="707886"/>
          </a:xfrm>
          <a:prstGeom prst="rect">
            <a:avLst/>
          </a:prstGeom>
          <a:noFill/>
        </p:spPr>
        <p:txBody>
          <a:bodyPr wrap="none">
            <a:spAutoFit/>
          </a:bodyPr>
          <a:lstStyle/>
          <a:p>
            <a:pPr algn="ctr">
              <a:defRPr/>
            </a:pPr>
            <a:r>
              <a:rPr lang="zh-TW" altLang="en-US"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製作圖表</a:t>
            </a:r>
            <a:endParaRPr lang="zh-TW" altLang="en-US"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spTree>
    <p:extLst>
      <p:ext uri="{BB962C8B-B14F-4D97-AF65-F5344CB8AC3E}">
        <p14:creationId xmlns:p14="http://schemas.microsoft.com/office/powerpoint/2010/main" val="455797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56"/>
                                        </p:tgtEl>
                                        <p:attrNameLst>
                                          <p:attrName>style.visibility</p:attrName>
                                        </p:attrNameLst>
                                      </p:cBhvr>
                                      <p:to>
                                        <p:strVal val="visible"/>
                                      </p:to>
                                    </p:set>
                                    <p:anim calcmode="discrete" valueType="clr">
                                      <p:cBhvr override="childStyle">
                                        <p:cTn id="7" dur="80"/>
                                        <p:tgtEl>
                                          <p:spTgt spid="5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6"/>
                                        </p:tgtEl>
                                        <p:attrNameLst>
                                          <p:attrName>fillcolor</p:attrName>
                                        </p:attrNameLst>
                                      </p:cBhvr>
                                      <p:tavLst>
                                        <p:tav tm="0">
                                          <p:val>
                                            <p:clrVal>
                                              <a:schemeClr val="accent2"/>
                                            </p:clrVal>
                                          </p:val>
                                        </p:tav>
                                        <p:tav tm="50000">
                                          <p:val>
                                            <p:clrVal>
                                              <a:schemeClr val="hlink"/>
                                            </p:clrVal>
                                          </p:val>
                                        </p:tav>
                                      </p:tavLst>
                                    </p:anim>
                                    <p:set>
                                      <p:cBhvr>
                                        <p:cTn id="9" dur="80"/>
                                        <p:tgtEl>
                                          <p:spTgt spid="56"/>
                                        </p:tgtEl>
                                        <p:attrNameLst>
                                          <p:attrName>fill.type</p:attrName>
                                        </p:attrNameLst>
                                      </p:cBhvr>
                                      <p:to>
                                        <p:strVal val="solid"/>
                                      </p:to>
                                    </p:set>
                                  </p:childTnLst>
                                </p:cTn>
                              </p:par>
                            </p:childTnLst>
                          </p:cTn>
                        </p:par>
                        <p:par>
                          <p:cTn id="10" fill="hold">
                            <p:stCondLst>
                              <p:cond delay="200"/>
                            </p:stCondLst>
                            <p:childTnLst>
                              <p:par>
                                <p:cTn id="11" presetID="27" presetClass="entr" presetSubtype="0" fill="hold" nodeType="afterEffect">
                                  <p:stCondLst>
                                    <p:cond delay="1500"/>
                                  </p:stCondLst>
                                  <p:iterate type="lt">
                                    <p:tmPct val="50000"/>
                                  </p:iterate>
                                  <p:childTnLst>
                                    <p:set>
                                      <p:cBhvr>
                                        <p:cTn id="12" dur="1" fill="hold">
                                          <p:stCondLst>
                                            <p:cond delay="0"/>
                                          </p:stCondLst>
                                        </p:cTn>
                                        <p:tgtEl>
                                          <p:spTgt spid="57"/>
                                        </p:tgtEl>
                                        <p:attrNameLst>
                                          <p:attrName>style.visibility</p:attrName>
                                        </p:attrNameLst>
                                      </p:cBhvr>
                                      <p:to>
                                        <p:strVal val="visible"/>
                                      </p:to>
                                    </p:set>
                                    <p:anim calcmode="discrete" valueType="clr">
                                      <p:cBhvr override="childStyle">
                                        <p:cTn id="13" dur="80"/>
                                        <p:tgtEl>
                                          <p:spTgt spid="57"/>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57"/>
                                        </p:tgtEl>
                                        <p:attrNameLst>
                                          <p:attrName>fillcolor</p:attrName>
                                        </p:attrNameLst>
                                      </p:cBhvr>
                                      <p:tavLst>
                                        <p:tav tm="0">
                                          <p:val>
                                            <p:clrVal>
                                              <a:schemeClr val="accent2"/>
                                            </p:clrVal>
                                          </p:val>
                                        </p:tav>
                                        <p:tav tm="50000">
                                          <p:val>
                                            <p:clrVal>
                                              <a:schemeClr val="hlink"/>
                                            </p:clrVal>
                                          </p:val>
                                        </p:tav>
                                      </p:tavLst>
                                    </p:anim>
                                    <p:set>
                                      <p:cBhvr>
                                        <p:cTn id="15" dur="80"/>
                                        <p:tgtEl>
                                          <p:spTgt spid="57"/>
                                        </p:tgtEl>
                                        <p:attrNameLst>
                                          <p:attrName>fill.type</p:attrName>
                                        </p:attrNameLst>
                                      </p:cBhvr>
                                      <p:to>
                                        <p:strVal val="solid"/>
                                      </p:to>
                                    </p:set>
                                  </p:childTnLst>
                                </p:cTn>
                              </p:par>
                            </p:childTnLst>
                          </p:cTn>
                        </p:par>
                      </p:childTnLst>
                    </p:cTn>
                  </p:par>
                  <p:par>
                    <p:cTn id="16" fill="hold">
                      <p:stCondLst>
                        <p:cond delay="indefinite"/>
                      </p:stCondLst>
                      <p:childTnLst>
                        <p:par>
                          <p:cTn id="17" fill="hold">
                            <p:stCondLst>
                              <p:cond delay="0"/>
                            </p:stCondLst>
                            <p:childTnLst>
                              <p:par>
                                <p:cTn id="18" presetID="27" presetClass="entr" presetSubtype="0" fill="hold" nodeType="clickEffect">
                                  <p:stCondLst>
                                    <p:cond delay="0"/>
                                  </p:stCondLst>
                                  <p:iterate type="lt">
                                    <p:tmPct val="50000"/>
                                  </p:iterate>
                                  <p:childTnLst>
                                    <p:set>
                                      <p:cBhvr>
                                        <p:cTn id="19" dur="1" fill="hold">
                                          <p:stCondLst>
                                            <p:cond delay="0"/>
                                          </p:stCondLst>
                                        </p:cTn>
                                        <p:tgtEl>
                                          <p:spTgt spid="39"/>
                                        </p:tgtEl>
                                        <p:attrNameLst>
                                          <p:attrName>style.visibility</p:attrName>
                                        </p:attrNameLst>
                                      </p:cBhvr>
                                      <p:to>
                                        <p:strVal val="visible"/>
                                      </p:to>
                                    </p:set>
                                    <p:anim calcmode="discrete" valueType="clr">
                                      <p:cBhvr override="childStyle">
                                        <p:cTn id="20" dur="80"/>
                                        <p:tgtEl>
                                          <p:spTgt spid="39"/>
                                        </p:tgtEl>
                                        <p:attrNameLst>
                                          <p:attrName>style.color</p:attrName>
                                        </p:attrNameLst>
                                      </p:cBhvr>
                                      <p:tavLst>
                                        <p:tav tm="0">
                                          <p:val>
                                            <p:clrVal>
                                              <a:schemeClr val="accent2"/>
                                            </p:clrVal>
                                          </p:val>
                                        </p:tav>
                                        <p:tav tm="50000">
                                          <p:val>
                                            <p:clrVal>
                                              <a:schemeClr val="hlink"/>
                                            </p:clrVal>
                                          </p:val>
                                        </p:tav>
                                      </p:tavLst>
                                    </p:anim>
                                    <p:anim calcmode="discrete" valueType="clr">
                                      <p:cBhvr>
                                        <p:cTn id="21" dur="80"/>
                                        <p:tgtEl>
                                          <p:spTgt spid="39"/>
                                        </p:tgtEl>
                                        <p:attrNameLst>
                                          <p:attrName>fillcolor</p:attrName>
                                        </p:attrNameLst>
                                      </p:cBhvr>
                                      <p:tavLst>
                                        <p:tav tm="0">
                                          <p:val>
                                            <p:clrVal>
                                              <a:schemeClr val="accent2"/>
                                            </p:clrVal>
                                          </p:val>
                                        </p:tav>
                                        <p:tav tm="50000">
                                          <p:val>
                                            <p:clrVal>
                                              <a:schemeClr val="hlink"/>
                                            </p:clrVal>
                                          </p:val>
                                        </p:tav>
                                      </p:tavLst>
                                    </p:anim>
                                    <p:set>
                                      <p:cBhvr>
                                        <p:cTn id="22" dur="80"/>
                                        <p:tgtEl>
                                          <p:spTgt spid="39"/>
                                        </p:tgtEl>
                                        <p:attrNameLst>
                                          <p:attrName>fill.type</p:attrName>
                                        </p:attrNameLst>
                                      </p:cBhvr>
                                      <p:to>
                                        <p:strVal val="solid"/>
                                      </p:to>
                                    </p:set>
                                  </p:childTnLst>
                                </p:cTn>
                              </p:par>
                            </p:childTnLst>
                          </p:cTn>
                        </p:par>
                      </p:childTnLst>
                    </p:cTn>
                  </p:par>
                  <p:par>
                    <p:cTn id="23" fill="hold">
                      <p:stCondLst>
                        <p:cond delay="indefinite"/>
                      </p:stCondLst>
                      <p:childTnLst>
                        <p:par>
                          <p:cTn id="24" fill="hold">
                            <p:stCondLst>
                              <p:cond delay="0"/>
                            </p:stCondLst>
                            <p:childTnLst>
                              <p:par>
                                <p:cTn id="25" presetID="27" presetClass="entr" presetSubtype="0" fill="hold" nodeType="clickEffect">
                                  <p:stCondLst>
                                    <p:cond delay="0"/>
                                  </p:stCondLst>
                                  <p:iterate type="lt">
                                    <p:tmPct val="50000"/>
                                  </p:iterate>
                                  <p:childTnLst>
                                    <p:set>
                                      <p:cBhvr>
                                        <p:cTn id="26" dur="1" fill="hold">
                                          <p:stCondLst>
                                            <p:cond delay="0"/>
                                          </p:stCondLst>
                                        </p:cTn>
                                        <p:tgtEl>
                                          <p:spTgt spid="40"/>
                                        </p:tgtEl>
                                        <p:attrNameLst>
                                          <p:attrName>style.visibility</p:attrName>
                                        </p:attrNameLst>
                                      </p:cBhvr>
                                      <p:to>
                                        <p:strVal val="visible"/>
                                      </p:to>
                                    </p:set>
                                    <p:anim calcmode="discrete" valueType="clr">
                                      <p:cBhvr override="childStyle">
                                        <p:cTn id="27" dur="80"/>
                                        <p:tgtEl>
                                          <p:spTgt spid="40"/>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40"/>
                                        </p:tgtEl>
                                        <p:attrNameLst>
                                          <p:attrName>fillcolor</p:attrName>
                                        </p:attrNameLst>
                                      </p:cBhvr>
                                      <p:tavLst>
                                        <p:tav tm="0">
                                          <p:val>
                                            <p:clrVal>
                                              <a:schemeClr val="accent2"/>
                                            </p:clrVal>
                                          </p:val>
                                        </p:tav>
                                        <p:tav tm="50000">
                                          <p:val>
                                            <p:clrVal>
                                              <a:schemeClr val="hlink"/>
                                            </p:clrVal>
                                          </p:val>
                                        </p:tav>
                                      </p:tavLst>
                                    </p:anim>
                                    <p:set>
                                      <p:cBhvr>
                                        <p:cTn id="29" dur="80"/>
                                        <p:tgtEl>
                                          <p:spTgt spid="40"/>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27" presetClass="entr" presetSubtype="0" fill="hold" nodeType="clickEffect">
                                  <p:stCondLst>
                                    <p:cond delay="0"/>
                                  </p:stCondLst>
                                  <p:iterate type="lt">
                                    <p:tmPct val="50000"/>
                                  </p:iterate>
                                  <p:childTnLst>
                                    <p:set>
                                      <p:cBhvr>
                                        <p:cTn id="33" dur="1" fill="hold">
                                          <p:stCondLst>
                                            <p:cond delay="0"/>
                                          </p:stCondLst>
                                        </p:cTn>
                                        <p:tgtEl>
                                          <p:spTgt spid="41"/>
                                        </p:tgtEl>
                                        <p:attrNameLst>
                                          <p:attrName>style.visibility</p:attrName>
                                        </p:attrNameLst>
                                      </p:cBhvr>
                                      <p:to>
                                        <p:strVal val="visible"/>
                                      </p:to>
                                    </p:set>
                                    <p:anim calcmode="discrete" valueType="clr">
                                      <p:cBhvr override="childStyle">
                                        <p:cTn id="34" dur="80"/>
                                        <p:tgtEl>
                                          <p:spTgt spid="41"/>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41"/>
                                        </p:tgtEl>
                                        <p:attrNameLst>
                                          <p:attrName>fillcolor</p:attrName>
                                        </p:attrNameLst>
                                      </p:cBhvr>
                                      <p:tavLst>
                                        <p:tav tm="0">
                                          <p:val>
                                            <p:clrVal>
                                              <a:schemeClr val="accent2"/>
                                            </p:clrVal>
                                          </p:val>
                                        </p:tav>
                                        <p:tav tm="50000">
                                          <p:val>
                                            <p:clrVal>
                                              <a:schemeClr val="hlink"/>
                                            </p:clrVal>
                                          </p:val>
                                        </p:tav>
                                      </p:tavLst>
                                    </p:anim>
                                    <p:set>
                                      <p:cBhvr>
                                        <p:cTn id="36" dur="80"/>
                                        <p:tgtEl>
                                          <p:spTgt spid="41"/>
                                        </p:tgtEl>
                                        <p:attrNameLst>
                                          <p:attrName>fill.type</p:attrName>
                                        </p:attrNameLst>
                                      </p:cBhvr>
                                      <p:to>
                                        <p:strVal val="solid"/>
                                      </p:to>
                                    </p:set>
                                  </p:childTnLst>
                                </p:cTn>
                              </p:par>
                            </p:childTnLst>
                          </p:cTn>
                        </p:par>
                      </p:childTnLst>
                    </p:cTn>
                  </p:par>
                  <p:par>
                    <p:cTn id="37" fill="hold">
                      <p:stCondLst>
                        <p:cond delay="indefinite"/>
                      </p:stCondLst>
                      <p:childTnLst>
                        <p:par>
                          <p:cTn id="38" fill="hold">
                            <p:stCondLst>
                              <p:cond delay="0"/>
                            </p:stCondLst>
                            <p:childTnLst>
                              <p:par>
                                <p:cTn id="39" presetID="27" presetClass="entr" presetSubtype="0" fill="hold" nodeType="clickEffect">
                                  <p:stCondLst>
                                    <p:cond delay="0"/>
                                  </p:stCondLst>
                                  <p:iterate type="lt">
                                    <p:tmPct val="50000"/>
                                  </p:iterate>
                                  <p:childTnLst>
                                    <p:set>
                                      <p:cBhvr>
                                        <p:cTn id="40" dur="1" fill="hold">
                                          <p:stCondLst>
                                            <p:cond delay="0"/>
                                          </p:stCondLst>
                                        </p:cTn>
                                        <p:tgtEl>
                                          <p:spTgt spid="42"/>
                                        </p:tgtEl>
                                        <p:attrNameLst>
                                          <p:attrName>style.visibility</p:attrName>
                                        </p:attrNameLst>
                                      </p:cBhvr>
                                      <p:to>
                                        <p:strVal val="visible"/>
                                      </p:to>
                                    </p:set>
                                    <p:anim calcmode="discrete" valueType="clr">
                                      <p:cBhvr override="childStyle">
                                        <p:cTn id="41" dur="80"/>
                                        <p:tgtEl>
                                          <p:spTgt spid="42"/>
                                        </p:tgtEl>
                                        <p:attrNameLst>
                                          <p:attrName>style.color</p:attrName>
                                        </p:attrNameLst>
                                      </p:cBhvr>
                                      <p:tavLst>
                                        <p:tav tm="0">
                                          <p:val>
                                            <p:clrVal>
                                              <a:schemeClr val="accent2"/>
                                            </p:clrVal>
                                          </p:val>
                                        </p:tav>
                                        <p:tav tm="50000">
                                          <p:val>
                                            <p:clrVal>
                                              <a:schemeClr val="hlink"/>
                                            </p:clrVal>
                                          </p:val>
                                        </p:tav>
                                      </p:tavLst>
                                    </p:anim>
                                    <p:anim calcmode="discrete" valueType="clr">
                                      <p:cBhvr>
                                        <p:cTn id="42" dur="80"/>
                                        <p:tgtEl>
                                          <p:spTgt spid="42"/>
                                        </p:tgtEl>
                                        <p:attrNameLst>
                                          <p:attrName>fillcolor</p:attrName>
                                        </p:attrNameLst>
                                      </p:cBhvr>
                                      <p:tavLst>
                                        <p:tav tm="0">
                                          <p:val>
                                            <p:clrVal>
                                              <a:schemeClr val="accent2"/>
                                            </p:clrVal>
                                          </p:val>
                                        </p:tav>
                                        <p:tav tm="50000">
                                          <p:val>
                                            <p:clrVal>
                                              <a:schemeClr val="hlink"/>
                                            </p:clrVal>
                                          </p:val>
                                        </p:tav>
                                      </p:tavLst>
                                    </p:anim>
                                    <p:set>
                                      <p:cBhvr>
                                        <p:cTn id="43" dur="80"/>
                                        <p:tgtEl>
                                          <p:spTgt spid="42"/>
                                        </p:tgtEl>
                                        <p:attrNameLst>
                                          <p:attrName>fill.type</p:attrName>
                                        </p:attrNameLst>
                                      </p:cBhvr>
                                      <p:to>
                                        <p:strVal val="solid"/>
                                      </p:to>
                                    </p:set>
                                  </p:childTnLst>
                                </p:cTn>
                              </p:par>
                            </p:childTnLst>
                          </p:cTn>
                        </p:par>
                      </p:childTnLst>
                    </p:cTn>
                  </p:par>
                  <p:par>
                    <p:cTn id="44" fill="hold">
                      <p:stCondLst>
                        <p:cond delay="indefinite"/>
                      </p:stCondLst>
                      <p:childTnLst>
                        <p:par>
                          <p:cTn id="45" fill="hold">
                            <p:stCondLst>
                              <p:cond delay="0"/>
                            </p:stCondLst>
                            <p:childTnLst>
                              <p:par>
                                <p:cTn id="46" presetID="27" presetClass="entr" presetSubtype="0" fill="hold" nodeType="clickEffect">
                                  <p:stCondLst>
                                    <p:cond delay="0"/>
                                  </p:stCondLst>
                                  <p:iterate type="lt">
                                    <p:tmPct val="50000"/>
                                  </p:iterate>
                                  <p:childTnLst>
                                    <p:set>
                                      <p:cBhvr>
                                        <p:cTn id="47" dur="1" fill="hold">
                                          <p:stCondLst>
                                            <p:cond delay="0"/>
                                          </p:stCondLst>
                                        </p:cTn>
                                        <p:tgtEl>
                                          <p:spTgt spid="43"/>
                                        </p:tgtEl>
                                        <p:attrNameLst>
                                          <p:attrName>style.visibility</p:attrName>
                                        </p:attrNameLst>
                                      </p:cBhvr>
                                      <p:to>
                                        <p:strVal val="visible"/>
                                      </p:to>
                                    </p:set>
                                    <p:anim calcmode="discrete" valueType="clr">
                                      <p:cBhvr override="childStyle">
                                        <p:cTn id="48" dur="80"/>
                                        <p:tgtEl>
                                          <p:spTgt spid="43"/>
                                        </p:tgtEl>
                                        <p:attrNameLst>
                                          <p:attrName>style.color</p:attrName>
                                        </p:attrNameLst>
                                      </p:cBhvr>
                                      <p:tavLst>
                                        <p:tav tm="0">
                                          <p:val>
                                            <p:clrVal>
                                              <a:schemeClr val="accent2"/>
                                            </p:clrVal>
                                          </p:val>
                                        </p:tav>
                                        <p:tav tm="50000">
                                          <p:val>
                                            <p:clrVal>
                                              <a:schemeClr val="hlink"/>
                                            </p:clrVal>
                                          </p:val>
                                        </p:tav>
                                      </p:tavLst>
                                    </p:anim>
                                    <p:anim calcmode="discrete" valueType="clr">
                                      <p:cBhvr>
                                        <p:cTn id="49" dur="80"/>
                                        <p:tgtEl>
                                          <p:spTgt spid="43"/>
                                        </p:tgtEl>
                                        <p:attrNameLst>
                                          <p:attrName>fillcolor</p:attrName>
                                        </p:attrNameLst>
                                      </p:cBhvr>
                                      <p:tavLst>
                                        <p:tav tm="0">
                                          <p:val>
                                            <p:clrVal>
                                              <a:schemeClr val="accent2"/>
                                            </p:clrVal>
                                          </p:val>
                                        </p:tav>
                                        <p:tav tm="50000">
                                          <p:val>
                                            <p:clrVal>
                                              <a:schemeClr val="hlink"/>
                                            </p:clrVal>
                                          </p:val>
                                        </p:tav>
                                      </p:tavLst>
                                    </p:anim>
                                    <p:set>
                                      <p:cBhvr>
                                        <p:cTn id="50" dur="80"/>
                                        <p:tgtEl>
                                          <p:spTgt spid="4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rotWithShape="1">
          <a:blip r:embed="rId2"/>
          <a:srcRect l="5113" t="30400" r="18500" b="15001"/>
          <a:stretch/>
        </p:blipFill>
        <p:spPr>
          <a:xfrm>
            <a:off x="10062" y="0"/>
            <a:ext cx="9133938" cy="4464496"/>
          </a:xfrm>
          <a:prstGeom prst="rect">
            <a:avLst/>
          </a:prstGeom>
        </p:spPr>
      </p:pic>
      <p:pic>
        <p:nvPicPr>
          <p:cNvPr id="3" name="圖片 2"/>
          <p:cNvPicPr>
            <a:picLocks noChangeAspect="1"/>
          </p:cNvPicPr>
          <p:nvPr/>
        </p:nvPicPr>
        <p:blipFill rotWithShape="1">
          <a:blip r:embed="rId3"/>
          <a:srcRect l="4325" t="11452" r="18500" b="52800"/>
          <a:stretch/>
        </p:blipFill>
        <p:spPr>
          <a:xfrm>
            <a:off x="-108520" y="4464496"/>
            <a:ext cx="9252520" cy="2448272"/>
          </a:xfrm>
          <a:prstGeom prst="rect">
            <a:avLst/>
          </a:prstGeom>
        </p:spPr>
      </p:pic>
      <p:sp>
        <p:nvSpPr>
          <p:cNvPr id="4" name="矩形 3"/>
          <p:cNvSpPr/>
          <p:nvPr/>
        </p:nvSpPr>
        <p:spPr>
          <a:xfrm>
            <a:off x="8244408" y="6237312"/>
            <a:ext cx="646331" cy="369332"/>
          </a:xfrm>
          <a:prstGeom prst="rect">
            <a:avLst/>
          </a:prstGeom>
        </p:spPr>
        <p:txBody>
          <a:bodyPr wrap="none">
            <a:spAutoFit/>
          </a:bodyPr>
          <a:lstStyle/>
          <a:p>
            <a:r>
              <a:rPr lang="en-US" altLang="zh-TW" b="1" dirty="0">
                <a:solidFill>
                  <a:srgbClr val="444444"/>
                </a:solidFill>
                <a:latin typeface="華康中圓體外字集" panose="020F0509000000000000" pitchFamily="49" charset="-120"/>
                <a:ea typeface="華康中圓體外字集" panose="020F0509000000000000" pitchFamily="49" charset="-120"/>
              </a:rPr>
              <a:t>19</a:t>
            </a:r>
            <a:r>
              <a:rPr lang="zh-TW" altLang="en-US" b="1" dirty="0">
                <a:solidFill>
                  <a:srgbClr val="444444"/>
                </a:solidFill>
                <a:latin typeface="華康中圓體外字集" panose="020F0509000000000000" pitchFamily="49" charset="-120"/>
                <a:ea typeface="華康中圓體外字集" panose="020F0509000000000000" pitchFamily="49" charset="-120"/>
              </a:rPr>
              <a:t>所</a:t>
            </a:r>
            <a:endParaRPr lang="zh-TW" altLang="en-US" b="1" dirty="0">
              <a:latin typeface="華康中圓體外字集" panose="020F0509000000000000" pitchFamily="49" charset="-120"/>
              <a:ea typeface="華康中圓體外字集" panose="020F0509000000000000" pitchFamily="49" charset="-120"/>
            </a:endParaRPr>
          </a:p>
        </p:txBody>
      </p:sp>
      <p:pic>
        <p:nvPicPr>
          <p:cNvPr id="5" name="图片 2"/>
          <p:cNvPicPr>
            <a:picLocks noChangeAspect="1"/>
          </p:cNvPicPr>
          <p:nvPr/>
        </p:nvPicPr>
        <p:blipFill rotWithShape="1">
          <a:blip r:embed="rId4" cstate="print">
            <a:extLst>
              <a:ext uri="{28A0092B-C50C-407E-A947-70E740481C1C}">
                <a14:useLocalDpi xmlns:a14="http://schemas.microsoft.com/office/drawing/2010/main" val="0"/>
              </a:ext>
            </a:extLst>
          </a:blip>
          <a:srcRect l="11137" t="10133" r="26303" b="30959"/>
          <a:stretch/>
        </p:blipFill>
        <p:spPr>
          <a:xfrm>
            <a:off x="5580112" y="4745346"/>
            <a:ext cx="1187624" cy="890718"/>
          </a:xfrm>
          <a:prstGeom prst="rect">
            <a:avLst/>
          </a:prstGeom>
          <a:ln>
            <a:noFill/>
          </a:ln>
          <a:effectLst>
            <a:softEdge rad="112500"/>
          </a:effectLst>
        </p:spPr>
      </p:pic>
    </p:spTree>
    <p:extLst>
      <p:ext uri="{BB962C8B-B14F-4D97-AF65-F5344CB8AC3E}">
        <p14:creationId xmlns:p14="http://schemas.microsoft.com/office/powerpoint/2010/main" val="3518156975"/>
      </p:ext>
    </p:extLst>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76368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0" name="矩形 49"/>
          <p:cNvSpPr/>
          <p:nvPr/>
        </p:nvSpPr>
        <p:spPr>
          <a:xfrm>
            <a:off x="1763687" y="0"/>
            <a:ext cx="2745605" cy="6858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矩形 2"/>
          <p:cNvSpPr/>
          <p:nvPr/>
        </p:nvSpPr>
        <p:spPr>
          <a:xfrm>
            <a:off x="485296" y="2858791"/>
            <a:ext cx="3149861" cy="76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grpSp>
        <p:nvGrpSpPr>
          <p:cNvPr id="5" name="组 4"/>
          <p:cNvGrpSpPr/>
          <p:nvPr/>
        </p:nvGrpSpPr>
        <p:grpSpPr>
          <a:xfrm rot="19704582">
            <a:off x="4293771" y="1665382"/>
            <a:ext cx="4191472" cy="3632823"/>
            <a:chOff x="4536374" y="781712"/>
            <a:chExt cx="2959118" cy="2564720"/>
          </a:xfrm>
          <a:effectLst>
            <a:outerShdw blurRad="50800" dist="76200" dir="2700000" algn="tl" rotWithShape="0">
              <a:prstClr val="black">
                <a:alpha val="40000"/>
              </a:prstClr>
            </a:outerShdw>
          </a:effectLst>
        </p:grpSpPr>
        <p:sp>
          <p:nvSpPr>
            <p:cNvPr id="6" name="剪去单角的矩形 5"/>
            <p:cNvSpPr/>
            <p:nvPr/>
          </p:nvSpPr>
          <p:spPr>
            <a:xfrm>
              <a:off x="4536374" y="783771"/>
              <a:ext cx="2959118" cy="2562661"/>
            </a:xfrm>
            <a:prstGeom prst="snip1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p:cNvSpPr/>
            <p:nvPr/>
          </p:nvSpPr>
          <p:spPr>
            <a:xfrm>
              <a:off x="7061031" y="781712"/>
              <a:ext cx="433195" cy="433195"/>
            </a:xfrm>
            <a:prstGeom prst="rtTriangle">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 7"/>
          <p:cNvGrpSpPr/>
          <p:nvPr/>
        </p:nvGrpSpPr>
        <p:grpSpPr>
          <a:xfrm rot="19688687">
            <a:off x="5037717" y="3256987"/>
            <a:ext cx="3213100" cy="1479913"/>
            <a:chOff x="3842596" y="5686818"/>
            <a:chExt cx="3213100" cy="1036500"/>
          </a:xfrm>
          <a:solidFill>
            <a:schemeClr val="accent6">
              <a:lumMod val="20000"/>
              <a:lumOff val="80000"/>
            </a:schemeClr>
          </a:solidFill>
        </p:grpSpPr>
        <p:sp>
          <p:nvSpPr>
            <p:cNvPr id="9" name="矩形 8"/>
            <p:cNvSpPr/>
            <p:nvPr/>
          </p:nvSpPr>
          <p:spPr>
            <a:xfrm>
              <a:off x="3842596" y="5686818"/>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842596" y="5884974"/>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842596" y="6083130"/>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842596" y="6281286"/>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842596" y="6677599"/>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842596" y="6479442"/>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 14"/>
          <p:cNvGrpSpPr/>
          <p:nvPr/>
        </p:nvGrpSpPr>
        <p:grpSpPr>
          <a:xfrm rot="16200000">
            <a:off x="5631138" y="3367622"/>
            <a:ext cx="1978591" cy="2479871"/>
            <a:chOff x="66230" y="3232992"/>
            <a:chExt cx="1509550" cy="1891998"/>
          </a:xfrm>
          <a:effectLst>
            <a:outerShdw blurRad="50800" dist="76200" dir="2700000" algn="tl" rotWithShape="0">
              <a:prstClr val="black">
                <a:alpha val="40000"/>
              </a:prstClr>
            </a:outerShdw>
          </a:effectLst>
        </p:grpSpPr>
        <p:grpSp>
          <p:nvGrpSpPr>
            <p:cNvPr id="16" name="组 15"/>
            <p:cNvGrpSpPr/>
            <p:nvPr/>
          </p:nvGrpSpPr>
          <p:grpSpPr>
            <a:xfrm rot="16663435">
              <a:off x="-240754" y="3539976"/>
              <a:ext cx="1178086" cy="564117"/>
              <a:chOff x="-687977" y="4441558"/>
              <a:chExt cx="1178086" cy="564117"/>
            </a:xfrm>
          </p:grpSpPr>
          <p:sp>
            <p:nvSpPr>
              <p:cNvPr id="40" name="Freeform 70"/>
              <p:cNvSpPr>
                <a:spLocks/>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71"/>
              <p:cNvSpPr>
                <a:spLocks/>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2"/>
              <p:cNvSpPr>
                <a:spLocks/>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3"/>
              <p:cNvSpPr>
                <a:spLocks/>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Freeform 86"/>
            <p:cNvSpPr>
              <a:spLocks/>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0"/>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91"/>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92"/>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93"/>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94"/>
            <p:cNvSpPr>
              <a:spLocks/>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95"/>
            <p:cNvSpPr>
              <a:spLocks/>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96"/>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97"/>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98"/>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99"/>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00"/>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01"/>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02"/>
            <p:cNvSpPr>
              <a:spLocks/>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3"/>
            <p:cNvSpPr>
              <a:spLocks/>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04"/>
            <p:cNvSpPr>
              <a:spLocks/>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3" name="组 32"/>
            <p:cNvGrpSpPr/>
            <p:nvPr/>
          </p:nvGrpSpPr>
          <p:grpSpPr>
            <a:xfrm>
              <a:off x="1117435" y="4632120"/>
              <a:ext cx="357389" cy="432089"/>
              <a:chOff x="559780" y="4894787"/>
              <a:chExt cx="357389" cy="432089"/>
            </a:xfrm>
          </p:grpSpPr>
          <p:sp>
            <p:nvSpPr>
              <p:cNvPr id="35"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82"/>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83"/>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89"/>
              <p:cNvSpPr>
                <a:spLocks/>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4" name="Freeform 106"/>
            <p:cNvSpPr>
              <a:spLocks/>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5" name="Freeform 218"/>
          <p:cNvSpPr>
            <a:spLocks/>
          </p:cNvSpPr>
          <p:nvPr/>
        </p:nvSpPr>
        <p:spPr bwMode="auto">
          <a:xfrm rot="1758138">
            <a:off x="4225350" y="897181"/>
            <a:ext cx="534723" cy="40104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0"/>
          <p:cNvSpPr>
            <a:spLocks/>
          </p:cNvSpPr>
          <p:nvPr/>
        </p:nvSpPr>
        <p:spPr bwMode="auto">
          <a:xfrm rot="3519006">
            <a:off x="3898940" y="1642539"/>
            <a:ext cx="534723" cy="39569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2"/>
          <p:cNvSpPr>
            <a:spLocks/>
          </p:cNvSpPr>
          <p:nvPr/>
        </p:nvSpPr>
        <p:spPr bwMode="auto">
          <a:xfrm rot="3519006">
            <a:off x="4369758" y="1865707"/>
            <a:ext cx="534723" cy="40104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3"/>
          <p:cNvSpPr>
            <a:spLocks/>
          </p:cNvSpPr>
          <p:nvPr/>
        </p:nvSpPr>
        <p:spPr bwMode="auto">
          <a:xfrm rot="3519006">
            <a:off x="3850288" y="1300106"/>
            <a:ext cx="529380" cy="39035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字方塊 50"/>
          <p:cNvSpPr txBox="1"/>
          <p:nvPr/>
        </p:nvSpPr>
        <p:spPr>
          <a:xfrm rot="19706849">
            <a:off x="4407670" y="2321935"/>
            <a:ext cx="2998847" cy="1015663"/>
          </a:xfrm>
          <a:prstGeom prst="rect">
            <a:avLst/>
          </a:prstGeom>
          <a:noFill/>
        </p:spPr>
        <p:txBody>
          <a:bodyPr wrap="square" rtlCol="0">
            <a:spAutoFit/>
          </a:bodyPr>
          <a:lstStyle/>
          <a:p>
            <a:pPr algn="ctr"/>
            <a:r>
              <a:rPr lang="zh-TW" altLang="en-US" sz="6000" b="1" dirty="0" smtClean="0">
                <a:latin typeface="華康儷中黑(P)" panose="020B0500000000000000" pitchFamily="34" charset="-120"/>
                <a:ea typeface="華康儷中黑(P)" panose="020B0500000000000000" pitchFamily="34" charset="-120"/>
              </a:rPr>
              <a:t>教育部</a:t>
            </a:r>
            <a:endParaRPr lang="zh-TW" altLang="en-US" sz="6000" b="1" dirty="0">
              <a:latin typeface="華康儷中黑(P)" panose="020B0500000000000000" pitchFamily="34" charset="-120"/>
              <a:ea typeface="華康儷中黑(P)" panose="020B0500000000000000" pitchFamily="34" charset="-120"/>
            </a:endParaRPr>
          </a:p>
        </p:txBody>
      </p:sp>
      <p:sp>
        <p:nvSpPr>
          <p:cNvPr id="52" name="文字方塊 51"/>
          <p:cNvSpPr txBox="1"/>
          <p:nvPr/>
        </p:nvSpPr>
        <p:spPr>
          <a:xfrm>
            <a:off x="-33234" y="1571289"/>
            <a:ext cx="4208981" cy="1200329"/>
          </a:xfrm>
          <a:prstGeom prst="rect">
            <a:avLst/>
          </a:prstGeom>
          <a:noFill/>
        </p:spPr>
        <p:txBody>
          <a:bodyPr wrap="square" rtlCol="0">
            <a:spAutoFit/>
          </a:bodyPr>
          <a:lstStyle/>
          <a:p>
            <a:pPr algn="ctr"/>
            <a:r>
              <a:rPr lang="zh-TW" altLang="en-US" sz="3600" b="1" dirty="0" smtClean="0">
                <a:latin typeface="華康儷中黑(P)" panose="020B0500000000000000" pitchFamily="34" charset="-120"/>
                <a:ea typeface="華康儷中黑(P)" panose="020B0500000000000000" pitchFamily="34" charset="-120"/>
              </a:rPr>
              <a:t>活化</a:t>
            </a:r>
            <a:endParaRPr lang="en-US" altLang="zh-TW" sz="3600" b="1" dirty="0" smtClean="0">
              <a:latin typeface="華康儷中黑(P)" panose="020B0500000000000000" pitchFamily="34" charset="-120"/>
              <a:ea typeface="華康儷中黑(P)" panose="020B0500000000000000" pitchFamily="34" charset="-120"/>
            </a:endParaRPr>
          </a:p>
          <a:p>
            <a:pPr algn="ctr"/>
            <a:r>
              <a:rPr lang="zh-TW" altLang="en-US" sz="3600" b="1" dirty="0" smtClean="0">
                <a:latin typeface="華康儷中黑(P)" panose="020B0500000000000000" pitchFamily="34" charset="-120"/>
                <a:ea typeface="華康儷中黑(P)" panose="020B0500000000000000" pitchFamily="34" charset="-120"/>
              </a:rPr>
              <a:t>課程與教學成果</a:t>
            </a:r>
            <a:endParaRPr lang="zh-TW" altLang="en-US" sz="3600" b="1" dirty="0">
              <a:latin typeface="華康儷中黑(P)" panose="020B0500000000000000" pitchFamily="34" charset="-120"/>
              <a:ea typeface="華康儷中黑(P)" panose="020B0500000000000000" pitchFamily="34" charset="-120"/>
            </a:endParaRPr>
          </a:p>
        </p:txBody>
      </p:sp>
      <p:grpSp>
        <p:nvGrpSpPr>
          <p:cNvPr id="53" name="群組 52"/>
          <p:cNvGrpSpPr>
            <a:grpSpLocks/>
          </p:cNvGrpSpPr>
          <p:nvPr/>
        </p:nvGrpSpPr>
        <p:grpSpPr bwMode="auto">
          <a:xfrm rot="-936712">
            <a:off x="238421" y="412304"/>
            <a:ext cx="1772140" cy="766802"/>
            <a:chOff x="1630908" y="2943463"/>
            <a:chExt cx="6120681" cy="823521"/>
          </a:xfrm>
        </p:grpSpPr>
        <p:sp>
          <p:nvSpPr>
            <p:cNvPr id="54" name="矩形 53"/>
            <p:cNvSpPr/>
            <p:nvPr/>
          </p:nvSpPr>
          <p:spPr>
            <a:xfrm>
              <a:off x="1630908" y="3298601"/>
              <a:ext cx="6120681" cy="468383"/>
            </a:xfrm>
            <a:prstGeom prst="rect">
              <a:avLst/>
            </a:pr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55" name="群組 54"/>
            <p:cNvGrpSpPr>
              <a:grpSpLocks/>
            </p:cNvGrpSpPr>
            <p:nvPr/>
          </p:nvGrpSpPr>
          <p:grpSpPr bwMode="auto">
            <a:xfrm>
              <a:off x="1931315" y="2943463"/>
              <a:ext cx="5507993" cy="738000"/>
              <a:chOff x="419655" y="90975"/>
              <a:chExt cx="5507993" cy="738000"/>
            </a:xfrm>
          </p:grpSpPr>
          <p:sp>
            <p:nvSpPr>
              <p:cNvPr id="56" name="圓角矩形 55"/>
              <p:cNvSpPr/>
              <p:nvPr/>
            </p:nvSpPr>
            <p:spPr>
              <a:xfrm>
                <a:off x="415718" y="87829"/>
                <a:ext cx="5503535" cy="736051"/>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57" name="圓角矩形 5"/>
              <p:cNvSpPr/>
              <p:nvPr/>
            </p:nvSpPr>
            <p:spPr>
              <a:xfrm>
                <a:off x="450450" y="124314"/>
                <a:ext cx="5434073" cy="663081"/>
              </a:xfrm>
              <a:prstGeom prst="rect">
                <a:avLst/>
              </a:prstGeom>
            </p:spPr>
            <p:style>
              <a:lnRef idx="0">
                <a:scrgbClr r="0" g="0" b="0"/>
              </a:lnRef>
              <a:fillRef idx="0">
                <a:scrgbClr r="0" g="0" b="0"/>
              </a:fillRef>
              <a:effectRef idx="0">
                <a:scrgbClr r="0" g="0" b="0"/>
              </a:effectRef>
              <a:fontRef idx="minor">
                <a:schemeClr val="lt1"/>
              </a:fontRef>
            </p:style>
            <p:txBody>
              <a:bodyPr lIns="161943" tIns="0" rIns="161943" bIns="0" spcCol="1270" anchor="ctr"/>
              <a:lstStyle/>
              <a:p>
                <a:pPr algn="ctr">
                  <a:defRPr/>
                </a:pPr>
                <a:r>
                  <a:rPr lang="zh-TW" altLang="en-US" sz="3200" b="1" dirty="0" smtClean="0">
                    <a:latin typeface="華康儷中黑(P)" panose="020B0500000000000000" pitchFamily="34" charset="-120"/>
                    <a:ea typeface="華康儷中黑(P)" panose="020B0500000000000000" pitchFamily="34" charset="-120"/>
                  </a:rPr>
                  <a:t>第一項</a:t>
                </a:r>
                <a:endParaRPr lang="zh-TW" altLang="en-US" sz="3200" b="1" dirty="0">
                  <a:latin typeface="華康儷中黑(P)" panose="020B0500000000000000" pitchFamily="34" charset="-120"/>
                  <a:ea typeface="華康儷中黑(P)" panose="020B0500000000000000" pitchFamily="34" charset="-120"/>
                </a:endParaRPr>
              </a:p>
            </p:txBody>
          </p:sp>
        </p:grpSp>
      </p:grpSp>
    </p:spTree>
    <p:extLst>
      <p:ext uri="{BB962C8B-B14F-4D97-AF65-F5344CB8AC3E}">
        <p14:creationId xmlns:p14="http://schemas.microsoft.com/office/powerpoint/2010/main" val="204029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76368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0" name="矩形 49"/>
          <p:cNvSpPr/>
          <p:nvPr/>
        </p:nvSpPr>
        <p:spPr>
          <a:xfrm>
            <a:off x="1763687" y="0"/>
            <a:ext cx="2745605" cy="6858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5" name="组 4"/>
          <p:cNvGrpSpPr/>
          <p:nvPr/>
        </p:nvGrpSpPr>
        <p:grpSpPr>
          <a:xfrm rot="19704582">
            <a:off x="4293771" y="1665382"/>
            <a:ext cx="4191472" cy="3632823"/>
            <a:chOff x="4536374" y="781712"/>
            <a:chExt cx="2959118" cy="2564720"/>
          </a:xfrm>
          <a:effectLst>
            <a:outerShdw blurRad="50800" dist="76200" dir="2700000" algn="tl" rotWithShape="0">
              <a:prstClr val="black">
                <a:alpha val="40000"/>
              </a:prstClr>
            </a:outerShdw>
          </a:effectLst>
        </p:grpSpPr>
        <p:sp>
          <p:nvSpPr>
            <p:cNvPr id="6" name="剪去单角的矩形 5"/>
            <p:cNvSpPr/>
            <p:nvPr/>
          </p:nvSpPr>
          <p:spPr>
            <a:xfrm>
              <a:off x="4536374" y="783771"/>
              <a:ext cx="2959118" cy="2562661"/>
            </a:xfrm>
            <a:prstGeom prst="snip1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p:cNvSpPr/>
            <p:nvPr/>
          </p:nvSpPr>
          <p:spPr>
            <a:xfrm>
              <a:off x="7061031" y="781712"/>
              <a:ext cx="433195" cy="433195"/>
            </a:xfrm>
            <a:prstGeom prst="rtTriangle">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矩形 2"/>
          <p:cNvSpPr/>
          <p:nvPr/>
        </p:nvSpPr>
        <p:spPr>
          <a:xfrm>
            <a:off x="485296" y="2858791"/>
            <a:ext cx="3149861" cy="76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grpSp>
        <p:nvGrpSpPr>
          <p:cNvPr id="8" name="组 7"/>
          <p:cNvGrpSpPr/>
          <p:nvPr/>
        </p:nvGrpSpPr>
        <p:grpSpPr>
          <a:xfrm rot="19688687">
            <a:off x="5037717" y="3256987"/>
            <a:ext cx="3213100" cy="1479913"/>
            <a:chOff x="3842596" y="5686818"/>
            <a:chExt cx="3213100" cy="1036500"/>
          </a:xfrm>
          <a:solidFill>
            <a:schemeClr val="accent6">
              <a:lumMod val="20000"/>
              <a:lumOff val="80000"/>
            </a:schemeClr>
          </a:solidFill>
        </p:grpSpPr>
        <p:sp>
          <p:nvSpPr>
            <p:cNvPr id="9" name="矩形 8"/>
            <p:cNvSpPr/>
            <p:nvPr/>
          </p:nvSpPr>
          <p:spPr>
            <a:xfrm>
              <a:off x="3842596" y="5686818"/>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842596" y="5884974"/>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842596" y="6083130"/>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842596" y="6281286"/>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842596" y="6677599"/>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842596" y="6479442"/>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 14"/>
          <p:cNvGrpSpPr/>
          <p:nvPr/>
        </p:nvGrpSpPr>
        <p:grpSpPr>
          <a:xfrm rot="16200000">
            <a:off x="5631138" y="3367622"/>
            <a:ext cx="1978591" cy="2479871"/>
            <a:chOff x="66230" y="3232992"/>
            <a:chExt cx="1509550" cy="1891998"/>
          </a:xfrm>
          <a:effectLst>
            <a:outerShdw blurRad="50800" dist="76200" dir="2700000" algn="tl" rotWithShape="0">
              <a:prstClr val="black">
                <a:alpha val="40000"/>
              </a:prstClr>
            </a:outerShdw>
          </a:effectLst>
        </p:grpSpPr>
        <p:grpSp>
          <p:nvGrpSpPr>
            <p:cNvPr id="16" name="组 15"/>
            <p:cNvGrpSpPr/>
            <p:nvPr/>
          </p:nvGrpSpPr>
          <p:grpSpPr>
            <a:xfrm rot="16663435">
              <a:off x="-240754" y="3539976"/>
              <a:ext cx="1178086" cy="564117"/>
              <a:chOff x="-687977" y="4441558"/>
              <a:chExt cx="1178086" cy="564117"/>
            </a:xfrm>
          </p:grpSpPr>
          <p:sp>
            <p:nvSpPr>
              <p:cNvPr id="40" name="Freeform 70"/>
              <p:cNvSpPr>
                <a:spLocks/>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71"/>
              <p:cNvSpPr>
                <a:spLocks/>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2"/>
              <p:cNvSpPr>
                <a:spLocks/>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3"/>
              <p:cNvSpPr>
                <a:spLocks/>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Freeform 86"/>
            <p:cNvSpPr>
              <a:spLocks/>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0"/>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91"/>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92"/>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93"/>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94"/>
            <p:cNvSpPr>
              <a:spLocks/>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95"/>
            <p:cNvSpPr>
              <a:spLocks/>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96"/>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97"/>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98"/>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99"/>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00"/>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01"/>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02"/>
            <p:cNvSpPr>
              <a:spLocks/>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3"/>
            <p:cNvSpPr>
              <a:spLocks/>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04"/>
            <p:cNvSpPr>
              <a:spLocks/>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3" name="组 32"/>
            <p:cNvGrpSpPr/>
            <p:nvPr/>
          </p:nvGrpSpPr>
          <p:grpSpPr>
            <a:xfrm>
              <a:off x="1117435" y="4632120"/>
              <a:ext cx="357389" cy="432089"/>
              <a:chOff x="559780" y="4894787"/>
              <a:chExt cx="357389" cy="432089"/>
            </a:xfrm>
          </p:grpSpPr>
          <p:sp>
            <p:nvSpPr>
              <p:cNvPr id="35"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82"/>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83"/>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89"/>
              <p:cNvSpPr>
                <a:spLocks/>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4" name="Freeform 106"/>
            <p:cNvSpPr>
              <a:spLocks/>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5" name="Freeform 218"/>
          <p:cNvSpPr>
            <a:spLocks/>
          </p:cNvSpPr>
          <p:nvPr/>
        </p:nvSpPr>
        <p:spPr bwMode="auto">
          <a:xfrm rot="1758138">
            <a:off x="4225350" y="897181"/>
            <a:ext cx="534723" cy="40104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0"/>
          <p:cNvSpPr>
            <a:spLocks/>
          </p:cNvSpPr>
          <p:nvPr/>
        </p:nvSpPr>
        <p:spPr bwMode="auto">
          <a:xfrm rot="3519006">
            <a:off x="3898940" y="1642539"/>
            <a:ext cx="534723" cy="39569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2"/>
          <p:cNvSpPr>
            <a:spLocks/>
          </p:cNvSpPr>
          <p:nvPr/>
        </p:nvSpPr>
        <p:spPr bwMode="auto">
          <a:xfrm rot="3519006">
            <a:off x="4369758" y="1865707"/>
            <a:ext cx="534723" cy="40104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3"/>
          <p:cNvSpPr>
            <a:spLocks/>
          </p:cNvSpPr>
          <p:nvPr/>
        </p:nvSpPr>
        <p:spPr bwMode="auto">
          <a:xfrm rot="3519006">
            <a:off x="3850288" y="1300106"/>
            <a:ext cx="529380" cy="39035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文字方塊 51"/>
          <p:cNvSpPr txBox="1"/>
          <p:nvPr/>
        </p:nvSpPr>
        <p:spPr>
          <a:xfrm>
            <a:off x="-33234" y="1571289"/>
            <a:ext cx="4208981" cy="1200329"/>
          </a:xfrm>
          <a:prstGeom prst="rect">
            <a:avLst/>
          </a:prstGeom>
          <a:noFill/>
        </p:spPr>
        <p:txBody>
          <a:bodyPr wrap="square" rtlCol="0">
            <a:spAutoFit/>
          </a:bodyPr>
          <a:lstStyle/>
          <a:p>
            <a:pPr algn="ctr"/>
            <a:r>
              <a:rPr lang="zh-TW" altLang="en-US" sz="3600" b="1" dirty="0" smtClean="0">
                <a:latin typeface="華康儷中黑(P)" panose="020B0500000000000000" pitchFamily="34" charset="-120"/>
                <a:ea typeface="華康儷中黑(P)" panose="020B0500000000000000" pitchFamily="34" charset="-120"/>
              </a:rPr>
              <a:t>活化</a:t>
            </a:r>
            <a:endParaRPr lang="en-US" altLang="zh-TW" sz="3600" b="1" dirty="0" smtClean="0">
              <a:latin typeface="華康儷中黑(P)" panose="020B0500000000000000" pitchFamily="34" charset="-120"/>
              <a:ea typeface="華康儷中黑(P)" panose="020B0500000000000000" pitchFamily="34" charset="-120"/>
            </a:endParaRPr>
          </a:p>
          <a:p>
            <a:pPr algn="ctr"/>
            <a:r>
              <a:rPr lang="zh-TW" altLang="en-US" sz="3600" b="1" dirty="0" smtClean="0">
                <a:latin typeface="華康儷中黑(P)" panose="020B0500000000000000" pitchFamily="34" charset="-120"/>
                <a:ea typeface="華康儷中黑(P)" panose="020B0500000000000000" pitchFamily="34" charset="-120"/>
              </a:rPr>
              <a:t>課程與教學成果</a:t>
            </a:r>
            <a:endParaRPr lang="zh-TW" altLang="en-US" sz="3600" b="1" dirty="0">
              <a:latin typeface="華康儷中黑(P)" panose="020B0500000000000000" pitchFamily="34" charset="-120"/>
              <a:ea typeface="華康儷中黑(P)" panose="020B0500000000000000" pitchFamily="34" charset="-120"/>
            </a:endParaRPr>
          </a:p>
        </p:txBody>
      </p:sp>
      <p:grpSp>
        <p:nvGrpSpPr>
          <p:cNvPr id="53" name="群組 52"/>
          <p:cNvGrpSpPr>
            <a:grpSpLocks/>
          </p:cNvGrpSpPr>
          <p:nvPr/>
        </p:nvGrpSpPr>
        <p:grpSpPr bwMode="auto">
          <a:xfrm rot="-936712">
            <a:off x="238421" y="412304"/>
            <a:ext cx="1772140" cy="766802"/>
            <a:chOff x="1630908" y="2943463"/>
            <a:chExt cx="6120681" cy="823521"/>
          </a:xfrm>
        </p:grpSpPr>
        <p:sp>
          <p:nvSpPr>
            <p:cNvPr id="54" name="矩形 53"/>
            <p:cNvSpPr/>
            <p:nvPr/>
          </p:nvSpPr>
          <p:spPr>
            <a:xfrm>
              <a:off x="1630908" y="3298601"/>
              <a:ext cx="6120681" cy="468383"/>
            </a:xfrm>
            <a:prstGeom prst="rect">
              <a:avLst/>
            </a:pr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55" name="群組 54"/>
            <p:cNvGrpSpPr>
              <a:grpSpLocks/>
            </p:cNvGrpSpPr>
            <p:nvPr/>
          </p:nvGrpSpPr>
          <p:grpSpPr bwMode="auto">
            <a:xfrm>
              <a:off x="1931315" y="2943463"/>
              <a:ext cx="5507993" cy="738000"/>
              <a:chOff x="419655" y="90975"/>
              <a:chExt cx="5507993" cy="738000"/>
            </a:xfrm>
          </p:grpSpPr>
          <p:sp>
            <p:nvSpPr>
              <p:cNvPr id="56" name="圓角矩形 55"/>
              <p:cNvSpPr/>
              <p:nvPr/>
            </p:nvSpPr>
            <p:spPr>
              <a:xfrm>
                <a:off x="415718" y="87829"/>
                <a:ext cx="5503535" cy="736051"/>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57" name="圓角矩形 5"/>
              <p:cNvSpPr/>
              <p:nvPr/>
            </p:nvSpPr>
            <p:spPr>
              <a:xfrm>
                <a:off x="450450" y="124314"/>
                <a:ext cx="5434073" cy="663081"/>
              </a:xfrm>
              <a:prstGeom prst="rect">
                <a:avLst/>
              </a:prstGeom>
            </p:spPr>
            <p:style>
              <a:lnRef idx="0">
                <a:scrgbClr r="0" g="0" b="0"/>
              </a:lnRef>
              <a:fillRef idx="0">
                <a:scrgbClr r="0" g="0" b="0"/>
              </a:fillRef>
              <a:effectRef idx="0">
                <a:scrgbClr r="0" g="0" b="0"/>
              </a:effectRef>
              <a:fontRef idx="minor">
                <a:schemeClr val="lt1"/>
              </a:fontRef>
            </p:style>
            <p:txBody>
              <a:bodyPr lIns="161943" tIns="0" rIns="161943" bIns="0" spcCol="1270" anchor="ctr"/>
              <a:lstStyle/>
              <a:p>
                <a:pPr algn="ctr">
                  <a:defRPr/>
                </a:pPr>
                <a:r>
                  <a:rPr lang="zh-TW" altLang="en-US" sz="3200" b="1" dirty="0" smtClean="0">
                    <a:latin typeface="華康儷中黑(P)" panose="020B0500000000000000" pitchFamily="34" charset="-120"/>
                    <a:ea typeface="華康儷中黑(P)" panose="020B0500000000000000" pitchFamily="34" charset="-120"/>
                  </a:rPr>
                  <a:t>第一項</a:t>
                </a:r>
                <a:endParaRPr lang="zh-TW" altLang="en-US" sz="3200" b="1" dirty="0">
                  <a:latin typeface="華康儷中黑(P)" panose="020B0500000000000000" pitchFamily="34" charset="-120"/>
                  <a:ea typeface="華康儷中黑(P)" panose="020B0500000000000000" pitchFamily="34" charset="-120"/>
                </a:endParaRPr>
              </a:p>
            </p:txBody>
          </p:sp>
        </p:grpSp>
      </p:grpSp>
      <p:pic>
        <p:nvPicPr>
          <p:cNvPr id="58" name="圖片 57"/>
          <p:cNvPicPr>
            <a:picLocks noChangeAspect="1"/>
          </p:cNvPicPr>
          <p:nvPr/>
        </p:nvPicPr>
        <p:blipFill rotWithShape="1">
          <a:blip r:embed="rId2"/>
          <a:srcRect l="53352" t="23400" r="11000" b="60210"/>
          <a:stretch/>
        </p:blipFill>
        <p:spPr>
          <a:xfrm rot="19686792">
            <a:off x="3959420" y="2408318"/>
            <a:ext cx="4176464" cy="1080120"/>
          </a:xfrm>
          <a:prstGeom prst="rect">
            <a:avLst/>
          </a:prstGeom>
        </p:spPr>
      </p:pic>
      <p:pic>
        <p:nvPicPr>
          <p:cNvPr id="59" name="圖片 58"/>
          <p:cNvPicPr>
            <a:picLocks noChangeAspect="1"/>
          </p:cNvPicPr>
          <p:nvPr/>
        </p:nvPicPr>
        <p:blipFill rotWithShape="1">
          <a:blip r:embed="rId2"/>
          <a:srcRect l="23480" t="23400" r="48248" b="60210"/>
          <a:stretch/>
        </p:blipFill>
        <p:spPr>
          <a:xfrm>
            <a:off x="362294" y="3070902"/>
            <a:ext cx="3312368" cy="1080120"/>
          </a:xfrm>
          <a:prstGeom prst="rect">
            <a:avLst/>
          </a:prstGeom>
        </p:spPr>
      </p:pic>
    </p:spTree>
    <p:extLst>
      <p:ext uri="{BB962C8B-B14F-4D97-AF65-F5344CB8AC3E}">
        <p14:creationId xmlns:p14="http://schemas.microsoft.com/office/powerpoint/2010/main" val="26089412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76368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a:t>http://www.google.com.tw/url?sa=t&amp;rct=j&amp;q=&amp;esrc=s&amp;source=web&amp;cd=10&amp;ved=0ahUKEwjn_5eJnIbZAhVEULwKHRVFAVUQFghWMAk&amp;url=http%3A%2F%2Fwww.kkjh.ylc.edu.tw%2Fschoolweb%2Fdata%2Ffiles%2F201311260910480.dhttp://www.google.com.tw/url?sa=t&amp;rct=j&amp;q=&amp;esrc=s&amp;source=web&amp;cd=10&amp;ved=0ahUKEwjn_5eJnIbZAhVEULwKHRVFAVUQFghWMAk&amp;url=http%3A%2F%2Fwww.kkjh.ylc.edu.tw%2Fschoolweb%2Fdata%2Ffiles%2F201311260910480.doc&amp;usg=AOvVaw2jgOL9nSBgyFG8RJvm33sZoc&amp;usg=AOvVaw2jgOL9nSBgyFG8RJvm33sZ</a:t>
            </a:r>
            <a:endParaRPr lang="zh-TW" altLang="en-US" dirty="0"/>
          </a:p>
        </p:txBody>
      </p:sp>
      <p:sp>
        <p:nvSpPr>
          <p:cNvPr id="50" name="矩形 49"/>
          <p:cNvSpPr/>
          <p:nvPr/>
        </p:nvSpPr>
        <p:spPr>
          <a:xfrm>
            <a:off x="1763687" y="0"/>
            <a:ext cx="2745605" cy="6858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3" name="矩形 2"/>
          <p:cNvSpPr/>
          <p:nvPr/>
        </p:nvSpPr>
        <p:spPr>
          <a:xfrm>
            <a:off x="485296" y="2858791"/>
            <a:ext cx="3149861" cy="76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grpSp>
        <p:nvGrpSpPr>
          <p:cNvPr id="5" name="组 4"/>
          <p:cNvGrpSpPr/>
          <p:nvPr/>
        </p:nvGrpSpPr>
        <p:grpSpPr>
          <a:xfrm rot="19704582">
            <a:off x="4293771" y="1665382"/>
            <a:ext cx="4191472" cy="3632823"/>
            <a:chOff x="4536374" y="781712"/>
            <a:chExt cx="2959118" cy="2564720"/>
          </a:xfrm>
          <a:effectLst>
            <a:outerShdw blurRad="50800" dist="76200" dir="2700000" algn="tl" rotWithShape="0">
              <a:prstClr val="black">
                <a:alpha val="40000"/>
              </a:prstClr>
            </a:outerShdw>
          </a:effectLst>
        </p:grpSpPr>
        <p:sp>
          <p:nvSpPr>
            <p:cNvPr id="6" name="剪去单角的矩形 5"/>
            <p:cNvSpPr/>
            <p:nvPr/>
          </p:nvSpPr>
          <p:spPr>
            <a:xfrm>
              <a:off x="4536374" y="783771"/>
              <a:ext cx="2959118" cy="2562661"/>
            </a:xfrm>
            <a:prstGeom prst="snip1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p:cNvSpPr/>
            <p:nvPr/>
          </p:nvSpPr>
          <p:spPr>
            <a:xfrm>
              <a:off x="7061031" y="781712"/>
              <a:ext cx="433195" cy="433195"/>
            </a:xfrm>
            <a:prstGeom prst="rtTriangle">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 7"/>
          <p:cNvGrpSpPr/>
          <p:nvPr/>
        </p:nvGrpSpPr>
        <p:grpSpPr>
          <a:xfrm rot="19688687">
            <a:off x="5037717" y="3256987"/>
            <a:ext cx="3213100" cy="1479913"/>
            <a:chOff x="3842596" y="5686818"/>
            <a:chExt cx="3213100" cy="1036500"/>
          </a:xfrm>
          <a:solidFill>
            <a:schemeClr val="accent6">
              <a:lumMod val="20000"/>
              <a:lumOff val="80000"/>
            </a:schemeClr>
          </a:solidFill>
        </p:grpSpPr>
        <p:sp>
          <p:nvSpPr>
            <p:cNvPr id="9" name="矩形 8"/>
            <p:cNvSpPr/>
            <p:nvPr/>
          </p:nvSpPr>
          <p:spPr>
            <a:xfrm>
              <a:off x="3842596" y="5686818"/>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842596" y="5884974"/>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842596" y="6083130"/>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842596" y="6281286"/>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842596" y="6677599"/>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842596" y="6479442"/>
              <a:ext cx="3213100" cy="457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 14"/>
          <p:cNvGrpSpPr/>
          <p:nvPr/>
        </p:nvGrpSpPr>
        <p:grpSpPr>
          <a:xfrm rot="16200000">
            <a:off x="5631138" y="3367622"/>
            <a:ext cx="1978591" cy="2479871"/>
            <a:chOff x="66230" y="3232992"/>
            <a:chExt cx="1509550" cy="1891998"/>
          </a:xfrm>
          <a:effectLst>
            <a:outerShdw blurRad="50800" dist="76200" dir="2700000" algn="tl" rotWithShape="0">
              <a:prstClr val="black">
                <a:alpha val="40000"/>
              </a:prstClr>
            </a:outerShdw>
          </a:effectLst>
        </p:grpSpPr>
        <p:grpSp>
          <p:nvGrpSpPr>
            <p:cNvPr id="16" name="组 15"/>
            <p:cNvGrpSpPr/>
            <p:nvPr/>
          </p:nvGrpSpPr>
          <p:grpSpPr>
            <a:xfrm rot="16663435">
              <a:off x="-240754" y="3539976"/>
              <a:ext cx="1178086" cy="564117"/>
              <a:chOff x="-687977" y="4441558"/>
              <a:chExt cx="1178086" cy="564117"/>
            </a:xfrm>
          </p:grpSpPr>
          <p:sp>
            <p:nvSpPr>
              <p:cNvPr id="40" name="Freeform 70"/>
              <p:cNvSpPr>
                <a:spLocks/>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71"/>
              <p:cNvSpPr>
                <a:spLocks/>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2"/>
              <p:cNvSpPr>
                <a:spLocks/>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3"/>
              <p:cNvSpPr>
                <a:spLocks/>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Freeform 86"/>
            <p:cNvSpPr>
              <a:spLocks/>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0"/>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91"/>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92"/>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93"/>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94"/>
            <p:cNvSpPr>
              <a:spLocks/>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95"/>
            <p:cNvSpPr>
              <a:spLocks/>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96"/>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97"/>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98"/>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99"/>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00"/>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01"/>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02"/>
            <p:cNvSpPr>
              <a:spLocks/>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3"/>
            <p:cNvSpPr>
              <a:spLocks/>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04"/>
            <p:cNvSpPr>
              <a:spLocks/>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3" name="组 32"/>
            <p:cNvGrpSpPr/>
            <p:nvPr/>
          </p:nvGrpSpPr>
          <p:grpSpPr>
            <a:xfrm>
              <a:off x="1117435" y="4632120"/>
              <a:ext cx="357389" cy="432089"/>
              <a:chOff x="559780" y="4894787"/>
              <a:chExt cx="357389" cy="432089"/>
            </a:xfrm>
          </p:grpSpPr>
          <p:sp>
            <p:nvSpPr>
              <p:cNvPr id="35"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82"/>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83"/>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89"/>
              <p:cNvSpPr>
                <a:spLocks/>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4" name="Freeform 106"/>
            <p:cNvSpPr>
              <a:spLocks/>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5" name="Freeform 218"/>
          <p:cNvSpPr>
            <a:spLocks/>
          </p:cNvSpPr>
          <p:nvPr/>
        </p:nvSpPr>
        <p:spPr bwMode="auto">
          <a:xfrm rot="1758138">
            <a:off x="4225350" y="897181"/>
            <a:ext cx="534723" cy="40104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0"/>
          <p:cNvSpPr>
            <a:spLocks/>
          </p:cNvSpPr>
          <p:nvPr/>
        </p:nvSpPr>
        <p:spPr bwMode="auto">
          <a:xfrm rot="3519006">
            <a:off x="3898940" y="1642539"/>
            <a:ext cx="534723" cy="39569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2"/>
          <p:cNvSpPr>
            <a:spLocks/>
          </p:cNvSpPr>
          <p:nvPr/>
        </p:nvSpPr>
        <p:spPr bwMode="auto">
          <a:xfrm rot="3519006">
            <a:off x="4369758" y="1865707"/>
            <a:ext cx="534723" cy="40104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3"/>
          <p:cNvSpPr>
            <a:spLocks/>
          </p:cNvSpPr>
          <p:nvPr/>
        </p:nvSpPr>
        <p:spPr bwMode="auto">
          <a:xfrm rot="3519006">
            <a:off x="3850288" y="1300106"/>
            <a:ext cx="529380" cy="39035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字方塊 50"/>
          <p:cNvSpPr txBox="1"/>
          <p:nvPr/>
        </p:nvSpPr>
        <p:spPr>
          <a:xfrm rot="19706849">
            <a:off x="4407670" y="1706383"/>
            <a:ext cx="2998847" cy="2246769"/>
          </a:xfrm>
          <a:prstGeom prst="rect">
            <a:avLst/>
          </a:prstGeom>
          <a:noFill/>
        </p:spPr>
        <p:txBody>
          <a:bodyPr wrap="square" rtlCol="0">
            <a:spAutoFit/>
          </a:bodyPr>
          <a:lstStyle/>
          <a:p>
            <a:pPr algn="ctr"/>
            <a:r>
              <a:rPr lang="zh-TW" altLang="en-US" sz="1400" b="1" dirty="0" smtClean="0">
                <a:latin typeface="華康儷中黑(P)" panose="020B0500000000000000" pitchFamily="34" charset="-120"/>
                <a:ea typeface="華康儷中黑(P)" panose="020B0500000000000000" pitchFamily="34" charset="-120"/>
              </a:rPr>
              <a:t>古坑國中</a:t>
            </a:r>
            <a:r>
              <a:rPr lang="en-US" altLang="zh-TW" sz="1400" b="1" dirty="0">
                <a:latin typeface="華康儷中黑(P)" panose="020B0500000000000000" pitchFamily="34" charset="-120"/>
                <a:ea typeface="華康儷中黑(P)" panose="020B0500000000000000" pitchFamily="34" charset="-120"/>
                <a:hlinkClick r:id="rId2"/>
              </a:rPr>
              <a:t>http://www.google.com.tw/url?sa=t&amp;rct=j&amp;q=&amp;</a:t>
            </a:r>
            <a:r>
              <a:rPr lang="en-US" altLang="zh-TW" sz="1400" b="1" dirty="0" smtClean="0">
                <a:latin typeface="華康儷中黑(P)" panose="020B0500000000000000" pitchFamily="34" charset="-120"/>
                <a:ea typeface="華康儷中黑(P)" panose="020B0500000000000000" pitchFamily="34" charset="-120"/>
                <a:hlinkClick r:id="rId2"/>
              </a:rPr>
              <a:t>esrc=s&amp;source=web&amp;cd=10&amp;ved=0ahUKEwjn_5eJnIbZAhVEULwKHRVFAVUQFghWMAk&amp;url=http%3A%2F%2Fwww.kkjh.ylc.edu.tw%2Fschoolweb%2Fdata%2Ffiles%2F201311260910480.doc&amp;usg=AOvVaw2jgOL9nSBgyFG8RJvm33sZ</a:t>
            </a:r>
            <a:endParaRPr lang="en-US" altLang="zh-TW" sz="1400" b="1" dirty="0" smtClean="0">
              <a:latin typeface="華康儷中黑(P)" panose="020B0500000000000000" pitchFamily="34" charset="-120"/>
              <a:ea typeface="華康儷中黑(P)" panose="020B0500000000000000" pitchFamily="34" charset="-120"/>
            </a:endParaRPr>
          </a:p>
          <a:p>
            <a:pPr algn="ctr"/>
            <a:r>
              <a:rPr lang="en-US" altLang="zh-TW" sz="1400" b="1" dirty="0" smtClean="0">
                <a:latin typeface="華康儷中黑(P)" panose="020B0500000000000000" pitchFamily="34" charset="-120"/>
                <a:ea typeface="華康儷中黑(P)" panose="020B0500000000000000" pitchFamily="34" charset="-120"/>
              </a:rPr>
              <a:t> </a:t>
            </a:r>
            <a:endParaRPr lang="zh-TW" altLang="en-US" sz="1400" b="1" dirty="0">
              <a:latin typeface="華康儷中黑(P)" panose="020B0500000000000000" pitchFamily="34" charset="-120"/>
              <a:ea typeface="華康儷中黑(P)" panose="020B0500000000000000" pitchFamily="34" charset="-120"/>
            </a:endParaRPr>
          </a:p>
        </p:txBody>
      </p:sp>
      <p:sp>
        <p:nvSpPr>
          <p:cNvPr id="52" name="文字方塊 51"/>
          <p:cNvSpPr txBox="1"/>
          <p:nvPr/>
        </p:nvSpPr>
        <p:spPr>
          <a:xfrm>
            <a:off x="-33234" y="1571289"/>
            <a:ext cx="4208981" cy="1200329"/>
          </a:xfrm>
          <a:prstGeom prst="rect">
            <a:avLst/>
          </a:prstGeom>
          <a:noFill/>
        </p:spPr>
        <p:txBody>
          <a:bodyPr wrap="square" rtlCol="0">
            <a:spAutoFit/>
          </a:bodyPr>
          <a:lstStyle/>
          <a:p>
            <a:pPr algn="ctr"/>
            <a:r>
              <a:rPr lang="zh-TW" altLang="en-US" sz="3600" b="1" dirty="0" smtClean="0">
                <a:latin typeface="華康儷中黑(P)" panose="020B0500000000000000" pitchFamily="34" charset="-120"/>
                <a:ea typeface="華康儷中黑(P)" panose="020B0500000000000000" pitchFamily="34" charset="-120"/>
              </a:rPr>
              <a:t>活化</a:t>
            </a:r>
            <a:endParaRPr lang="en-US" altLang="zh-TW" sz="3600" b="1" dirty="0" smtClean="0">
              <a:latin typeface="華康儷中黑(P)" panose="020B0500000000000000" pitchFamily="34" charset="-120"/>
              <a:ea typeface="華康儷中黑(P)" panose="020B0500000000000000" pitchFamily="34" charset="-120"/>
            </a:endParaRPr>
          </a:p>
          <a:p>
            <a:pPr algn="ctr"/>
            <a:r>
              <a:rPr lang="zh-TW" altLang="en-US" sz="3600" b="1" dirty="0" smtClean="0">
                <a:latin typeface="華康儷中黑(P)" panose="020B0500000000000000" pitchFamily="34" charset="-120"/>
                <a:ea typeface="華康儷中黑(P)" panose="020B0500000000000000" pitchFamily="34" charset="-120"/>
              </a:rPr>
              <a:t>課程與教學計畫</a:t>
            </a:r>
            <a:endParaRPr lang="zh-TW" altLang="en-US" sz="3600" b="1" dirty="0">
              <a:latin typeface="華康儷中黑(P)" panose="020B0500000000000000" pitchFamily="34" charset="-120"/>
              <a:ea typeface="華康儷中黑(P)" panose="020B0500000000000000" pitchFamily="34" charset="-120"/>
            </a:endParaRPr>
          </a:p>
        </p:txBody>
      </p:sp>
      <p:grpSp>
        <p:nvGrpSpPr>
          <p:cNvPr id="53" name="群組 52"/>
          <p:cNvGrpSpPr>
            <a:grpSpLocks/>
          </p:cNvGrpSpPr>
          <p:nvPr/>
        </p:nvGrpSpPr>
        <p:grpSpPr bwMode="auto">
          <a:xfrm rot="-936712">
            <a:off x="238421" y="412304"/>
            <a:ext cx="1772140" cy="766802"/>
            <a:chOff x="1630908" y="2943463"/>
            <a:chExt cx="6120681" cy="823521"/>
          </a:xfrm>
        </p:grpSpPr>
        <p:sp>
          <p:nvSpPr>
            <p:cNvPr id="54" name="矩形 53"/>
            <p:cNvSpPr/>
            <p:nvPr/>
          </p:nvSpPr>
          <p:spPr>
            <a:xfrm>
              <a:off x="1630908" y="3298601"/>
              <a:ext cx="6120681" cy="468383"/>
            </a:xfrm>
            <a:prstGeom prst="rect">
              <a:avLst/>
            </a:pr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55" name="群組 54"/>
            <p:cNvGrpSpPr>
              <a:grpSpLocks/>
            </p:cNvGrpSpPr>
            <p:nvPr/>
          </p:nvGrpSpPr>
          <p:grpSpPr bwMode="auto">
            <a:xfrm>
              <a:off x="1931315" y="2943463"/>
              <a:ext cx="5507993" cy="738000"/>
              <a:chOff x="419655" y="90975"/>
              <a:chExt cx="5507993" cy="738000"/>
            </a:xfrm>
          </p:grpSpPr>
          <p:sp>
            <p:nvSpPr>
              <p:cNvPr id="56" name="圓角矩形 55"/>
              <p:cNvSpPr/>
              <p:nvPr/>
            </p:nvSpPr>
            <p:spPr>
              <a:xfrm>
                <a:off x="415718" y="87829"/>
                <a:ext cx="5503535" cy="736051"/>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57" name="圓角矩形 5"/>
              <p:cNvSpPr/>
              <p:nvPr/>
            </p:nvSpPr>
            <p:spPr>
              <a:xfrm>
                <a:off x="450450" y="124314"/>
                <a:ext cx="5434073" cy="663081"/>
              </a:xfrm>
              <a:prstGeom prst="rect">
                <a:avLst/>
              </a:prstGeom>
            </p:spPr>
            <p:style>
              <a:lnRef idx="0">
                <a:scrgbClr r="0" g="0" b="0"/>
              </a:lnRef>
              <a:fillRef idx="0">
                <a:scrgbClr r="0" g="0" b="0"/>
              </a:fillRef>
              <a:effectRef idx="0">
                <a:scrgbClr r="0" g="0" b="0"/>
              </a:effectRef>
              <a:fontRef idx="minor">
                <a:schemeClr val="lt1"/>
              </a:fontRef>
            </p:style>
            <p:txBody>
              <a:bodyPr lIns="161943" tIns="0" rIns="161943" bIns="0" spcCol="1270" anchor="ctr"/>
              <a:lstStyle/>
              <a:p>
                <a:pPr algn="ctr">
                  <a:defRPr/>
                </a:pPr>
                <a:r>
                  <a:rPr lang="zh-TW" altLang="en-US" sz="3200" b="1" dirty="0" smtClean="0">
                    <a:latin typeface="華康儷中黑(P)" panose="020B0500000000000000" pitchFamily="34" charset="-120"/>
                    <a:ea typeface="華康儷中黑(P)" panose="020B0500000000000000" pitchFamily="34" charset="-120"/>
                  </a:rPr>
                  <a:t>第一項</a:t>
                </a:r>
                <a:endParaRPr lang="zh-TW" altLang="en-US" sz="3200" b="1" dirty="0">
                  <a:latin typeface="華康儷中黑(P)" panose="020B0500000000000000" pitchFamily="34" charset="-120"/>
                  <a:ea typeface="華康儷中黑(P)" panose="020B0500000000000000" pitchFamily="34" charset="-120"/>
                </a:endParaRPr>
              </a:p>
            </p:txBody>
          </p:sp>
        </p:grpSp>
      </p:grpSp>
    </p:spTree>
    <p:extLst>
      <p:ext uri="{BB962C8B-B14F-4D97-AF65-F5344CB8AC3E}">
        <p14:creationId xmlns:p14="http://schemas.microsoft.com/office/powerpoint/2010/main" val="17078526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rotWithShape="1">
          <a:blip r:embed="rId2"/>
          <a:srcRect t="16401" b="10801"/>
          <a:stretch/>
        </p:blipFill>
        <p:spPr>
          <a:xfrm>
            <a:off x="0" y="2204864"/>
            <a:ext cx="9144000" cy="3744416"/>
          </a:xfrm>
          <a:prstGeom prst="rect">
            <a:avLst/>
          </a:prstGeom>
        </p:spPr>
      </p:pic>
      <p:sp>
        <p:nvSpPr>
          <p:cNvPr id="3" name="橢圓 2">
            <a:hlinkClick r:id="rId3"/>
          </p:cNvPr>
          <p:cNvSpPr/>
          <p:nvPr/>
        </p:nvSpPr>
        <p:spPr>
          <a:xfrm>
            <a:off x="4247964" y="2348880"/>
            <a:ext cx="648072"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4" name="圖片 3"/>
          <p:cNvPicPr>
            <a:picLocks noChangeAspect="1"/>
          </p:cNvPicPr>
          <p:nvPr/>
        </p:nvPicPr>
        <p:blipFill rotWithShape="1">
          <a:blip r:embed="rId4"/>
          <a:srcRect l="23226" t="38800" b="43000"/>
          <a:stretch/>
        </p:blipFill>
        <p:spPr>
          <a:xfrm>
            <a:off x="80263" y="476672"/>
            <a:ext cx="9063737" cy="1680788"/>
          </a:xfrm>
          <a:prstGeom prst="rect">
            <a:avLst/>
          </a:prstGeom>
        </p:spPr>
      </p:pic>
      <p:grpSp>
        <p:nvGrpSpPr>
          <p:cNvPr id="5" name="群組 4"/>
          <p:cNvGrpSpPr>
            <a:grpSpLocks/>
          </p:cNvGrpSpPr>
          <p:nvPr/>
        </p:nvGrpSpPr>
        <p:grpSpPr bwMode="auto">
          <a:xfrm rot="-936712">
            <a:off x="70490" y="222891"/>
            <a:ext cx="1772140" cy="766802"/>
            <a:chOff x="1630908" y="2943463"/>
            <a:chExt cx="6120681" cy="823521"/>
          </a:xfrm>
        </p:grpSpPr>
        <p:sp>
          <p:nvSpPr>
            <p:cNvPr id="6" name="矩形 5"/>
            <p:cNvSpPr/>
            <p:nvPr/>
          </p:nvSpPr>
          <p:spPr>
            <a:xfrm>
              <a:off x="1630908" y="3298601"/>
              <a:ext cx="6120681" cy="468383"/>
            </a:xfrm>
            <a:prstGeom prst="rect">
              <a:avLst/>
            </a:pr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7" name="群組 6"/>
            <p:cNvGrpSpPr>
              <a:grpSpLocks/>
            </p:cNvGrpSpPr>
            <p:nvPr/>
          </p:nvGrpSpPr>
          <p:grpSpPr bwMode="auto">
            <a:xfrm>
              <a:off x="1931315" y="2943463"/>
              <a:ext cx="5507993" cy="738000"/>
              <a:chOff x="419655" y="90975"/>
              <a:chExt cx="5507993" cy="738000"/>
            </a:xfrm>
          </p:grpSpPr>
          <p:sp>
            <p:nvSpPr>
              <p:cNvPr id="8" name="圓角矩形 7"/>
              <p:cNvSpPr/>
              <p:nvPr/>
            </p:nvSpPr>
            <p:spPr>
              <a:xfrm>
                <a:off x="415718" y="87829"/>
                <a:ext cx="5503535" cy="736051"/>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9" name="圓角矩形 5"/>
              <p:cNvSpPr/>
              <p:nvPr/>
            </p:nvSpPr>
            <p:spPr>
              <a:xfrm>
                <a:off x="450450" y="124314"/>
                <a:ext cx="5434073" cy="663081"/>
              </a:xfrm>
              <a:prstGeom prst="rect">
                <a:avLst/>
              </a:prstGeom>
            </p:spPr>
            <p:style>
              <a:lnRef idx="0">
                <a:scrgbClr r="0" g="0" b="0"/>
              </a:lnRef>
              <a:fillRef idx="0">
                <a:scrgbClr r="0" g="0" b="0"/>
              </a:fillRef>
              <a:effectRef idx="0">
                <a:scrgbClr r="0" g="0" b="0"/>
              </a:effectRef>
              <a:fontRef idx="minor">
                <a:schemeClr val="lt1"/>
              </a:fontRef>
            </p:style>
            <p:txBody>
              <a:bodyPr lIns="161943" tIns="0" rIns="161943" bIns="0" spcCol="1270" anchor="ctr"/>
              <a:lstStyle/>
              <a:p>
                <a:pPr algn="ctr">
                  <a:defRPr/>
                </a:pPr>
                <a:r>
                  <a:rPr lang="zh-TW" altLang="en-US" sz="3200" b="1" dirty="0" smtClean="0">
                    <a:latin typeface="華康儷中黑(P)" panose="020B0500000000000000" pitchFamily="34" charset="-120"/>
                    <a:ea typeface="華康儷中黑(P)" panose="020B0500000000000000" pitchFamily="34" charset="-120"/>
                  </a:rPr>
                  <a:t>第三項</a:t>
                </a:r>
                <a:endParaRPr lang="zh-TW" altLang="en-US" sz="3200" b="1" dirty="0">
                  <a:latin typeface="華康儷中黑(P)" panose="020B0500000000000000" pitchFamily="34" charset="-120"/>
                  <a:ea typeface="華康儷中黑(P)" panose="020B0500000000000000" pitchFamily="34" charset="-120"/>
                </a:endParaRPr>
              </a:p>
            </p:txBody>
          </p:sp>
        </p:grpSp>
      </p:grpSp>
    </p:spTree>
    <p:extLst>
      <p:ext uri="{BB962C8B-B14F-4D97-AF65-F5344CB8AC3E}">
        <p14:creationId xmlns:p14="http://schemas.microsoft.com/office/powerpoint/2010/main" val="4092404365"/>
      </p:ext>
    </p:extLst>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rotWithShape="1">
          <a:blip r:embed="rId2"/>
          <a:srcRect l="47638" t="40200" r="29525" b="33200"/>
          <a:stretch/>
        </p:blipFill>
        <p:spPr>
          <a:xfrm>
            <a:off x="127901" y="-243408"/>
            <a:ext cx="7197010" cy="4715282"/>
          </a:xfrm>
          <a:prstGeom prst="rect">
            <a:avLst/>
          </a:prstGeom>
        </p:spPr>
      </p:pic>
      <p:sp>
        <p:nvSpPr>
          <p:cNvPr id="3" name="橢圓 2">
            <a:hlinkClick r:id="rId3"/>
          </p:cNvPr>
          <p:cNvSpPr/>
          <p:nvPr/>
        </p:nvSpPr>
        <p:spPr>
          <a:xfrm>
            <a:off x="7812360" y="1556792"/>
            <a:ext cx="648072" cy="5040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4" name="圖片 3"/>
          <p:cNvPicPr>
            <a:picLocks noChangeAspect="1"/>
          </p:cNvPicPr>
          <p:nvPr/>
        </p:nvPicPr>
        <p:blipFill rotWithShape="1">
          <a:blip r:embed="rId4"/>
          <a:srcRect l="2750" t="19201" r="1963" b="6601"/>
          <a:stretch/>
        </p:blipFill>
        <p:spPr>
          <a:xfrm>
            <a:off x="141613" y="3008661"/>
            <a:ext cx="8712968" cy="3816424"/>
          </a:xfrm>
          <a:prstGeom prst="rect">
            <a:avLst/>
          </a:prstGeom>
        </p:spPr>
      </p:pic>
    </p:spTree>
    <p:extLst>
      <p:ext uri="{BB962C8B-B14F-4D97-AF65-F5344CB8AC3E}">
        <p14:creationId xmlns:p14="http://schemas.microsoft.com/office/powerpoint/2010/main" val="3318692534"/>
      </p:ext>
    </p:extLst>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rotWithShape="1">
          <a:blip r:embed="rId2"/>
          <a:srcRect l="2435" t="16800" r="1492" b="20201"/>
          <a:stretch/>
        </p:blipFill>
        <p:spPr>
          <a:xfrm>
            <a:off x="0" y="0"/>
            <a:ext cx="9231142" cy="3240360"/>
          </a:xfrm>
          <a:prstGeom prst="rect">
            <a:avLst/>
          </a:prstGeom>
        </p:spPr>
      </p:pic>
      <p:pic>
        <p:nvPicPr>
          <p:cNvPr id="3" name="圖片 2"/>
          <p:cNvPicPr>
            <a:picLocks noChangeAspect="1"/>
          </p:cNvPicPr>
          <p:nvPr/>
        </p:nvPicPr>
        <p:blipFill rotWithShape="1">
          <a:blip r:embed="rId3"/>
          <a:srcRect l="13776" t="40200" r="69686" b="30400"/>
          <a:stretch/>
        </p:blipFill>
        <p:spPr>
          <a:xfrm>
            <a:off x="7524328" y="404664"/>
            <a:ext cx="1512168" cy="1512168"/>
          </a:xfrm>
          <a:prstGeom prst="rect">
            <a:avLst/>
          </a:prstGeom>
        </p:spPr>
      </p:pic>
      <p:pic>
        <p:nvPicPr>
          <p:cNvPr id="4" name="圖片 3"/>
          <p:cNvPicPr>
            <a:picLocks noChangeAspect="1"/>
          </p:cNvPicPr>
          <p:nvPr/>
        </p:nvPicPr>
        <p:blipFill rotWithShape="1">
          <a:blip r:embed="rId4"/>
          <a:srcRect l="10625" t="39791" r="9838" b="31801"/>
          <a:stretch/>
        </p:blipFill>
        <p:spPr>
          <a:xfrm>
            <a:off x="-87143" y="3240360"/>
            <a:ext cx="9318285" cy="1872208"/>
          </a:xfrm>
          <a:prstGeom prst="rect">
            <a:avLst/>
          </a:prstGeom>
        </p:spPr>
      </p:pic>
      <p:sp>
        <p:nvSpPr>
          <p:cNvPr id="5" name="矩形 4"/>
          <p:cNvSpPr/>
          <p:nvPr/>
        </p:nvSpPr>
        <p:spPr>
          <a:xfrm>
            <a:off x="0" y="5104536"/>
            <a:ext cx="9231143" cy="738664"/>
          </a:xfrm>
          <a:prstGeom prst="rect">
            <a:avLst/>
          </a:prstGeom>
          <a:solidFill>
            <a:srgbClr val="92D050"/>
          </a:solidFill>
        </p:spPr>
        <p:txBody>
          <a:bodyPr wrap="square">
            <a:spAutoFit/>
          </a:bodyPr>
          <a:lstStyle/>
          <a:p>
            <a:r>
              <a:rPr lang="en-US" altLang="zh-TW" dirty="0">
                <a:hlinkClick r:id="rId5"/>
              </a:rPr>
              <a:t>http://</a:t>
            </a:r>
            <a:r>
              <a:rPr lang="en-US" altLang="zh-TW" dirty="0" smtClean="0">
                <a:hlinkClick r:id="rId5"/>
              </a:rPr>
              <a:t>www.czips.hlc.edu.tw/modules/tad_discuss/discuss.php?DiscussID=11&amp;BoardID=1</a:t>
            </a:r>
            <a:endParaRPr lang="en-US" altLang="zh-TW" dirty="0" smtClean="0"/>
          </a:p>
          <a:p>
            <a:r>
              <a:rPr lang="zh-TW" altLang="en-US" sz="2400" b="1" dirty="0" smtClean="0">
                <a:latin typeface="華康中圓體外字集" panose="020F0509000000000000" pitchFamily="49" charset="-120"/>
                <a:ea typeface="華康中圓體外字集" panose="020F0509000000000000" pitchFamily="49" charset="-120"/>
              </a:rPr>
              <a:t>春日國小</a:t>
            </a:r>
            <a:endParaRPr lang="zh-TW" altLang="en-US" sz="2400" b="1" dirty="0">
              <a:latin typeface="華康中圓體外字集" panose="020F0509000000000000" pitchFamily="49" charset="-120"/>
              <a:ea typeface="華康中圓體外字集" panose="020F0509000000000000" pitchFamily="49" charset="-120"/>
            </a:endParaRPr>
          </a:p>
        </p:txBody>
      </p:sp>
    </p:spTree>
    <p:extLst>
      <p:ext uri="{BB962C8B-B14F-4D97-AF65-F5344CB8AC3E}">
        <p14:creationId xmlns:p14="http://schemas.microsoft.com/office/powerpoint/2010/main" val="2092977162"/>
      </p:ext>
    </p:extLst>
  </p:cSld>
  <p:clrMapOvr>
    <a:masterClrMapping/>
  </p:clrMapOvr>
  <p:transition>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1"/>
          <p:cNvGrpSpPr>
            <a:grpSpLocks/>
          </p:cNvGrpSpPr>
          <p:nvPr/>
        </p:nvGrpSpPr>
        <p:grpSpPr bwMode="auto">
          <a:xfrm rot="-936712">
            <a:off x="713146" y="628979"/>
            <a:ext cx="1772140" cy="766802"/>
            <a:chOff x="1630908" y="2943463"/>
            <a:chExt cx="6120681" cy="823521"/>
          </a:xfrm>
        </p:grpSpPr>
        <p:sp>
          <p:nvSpPr>
            <p:cNvPr id="3" name="矩形 2"/>
            <p:cNvSpPr/>
            <p:nvPr/>
          </p:nvSpPr>
          <p:spPr>
            <a:xfrm>
              <a:off x="1630908" y="3298601"/>
              <a:ext cx="6120681" cy="468383"/>
            </a:xfrm>
            <a:prstGeom prst="rect">
              <a:avLst/>
            </a:pr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4" name="群組 3"/>
            <p:cNvGrpSpPr>
              <a:grpSpLocks/>
            </p:cNvGrpSpPr>
            <p:nvPr/>
          </p:nvGrpSpPr>
          <p:grpSpPr bwMode="auto">
            <a:xfrm>
              <a:off x="1931315" y="2943463"/>
              <a:ext cx="5507993" cy="738000"/>
              <a:chOff x="419655" y="90975"/>
              <a:chExt cx="5507993" cy="738000"/>
            </a:xfrm>
          </p:grpSpPr>
          <p:sp>
            <p:nvSpPr>
              <p:cNvPr id="5" name="圓角矩形 4"/>
              <p:cNvSpPr/>
              <p:nvPr/>
            </p:nvSpPr>
            <p:spPr>
              <a:xfrm>
                <a:off x="415718" y="87829"/>
                <a:ext cx="5503535" cy="736051"/>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6" name="圓角矩形 5"/>
              <p:cNvSpPr/>
              <p:nvPr/>
            </p:nvSpPr>
            <p:spPr>
              <a:xfrm>
                <a:off x="450450" y="124314"/>
                <a:ext cx="5434073" cy="663081"/>
              </a:xfrm>
              <a:prstGeom prst="rect">
                <a:avLst/>
              </a:prstGeom>
            </p:spPr>
            <p:style>
              <a:lnRef idx="0">
                <a:scrgbClr r="0" g="0" b="0"/>
              </a:lnRef>
              <a:fillRef idx="0">
                <a:scrgbClr r="0" g="0" b="0"/>
              </a:fillRef>
              <a:effectRef idx="0">
                <a:scrgbClr r="0" g="0" b="0"/>
              </a:effectRef>
              <a:fontRef idx="minor">
                <a:schemeClr val="lt1"/>
              </a:fontRef>
            </p:style>
            <p:txBody>
              <a:bodyPr lIns="161943" tIns="0" rIns="161943" bIns="0" spcCol="1270" anchor="ctr"/>
              <a:lstStyle/>
              <a:p>
                <a:pPr algn="ctr">
                  <a:defRPr/>
                </a:pPr>
                <a:r>
                  <a:rPr lang="zh-TW" altLang="en-US" sz="3200" b="1" dirty="0" smtClean="0">
                    <a:latin typeface="華康儷中黑(P)" panose="020B0500000000000000" pitchFamily="34" charset="-120"/>
                    <a:ea typeface="華康儷中黑(P)" panose="020B0500000000000000" pitchFamily="34" charset="-120"/>
                  </a:rPr>
                  <a:t>第二項</a:t>
                </a:r>
                <a:endParaRPr lang="zh-TW" altLang="en-US" sz="3200" b="1" dirty="0">
                  <a:latin typeface="華康儷中黑(P)" panose="020B0500000000000000" pitchFamily="34" charset="-120"/>
                  <a:ea typeface="華康儷中黑(P)" panose="020B0500000000000000" pitchFamily="34" charset="-120"/>
                </a:endParaRPr>
              </a:p>
            </p:txBody>
          </p:sp>
        </p:grpSp>
      </p:grpSp>
      <p:sp>
        <p:nvSpPr>
          <p:cNvPr id="8" name="矩形 7"/>
          <p:cNvSpPr/>
          <p:nvPr/>
        </p:nvSpPr>
        <p:spPr>
          <a:xfrm flipH="1">
            <a:off x="2555776" y="2132856"/>
            <a:ext cx="3718096" cy="1962475"/>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文本框 26"/>
          <p:cNvSpPr txBox="1"/>
          <p:nvPr/>
        </p:nvSpPr>
        <p:spPr>
          <a:xfrm flipH="1">
            <a:off x="5316560" y="2387993"/>
            <a:ext cx="954108" cy="1452201"/>
          </a:xfrm>
          <a:prstGeom prst="rect">
            <a:avLst/>
          </a:prstGeom>
          <a:noFill/>
        </p:spPr>
        <p:txBody>
          <a:bodyPr wrap="none" rtlCol="0" anchor="ctr">
            <a:spAutoFit/>
          </a:bodyPr>
          <a:lstStyle/>
          <a:p>
            <a:pPr algn="ctr"/>
            <a:r>
              <a:rPr lang="zh-TW" altLang="en-US" sz="6000" b="1" dirty="0" smtClean="0">
                <a:solidFill>
                  <a:schemeClr val="bg1"/>
                </a:solidFill>
                <a:latin typeface="華康方圓體W7(P)" panose="040B0700000000000000" pitchFamily="82" charset="-120"/>
                <a:ea typeface="華康方圓體W7(P)" panose="040B0700000000000000" pitchFamily="82" charset="-120"/>
              </a:rPr>
              <a:t>二</a:t>
            </a:r>
            <a:endParaRPr lang="zh-CN" altLang="en-US" sz="6000" b="1" dirty="0">
              <a:solidFill>
                <a:schemeClr val="bg1"/>
              </a:solidFill>
              <a:latin typeface="華康方圓體W7(P)" panose="040B0700000000000000" pitchFamily="82" charset="-120"/>
              <a:ea typeface="華康方圓體W7(P)" panose="040B0700000000000000" pitchFamily="82" charset="-120"/>
            </a:endParaRPr>
          </a:p>
        </p:txBody>
      </p:sp>
      <p:sp>
        <p:nvSpPr>
          <p:cNvPr id="10" name="文本框 8"/>
          <p:cNvSpPr txBox="1"/>
          <p:nvPr/>
        </p:nvSpPr>
        <p:spPr>
          <a:xfrm>
            <a:off x="2628244" y="2434973"/>
            <a:ext cx="2750451" cy="138499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zh-TW" sz="2800" b="1" dirty="0">
                <a:latin typeface="華康粗黑體外字集" panose="020B0709000000000000" pitchFamily="49" charset="-120"/>
                <a:ea typeface="華康粗黑體外字集" panose="020B0709000000000000" pitchFamily="49" charset="-120"/>
              </a:rPr>
              <a:t>協助學校落實</a:t>
            </a:r>
            <a:r>
              <a:rPr lang="zh-TW" altLang="zh-TW" sz="2800" b="1" dirty="0">
                <a:solidFill>
                  <a:srgbClr val="FF0000"/>
                </a:solidFill>
                <a:latin typeface="華康粗黑體外字集" panose="020B0709000000000000" pitchFamily="49" charset="-120"/>
                <a:ea typeface="華康粗黑體外字集" panose="020B0709000000000000" pitchFamily="49" charset="-120"/>
              </a:rPr>
              <a:t>十二年國民基本教育課程綱要</a:t>
            </a:r>
            <a:r>
              <a:rPr lang="zh-TW" altLang="zh-TW" sz="2800" b="1" dirty="0">
                <a:latin typeface="華康粗黑體外字集" panose="020B0709000000000000" pitchFamily="49" charset="-120"/>
                <a:ea typeface="華康粗黑體外字集" panose="020B0709000000000000" pitchFamily="49" charset="-120"/>
              </a:rPr>
              <a:t>計畫</a:t>
            </a:r>
            <a:endParaRPr lang="zh-CN" altLang="en-US" sz="2800" b="1" dirty="0">
              <a:solidFill>
                <a:schemeClr val="tx1">
                  <a:lumMod val="75000"/>
                  <a:lumOff val="25000"/>
                </a:schemeClr>
              </a:solidFill>
              <a:latin typeface="華康粗黑體外字集" panose="020B0709000000000000" pitchFamily="49" charset="-120"/>
              <a:ea typeface="華康粗黑體外字集" panose="020B0709000000000000" pitchFamily="49" charset="-120"/>
            </a:endParaRPr>
          </a:p>
        </p:txBody>
      </p:sp>
      <p:sp>
        <p:nvSpPr>
          <p:cNvPr id="11" name="矩形 10"/>
          <p:cNvSpPr/>
          <p:nvPr/>
        </p:nvSpPr>
        <p:spPr>
          <a:xfrm flipH="1">
            <a:off x="5316560" y="2146232"/>
            <a:ext cx="960533" cy="1962475"/>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文本框 26"/>
          <p:cNvSpPr txBox="1"/>
          <p:nvPr/>
        </p:nvSpPr>
        <p:spPr>
          <a:xfrm flipH="1">
            <a:off x="5399936" y="2367767"/>
            <a:ext cx="954108" cy="1452201"/>
          </a:xfrm>
          <a:prstGeom prst="rect">
            <a:avLst/>
          </a:prstGeom>
          <a:noFill/>
        </p:spPr>
        <p:txBody>
          <a:bodyPr wrap="none" rtlCol="0" anchor="ctr">
            <a:spAutoFit/>
          </a:bodyPr>
          <a:lstStyle/>
          <a:p>
            <a:pPr algn="ctr"/>
            <a:r>
              <a:rPr lang="zh-TW" altLang="en-US" sz="6000" b="1" dirty="0" smtClean="0">
                <a:solidFill>
                  <a:schemeClr val="bg1"/>
                </a:solidFill>
                <a:latin typeface="華康方圓體W7(P)" panose="040B0700000000000000" pitchFamily="82" charset="-120"/>
                <a:ea typeface="華康方圓體W7(P)" panose="040B0700000000000000" pitchFamily="82" charset="-120"/>
              </a:rPr>
              <a:t>二</a:t>
            </a:r>
            <a:endParaRPr lang="zh-CN" altLang="en-US" sz="6000" b="1" dirty="0">
              <a:solidFill>
                <a:schemeClr val="bg1"/>
              </a:solidFill>
              <a:latin typeface="華康方圓體W7(P)" panose="040B0700000000000000" pitchFamily="82" charset="-120"/>
              <a:ea typeface="華康方圓體W7(P)" panose="040B0700000000000000" pitchFamily="82" charset="-120"/>
            </a:endParaRPr>
          </a:p>
        </p:txBody>
      </p:sp>
    </p:spTree>
    <p:extLst>
      <p:ext uri="{BB962C8B-B14F-4D97-AF65-F5344CB8AC3E}">
        <p14:creationId xmlns:p14="http://schemas.microsoft.com/office/powerpoint/2010/main" val="3984412451"/>
      </p:ext>
    </p:extLst>
  </p:cSld>
  <p:clrMapOvr>
    <a:masterClrMapping/>
  </p:clrMapOvr>
  <p:transition>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700808"/>
            <a:ext cx="9144000" cy="4320480"/>
          </a:xfrm>
          <a:prstGeom prst="rect">
            <a:avLst/>
          </a:prstGeom>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文本占位符 1"/>
          <p:cNvSpPr txBox="1">
            <a:spLocks/>
          </p:cNvSpPr>
          <p:nvPr/>
        </p:nvSpPr>
        <p:spPr>
          <a:xfrm>
            <a:off x="28496" y="412523"/>
            <a:ext cx="8109015" cy="887620"/>
          </a:xfrm>
          <a:prstGeom prst="rect">
            <a:avLst/>
          </a:prstGeom>
        </p:spPr>
        <p:txBody>
          <a:bodyPr vert="horz" lIns="91440" tIns="45720" rIns="91440" bIns="45720" rtlCol="0" anchor="ctr"/>
          <a:lstStyle>
            <a:defPPr>
              <a:defRPr lang="zh-TW"/>
            </a:defPPr>
            <a:lvl1pPr algn="l" rtl="0" fontAlgn="auto">
              <a:spcBef>
                <a:spcPts val="0"/>
              </a:spcBef>
              <a:spcAft>
                <a:spcPts val="0"/>
              </a:spcAft>
              <a:defRPr kumimoji="0" sz="1200" kern="1200">
                <a:solidFill>
                  <a:schemeClr val="tx1">
                    <a:tint val="75000"/>
                  </a:schemeClr>
                </a:solidFill>
                <a:latin typeface="+mn-lt"/>
                <a:ea typeface="+mn-ea"/>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a:lstStyle>
          <a:p>
            <a:r>
              <a:rPr lang="zh-TW" altLang="en-US" sz="4400" b="1" dirty="0" smtClean="0">
                <a:solidFill>
                  <a:schemeClr val="tx1"/>
                </a:solidFill>
                <a:latin typeface="華康中圓體外字集" panose="020F0509000000000000" pitchFamily="49" charset="-120"/>
                <a:ea typeface="華康中圓體外字集" panose="020F0509000000000000" pitchFamily="49" charset="-120"/>
              </a:rPr>
              <a:t>課程地圖轉化前須對學校再定位</a:t>
            </a:r>
            <a:endParaRPr lang="zh-TW" altLang="en-US" sz="4400" b="1" dirty="0">
              <a:solidFill>
                <a:schemeClr val="tx1"/>
              </a:solidFill>
              <a:latin typeface="華康中圓體外字集" panose="020F0509000000000000" pitchFamily="49" charset="-120"/>
              <a:ea typeface="華康中圓體外字集" panose="020F0509000000000000" pitchFamily="49" charset="-120"/>
            </a:endParaRPr>
          </a:p>
        </p:txBody>
      </p:sp>
      <p:cxnSp>
        <p:nvCxnSpPr>
          <p:cNvPr id="4" name="直線接點 3"/>
          <p:cNvCxnSpPr/>
          <p:nvPr/>
        </p:nvCxnSpPr>
        <p:spPr>
          <a:xfrm>
            <a:off x="0" y="1320477"/>
            <a:ext cx="8704344" cy="0"/>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7" name="圖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2196" y="2140892"/>
            <a:ext cx="5529073" cy="3440312"/>
          </a:xfrm>
          <a:prstGeom prst="rect">
            <a:avLst/>
          </a:prstGeom>
        </p:spPr>
      </p:pic>
      <p:pic>
        <p:nvPicPr>
          <p:cNvPr id="9" name="圖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3412272"/>
            <a:ext cx="1383172" cy="808816"/>
          </a:xfrm>
          <a:prstGeom prst="rect">
            <a:avLst/>
          </a:prstGeom>
        </p:spPr>
      </p:pic>
      <p:pic>
        <p:nvPicPr>
          <p:cNvPr id="10" name="圖片 9"/>
          <p:cNvPicPr>
            <a:picLocks noChangeAspect="1"/>
          </p:cNvPicPr>
          <p:nvPr/>
        </p:nvPicPr>
        <p:blipFill rotWithShape="1">
          <a:blip r:embed="rId4" cstate="print">
            <a:extLst>
              <a:ext uri="{28A0092B-C50C-407E-A947-70E740481C1C}">
                <a14:useLocalDpi xmlns:a14="http://schemas.microsoft.com/office/drawing/2010/main" val="0"/>
              </a:ext>
            </a:extLst>
          </a:blip>
          <a:srcRect l="16138" t="13270" r="7476" b="13270"/>
          <a:stretch/>
        </p:blipFill>
        <p:spPr>
          <a:xfrm>
            <a:off x="7524328" y="3492108"/>
            <a:ext cx="1307186" cy="817716"/>
          </a:xfrm>
          <a:prstGeom prst="rect">
            <a:avLst/>
          </a:prstGeom>
        </p:spPr>
      </p:pic>
    </p:spTree>
    <p:extLst>
      <p:ext uri="{BB962C8B-B14F-4D97-AF65-F5344CB8AC3E}">
        <p14:creationId xmlns:p14="http://schemas.microsoft.com/office/powerpoint/2010/main" val="1887203309"/>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fill="hold" grpId="0" nodeType="after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gtEl>
                                        <p:attrNameLst>
                                          <p:attrName>ppt_x</p:attrName>
                                          <p:attrName>ppt_y</p:attrName>
                                        </p:attrNameLst>
                                      </p:cBhvr>
                                    </p:animMotion>
                                    <p:animRot by="1500000">
                                      <p:cBhvr>
                                        <p:cTn id="7" dur="125" fill="hold">
                                          <p:stCondLst>
                                            <p:cond delay="0"/>
                                          </p:stCondLst>
                                        </p:cTn>
                                        <p:tgtEl>
                                          <p:spTgt spid="3"/>
                                        </p:tgtEl>
                                        <p:attrNameLst>
                                          <p:attrName>r</p:attrName>
                                        </p:attrNameLst>
                                      </p:cBhvr>
                                    </p:animRot>
                                    <p:animRot by="-1500000">
                                      <p:cBhvr>
                                        <p:cTn id="8" dur="125" fill="hold">
                                          <p:stCondLst>
                                            <p:cond delay="125"/>
                                          </p:stCondLst>
                                        </p:cTn>
                                        <p:tgtEl>
                                          <p:spTgt spid="3"/>
                                        </p:tgtEl>
                                        <p:attrNameLst>
                                          <p:attrName>r</p:attrName>
                                        </p:attrNameLst>
                                      </p:cBhvr>
                                    </p:animRot>
                                    <p:animRot by="-1500000">
                                      <p:cBhvr>
                                        <p:cTn id="9" dur="125" fill="hold">
                                          <p:stCondLst>
                                            <p:cond delay="250"/>
                                          </p:stCondLst>
                                        </p:cTn>
                                        <p:tgtEl>
                                          <p:spTgt spid="3"/>
                                        </p:tgtEl>
                                        <p:attrNameLst>
                                          <p:attrName>r</p:attrName>
                                        </p:attrNameLst>
                                      </p:cBhvr>
                                    </p:animRot>
                                    <p:animRot by="1500000">
                                      <p:cBhvr>
                                        <p:cTn id="10" dur="125" fill="hold">
                                          <p:stCondLst>
                                            <p:cond delay="375"/>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8580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TW" altLang="en-US"/>
          </a:p>
        </p:txBody>
      </p:sp>
      <p:sp>
        <p:nvSpPr>
          <p:cNvPr id="3" name="文本占位符 1"/>
          <p:cNvSpPr txBox="1">
            <a:spLocks/>
          </p:cNvSpPr>
          <p:nvPr/>
        </p:nvSpPr>
        <p:spPr>
          <a:xfrm>
            <a:off x="217652" y="182175"/>
            <a:ext cx="8685080" cy="887620"/>
          </a:xfrm>
          <a:prstGeom prst="rect">
            <a:avLst/>
          </a:prstGeom>
        </p:spPr>
        <p:txBody>
          <a:bodyPr vert="horz" lIns="91440" tIns="45720" rIns="91440" bIns="45720" rtlCol="0" anchor="ctr"/>
          <a:lstStyle>
            <a:defPPr>
              <a:defRPr lang="zh-TW"/>
            </a:defPPr>
            <a:lvl1pPr algn="l" rtl="0" fontAlgn="auto">
              <a:spcBef>
                <a:spcPts val="0"/>
              </a:spcBef>
              <a:spcAft>
                <a:spcPts val="0"/>
              </a:spcAft>
              <a:defRPr kumimoji="0" sz="1200" kern="1200">
                <a:solidFill>
                  <a:schemeClr val="tx1">
                    <a:tint val="75000"/>
                  </a:schemeClr>
                </a:solidFill>
                <a:latin typeface="+mn-lt"/>
                <a:ea typeface="+mn-ea"/>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a:lstStyle>
          <a:p>
            <a:pPr algn="ctr"/>
            <a:r>
              <a:rPr lang="zh-TW" altLang="en-US" sz="4400" b="1" dirty="0" smtClean="0">
                <a:solidFill>
                  <a:schemeClr val="bg1"/>
                </a:solidFill>
                <a:latin typeface="華康中圓體外字集" panose="020F0509000000000000" pitchFamily="49" charset="-120"/>
                <a:ea typeface="華康中圓體外字集" panose="020F0509000000000000" pitchFamily="49" charset="-120"/>
              </a:rPr>
              <a:t>學校課程地圖規畫須考量的因素</a:t>
            </a:r>
            <a:endParaRPr lang="zh-TW" altLang="en-US" sz="4400" b="1" dirty="0">
              <a:solidFill>
                <a:schemeClr val="bg1"/>
              </a:solidFill>
              <a:latin typeface="華康中圓體外字集" panose="020F0509000000000000" pitchFamily="49" charset="-120"/>
              <a:ea typeface="華康中圓體外字集" panose="020F0509000000000000" pitchFamily="49" charset="-120"/>
            </a:endParaRPr>
          </a:p>
        </p:txBody>
      </p:sp>
      <p:cxnSp>
        <p:nvCxnSpPr>
          <p:cNvPr id="5" name="直線接點 4"/>
          <p:cNvCxnSpPr/>
          <p:nvPr/>
        </p:nvCxnSpPr>
        <p:spPr>
          <a:xfrm>
            <a:off x="10252" y="1069795"/>
            <a:ext cx="9144000" cy="0"/>
          </a:xfrm>
          <a:prstGeom prst="line">
            <a:avLst/>
          </a:prstGeom>
          <a:ln w="57150"/>
        </p:spPr>
        <p:style>
          <a:lnRef idx="1">
            <a:schemeClr val="accent1"/>
          </a:lnRef>
          <a:fillRef idx="0">
            <a:schemeClr val="accent1"/>
          </a:fillRef>
          <a:effectRef idx="0">
            <a:schemeClr val="accent1"/>
          </a:effectRef>
          <a:fontRef idx="minor">
            <a:schemeClr val="tx1"/>
          </a:fontRef>
        </p:style>
      </p:cxnSp>
      <p:grpSp>
        <p:nvGrpSpPr>
          <p:cNvPr id="169" name="群組 168"/>
          <p:cNvGrpSpPr/>
          <p:nvPr/>
        </p:nvGrpSpPr>
        <p:grpSpPr>
          <a:xfrm>
            <a:off x="1153387" y="1268760"/>
            <a:ext cx="6552729" cy="5512935"/>
            <a:chOff x="2236801" y="1831454"/>
            <a:chExt cx="4708148" cy="4076701"/>
          </a:xfrm>
        </p:grpSpPr>
        <p:sp>
          <p:nvSpPr>
            <p:cNvPr id="88" name="Hexagon 18"/>
            <p:cNvSpPr/>
            <p:nvPr/>
          </p:nvSpPr>
          <p:spPr>
            <a:xfrm rot="5400000">
              <a:off x="4500679" y="4410821"/>
              <a:ext cx="1601687" cy="1392982"/>
            </a:xfrm>
            <a:prstGeom prst="hexagon">
              <a:avLst>
                <a:gd name="adj" fmla="val 28802"/>
                <a:gd name="vf" fmla="val 115470"/>
              </a:avLst>
            </a:prstGeom>
            <a:solidFill>
              <a:schemeClr val="bg1">
                <a:alpha val="94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365760" tIns="0" rIns="0" bIns="0" numCol="1" spcCol="1270" anchor="t" anchorCtr="0">
              <a:noAutofit/>
            </a:bodyPr>
            <a:lstStyle/>
            <a:p>
              <a:pPr algn="ctr" defTabSz="666734">
                <a:lnSpc>
                  <a:spcPct val="90000"/>
                </a:lnSpc>
                <a:spcAft>
                  <a:spcPts val="200"/>
                </a:spcAft>
              </a:pPr>
              <a:endParaRPr lang="zh-CN" altLang="en-US" sz="1600" b="1" dirty="0">
                <a:solidFill>
                  <a:schemeClr val="tx1"/>
                </a:solidFill>
                <a:latin typeface="華康中圓體外字集" panose="020F0509000000000000" pitchFamily="49" charset="-120"/>
                <a:ea typeface="華康中圓體外字集" panose="020F0509000000000000" pitchFamily="49" charset="-120"/>
              </a:endParaRPr>
            </a:p>
          </p:txBody>
        </p:sp>
        <p:sp>
          <p:nvSpPr>
            <p:cNvPr id="89" name="Trapezoid 31"/>
            <p:cNvSpPr/>
            <p:nvPr/>
          </p:nvSpPr>
          <p:spPr>
            <a:xfrm rot="19800000">
              <a:off x="4513946" y="4502196"/>
              <a:ext cx="945184" cy="123710"/>
            </a:xfrm>
            <a:prstGeom prst="trapezoid">
              <a:avLst>
                <a:gd name="adj" fmla="val 58035"/>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90" name="Hexagon 33"/>
            <p:cNvSpPr/>
            <p:nvPr/>
          </p:nvSpPr>
          <p:spPr>
            <a:xfrm rot="5400000">
              <a:off x="3079784" y="4410821"/>
              <a:ext cx="1601687" cy="1392982"/>
            </a:xfrm>
            <a:prstGeom prst="hexagon">
              <a:avLst>
                <a:gd name="adj" fmla="val 28802"/>
                <a:gd name="vf" fmla="val 115470"/>
              </a:avLst>
            </a:prstGeom>
            <a:solidFill>
              <a:schemeClr val="bg1">
                <a:alpha val="94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365760" tIns="0" rIns="0" bIns="0" numCol="1" spcCol="1270" anchor="t" anchorCtr="0">
              <a:noAutofit/>
            </a:bodyPr>
            <a:lstStyle/>
            <a:p>
              <a:pPr algn="ctr" defTabSz="666734">
                <a:lnSpc>
                  <a:spcPct val="90000"/>
                </a:lnSpc>
                <a:spcAft>
                  <a:spcPts val="200"/>
                </a:spcAft>
              </a:pPr>
              <a:endParaRPr lang="zh-CN" altLang="en-US" sz="1600" b="1" dirty="0">
                <a:solidFill>
                  <a:schemeClr val="tx1"/>
                </a:solidFill>
                <a:latin typeface="華康中圓體外字集" panose="020F0509000000000000" pitchFamily="49" charset="-120"/>
                <a:ea typeface="華康中圓體外字集" panose="020F0509000000000000" pitchFamily="49" charset="-120"/>
              </a:endParaRPr>
            </a:p>
          </p:txBody>
        </p:sp>
        <p:sp>
          <p:nvSpPr>
            <p:cNvPr id="91" name="Trapezoid 32"/>
            <p:cNvSpPr/>
            <p:nvPr/>
          </p:nvSpPr>
          <p:spPr>
            <a:xfrm rot="1800000">
              <a:off x="3723882" y="4500778"/>
              <a:ext cx="945184" cy="123710"/>
            </a:xfrm>
            <a:prstGeom prst="trapezoid">
              <a:avLst>
                <a:gd name="adj" fmla="val 58035"/>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92" name="Hexagon 34"/>
            <p:cNvSpPr/>
            <p:nvPr/>
          </p:nvSpPr>
          <p:spPr>
            <a:xfrm rot="5400000">
              <a:off x="4500679" y="1935807"/>
              <a:ext cx="1601687" cy="1392982"/>
            </a:xfrm>
            <a:prstGeom prst="hexagon">
              <a:avLst>
                <a:gd name="adj" fmla="val 28802"/>
                <a:gd name="vf" fmla="val 115470"/>
              </a:avLst>
            </a:prstGeom>
            <a:solidFill>
              <a:schemeClr val="bg1">
                <a:alpha val="94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365760" tIns="0" rIns="0" bIns="0" numCol="1" spcCol="1270" anchor="t" anchorCtr="0">
              <a:noAutofit/>
            </a:bodyPr>
            <a:lstStyle/>
            <a:p>
              <a:pPr algn="ctr" defTabSz="666734">
                <a:lnSpc>
                  <a:spcPct val="90000"/>
                </a:lnSpc>
                <a:spcAft>
                  <a:spcPts val="200"/>
                </a:spcAft>
              </a:pPr>
              <a:endParaRPr lang="zh-CN" altLang="en-US" sz="2800" b="1" dirty="0">
                <a:solidFill>
                  <a:schemeClr val="tx1"/>
                </a:solidFill>
                <a:latin typeface="華康中圓體外字集" panose="020F0509000000000000" pitchFamily="49" charset="-120"/>
                <a:ea typeface="華康中圓體外字集" panose="020F0509000000000000" pitchFamily="49" charset="-120"/>
              </a:endParaRPr>
            </a:p>
          </p:txBody>
        </p:sp>
        <p:sp>
          <p:nvSpPr>
            <p:cNvPr id="93" name="Trapezoid 35"/>
            <p:cNvSpPr/>
            <p:nvPr/>
          </p:nvSpPr>
          <p:spPr>
            <a:xfrm rot="12600000" flipH="1">
              <a:off x="4513946" y="3121611"/>
              <a:ext cx="945184" cy="123710"/>
            </a:xfrm>
            <a:prstGeom prst="trapezoid">
              <a:avLst>
                <a:gd name="adj" fmla="val 58035"/>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94" name="Hexagon 36"/>
            <p:cNvSpPr/>
            <p:nvPr/>
          </p:nvSpPr>
          <p:spPr>
            <a:xfrm rot="5400000">
              <a:off x="3079784" y="1935807"/>
              <a:ext cx="1601687" cy="1392982"/>
            </a:xfrm>
            <a:prstGeom prst="hexagon">
              <a:avLst>
                <a:gd name="adj" fmla="val 28802"/>
                <a:gd name="vf" fmla="val 115470"/>
              </a:avLst>
            </a:prstGeom>
            <a:solidFill>
              <a:schemeClr val="bg1">
                <a:alpha val="94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365760" tIns="0" rIns="0" bIns="0" numCol="1" spcCol="1270" anchor="t" anchorCtr="0">
              <a:noAutofit/>
            </a:bodyPr>
            <a:lstStyle/>
            <a:p>
              <a:pPr algn="ctr" defTabSz="666734">
                <a:lnSpc>
                  <a:spcPct val="90000"/>
                </a:lnSpc>
                <a:spcAft>
                  <a:spcPts val="200"/>
                </a:spcAft>
              </a:pPr>
              <a:endParaRPr lang="zh-CN" altLang="en-US" sz="1600" b="1" dirty="0">
                <a:solidFill>
                  <a:schemeClr val="tx1"/>
                </a:solidFill>
                <a:latin typeface="華康中圓體外字集" panose="020F0509000000000000" pitchFamily="49" charset="-120"/>
                <a:ea typeface="華康中圓體外字集" panose="020F0509000000000000" pitchFamily="49" charset="-120"/>
              </a:endParaRPr>
            </a:p>
          </p:txBody>
        </p:sp>
        <p:sp>
          <p:nvSpPr>
            <p:cNvPr id="95" name="Trapezoid 37"/>
            <p:cNvSpPr/>
            <p:nvPr/>
          </p:nvSpPr>
          <p:spPr>
            <a:xfrm rot="9000000" flipH="1">
              <a:off x="3723882" y="3120192"/>
              <a:ext cx="945184" cy="123710"/>
            </a:xfrm>
            <a:prstGeom prst="trapezoid">
              <a:avLst>
                <a:gd name="adj" fmla="val 58035"/>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96" name="Hexagon 39"/>
            <p:cNvSpPr/>
            <p:nvPr/>
          </p:nvSpPr>
          <p:spPr>
            <a:xfrm rot="5400000">
              <a:off x="5200185" y="3170313"/>
              <a:ext cx="1601687" cy="1392982"/>
            </a:xfrm>
            <a:prstGeom prst="hexagon">
              <a:avLst>
                <a:gd name="adj" fmla="val 28802"/>
                <a:gd name="vf" fmla="val 115470"/>
              </a:avLst>
            </a:prstGeom>
            <a:solidFill>
              <a:schemeClr val="bg1">
                <a:alpha val="94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365760" tIns="0" rIns="0" bIns="0" numCol="1" spcCol="1270" anchor="t" anchorCtr="0">
              <a:noAutofit/>
            </a:bodyPr>
            <a:lstStyle/>
            <a:p>
              <a:pPr algn="ctr" defTabSz="666734">
                <a:lnSpc>
                  <a:spcPct val="90000"/>
                </a:lnSpc>
                <a:spcAft>
                  <a:spcPts val="200"/>
                </a:spcAft>
              </a:pPr>
              <a:endParaRPr lang="zh-CN" altLang="en-US" sz="2800" b="1" dirty="0">
                <a:solidFill>
                  <a:schemeClr val="tx1"/>
                </a:solidFill>
                <a:latin typeface="華康中圓體外字集" panose="020F0509000000000000" pitchFamily="49" charset="-120"/>
                <a:ea typeface="華康中圓體外字集" panose="020F0509000000000000" pitchFamily="49" charset="-120"/>
              </a:endParaRPr>
            </a:p>
          </p:txBody>
        </p:sp>
        <p:sp>
          <p:nvSpPr>
            <p:cNvPr id="97" name="Trapezoid 40"/>
            <p:cNvSpPr/>
            <p:nvPr/>
          </p:nvSpPr>
          <p:spPr>
            <a:xfrm rot="16200000" flipH="1">
              <a:off x="4896501" y="3807949"/>
              <a:ext cx="945184" cy="123710"/>
            </a:xfrm>
            <a:prstGeom prst="trapezoid">
              <a:avLst>
                <a:gd name="adj" fmla="val 58035"/>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98" name="Hexagon 41"/>
            <p:cNvSpPr/>
            <p:nvPr/>
          </p:nvSpPr>
          <p:spPr>
            <a:xfrm rot="5400000">
              <a:off x="2379415" y="3173313"/>
              <a:ext cx="1601687" cy="1392982"/>
            </a:xfrm>
            <a:prstGeom prst="hexagon">
              <a:avLst>
                <a:gd name="adj" fmla="val 28802"/>
                <a:gd name="vf" fmla="val 115470"/>
              </a:avLst>
            </a:prstGeom>
            <a:solidFill>
              <a:schemeClr val="bg1">
                <a:alpha val="94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365760" tIns="0" rIns="0" bIns="0" numCol="1" spcCol="1270" anchor="t" anchorCtr="0">
              <a:noAutofit/>
            </a:bodyPr>
            <a:lstStyle/>
            <a:p>
              <a:pPr algn="ctr" defTabSz="666734">
                <a:lnSpc>
                  <a:spcPct val="90000"/>
                </a:lnSpc>
                <a:spcAft>
                  <a:spcPts val="200"/>
                </a:spcAft>
              </a:pPr>
              <a:endParaRPr lang="zh-CN" altLang="en-US" sz="1600" b="1" dirty="0">
                <a:solidFill>
                  <a:schemeClr val="tx1"/>
                </a:solidFill>
                <a:latin typeface="華康中圓體外字集" panose="020F0509000000000000" pitchFamily="49" charset="-120"/>
                <a:ea typeface="華康中圓體外字集" panose="020F0509000000000000" pitchFamily="49" charset="-120"/>
              </a:endParaRPr>
            </a:p>
          </p:txBody>
        </p:sp>
        <p:sp>
          <p:nvSpPr>
            <p:cNvPr id="99" name="Trapezoid 42"/>
            <p:cNvSpPr/>
            <p:nvPr/>
          </p:nvSpPr>
          <p:spPr>
            <a:xfrm rot="5400000" flipH="1">
              <a:off x="3342303" y="3807949"/>
              <a:ext cx="945184" cy="123710"/>
            </a:xfrm>
            <a:prstGeom prst="trapezoid">
              <a:avLst>
                <a:gd name="adj" fmla="val 58035"/>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00" name="Hexagon 56"/>
            <p:cNvSpPr/>
            <p:nvPr/>
          </p:nvSpPr>
          <p:spPr>
            <a:xfrm rot="5400000">
              <a:off x="2899539" y="1984987"/>
              <a:ext cx="574162" cy="499346"/>
            </a:xfrm>
            <a:prstGeom prst="hexagon">
              <a:avLst>
                <a:gd name="adj" fmla="val 28802"/>
                <a:gd name="vf" fmla="val 115470"/>
              </a:avLst>
            </a:prstGeom>
            <a:solidFill>
              <a:schemeClr val="accent1"/>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0" tIns="0" rIns="0" bIns="0" numCol="1" spcCol="1270" anchor="ctr" anchorCtr="0">
              <a:noAutofit/>
            </a:bodyPr>
            <a:lstStyle/>
            <a:p>
              <a:pPr algn="ctr" defTabSz="666734">
                <a:lnSpc>
                  <a:spcPct val="90000"/>
                </a:lnSpc>
                <a:spcAft>
                  <a:spcPct val="35000"/>
                </a:spcAft>
              </a:pPr>
              <a:r>
                <a:rPr lang="en-US" sz="2800" b="1" dirty="0">
                  <a:solidFill>
                    <a:srgbClr val="FFFFFF"/>
                  </a:solidFill>
                </a:rPr>
                <a:t>06</a:t>
              </a:r>
            </a:p>
          </p:txBody>
        </p:sp>
        <p:sp>
          <p:nvSpPr>
            <p:cNvPr id="101" name="Hexagon 58"/>
            <p:cNvSpPr/>
            <p:nvPr/>
          </p:nvSpPr>
          <p:spPr>
            <a:xfrm rot="5400000">
              <a:off x="5705126" y="1981971"/>
              <a:ext cx="574162" cy="499346"/>
            </a:xfrm>
            <a:prstGeom prst="hexagon">
              <a:avLst>
                <a:gd name="adj" fmla="val 28802"/>
                <a:gd name="vf" fmla="val 115470"/>
              </a:avLst>
            </a:prstGeom>
            <a:solidFill>
              <a:schemeClr val="accent1"/>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0" tIns="0" rIns="0" bIns="0" numCol="1" spcCol="1270" anchor="ctr" anchorCtr="0">
              <a:noAutofit/>
            </a:bodyPr>
            <a:lstStyle/>
            <a:p>
              <a:pPr algn="ctr" defTabSz="666734">
                <a:lnSpc>
                  <a:spcPct val="90000"/>
                </a:lnSpc>
                <a:spcAft>
                  <a:spcPct val="35000"/>
                </a:spcAft>
              </a:pPr>
              <a:r>
                <a:rPr lang="en-US" sz="2800" b="1" dirty="0">
                  <a:solidFill>
                    <a:srgbClr val="FFFFFF"/>
                  </a:solidFill>
                </a:rPr>
                <a:t>01</a:t>
              </a:r>
            </a:p>
          </p:txBody>
        </p:sp>
        <p:sp>
          <p:nvSpPr>
            <p:cNvPr id="102" name="Hexagon 59"/>
            <p:cNvSpPr/>
            <p:nvPr/>
          </p:nvSpPr>
          <p:spPr>
            <a:xfrm rot="5400000">
              <a:off x="6408195" y="3216616"/>
              <a:ext cx="574162" cy="499346"/>
            </a:xfrm>
            <a:prstGeom prst="hexagon">
              <a:avLst>
                <a:gd name="adj" fmla="val 28802"/>
                <a:gd name="vf" fmla="val 115470"/>
              </a:avLst>
            </a:prstGeom>
            <a:solidFill>
              <a:schemeClr val="accent3"/>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0" tIns="0" rIns="0" bIns="0" numCol="1" spcCol="1270" anchor="ctr" anchorCtr="0">
              <a:noAutofit/>
            </a:bodyPr>
            <a:lstStyle/>
            <a:p>
              <a:pPr algn="ctr" defTabSz="666734">
                <a:lnSpc>
                  <a:spcPct val="90000"/>
                </a:lnSpc>
                <a:spcAft>
                  <a:spcPct val="35000"/>
                </a:spcAft>
              </a:pPr>
              <a:r>
                <a:rPr lang="en-US" sz="2800" b="1" dirty="0">
                  <a:solidFill>
                    <a:srgbClr val="FFFFFF"/>
                  </a:solidFill>
                </a:rPr>
                <a:t>02</a:t>
              </a:r>
            </a:p>
          </p:txBody>
        </p:sp>
        <p:sp>
          <p:nvSpPr>
            <p:cNvPr id="103" name="Hexagon 60"/>
            <p:cNvSpPr/>
            <p:nvPr/>
          </p:nvSpPr>
          <p:spPr>
            <a:xfrm rot="5400000">
              <a:off x="5709419" y="5259381"/>
              <a:ext cx="574162" cy="499346"/>
            </a:xfrm>
            <a:prstGeom prst="hexagon">
              <a:avLst>
                <a:gd name="adj" fmla="val 28802"/>
                <a:gd name="vf" fmla="val 115470"/>
              </a:avLst>
            </a:prstGeom>
            <a:solidFill>
              <a:schemeClr val="accent5"/>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0" tIns="0" rIns="0" bIns="0" numCol="1" spcCol="1270" anchor="ctr" anchorCtr="0">
              <a:noAutofit/>
            </a:bodyPr>
            <a:lstStyle/>
            <a:p>
              <a:pPr algn="ctr" defTabSz="666734">
                <a:lnSpc>
                  <a:spcPct val="90000"/>
                </a:lnSpc>
                <a:spcAft>
                  <a:spcPct val="35000"/>
                </a:spcAft>
              </a:pPr>
              <a:r>
                <a:rPr lang="en-US" sz="2800" b="1" dirty="0">
                  <a:solidFill>
                    <a:srgbClr val="FFFFFF"/>
                  </a:solidFill>
                </a:rPr>
                <a:t>03</a:t>
              </a:r>
            </a:p>
          </p:txBody>
        </p:sp>
        <p:sp>
          <p:nvSpPr>
            <p:cNvPr id="104" name="Hexagon 61"/>
            <p:cNvSpPr/>
            <p:nvPr/>
          </p:nvSpPr>
          <p:spPr>
            <a:xfrm rot="5400000">
              <a:off x="2899539" y="5259381"/>
              <a:ext cx="574162" cy="499346"/>
            </a:xfrm>
            <a:prstGeom prst="hexagon">
              <a:avLst>
                <a:gd name="adj" fmla="val 28802"/>
                <a:gd name="vf" fmla="val 115470"/>
              </a:avLst>
            </a:prstGeom>
            <a:solidFill>
              <a:schemeClr val="accent5"/>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0" tIns="0" rIns="0" bIns="0" numCol="1" spcCol="1270" anchor="ctr" anchorCtr="0">
              <a:noAutofit/>
            </a:bodyPr>
            <a:lstStyle/>
            <a:p>
              <a:pPr algn="ctr" defTabSz="666734">
                <a:lnSpc>
                  <a:spcPct val="90000"/>
                </a:lnSpc>
                <a:spcAft>
                  <a:spcPct val="35000"/>
                </a:spcAft>
              </a:pPr>
              <a:r>
                <a:rPr lang="en-US" sz="2800" b="1" dirty="0">
                  <a:solidFill>
                    <a:srgbClr val="FFFFFF"/>
                  </a:solidFill>
                </a:rPr>
                <a:t>04</a:t>
              </a:r>
            </a:p>
          </p:txBody>
        </p:sp>
        <p:sp>
          <p:nvSpPr>
            <p:cNvPr id="105" name="Hexagon 62"/>
            <p:cNvSpPr/>
            <p:nvPr/>
          </p:nvSpPr>
          <p:spPr>
            <a:xfrm rot="5400000">
              <a:off x="2199393" y="3216618"/>
              <a:ext cx="574162" cy="499346"/>
            </a:xfrm>
            <a:prstGeom prst="hexagon">
              <a:avLst>
                <a:gd name="adj" fmla="val 28802"/>
                <a:gd name="vf" fmla="val 115470"/>
              </a:avLst>
            </a:prstGeom>
            <a:solidFill>
              <a:schemeClr val="accent3"/>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vert270" wrap="square" lIns="0" tIns="0" rIns="0" bIns="0" numCol="1" spcCol="1270" anchor="ctr" anchorCtr="0">
              <a:noAutofit/>
            </a:bodyPr>
            <a:lstStyle/>
            <a:p>
              <a:pPr algn="ctr" defTabSz="666734">
                <a:lnSpc>
                  <a:spcPct val="90000"/>
                </a:lnSpc>
                <a:spcAft>
                  <a:spcPct val="35000"/>
                </a:spcAft>
              </a:pPr>
              <a:r>
                <a:rPr lang="en-US" sz="2800" b="1" dirty="0">
                  <a:solidFill>
                    <a:srgbClr val="FFFFFF"/>
                  </a:solidFill>
                </a:rPr>
                <a:t>05</a:t>
              </a:r>
            </a:p>
          </p:txBody>
        </p:sp>
        <p:grpSp>
          <p:nvGrpSpPr>
            <p:cNvPr id="106" name="Group 11"/>
            <p:cNvGrpSpPr>
              <a:grpSpLocks noChangeAspect="1"/>
            </p:cNvGrpSpPr>
            <p:nvPr/>
          </p:nvGrpSpPr>
          <p:grpSpPr bwMode="auto">
            <a:xfrm>
              <a:off x="4124662" y="3501510"/>
              <a:ext cx="932445" cy="662036"/>
              <a:chOff x="1407" y="1098"/>
              <a:chExt cx="800" cy="568"/>
            </a:xfrm>
            <a:solidFill>
              <a:schemeClr val="bg1"/>
            </a:solidFill>
          </p:grpSpPr>
          <p:sp>
            <p:nvSpPr>
              <p:cNvPr id="107" name="Freeform 12"/>
              <p:cNvSpPr>
                <a:spLocks noEditPoints="1"/>
              </p:cNvSpPr>
              <p:nvPr/>
            </p:nvSpPr>
            <p:spPr bwMode="auto">
              <a:xfrm>
                <a:off x="1494" y="1098"/>
                <a:ext cx="626" cy="423"/>
              </a:xfrm>
              <a:custGeom>
                <a:avLst/>
                <a:gdLst>
                  <a:gd name="T0" fmla="*/ 621 w 628"/>
                  <a:gd name="T1" fmla="*/ 7 h 423"/>
                  <a:gd name="T2" fmla="*/ 605 w 628"/>
                  <a:gd name="T3" fmla="*/ 0 h 423"/>
                  <a:gd name="T4" fmla="*/ 23 w 628"/>
                  <a:gd name="T5" fmla="*/ 0 h 423"/>
                  <a:gd name="T6" fmla="*/ 7 w 628"/>
                  <a:gd name="T7" fmla="*/ 7 h 423"/>
                  <a:gd name="T8" fmla="*/ 0 w 628"/>
                  <a:gd name="T9" fmla="*/ 23 h 423"/>
                  <a:gd name="T10" fmla="*/ 0 w 628"/>
                  <a:gd name="T11" fmla="*/ 423 h 423"/>
                  <a:gd name="T12" fmla="*/ 628 w 628"/>
                  <a:gd name="T13" fmla="*/ 423 h 423"/>
                  <a:gd name="T14" fmla="*/ 628 w 628"/>
                  <a:gd name="T15" fmla="*/ 23 h 423"/>
                  <a:gd name="T16" fmla="*/ 621 w 628"/>
                  <a:gd name="T17" fmla="*/ 7 h 423"/>
                  <a:gd name="T18" fmla="*/ 314 w 628"/>
                  <a:gd name="T19" fmla="*/ 13 h 423"/>
                  <a:gd name="T20" fmla="*/ 321 w 628"/>
                  <a:gd name="T21" fmla="*/ 20 h 423"/>
                  <a:gd name="T22" fmla="*/ 314 w 628"/>
                  <a:gd name="T23" fmla="*/ 27 h 423"/>
                  <a:gd name="T24" fmla="*/ 307 w 628"/>
                  <a:gd name="T25" fmla="*/ 20 h 423"/>
                  <a:gd name="T26" fmla="*/ 314 w 628"/>
                  <a:gd name="T27" fmla="*/ 13 h 423"/>
                  <a:gd name="T28" fmla="*/ 587 w 628"/>
                  <a:gd name="T29" fmla="*/ 382 h 423"/>
                  <a:gd name="T30" fmla="*/ 41 w 628"/>
                  <a:gd name="T31" fmla="*/ 382 h 423"/>
                  <a:gd name="T32" fmla="*/ 41 w 628"/>
                  <a:gd name="T33" fmla="*/ 41 h 423"/>
                  <a:gd name="T34" fmla="*/ 587 w 628"/>
                  <a:gd name="T35" fmla="*/ 41 h 423"/>
                  <a:gd name="T36" fmla="*/ 587 w 628"/>
                  <a:gd name="T37" fmla="*/ 38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8" h="423">
                    <a:moveTo>
                      <a:pt x="621" y="7"/>
                    </a:moveTo>
                    <a:cubicBezTo>
                      <a:pt x="617" y="2"/>
                      <a:pt x="611" y="0"/>
                      <a:pt x="605" y="0"/>
                    </a:cubicBezTo>
                    <a:cubicBezTo>
                      <a:pt x="23" y="0"/>
                      <a:pt x="23" y="0"/>
                      <a:pt x="23" y="0"/>
                    </a:cubicBezTo>
                    <a:cubicBezTo>
                      <a:pt x="17" y="0"/>
                      <a:pt x="11" y="2"/>
                      <a:pt x="7" y="7"/>
                    </a:cubicBezTo>
                    <a:cubicBezTo>
                      <a:pt x="2" y="11"/>
                      <a:pt x="0" y="17"/>
                      <a:pt x="0" y="23"/>
                    </a:cubicBezTo>
                    <a:cubicBezTo>
                      <a:pt x="0" y="423"/>
                      <a:pt x="0" y="423"/>
                      <a:pt x="0" y="423"/>
                    </a:cubicBezTo>
                    <a:cubicBezTo>
                      <a:pt x="628" y="423"/>
                      <a:pt x="628" y="423"/>
                      <a:pt x="628" y="423"/>
                    </a:cubicBezTo>
                    <a:cubicBezTo>
                      <a:pt x="628" y="23"/>
                      <a:pt x="628" y="23"/>
                      <a:pt x="628" y="23"/>
                    </a:cubicBezTo>
                    <a:cubicBezTo>
                      <a:pt x="628" y="17"/>
                      <a:pt x="626" y="11"/>
                      <a:pt x="621" y="7"/>
                    </a:cubicBezTo>
                    <a:close/>
                    <a:moveTo>
                      <a:pt x="314" y="13"/>
                    </a:moveTo>
                    <a:cubicBezTo>
                      <a:pt x="318" y="13"/>
                      <a:pt x="321" y="16"/>
                      <a:pt x="321" y="20"/>
                    </a:cubicBezTo>
                    <a:cubicBezTo>
                      <a:pt x="321" y="24"/>
                      <a:pt x="318" y="27"/>
                      <a:pt x="314" y="27"/>
                    </a:cubicBezTo>
                    <a:cubicBezTo>
                      <a:pt x="310" y="27"/>
                      <a:pt x="307" y="24"/>
                      <a:pt x="307" y="20"/>
                    </a:cubicBezTo>
                    <a:cubicBezTo>
                      <a:pt x="307" y="16"/>
                      <a:pt x="310" y="13"/>
                      <a:pt x="314" y="13"/>
                    </a:cubicBezTo>
                    <a:close/>
                    <a:moveTo>
                      <a:pt x="587" y="382"/>
                    </a:moveTo>
                    <a:cubicBezTo>
                      <a:pt x="41" y="382"/>
                      <a:pt x="41" y="382"/>
                      <a:pt x="41" y="382"/>
                    </a:cubicBezTo>
                    <a:cubicBezTo>
                      <a:pt x="41" y="41"/>
                      <a:pt x="41" y="41"/>
                      <a:pt x="41" y="41"/>
                    </a:cubicBezTo>
                    <a:cubicBezTo>
                      <a:pt x="587" y="41"/>
                      <a:pt x="587" y="41"/>
                      <a:pt x="587" y="41"/>
                    </a:cubicBezTo>
                    <a:lnTo>
                      <a:pt x="587" y="3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08" name="Freeform 13"/>
              <p:cNvSpPr>
                <a:spLocks noEditPoints="1"/>
              </p:cNvSpPr>
              <p:nvPr/>
            </p:nvSpPr>
            <p:spPr bwMode="auto">
              <a:xfrm>
                <a:off x="1407" y="1538"/>
                <a:ext cx="800" cy="97"/>
              </a:xfrm>
              <a:custGeom>
                <a:avLst/>
                <a:gdLst>
                  <a:gd name="T0" fmla="*/ 87 w 802"/>
                  <a:gd name="T1" fmla="*/ 0 h 97"/>
                  <a:gd name="T2" fmla="*/ 4 w 802"/>
                  <a:gd name="T3" fmla="*/ 83 h 97"/>
                  <a:gd name="T4" fmla="*/ 2 w 802"/>
                  <a:gd name="T5" fmla="*/ 92 h 97"/>
                  <a:gd name="T6" fmla="*/ 10 w 802"/>
                  <a:gd name="T7" fmla="*/ 97 h 97"/>
                  <a:gd name="T8" fmla="*/ 792 w 802"/>
                  <a:gd name="T9" fmla="*/ 97 h 97"/>
                  <a:gd name="T10" fmla="*/ 800 w 802"/>
                  <a:gd name="T11" fmla="*/ 92 h 97"/>
                  <a:gd name="T12" fmla="*/ 798 w 802"/>
                  <a:gd name="T13" fmla="*/ 83 h 97"/>
                  <a:gd name="T14" fmla="*/ 715 w 802"/>
                  <a:gd name="T15" fmla="*/ 0 h 97"/>
                  <a:gd name="T16" fmla="*/ 87 w 802"/>
                  <a:gd name="T17" fmla="*/ 0 h 97"/>
                  <a:gd name="T18" fmla="*/ 711 w 802"/>
                  <a:gd name="T19" fmla="*/ 47 h 97"/>
                  <a:gd name="T20" fmla="*/ 712 w 802"/>
                  <a:gd name="T21" fmla="*/ 54 h 97"/>
                  <a:gd name="T22" fmla="*/ 706 w 802"/>
                  <a:gd name="T23" fmla="*/ 58 h 97"/>
                  <a:gd name="T24" fmla="*/ 484 w 802"/>
                  <a:gd name="T25" fmla="*/ 58 h 97"/>
                  <a:gd name="T26" fmla="*/ 485 w 802"/>
                  <a:gd name="T27" fmla="*/ 64 h 97"/>
                  <a:gd name="T28" fmla="*/ 484 w 802"/>
                  <a:gd name="T29" fmla="*/ 67 h 97"/>
                  <a:gd name="T30" fmla="*/ 481 w 802"/>
                  <a:gd name="T31" fmla="*/ 69 h 97"/>
                  <a:gd name="T32" fmla="*/ 321 w 802"/>
                  <a:gd name="T33" fmla="*/ 69 h 97"/>
                  <a:gd name="T34" fmla="*/ 318 w 802"/>
                  <a:gd name="T35" fmla="*/ 67 h 97"/>
                  <a:gd name="T36" fmla="*/ 317 w 802"/>
                  <a:gd name="T37" fmla="*/ 64 h 97"/>
                  <a:gd name="T38" fmla="*/ 318 w 802"/>
                  <a:gd name="T39" fmla="*/ 58 h 97"/>
                  <a:gd name="T40" fmla="*/ 96 w 802"/>
                  <a:gd name="T41" fmla="*/ 58 h 97"/>
                  <a:gd name="T42" fmla="*/ 90 w 802"/>
                  <a:gd name="T43" fmla="*/ 54 h 97"/>
                  <a:gd name="T44" fmla="*/ 91 w 802"/>
                  <a:gd name="T45" fmla="*/ 47 h 97"/>
                  <a:gd name="T46" fmla="*/ 113 w 802"/>
                  <a:gd name="T47" fmla="*/ 20 h 97"/>
                  <a:gd name="T48" fmla="*/ 689 w 802"/>
                  <a:gd name="T49" fmla="*/ 20 h 97"/>
                  <a:gd name="T50" fmla="*/ 711 w 802"/>
                  <a:gd name="T51" fmla="*/ 4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2" h="97">
                    <a:moveTo>
                      <a:pt x="87" y="0"/>
                    </a:moveTo>
                    <a:cubicBezTo>
                      <a:pt x="4" y="83"/>
                      <a:pt x="4" y="83"/>
                      <a:pt x="4" y="83"/>
                    </a:cubicBezTo>
                    <a:cubicBezTo>
                      <a:pt x="1" y="85"/>
                      <a:pt x="0" y="89"/>
                      <a:pt x="2" y="92"/>
                    </a:cubicBezTo>
                    <a:cubicBezTo>
                      <a:pt x="3" y="95"/>
                      <a:pt x="6" y="97"/>
                      <a:pt x="10" y="97"/>
                    </a:cubicBezTo>
                    <a:cubicBezTo>
                      <a:pt x="792" y="97"/>
                      <a:pt x="792" y="97"/>
                      <a:pt x="792" y="97"/>
                    </a:cubicBezTo>
                    <a:cubicBezTo>
                      <a:pt x="796" y="97"/>
                      <a:pt x="799" y="95"/>
                      <a:pt x="800" y="92"/>
                    </a:cubicBezTo>
                    <a:cubicBezTo>
                      <a:pt x="802" y="89"/>
                      <a:pt x="801" y="85"/>
                      <a:pt x="798" y="83"/>
                    </a:cubicBezTo>
                    <a:cubicBezTo>
                      <a:pt x="715" y="0"/>
                      <a:pt x="715" y="0"/>
                      <a:pt x="715" y="0"/>
                    </a:cubicBezTo>
                    <a:lnTo>
                      <a:pt x="87" y="0"/>
                    </a:lnTo>
                    <a:close/>
                    <a:moveTo>
                      <a:pt x="711" y="47"/>
                    </a:moveTo>
                    <a:cubicBezTo>
                      <a:pt x="713" y="49"/>
                      <a:pt x="713" y="51"/>
                      <a:pt x="712" y="54"/>
                    </a:cubicBezTo>
                    <a:cubicBezTo>
                      <a:pt x="711" y="56"/>
                      <a:pt x="709" y="58"/>
                      <a:pt x="706" y="58"/>
                    </a:cubicBezTo>
                    <a:cubicBezTo>
                      <a:pt x="484" y="58"/>
                      <a:pt x="484" y="58"/>
                      <a:pt x="484" y="58"/>
                    </a:cubicBezTo>
                    <a:cubicBezTo>
                      <a:pt x="485" y="64"/>
                      <a:pt x="485" y="64"/>
                      <a:pt x="485" y="64"/>
                    </a:cubicBezTo>
                    <a:cubicBezTo>
                      <a:pt x="485" y="65"/>
                      <a:pt x="485" y="66"/>
                      <a:pt x="484" y="67"/>
                    </a:cubicBezTo>
                    <a:cubicBezTo>
                      <a:pt x="483" y="68"/>
                      <a:pt x="482" y="69"/>
                      <a:pt x="481" y="69"/>
                    </a:cubicBezTo>
                    <a:cubicBezTo>
                      <a:pt x="321" y="69"/>
                      <a:pt x="321" y="69"/>
                      <a:pt x="321" y="69"/>
                    </a:cubicBezTo>
                    <a:cubicBezTo>
                      <a:pt x="320" y="69"/>
                      <a:pt x="319" y="68"/>
                      <a:pt x="318" y="67"/>
                    </a:cubicBezTo>
                    <a:cubicBezTo>
                      <a:pt x="317" y="66"/>
                      <a:pt x="317" y="65"/>
                      <a:pt x="317" y="64"/>
                    </a:cubicBezTo>
                    <a:cubicBezTo>
                      <a:pt x="318" y="58"/>
                      <a:pt x="318" y="58"/>
                      <a:pt x="318" y="58"/>
                    </a:cubicBezTo>
                    <a:cubicBezTo>
                      <a:pt x="96" y="58"/>
                      <a:pt x="96" y="58"/>
                      <a:pt x="96" y="58"/>
                    </a:cubicBezTo>
                    <a:cubicBezTo>
                      <a:pt x="93" y="58"/>
                      <a:pt x="91" y="56"/>
                      <a:pt x="90" y="54"/>
                    </a:cubicBezTo>
                    <a:cubicBezTo>
                      <a:pt x="89" y="51"/>
                      <a:pt x="89" y="49"/>
                      <a:pt x="91" y="47"/>
                    </a:cubicBezTo>
                    <a:cubicBezTo>
                      <a:pt x="113" y="20"/>
                      <a:pt x="113" y="20"/>
                      <a:pt x="113" y="20"/>
                    </a:cubicBezTo>
                    <a:cubicBezTo>
                      <a:pt x="689" y="20"/>
                      <a:pt x="689" y="20"/>
                      <a:pt x="689" y="20"/>
                    </a:cubicBezTo>
                    <a:lnTo>
                      <a:pt x="711"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09" name="Freeform 14"/>
              <p:cNvSpPr>
                <a:spLocks noEditPoints="1"/>
              </p:cNvSpPr>
              <p:nvPr/>
            </p:nvSpPr>
            <p:spPr bwMode="auto">
              <a:xfrm>
                <a:off x="1408" y="1637"/>
                <a:ext cx="798" cy="29"/>
              </a:xfrm>
              <a:custGeom>
                <a:avLst/>
                <a:gdLst>
                  <a:gd name="T0" fmla="*/ 791 w 800"/>
                  <a:gd name="T1" fmla="*/ 3 h 29"/>
                  <a:gd name="T2" fmla="*/ 469 w 800"/>
                  <a:gd name="T3" fmla="*/ 3 h 29"/>
                  <a:gd name="T4" fmla="*/ 468 w 800"/>
                  <a:gd name="T5" fmla="*/ 6 h 29"/>
                  <a:gd name="T6" fmla="*/ 461 w 800"/>
                  <a:gd name="T7" fmla="*/ 9 h 29"/>
                  <a:gd name="T8" fmla="*/ 339 w 800"/>
                  <a:gd name="T9" fmla="*/ 9 h 29"/>
                  <a:gd name="T10" fmla="*/ 332 w 800"/>
                  <a:gd name="T11" fmla="*/ 6 h 29"/>
                  <a:gd name="T12" fmla="*/ 331 w 800"/>
                  <a:gd name="T13" fmla="*/ 3 h 29"/>
                  <a:gd name="T14" fmla="*/ 9 w 800"/>
                  <a:gd name="T15" fmla="*/ 3 h 29"/>
                  <a:gd name="T16" fmla="*/ 0 w 800"/>
                  <a:gd name="T17" fmla="*/ 0 h 29"/>
                  <a:gd name="T18" fmla="*/ 0 w 800"/>
                  <a:gd name="T19" fmla="*/ 9 h 29"/>
                  <a:gd name="T20" fmla="*/ 6 w 800"/>
                  <a:gd name="T21" fmla="*/ 23 h 29"/>
                  <a:gd name="T22" fmla="*/ 21 w 800"/>
                  <a:gd name="T23" fmla="*/ 29 h 29"/>
                  <a:gd name="T24" fmla="*/ 779 w 800"/>
                  <a:gd name="T25" fmla="*/ 29 h 29"/>
                  <a:gd name="T26" fmla="*/ 794 w 800"/>
                  <a:gd name="T27" fmla="*/ 23 h 29"/>
                  <a:gd name="T28" fmla="*/ 800 w 800"/>
                  <a:gd name="T29" fmla="*/ 9 h 29"/>
                  <a:gd name="T30" fmla="*/ 800 w 800"/>
                  <a:gd name="T31" fmla="*/ 0 h 29"/>
                  <a:gd name="T32" fmla="*/ 791 w 800"/>
                  <a:gd name="T33" fmla="*/ 3 h 29"/>
                  <a:gd name="T34" fmla="*/ 72 w 800"/>
                  <a:gd name="T35" fmla="*/ 21 h 29"/>
                  <a:gd name="T36" fmla="*/ 68 w 800"/>
                  <a:gd name="T37" fmla="*/ 16 h 29"/>
                  <a:gd name="T38" fmla="*/ 72 w 800"/>
                  <a:gd name="T39" fmla="*/ 12 h 29"/>
                  <a:gd name="T40" fmla="*/ 77 w 800"/>
                  <a:gd name="T41" fmla="*/ 16 h 29"/>
                  <a:gd name="T42" fmla="*/ 72 w 800"/>
                  <a:gd name="T43" fmla="*/ 21 h 29"/>
                  <a:gd name="T44" fmla="*/ 94 w 800"/>
                  <a:gd name="T45" fmla="*/ 21 h 29"/>
                  <a:gd name="T46" fmla="*/ 89 w 800"/>
                  <a:gd name="T47" fmla="*/ 16 h 29"/>
                  <a:gd name="T48" fmla="*/ 94 w 800"/>
                  <a:gd name="T49" fmla="*/ 12 h 29"/>
                  <a:gd name="T50" fmla="*/ 98 w 800"/>
                  <a:gd name="T51" fmla="*/ 16 h 29"/>
                  <a:gd name="T52" fmla="*/ 94 w 800"/>
                  <a:gd name="T53" fmla="*/ 21 h 29"/>
                  <a:gd name="T54" fmla="*/ 115 w 800"/>
                  <a:gd name="T55" fmla="*/ 21 h 29"/>
                  <a:gd name="T56" fmla="*/ 111 w 800"/>
                  <a:gd name="T57" fmla="*/ 16 h 29"/>
                  <a:gd name="T58" fmla="*/ 115 w 800"/>
                  <a:gd name="T59" fmla="*/ 12 h 29"/>
                  <a:gd name="T60" fmla="*/ 120 w 800"/>
                  <a:gd name="T61" fmla="*/ 16 h 29"/>
                  <a:gd name="T62" fmla="*/ 115 w 800"/>
                  <a:gd name="T63"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0" h="29">
                    <a:moveTo>
                      <a:pt x="791" y="3"/>
                    </a:moveTo>
                    <a:cubicBezTo>
                      <a:pt x="469" y="3"/>
                      <a:pt x="469" y="3"/>
                      <a:pt x="469" y="3"/>
                    </a:cubicBezTo>
                    <a:cubicBezTo>
                      <a:pt x="469" y="4"/>
                      <a:pt x="468" y="5"/>
                      <a:pt x="468" y="6"/>
                    </a:cubicBezTo>
                    <a:cubicBezTo>
                      <a:pt x="466" y="8"/>
                      <a:pt x="463" y="9"/>
                      <a:pt x="461" y="9"/>
                    </a:cubicBezTo>
                    <a:cubicBezTo>
                      <a:pt x="339" y="9"/>
                      <a:pt x="339" y="9"/>
                      <a:pt x="339" y="9"/>
                    </a:cubicBezTo>
                    <a:cubicBezTo>
                      <a:pt x="337" y="9"/>
                      <a:pt x="334" y="8"/>
                      <a:pt x="332" y="6"/>
                    </a:cubicBezTo>
                    <a:cubicBezTo>
                      <a:pt x="332" y="5"/>
                      <a:pt x="331" y="4"/>
                      <a:pt x="331" y="3"/>
                    </a:cubicBezTo>
                    <a:cubicBezTo>
                      <a:pt x="9" y="3"/>
                      <a:pt x="9" y="3"/>
                      <a:pt x="9" y="3"/>
                    </a:cubicBezTo>
                    <a:cubicBezTo>
                      <a:pt x="5" y="3"/>
                      <a:pt x="2" y="2"/>
                      <a:pt x="0" y="0"/>
                    </a:cubicBezTo>
                    <a:cubicBezTo>
                      <a:pt x="0" y="9"/>
                      <a:pt x="0" y="9"/>
                      <a:pt x="0" y="9"/>
                    </a:cubicBezTo>
                    <a:cubicBezTo>
                      <a:pt x="0" y="14"/>
                      <a:pt x="2" y="19"/>
                      <a:pt x="6" y="23"/>
                    </a:cubicBezTo>
                    <a:cubicBezTo>
                      <a:pt x="10" y="27"/>
                      <a:pt x="15" y="29"/>
                      <a:pt x="21" y="29"/>
                    </a:cubicBezTo>
                    <a:cubicBezTo>
                      <a:pt x="779" y="29"/>
                      <a:pt x="779" y="29"/>
                      <a:pt x="779" y="29"/>
                    </a:cubicBezTo>
                    <a:cubicBezTo>
                      <a:pt x="785" y="29"/>
                      <a:pt x="790" y="27"/>
                      <a:pt x="794" y="23"/>
                    </a:cubicBezTo>
                    <a:cubicBezTo>
                      <a:pt x="798" y="19"/>
                      <a:pt x="800" y="14"/>
                      <a:pt x="800" y="9"/>
                    </a:cubicBezTo>
                    <a:cubicBezTo>
                      <a:pt x="800" y="0"/>
                      <a:pt x="800" y="0"/>
                      <a:pt x="800" y="0"/>
                    </a:cubicBezTo>
                    <a:cubicBezTo>
                      <a:pt x="798" y="2"/>
                      <a:pt x="795" y="3"/>
                      <a:pt x="791" y="3"/>
                    </a:cubicBezTo>
                    <a:close/>
                    <a:moveTo>
                      <a:pt x="72" y="21"/>
                    </a:moveTo>
                    <a:cubicBezTo>
                      <a:pt x="70" y="21"/>
                      <a:pt x="68" y="19"/>
                      <a:pt x="68" y="16"/>
                    </a:cubicBezTo>
                    <a:cubicBezTo>
                      <a:pt x="68" y="14"/>
                      <a:pt x="70" y="12"/>
                      <a:pt x="72" y="12"/>
                    </a:cubicBezTo>
                    <a:cubicBezTo>
                      <a:pt x="75" y="12"/>
                      <a:pt x="77" y="14"/>
                      <a:pt x="77" y="16"/>
                    </a:cubicBezTo>
                    <a:cubicBezTo>
                      <a:pt x="77" y="19"/>
                      <a:pt x="75" y="21"/>
                      <a:pt x="72" y="21"/>
                    </a:cubicBezTo>
                    <a:close/>
                    <a:moveTo>
                      <a:pt x="94" y="21"/>
                    </a:moveTo>
                    <a:cubicBezTo>
                      <a:pt x="91" y="21"/>
                      <a:pt x="89" y="19"/>
                      <a:pt x="89" y="16"/>
                    </a:cubicBezTo>
                    <a:cubicBezTo>
                      <a:pt x="89" y="14"/>
                      <a:pt x="91" y="12"/>
                      <a:pt x="94" y="12"/>
                    </a:cubicBezTo>
                    <a:cubicBezTo>
                      <a:pt x="96" y="12"/>
                      <a:pt x="98" y="14"/>
                      <a:pt x="98" y="16"/>
                    </a:cubicBezTo>
                    <a:cubicBezTo>
                      <a:pt x="98" y="19"/>
                      <a:pt x="96" y="21"/>
                      <a:pt x="94" y="21"/>
                    </a:cubicBezTo>
                    <a:close/>
                    <a:moveTo>
                      <a:pt x="115" y="21"/>
                    </a:moveTo>
                    <a:cubicBezTo>
                      <a:pt x="113" y="21"/>
                      <a:pt x="111" y="19"/>
                      <a:pt x="111" y="16"/>
                    </a:cubicBezTo>
                    <a:cubicBezTo>
                      <a:pt x="111" y="14"/>
                      <a:pt x="113" y="12"/>
                      <a:pt x="115" y="12"/>
                    </a:cubicBezTo>
                    <a:cubicBezTo>
                      <a:pt x="118" y="12"/>
                      <a:pt x="120" y="14"/>
                      <a:pt x="120" y="16"/>
                    </a:cubicBezTo>
                    <a:cubicBezTo>
                      <a:pt x="120" y="19"/>
                      <a:pt x="118" y="21"/>
                      <a:pt x="115"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10" name="Freeform 15"/>
              <p:cNvSpPr>
                <a:spLocks/>
              </p:cNvSpPr>
              <p:nvPr/>
            </p:nvSpPr>
            <p:spPr bwMode="auto">
              <a:xfrm>
                <a:off x="1624" y="1386"/>
                <a:ext cx="48" cy="56"/>
              </a:xfrm>
              <a:custGeom>
                <a:avLst/>
                <a:gdLst>
                  <a:gd name="T0" fmla="*/ 48 w 48"/>
                  <a:gd name="T1" fmla="*/ 56 h 56"/>
                  <a:gd name="T2" fmla="*/ 0 w 48"/>
                  <a:gd name="T3" fmla="*/ 56 h 56"/>
                  <a:gd name="T4" fmla="*/ 0 w 48"/>
                  <a:gd name="T5" fmla="*/ 5 h 56"/>
                  <a:gd name="T6" fmla="*/ 2 w 48"/>
                  <a:gd name="T7" fmla="*/ 2 h 56"/>
                  <a:gd name="T8" fmla="*/ 5 w 48"/>
                  <a:gd name="T9" fmla="*/ 0 h 56"/>
                  <a:gd name="T10" fmla="*/ 43 w 48"/>
                  <a:gd name="T11" fmla="*/ 0 h 56"/>
                  <a:gd name="T12" fmla="*/ 47 w 48"/>
                  <a:gd name="T13" fmla="*/ 2 h 56"/>
                  <a:gd name="T14" fmla="*/ 48 w 48"/>
                  <a:gd name="T15" fmla="*/ 5 h 56"/>
                  <a:gd name="T16" fmla="*/ 48 w 48"/>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56">
                    <a:moveTo>
                      <a:pt x="48" y="56"/>
                    </a:moveTo>
                    <a:cubicBezTo>
                      <a:pt x="0" y="56"/>
                      <a:pt x="0" y="56"/>
                      <a:pt x="0" y="56"/>
                    </a:cubicBezTo>
                    <a:cubicBezTo>
                      <a:pt x="0" y="5"/>
                      <a:pt x="0" y="5"/>
                      <a:pt x="0" y="5"/>
                    </a:cubicBezTo>
                    <a:cubicBezTo>
                      <a:pt x="0" y="4"/>
                      <a:pt x="1" y="3"/>
                      <a:pt x="2" y="2"/>
                    </a:cubicBezTo>
                    <a:cubicBezTo>
                      <a:pt x="3" y="1"/>
                      <a:pt x="4" y="0"/>
                      <a:pt x="5" y="0"/>
                    </a:cubicBezTo>
                    <a:cubicBezTo>
                      <a:pt x="43" y="0"/>
                      <a:pt x="43" y="0"/>
                      <a:pt x="43" y="0"/>
                    </a:cubicBezTo>
                    <a:cubicBezTo>
                      <a:pt x="44" y="0"/>
                      <a:pt x="46" y="1"/>
                      <a:pt x="47" y="2"/>
                    </a:cubicBezTo>
                    <a:cubicBezTo>
                      <a:pt x="48" y="3"/>
                      <a:pt x="48" y="4"/>
                      <a:pt x="48" y="5"/>
                    </a:cubicBezTo>
                    <a:cubicBezTo>
                      <a:pt x="48" y="56"/>
                      <a:pt x="48" y="56"/>
                      <a:pt x="48"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11" name="Freeform 16"/>
              <p:cNvSpPr>
                <a:spLocks/>
              </p:cNvSpPr>
              <p:nvPr/>
            </p:nvSpPr>
            <p:spPr bwMode="auto">
              <a:xfrm>
                <a:off x="1723" y="1314"/>
                <a:ext cx="47" cy="128"/>
              </a:xfrm>
              <a:custGeom>
                <a:avLst/>
                <a:gdLst>
                  <a:gd name="T0" fmla="*/ 47 w 47"/>
                  <a:gd name="T1" fmla="*/ 128 h 128"/>
                  <a:gd name="T2" fmla="*/ 0 w 47"/>
                  <a:gd name="T3" fmla="*/ 128 h 128"/>
                  <a:gd name="T4" fmla="*/ 0 w 47"/>
                  <a:gd name="T5" fmla="*/ 5 h 128"/>
                  <a:gd name="T6" fmla="*/ 1 w 47"/>
                  <a:gd name="T7" fmla="*/ 2 h 128"/>
                  <a:gd name="T8" fmla="*/ 5 w 47"/>
                  <a:gd name="T9" fmla="*/ 0 h 128"/>
                  <a:gd name="T10" fmla="*/ 42 w 47"/>
                  <a:gd name="T11" fmla="*/ 0 h 128"/>
                  <a:gd name="T12" fmla="*/ 46 w 47"/>
                  <a:gd name="T13" fmla="*/ 2 h 128"/>
                  <a:gd name="T14" fmla="*/ 47 w 47"/>
                  <a:gd name="T15" fmla="*/ 5 h 128"/>
                  <a:gd name="T16" fmla="*/ 47 w 47"/>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28">
                    <a:moveTo>
                      <a:pt x="47" y="128"/>
                    </a:moveTo>
                    <a:cubicBezTo>
                      <a:pt x="0" y="128"/>
                      <a:pt x="0" y="128"/>
                      <a:pt x="0" y="128"/>
                    </a:cubicBezTo>
                    <a:cubicBezTo>
                      <a:pt x="0" y="5"/>
                      <a:pt x="0" y="5"/>
                      <a:pt x="0" y="5"/>
                    </a:cubicBezTo>
                    <a:cubicBezTo>
                      <a:pt x="0" y="4"/>
                      <a:pt x="0" y="3"/>
                      <a:pt x="1" y="2"/>
                    </a:cubicBezTo>
                    <a:cubicBezTo>
                      <a:pt x="2" y="1"/>
                      <a:pt x="3" y="0"/>
                      <a:pt x="5" y="0"/>
                    </a:cubicBezTo>
                    <a:cubicBezTo>
                      <a:pt x="42" y="0"/>
                      <a:pt x="42" y="0"/>
                      <a:pt x="42" y="0"/>
                    </a:cubicBezTo>
                    <a:cubicBezTo>
                      <a:pt x="44" y="0"/>
                      <a:pt x="45" y="1"/>
                      <a:pt x="46" y="2"/>
                    </a:cubicBezTo>
                    <a:cubicBezTo>
                      <a:pt x="47" y="3"/>
                      <a:pt x="47" y="4"/>
                      <a:pt x="47" y="5"/>
                    </a:cubicBezTo>
                    <a:lnTo>
                      <a:pt x="47"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12" name="Freeform 17"/>
              <p:cNvSpPr>
                <a:spLocks/>
              </p:cNvSpPr>
              <p:nvPr/>
            </p:nvSpPr>
            <p:spPr bwMode="auto">
              <a:xfrm>
                <a:off x="1821" y="1353"/>
                <a:ext cx="48" cy="89"/>
              </a:xfrm>
              <a:custGeom>
                <a:avLst/>
                <a:gdLst>
                  <a:gd name="T0" fmla="*/ 48 w 48"/>
                  <a:gd name="T1" fmla="*/ 89 h 89"/>
                  <a:gd name="T2" fmla="*/ 0 w 48"/>
                  <a:gd name="T3" fmla="*/ 89 h 89"/>
                  <a:gd name="T4" fmla="*/ 0 w 48"/>
                  <a:gd name="T5" fmla="*/ 6 h 89"/>
                  <a:gd name="T6" fmla="*/ 1 w 48"/>
                  <a:gd name="T7" fmla="*/ 2 h 89"/>
                  <a:gd name="T8" fmla="*/ 5 w 48"/>
                  <a:gd name="T9" fmla="*/ 0 h 89"/>
                  <a:gd name="T10" fmla="*/ 43 w 48"/>
                  <a:gd name="T11" fmla="*/ 0 h 89"/>
                  <a:gd name="T12" fmla="*/ 46 w 48"/>
                  <a:gd name="T13" fmla="*/ 2 h 89"/>
                  <a:gd name="T14" fmla="*/ 48 w 48"/>
                  <a:gd name="T15" fmla="*/ 6 h 89"/>
                  <a:gd name="T16" fmla="*/ 48 w 48"/>
                  <a:gd name="T17"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89">
                    <a:moveTo>
                      <a:pt x="48" y="89"/>
                    </a:moveTo>
                    <a:cubicBezTo>
                      <a:pt x="0" y="89"/>
                      <a:pt x="0" y="89"/>
                      <a:pt x="0" y="89"/>
                    </a:cubicBezTo>
                    <a:cubicBezTo>
                      <a:pt x="0" y="6"/>
                      <a:pt x="0" y="6"/>
                      <a:pt x="0" y="6"/>
                    </a:cubicBezTo>
                    <a:cubicBezTo>
                      <a:pt x="0" y="4"/>
                      <a:pt x="0" y="3"/>
                      <a:pt x="1" y="2"/>
                    </a:cubicBezTo>
                    <a:cubicBezTo>
                      <a:pt x="2" y="1"/>
                      <a:pt x="4" y="0"/>
                      <a:pt x="5" y="0"/>
                    </a:cubicBezTo>
                    <a:cubicBezTo>
                      <a:pt x="43" y="0"/>
                      <a:pt x="43" y="0"/>
                      <a:pt x="43" y="0"/>
                    </a:cubicBezTo>
                    <a:cubicBezTo>
                      <a:pt x="44" y="0"/>
                      <a:pt x="45" y="1"/>
                      <a:pt x="46" y="2"/>
                    </a:cubicBezTo>
                    <a:cubicBezTo>
                      <a:pt x="47" y="3"/>
                      <a:pt x="48" y="4"/>
                      <a:pt x="48" y="6"/>
                    </a:cubicBezTo>
                    <a:cubicBezTo>
                      <a:pt x="48" y="89"/>
                      <a:pt x="48" y="89"/>
                      <a:pt x="48"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13" name="Freeform 18"/>
              <p:cNvSpPr>
                <a:spLocks/>
              </p:cNvSpPr>
              <p:nvPr/>
            </p:nvSpPr>
            <p:spPr bwMode="auto">
              <a:xfrm>
                <a:off x="1901" y="1205"/>
                <a:ext cx="84" cy="237"/>
              </a:xfrm>
              <a:custGeom>
                <a:avLst/>
                <a:gdLst>
                  <a:gd name="T0" fmla="*/ 79 w 84"/>
                  <a:gd name="T1" fmla="*/ 64 h 237"/>
                  <a:gd name="T2" fmla="*/ 84 w 84"/>
                  <a:gd name="T3" fmla="*/ 62 h 237"/>
                  <a:gd name="T4" fmla="*/ 83 w 84"/>
                  <a:gd name="T5" fmla="*/ 56 h 237"/>
                  <a:gd name="T6" fmla="*/ 46 w 84"/>
                  <a:gd name="T7" fmla="*/ 2 h 237"/>
                  <a:gd name="T8" fmla="*/ 42 w 84"/>
                  <a:gd name="T9" fmla="*/ 0 h 237"/>
                  <a:gd name="T10" fmla="*/ 38 w 84"/>
                  <a:gd name="T11" fmla="*/ 2 h 237"/>
                  <a:gd name="T12" fmla="*/ 1 w 84"/>
                  <a:gd name="T13" fmla="*/ 56 h 237"/>
                  <a:gd name="T14" fmla="*/ 1 w 84"/>
                  <a:gd name="T15" fmla="*/ 62 h 237"/>
                  <a:gd name="T16" fmla="*/ 5 w 84"/>
                  <a:gd name="T17" fmla="*/ 64 h 237"/>
                  <a:gd name="T18" fmla="*/ 18 w 84"/>
                  <a:gd name="T19" fmla="*/ 64 h 237"/>
                  <a:gd name="T20" fmla="*/ 18 w 84"/>
                  <a:gd name="T21" fmla="*/ 237 h 237"/>
                  <a:gd name="T22" fmla="*/ 66 w 84"/>
                  <a:gd name="T23" fmla="*/ 237 h 237"/>
                  <a:gd name="T24" fmla="*/ 66 w 84"/>
                  <a:gd name="T25" fmla="*/ 64 h 237"/>
                  <a:gd name="T26" fmla="*/ 79 w 84"/>
                  <a:gd name="T27" fmla="*/ 6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237">
                    <a:moveTo>
                      <a:pt x="79" y="64"/>
                    </a:moveTo>
                    <a:cubicBezTo>
                      <a:pt x="81" y="64"/>
                      <a:pt x="83" y="63"/>
                      <a:pt x="84" y="62"/>
                    </a:cubicBezTo>
                    <a:cubicBezTo>
                      <a:pt x="84" y="60"/>
                      <a:pt x="84" y="58"/>
                      <a:pt x="83" y="56"/>
                    </a:cubicBezTo>
                    <a:cubicBezTo>
                      <a:pt x="46" y="2"/>
                      <a:pt x="46" y="2"/>
                      <a:pt x="46" y="2"/>
                    </a:cubicBezTo>
                    <a:cubicBezTo>
                      <a:pt x="45" y="1"/>
                      <a:pt x="44" y="0"/>
                      <a:pt x="42" y="0"/>
                    </a:cubicBezTo>
                    <a:cubicBezTo>
                      <a:pt x="40" y="0"/>
                      <a:pt x="39" y="1"/>
                      <a:pt x="38" y="2"/>
                    </a:cubicBezTo>
                    <a:cubicBezTo>
                      <a:pt x="1" y="56"/>
                      <a:pt x="1" y="56"/>
                      <a:pt x="1" y="56"/>
                    </a:cubicBezTo>
                    <a:cubicBezTo>
                      <a:pt x="0" y="58"/>
                      <a:pt x="0" y="60"/>
                      <a:pt x="1" y="62"/>
                    </a:cubicBezTo>
                    <a:cubicBezTo>
                      <a:pt x="1" y="63"/>
                      <a:pt x="3" y="64"/>
                      <a:pt x="5" y="64"/>
                    </a:cubicBezTo>
                    <a:cubicBezTo>
                      <a:pt x="18" y="64"/>
                      <a:pt x="18" y="64"/>
                      <a:pt x="18" y="64"/>
                    </a:cubicBezTo>
                    <a:cubicBezTo>
                      <a:pt x="18" y="237"/>
                      <a:pt x="18" y="237"/>
                      <a:pt x="18" y="237"/>
                    </a:cubicBezTo>
                    <a:cubicBezTo>
                      <a:pt x="66" y="237"/>
                      <a:pt x="66" y="237"/>
                      <a:pt x="66" y="237"/>
                    </a:cubicBezTo>
                    <a:cubicBezTo>
                      <a:pt x="66" y="64"/>
                      <a:pt x="66" y="64"/>
                      <a:pt x="66" y="64"/>
                    </a:cubicBezTo>
                    <a:lnTo>
                      <a:pt x="79"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14" name="Freeform 19"/>
              <p:cNvSpPr>
                <a:spLocks/>
              </p:cNvSpPr>
              <p:nvPr/>
            </p:nvSpPr>
            <p:spPr bwMode="auto">
              <a:xfrm>
                <a:off x="1552" y="1187"/>
                <a:ext cx="510" cy="276"/>
              </a:xfrm>
              <a:custGeom>
                <a:avLst/>
                <a:gdLst>
                  <a:gd name="T0" fmla="*/ 8 w 512"/>
                  <a:gd name="T1" fmla="*/ 268 h 276"/>
                  <a:gd name="T2" fmla="*/ 8 w 512"/>
                  <a:gd name="T3" fmla="*/ 4 h 276"/>
                  <a:gd name="T4" fmla="*/ 7 w 512"/>
                  <a:gd name="T5" fmla="*/ 1 h 276"/>
                  <a:gd name="T6" fmla="*/ 4 w 512"/>
                  <a:gd name="T7" fmla="*/ 0 h 276"/>
                  <a:gd name="T8" fmla="*/ 4 w 512"/>
                  <a:gd name="T9" fmla="*/ 0 h 276"/>
                  <a:gd name="T10" fmla="*/ 1 w 512"/>
                  <a:gd name="T11" fmla="*/ 1 h 276"/>
                  <a:gd name="T12" fmla="*/ 0 w 512"/>
                  <a:gd name="T13" fmla="*/ 4 h 276"/>
                  <a:gd name="T14" fmla="*/ 0 w 512"/>
                  <a:gd name="T15" fmla="*/ 276 h 276"/>
                  <a:gd name="T16" fmla="*/ 508 w 512"/>
                  <a:gd name="T17" fmla="*/ 276 h 276"/>
                  <a:gd name="T18" fmla="*/ 511 w 512"/>
                  <a:gd name="T19" fmla="*/ 275 h 276"/>
                  <a:gd name="T20" fmla="*/ 512 w 512"/>
                  <a:gd name="T21" fmla="*/ 272 h 276"/>
                  <a:gd name="T22" fmla="*/ 512 w 512"/>
                  <a:gd name="T23" fmla="*/ 272 h 276"/>
                  <a:gd name="T24" fmla="*/ 511 w 512"/>
                  <a:gd name="T25" fmla="*/ 269 h 276"/>
                  <a:gd name="T26" fmla="*/ 508 w 512"/>
                  <a:gd name="T27" fmla="*/ 268 h 276"/>
                  <a:gd name="T28" fmla="*/ 8 w 512"/>
                  <a:gd name="T29" fmla="*/ 268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2" h="276">
                    <a:moveTo>
                      <a:pt x="8" y="268"/>
                    </a:moveTo>
                    <a:cubicBezTo>
                      <a:pt x="8" y="4"/>
                      <a:pt x="8" y="4"/>
                      <a:pt x="8" y="4"/>
                    </a:cubicBezTo>
                    <a:cubicBezTo>
                      <a:pt x="8" y="3"/>
                      <a:pt x="8" y="2"/>
                      <a:pt x="7" y="1"/>
                    </a:cubicBezTo>
                    <a:cubicBezTo>
                      <a:pt x="6" y="1"/>
                      <a:pt x="5" y="0"/>
                      <a:pt x="4" y="0"/>
                    </a:cubicBezTo>
                    <a:cubicBezTo>
                      <a:pt x="4" y="0"/>
                      <a:pt x="4" y="0"/>
                      <a:pt x="4" y="0"/>
                    </a:cubicBezTo>
                    <a:cubicBezTo>
                      <a:pt x="3" y="0"/>
                      <a:pt x="2" y="1"/>
                      <a:pt x="1" y="1"/>
                    </a:cubicBezTo>
                    <a:cubicBezTo>
                      <a:pt x="0" y="2"/>
                      <a:pt x="0" y="3"/>
                      <a:pt x="0" y="4"/>
                    </a:cubicBezTo>
                    <a:cubicBezTo>
                      <a:pt x="0" y="276"/>
                      <a:pt x="0" y="276"/>
                      <a:pt x="0" y="276"/>
                    </a:cubicBezTo>
                    <a:cubicBezTo>
                      <a:pt x="508" y="276"/>
                      <a:pt x="508" y="276"/>
                      <a:pt x="508" y="276"/>
                    </a:cubicBezTo>
                    <a:cubicBezTo>
                      <a:pt x="509" y="276"/>
                      <a:pt x="510" y="276"/>
                      <a:pt x="511" y="275"/>
                    </a:cubicBezTo>
                    <a:cubicBezTo>
                      <a:pt x="512" y="274"/>
                      <a:pt x="512" y="273"/>
                      <a:pt x="512" y="272"/>
                    </a:cubicBezTo>
                    <a:cubicBezTo>
                      <a:pt x="512" y="272"/>
                      <a:pt x="512" y="272"/>
                      <a:pt x="512" y="272"/>
                    </a:cubicBezTo>
                    <a:cubicBezTo>
                      <a:pt x="512" y="271"/>
                      <a:pt x="512" y="270"/>
                      <a:pt x="511" y="269"/>
                    </a:cubicBezTo>
                    <a:cubicBezTo>
                      <a:pt x="510" y="268"/>
                      <a:pt x="509" y="268"/>
                      <a:pt x="508" y="268"/>
                    </a:cubicBezTo>
                    <a:cubicBezTo>
                      <a:pt x="8" y="268"/>
                      <a:pt x="8" y="268"/>
                      <a:pt x="8" y="2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115" name="Group 11"/>
            <p:cNvGrpSpPr>
              <a:grpSpLocks noChangeAspect="1"/>
            </p:cNvGrpSpPr>
            <p:nvPr/>
          </p:nvGrpSpPr>
          <p:grpSpPr bwMode="auto">
            <a:xfrm>
              <a:off x="5099768" y="2129045"/>
              <a:ext cx="414938" cy="294606"/>
              <a:chOff x="1407" y="1098"/>
              <a:chExt cx="800" cy="568"/>
            </a:xfrm>
            <a:solidFill>
              <a:schemeClr val="accent1"/>
            </a:solidFill>
          </p:grpSpPr>
          <p:sp>
            <p:nvSpPr>
              <p:cNvPr id="116" name="Freeform 12"/>
              <p:cNvSpPr>
                <a:spLocks noEditPoints="1"/>
              </p:cNvSpPr>
              <p:nvPr/>
            </p:nvSpPr>
            <p:spPr bwMode="auto">
              <a:xfrm>
                <a:off x="1494" y="1098"/>
                <a:ext cx="626" cy="423"/>
              </a:xfrm>
              <a:custGeom>
                <a:avLst/>
                <a:gdLst>
                  <a:gd name="T0" fmla="*/ 621 w 628"/>
                  <a:gd name="T1" fmla="*/ 7 h 423"/>
                  <a:gd name="T2" fmla="*/ 605 w 628"/>
                  <a:gd name="T3" fmla="*/ 0 h 423"/>
                  <a:gd name="T4" fmla="*/ 23 w 628"/>
                  <a:gd name="T5" fmla="*/ 0 h 423"/>
                  <a:gd name="T6" fmla="*/ 7 w 628"/>
                  <a:gd name="T7" fmla="*/ 7 h 423"/>
                  <a:gd name="T8" fmla="*/ 0 w 628"/>
                  <a:gd name="T9" fmla="*/ 23 h 423"/>
                  <a:gd name="T10" fmla="*/ 0 w 628"/>
                  <a:gd name="T11" fmla="*/ 423 h 423"/>
                  <a:gd name="T12" fmla="*/ 628 w 628"/>
                  <a:gd name="T13" fmla="*/ 423 h 423"/>
                  <a:gd name="T14" fmla="*/ 628 w 628"/>
                  <a:gd name="T15" fmla="*/ 23 h 423"/>
                  <a:gd name="T16" fmla="*/ 621 w 628"/>
                  <a:gd name="T17" fmla="*/ 7 h 423"/>
                  <a:gd name="T18" fmla="*/ 314 w 628"/>
                  <a:gd name="T19" fmla="*/ 13 h 423"/>
                  <a:gd name="T20" fmla="*/ 321 w 628"/>
                  <a:gd name="T21" fmla="*/ 20 h 423"/>
                  <a:gd name="T22" fmla="*/ 314 w 628"/>
                  <a:gd name="T23" fmla="*/ 27 h 423"/>
                  <a:gd name="T24" fmla="*/ 307 w 628"/>
                  <a:gd name="T25" fmla="*/ 20 h 423"/>
                  <a:gd name="T26" fmla="*/ 314 w 628"/>
                  <a:gd name="T27" fmla="*/ 13 h 423"/>
                  <a:gd name="T28" fmla="*/ 587 w 628"/>
                  <a:gd name="T29" fmla="*/ 382 h 423"/>
                  <a:gd name="T30" fmla="*/ 41 w 628"/>
                  <a:gd name="T31" fmla="*/ 382 h 423"/>
                  <a:gd name="T32" fmla="*/ 41 w 628"/>
                  <a:gd name="T33" fmla="*/ 41 h 423"/>
                  <a:gd name="T34" fmla="*/ 587 w 628"/>
                  <a:gd name="T35" fmla="*/ 41 h 423"/>
                  <a:gd name="T36" fmla="*/ 587 w 628"/>
                  <a:gd name="T37" fmla="*/ 38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8" h="423">
                    <a:moveTo>
                      <a:pt x="621" y="7"/>
                    </a:moveTo>
                    <a:cubicBezTo>
                      <a:pt x="617" y="2"/>
                      <a:pt x="611" y="0"/>
                      <a:pt x="605" y="0"/>
                    </a:cubicBezTo>
                    <a:cubicBezTo>
                      <a:pt x="23" y="0"/>
                      <a:pt x="23" y="0"/>
                      <a:pt x="23" y="0"/>
                    </a:cubicBezTo>
                    <a:cubicBezTo>
                      <a:pt x="17" y="0"/>
                      <a:pt x="11" y="2"/>
                      <a:pt x="7" y="7"/>
                    </a:cubicBezTo>
                    <a:cubicBezTo>
                      <a:pt x="2" y="11"/>
                      <a:pt x="0" y="17"/>
                      <a:pt x="0" y="23"/>
                    </a:cubicBezTo>
                    <a:cubicBezTo>
                      <a:pt x="0" y="423"/>
                      <a:pt x="0" y="423"/>
                      <a:pt x="0" y="423"/>
                    </a:cubicBezTo>
                    <a:cubicBezTo>
                      <a:pt x="628" y="423"/>
                      <a:pt x="628" y="423"/>
                      <a:pt x="628" y="423"/>
                    </a:cubicBezTo>
                    <a:cubicBezTo>
                      <a:pt x="628" y="23"/>
                      <a:pt x="628" y="23"/>
                      <a:pt x="628" y="23"/>
                    </a:cubicBezTo>
                    <a:cubicBezTo>
                      <a:pt x="628" y="17"/>
                      <a:pt x="626" y="11"/>
                      <a:pt x="621" y="7"/>
                    </a:cubicBezTo>
                    <a:close/>
                    <a:moveTo>
                      <a:pt x="314" y="13"/>
                    </a:moveTo>
                    <a:cubicBezTo>
                      <a:pt x="318" y="13"/>
                      <a:pt x="321" y="16"/>
                      <a:pt x="321" y="20"/>
                    </a:cubicBezTo>
                    <a:cubicBezTo>
                      <a:pt x="321" y="24"/>
                      <a:pt x="318" y="27"/>
                      <a:pt x="314" y="27"/>
                    </a:cubicBezTo>
                    <a:cubicBezTo>
                      <a:pt x="310" y="27"/>
                      <a:pt x="307" y="24"/>
                      <a:pt x="307" y="20"/>
                    </a:cubicBezTo>
                    <a:cubicBezTo>
                      <a:pt x="307" y="16"/>
                      <a:pt x="310" y="13"/>
                      <a:pt x="314" y="13"/>
                    </a:cubicBezTo>
                    <a:close/>
                    <a:moveTo>
                      <a:pt x="587" y="382"/>
                    </a:moveTo>
                    <a:cubicBezTo>
                      <a:pt x="41" y="382"/>
                      <a:pt x="41" y="382"/>
                      <a:pt x="41" y="382"/>
                    </a:cubicBezTo>
                    <a:cubicBezTo>
                      <a:pt x="41" y="41"/>
                      <a:pt x="41" y="41"/>
                      <a:pt x="41" y="41"/>
                    </a:cubicBezTo>
                    <a:cubicBezTo>
                      <a:pt x="587" y="41"/>
                      <a:pt x="587" y="41"/>
                      <a:pt x="587" y="41"/>
                    </a:cubicBezTo>
                    <a:lnTo>
                      <a:pt x="587" y="3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17" name="Freeform 13"/>
              <p:cNvSpPr>
                <a:spLocks noEditPoints="1"/>
              </p:cNvSpPr>
              <p:nvPr/>
            </p:nvSpPr>
            <p:spPr bwMode="auto">
              <a:xfrm>
                <a:off x="1407" y="1538"/>
                <a:ext cx="800" cy="97"/>
              </a:xfrm>
              <a:custGeom>
                <a:avLst/>
                <a:gdLst>
                  <a:gd name="T0" fmla="*/ 87 w 802"/>
                  <a:gd name="T1" fmla="*/ 0 h 97"/>
                  <a:gd name="T2" fmla="*/ 4 w 802"/>
                  <a:gd name="T3" fmla="*/ 83 h 97"/>
                  <a:gd name="T4" fmla="*/ 2 w 802"/>
                  <a:gd name="T5" fmla="*/ 92 h 97"/>
                  <a:gd name="T6" fmla="*/ 10 w 802"/>
                  <a:gd name="T7" fmla="*/ 97 h 97"/>
                  <a:gd name="T8" fmla="*/ 792 w 802"/>
                  <a:gd name="T9" fmla="*/ 97 h 97"/>
                  <a:gd name="T10" fmla="*/ 800 w 802"/>
                  <a:gd name="T11" fmla="*/ 92 h 97"/>
                  <a:gd name="T12" fmla="*/ 798 w 802"/>
                  <a:gd name="T13" fmla="*/ 83 h 97"/>
                  <a:gd name="T14" fmla="*/ 715 w 802"/>
                  <a:gd name="T15" fmla="*/ 0 h 97"/>
                  <a:gd name="T16" fmla="*/ 87 w 802"/>
                  <a:gd name="T17" fmla="*/ 0 h 97"/>
                  <a:gd name="T18" fmla="*/ 711 w 802"/>
                  <a:gd name="T19" fmla="*/ 47 h 97"/>
                  <a:gd name="T20" fmla="*/ 712 w 802"/>
                  <a:gd name="T21" fmla="*/ 54 h 97"/>
                  <a:gd name="T22" fmla="*/ 706 w 802"/>
                  <a:gd name="T23" fmla="*/ 58 h 97"/>
                  <a:gd name="T24" fmla="*/ 484 w 802"/>
                  <a:gd name="T25" fmla="*/ 58 h 97"/>
                  <a:gd name="T26" fmla="*/ 485 w 802"/>
                  <a:gd name="T27" fmla="*/ 64 h 97"/>
                  <a:gd name="T28" fmla="*/ 484 w 802"/>
                  <a:gd name="T29" fmla="*/ 67 h 97"/>
                  <a:gd name="T30" fmla="*/ 481 w 802"/>
                  <a:gd name="T31" fmla="*/ 69 h 97"/>
                  <a:gd name="T32" fmla="*/ 321 w 802"/>
                  <a:gd name="T33" fmla="*/ 69 h 97"/>
                  <a:gd name="T34" fmla="*/ 318 w 802"/>
                  <a:gd name="T35" fmla="*/ 67 h 97"/>
                  <a:gd name="T36" fmla="*/ 317 w 802"/>
                  <a:gd name="T37" fmla="*/ 64 h 97"/>
                  <a:gd name="T38" fmla="*/ 318 w 802"/>
                  <a:gd name="T39" fmla="*/ 58 h 97"/>
                  <a:gd name="T40" fmla="*/ 96 w 802"/>
                  <a:gd name="T41" fmla="*/ 58 h 97"/>
                  <a:gd name="T42" fmla="*/ 90 w 802"/>
                  <a:gd name="T43" fmla="*/ 54 h 97"/>
                  <a:gd name="T44" fmla="*/ 91 w 802"/>
                  <a:gd name="T45" fmla="*/ 47 h 97"/>
                  <a:gd name="T46" fmla="*/ 113 w 802"/>
                  <a:gd name="T47" fmla="*/ 20 h 97"/>
                  <a:gd name="T48" fmla="*/ 689 w 802"/>
                  <a:gd name="T49" fmla="*/ 20 h 97"/>
                  <a:gd name="T50" fmla="*/ 711 w 802"/>
                  <a:gd name="T51" fmla="*/ 4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2" h="97">
                    <a:moveTo>
                      <a:pt x="87" y="0"/>
                    </a:moveTo>
                    <a:cubicBezTo>
                      <a:pt x="4" y="83"/>
                      <a:pt x="4" y="83"/>
                      <a:pt x="4" y="83"/>
                    </a:cubicBezTo>
                    <a:cubicBezTo>
                      <a:pt x="1" y="85"/>
                      <a:pt x="0" y="89"/>
                      <a:pt x="2" y="92"/>
                    </a:cubicBezTo>
                    <a:cubicBezTo>
                      <a:pt x="3" y="95"/>
                      <a:pt x="6" y="97"/>
                      <a:pt x="10" y="97"/>
                    </a:cubicBezTo>
                    <a:cubicBezTo>
                      <a:pt x="792" y="97"/>
                      <a:pt x="792" y="97"/>
                      <a:pt x="792" y="97"/>
                    </a:cubicBezTo>
                    <a:cubicBezTo>
                      <a:pt x="796" y="97"/>
                      <a:pt x="799" y="95"/>
                      <a:pt x="800" y="92"/>
                    </a:cubicBezTo>
                    <a:cubicBezTo>
                      <a:pt x="802" y="89"/>
                      <a:pt x="801" y="85"/>
                      <a:pt x="798" y="83"/>
                    </a:cubicBezTo>
                    <a:cubicBezTo>
                      <a:pt x="715" y="0"/>
                      <a:pt x="715" y="0"/>
                      <a:pt x="715" y="0"/>
                    </a:cubicBezTo>
                    <a:lnTo>
                      <a:pt x="87" y="0"/>
                    </a:lnTo>
                    <a:close/>
                    <a:moveTo>
                      <a:pt x="711" y="47"/>
                    </a:moveTo>
                    <a:cubicBezTo>
                      <a:pt x="713" y="49"/>
                      <a:pt x="713" y="51"/>
                      <a:pt x="712" y="54"/>
                    </a:cubicBezTo>
                    <a:cubicBezTo>
                      <a:pt x="711" y="56"/>
                      <a:pt x="709" y="58"/>
                      <a:pt x="706" y="58"/>
                    </a:cubicBezTo>
                    <a:cubicBezTo>
                      <a:pt x="484" y="58"/>
                      <a:pt x="484" y="58"/>
                      <a:pt x="484" y="58"/>
                    </a:cubicBezTo>
                    <a:cubicBezTo>
                      <a:pt x="485" y="64"/>
                      <a:pt x="485" y="64"/>
                      <a:pt x="485" y="64"/>
                    </a:cubicBezTo>
                    <a:cubicBezTo>
                      <a:pt x="485" y="65"/>
                      <a:pt x="485" y="66"/>
                      <a:pt x="484" y="67"/>
                    </a:cubicBezTo>
                    <a:cubicBezTo>
                      <a:pt x="483" y="68"/>
                      <a:pt x="482" y="69"/>
                      <a:pt x="481" y="69"/>
                    </a:cubicBezTo>
                    <a:cubicBezTo>
                      <a:pt x="321" y="69"/>
                      <a:pt x="321" y="69"/>
                      <a:pt x="321" y="69"/>
                    </a:cubicBezTo>
                    <a:cubicBezTo>
                      <a:pt x="320" y="69"/>
                      <a:pt x="319" y="68"/>
                      <a:pt x="318" y="67"/>
                    </a:cubicBezTo>
                    <a:cubicBezTo>
                      <a:pt x="317" y="66"/>
                      <a:pt x="317" y="65"/>
                      <a:pt x="317" y="64"/>
                    </a:cubicBezTo>
                    <a:cubicBezTo>
                      <a:pt x="318" y="58"/>
                      <a:pt x="318" y="58"/>
                      <a:pt x="318" y="58"/>
                    </a:cubicBezTo>
                    <a:cubicBezTo>
                      <a:pt x="96" y="58"/>
                      <a:pt x="96" y="58"/>
                      <a:pt x="96" y="58"/>
                    </a:cubicBezTo>
                    <a:cubicBezTo>
                      <a:pt x="93" y="58"/>
                      <a:pt x="91" y="56"/>
                      <a:pt x="90" y="54"/>
                    </a:cubicBezTo>
                    <a:cubicBezTo>
                      <a:pt x="89" y="51"/>
                      <a:pt x="89" y="49"/>
                      <a:pt x="91" y="47"/>
                    </a:cubicBezTo>
                    <a:cubicBezTo>
                      <a:pt x="113" y="20"/>
                      <a:pt x="113" y="20"/>
                      <a:pt x="113" y="20"/>
                    </a:cubicBezTo>
                    <a:cubicBezTo>
                      <a:pt x="689" y="20"/>
                      <a:pt x="689" y="20"/>
                      <a:pt x="689" y="20"/>
                    </a:cubicBezTo>
                    <a:lnTo>
                      <a:pt x="711"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r>
                  <a:rPr lang="zh-TW" altLang="en-US" dirty="0" smtClean="0"/>
                  <a:t> </a:t>
                </a:r>
                <a:endParaRPr lang="zh-CN" altLang="en-US" dirty="0"/>
              </a:p>
            </p:txBody>
          </p:sp>
          <p:sp>
            <p:nvSpPr>
              <p:cNvPr id="118" name="Freeform 14"/>
              <p:cNvSpPr>
                <a:spLocks noEditPoints="1"/>
              </p:cNvSpPr>
              <p:nvPr/>
            </p:nvSpPr>
            <p:spPr bwMode="auto">
              <a:xfrm>
                <a:off x="1408" y="1637"/>
                <a:ext cx="798" cy="29"/>
              </a:xfrm>
              <a:custGeom>
                <a:avLst/>
                <a:gdLst>
                  <a:gd name="T0" fmla="*/ 791 w 800"/>
                  <a:gd name="T1" fmla="*/ 3 h 29"/>
                  <a:gd name="T2" fmla="*/ 469 w 800"/>
                  <a:gd name="T3" fmla="*/ 3 h 29"/>
                  <a:gd name="T4" fmla="*/ 468 w 800"/>
                  <a:gd name="T5" fmla="*/ 6 h 29"/>
                  <a:gd name="T6" fmla="*/ 461 w 800"/>
                  <a:gd name="T7" fmla="*/ 9 h 29"/>
                  <a:gd name="T8" fmla="*/ 339 w 800"/>
                  <a:gd name="T9" fmla="*/ 9 h 29"/>
                  <a:gd name="T10" fmla="*/ 332 w 800"/>
                  <a:gd name="T11" fmla="*/ 6 h 29"/>
                  <a:gd name="T12" fmla="*/ 331 w 800"/>
                  <a:gd name="T13" fmla="*/ 3 h 29"/>
                  <a:gd name="T14" fmla="*/ 9 w 800"/>
                  <a:gd name="T15" fmla="*/ 3 h 29"/>
                  <a:gd name="T16" fmla="*/ 0 w 800"/>
                  <a:gd name="T17" fmla="*/ 0 h 29"/>
                  <a:gd name="T18" fmla="*/ 0 w 800"/>
                  <a:gd name="T19" fmla="*/ 9 h 29"/>
                  <a:gd name="T20" fmla="*/ 6 w 800"/>
                  <a:gd name="T21" fmla="*/ 23 h 29"/>
                  <a:gd name="T22" fmla="*/ 21 w 800"/>
                  <a:gd name="T23" fmla="*/ 29 h 29"/>
                  <a:gd name="T24" fmla="*/ 779 w 800"/>
                  <a:gd name="T25" fmla="*/ 29 h 29"/>
                  <a:gd name="T26" fmla="*/ 794 w 800"/>
                  <a:gd name="T27" fmla="*/ 23 h 29"/>
                  <a:gd name="T28" fmla="*/ 800 w 800"/>
                  <a:gd name="T29" fmla="*/ 9 h 29"/>
                  <a:gd name="T30" fmla="*/ 800 w 800"/>
                  <a:gd name="T31" fmla="*/ 0 h 29"/>
                  <a:gd name="T32" fmla="*/ 791 w 800"/>
                  <a:gd name="T33" fmla="*/ 3 h 29"/>
                  <a:gd name="T34" fmla="*/ 72 w 800"/>
                  <a:gd name="T35" fmla="*/ 21 h 29"/>
                  <a:gd name="T36" fmla="*/ 68 w 800"/>
                  <a:gd name="T37" fmla="*/ 16 h 29"/>
                  <a:gd name="T38" fmla="*/ 72 w 800"/>
                  <a:gd name="T39" fmla="*/ 12 h 29"/>
                  <a:gd name="T40" fmla="*/ 77 w 800"/>
                  <a:gd name="T41" fmla="*/ 16 h 29"/>
                  <a:gd name="T42" fmla="*/ 72 w 800"/>
                  <a:gd name="T43" fmla="*/ 21 h 29"/>
                  <a:gd name="T44" fmla="*/ 94 w 800"/>
                  <a:gd name="T45" fmla="*/ 21 h 29"/>
                  <a:gd name="T46" fmla="*/ 89 w 800"/>
                  <a:gd name="T47" fmla="*/ 16 h 29"/>
                  <a:gd name="T48" fmla="*/ 94 w 800"/>
                  <a:gd name="T49" fmla="*/ 12 h 29"/>
                  <a:gd name="T50" fmla="*/ 98 w 800"/>
                  <a:gd name="T51" fmla="*/ 16 h 29"/>
                  <a:gd name="T52" fmla="*/ 94 w 800"/>
                  <a:gd name="T53" fmla="*/ 21 h 29"/>
                  <a:gd name="T54" fmla="*/ 115 w 800"/>
                  <a:gd name="T55" fmla="*/ 21 h 29"/>
                  <a:gd name="T56" fmla="*/ 111 w 800"/>
                  <a:gd name="T57" fmla="*/ 16 h 29"/>
                  <a:gd name="T58" fmla="*/ 115 w 800"/>
                  <a:gd name="T59" fmla="*/ 12 h 29"/>
                  <a:gd name="T60" fmla="*/ 120 w 800"/>
                  <a:gd name="T61" fmla="*/ 16 h 29"/>
                  <a:gd name="T62" fmla="*/ 115 w 800"/>
                  <a:gd name="T63"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0" h="29">
                    <a:moveTo>
                      <a:pt x="791" y="3"/>
                    </a:moveTo>
                    <a:cubicBezTo>
                      <a:pt x="469" y="3"/>
                      <a:pt x="469" y="3"/>
                      <a:pt x="469" y="3"/>
                    </a:cubicBezTo>
                    <a:cubicBezTo>
                      <a:pt x="469" y="4"/>
                      <a:pt x="468" y="5"/>
                      <a:pt x="468" y="6"/>
                    </a:cubicBezTo>
                    <a:cubicBezTo>
                      <a:pt x="466" y="8"/>
                      <a:pt x="463" y="9"/>
                      <a:pt x="461" y="9"/>
                    </a:cubicBezTo>
                    <a:cubicBezTo>
                      <a:pt x="339" y="9"/>
                      <a:pt x="339" y="9"/>
                      <a:pt x="339" y="9"/>
                    </a:cubicBezTo>
                    <a:cubicBezTo>
                      <a:pt x="337" y="9"/>
                      <a:pt x="334" y="8"/>
                      <a:pt x="332" y="6"/>
                    </a:cubicBezTo>
                    <a:cubicBezTo>
                      <a:pt x="332" y="5"/>
                      <a:pt x="331" y="4"/>
                      <a:pt x="331" y="3"/>
                    </a:cubicBezTo>
                    <a:cubicBezTo>
                      <a:pt x="9" y="3"/>
                      <a:pt x="9" y="3"/>
                      <a:pt x="9" y="3"/>
                    </a:cubicBezTo>
                    <a:cubicBezTo>
                      <a:pt x="5" y="3"/>
                      <a:pt x="2" y="2"/>
                      <a:pt x="0" y="0"/>
                    </a:cubicBezTo>
                    <a:cubicBezTo>
                      <a:pt x="0" y="9"/>
                      <a:pt x="0" y="9"/>
                      <a:pt x="0" y="9"/>
                    </a:cubicBezTo>
                    <a:cubicBezTo>
                      <a:pt x="0" y="14"/>
                      <a:pt x="2" y="19"/>
                      <a:pt x="6" y="23"/>
                    </a:cubicBezTo>
                    <a:cubicBezTo>
                      <a:pt x="10" y="27"/>
                      <a:pt x="15" y="29"/>
                      <a:pt x="21" y="29"/>
                    </a:cubicBezTo>
                    <a:cubicBezTo>
                      <a:pt x="779" y="29"/>
                      <a:pt x="779" y="29"/>
                      <a:pt x="779" y="29"/>
                    </a:cubicBezTo>
                    <a:cubicBezTo>
                      <a:pt x="785" y="29"/>
                      <a:pt x="790" y="27"/>
                      <a:pt x="794" y="23"/>
                    </a:cubicBezTo>
                    <a:cubicBezTo>
                      <a:pt x="798" y="19"/>
                      <a:pt x="800" y="14"/>
                      <a:pt x="800" y="9"/>
                    </a:cubicBezTo>
                    <a:cubicBezTo>
                      <a:pt x="800" y="0"/>
                      <a:pt x="800" y="0"/>
                      <a:pt x="800" y="0"/>
                    </a:cubicBezTo>
                    <a:cubicBezTo>
                      <a:pt x="798" y="2"/>
                      <a:pt x="795" y="3"/>
                      <a:pt x="791" y="3"/>
                    </a:cubicBezTo>
                    <a:close/>
                    <a:moveTo>
                      <a:pt x="72" y="21"/>
                    </a:moveTo>
                    <a:cubicBezTo>
                      <a:pt x="70" y="21"/>
                      <a:pt x="68" y="19"/>
                      <a:pt x="68" y="16"/>
                    </a:cubicBezTo>
                    <a:cubicBezTo>
                      <a:pt x="68" y="14"/>
                      <a:pt x="70" y="12"/>
                      <a:pt x="72" y="12"/>
                    </a:cubicBezTo>
                    <a:cubicBezTo>
                      <a:pt x="75" y="12"/>
                      <a:pt x="77" y="14"/>
                      <a:pt x="77" y="16"/>
                    </a:cubicBezTo>
                    <a:cubicBezTo>
                      <a:pt x="77" y="19"/>
                      <a:pt x="75" y="21"/>
                      <a:pt x="72" y="21"/>
                    </a:cubicBezTo>
                    <a:close/>
                    <a:moveTo>
                      <a:pt x="94" y="21"/>
                    </a:moveTo>
                    <a:cubicBezTo>
                      <a:pt x="91" y="21"/>
                      <a:pt x="89" y="19"/>
                      <a:pt x="89" y="16"/>
                    </a:cubicBezTo>
                    <a:cubicBezTo>
                      <a:pt x="89" y="14"/>
                      <a:pt x="91" y="12"/>
                      <a:pt x="94" y="12"/>
                    </a:cubicBezTo>
                    <a:cubicBezTo>
                      <a:pt x="96" y="12"/>
                      <a:pt x="98" y="14"/>
                      <a:pt x="98" y="16"/>
                    </a:cubicBezTo>
                    <a:cubicBezTo>
                      <a:pt x="98" y="19"/>
                      <a:pt x="96" y="21"/>
                      <a:pt x="94" y="21"/>
                    </a:cubicBezTo>
                    <a:close/>
                    <a:moveTo>
                      <a:pt x="115" y="21"/>
                    </a:moveTo>
                    <a:cubicBezTo>
                      <a:pt x="113" y="21"/>
                      <a:pt x="111" y="19"/>
                      <a:pt x="111" y="16"/>
                    </a:cubicBezTo>
                    <a:cubicBezTo>
                      <a:pt x="111" y="14"/>
                      <a:pt x="113" y="12"/>
                      <a:pt x="115" y="12"/>
                    </a:cubicBezTo>
                    <a:cubicBezTo>
                      <a:pt x="118" y="12"/>
                      <a:pt x="120" y="14"/>
                      <a:pt x="120" y="16"/>
                    </a:cubicBezTo>
                    <a:cubicBezTo>
                      <a:pt x="120" y="19"/>
                      <a:pt x="118" y="21"/>
                      <a:pt x="115"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19" name="Freeform 15"/>
              <p:cNvSpPr>
                <a:spLocks/>
              </p:cNvSpPr>
              <p:nvPr/>
            </p:nvSpPr>
            <p:spPr bwMode="auto">
              <a:xfrm>
                <a:off x="1624" y="1386"/>
                <a:ext cx="48" cy="56"/>
              </a:xfrm>
              <a:custGeom>
                <a:avLst/>
                <a:gdLst>
                  <a:gd name="T0" fmla="*/ 48 w 48"/>
                  <a:gd name="T1" fmla="*/ 56 h 56"/>
                  <a:gd name="T2" fmla="*/ 0 w 48"/>
                  <a:gd name="T3" fmla="*/ 56 h 56"/>
                  <a:gd name="T4" fmla="*/ 0 w 48"/>
                  <a:gd name="T5" fmla="*/ 5 h 56"/>
                  <a:gd name="T6" fmla="*/ 2 w 48"/>
                  <a:gd name="T7" fmla="*/ 2 h 56"/>
                  <a:gd name="T8" fmla="*/ 5 w 48"/>
                  <a:gd name="T9" fmla="*/ 0 h 56"/>
                  <a:gd name="T10" fmla="*/ 43 w 48"/>
                  <a:gd name="T11" fmla="*/ 0 h 56"/>
                  <a:gd name="T12" fmla="*/ 47 w 48"/>
                  <a:gd name="T13" fmla="*/ 2 h 56"/>
                  <a:gd name="T14" fmla="*/ 48 w 48"/>
                  <a:gd name="T15" fmla="*/ 5 h 56"/>
                  <a:gd name="T16" fmla="*/ 48 w 48"/>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56">
                    <a:moveTo>
                      <a:pt x="48" y="56"/>
                    </a:moveTo>
                    <a:cubicBezTo>
                      <a:pt x="0" y="56"/>
                      <a:pt x="0" y="56"/>
                      <a:pt x="0" y="56"/>
                    </a:cubicBezTo>
                    <a:cubicBezTo>
                      <a:pt x="0" y="5"/>
                      <a:pt x="0" y="5"/>
                      <a:pt x="0" y="5"/>
                    </a:cubicBezTo>
                    <a:cubicBezTo>
                      <a:pt x="0" y="4"/>
                      <a:pt x="1" y="3"/>
                      <a:pt x="2" y="2"/>
                    </a:cubicBezTo>
                    <a:cubicBezTo>
                      <a:pt x="3" y="1"/>
                      <a:pt x="4" y="0"/>
                      <a:pt x="5" y="0"/>
                    </a:cubicBezTo>
                    <a:cubicBezTo>
                      <a:pt x="43" y="0"/>
                      <a:pt x="43" y="0"/>
                      <a:pt x="43" y="0"/>
                    </a:cubicBezTo>
                    <a:cubicBezTo>
                      <a:pt x="44" y="0"/>
                      <a:pt x="46" y="1"/>
                      <a:pt x="47" y="2"/>
                    </a:cubicBezTo>
                    <a:cubicBezTo>
                      <a:pt x="48" y="3"/>
                      <a:pt x="48" y="4"/>
                      <a:pt x="48" y="5"/>
                    </a:cubicBezTo>
                    <a:cubicBezTo>
                      <a:pt x="48" y="56"/>
                      <a:pt x="48" y="56"/>
                      <a:pt x="48"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20" name="Freeform 16"/>
              <p:cNvSpPr>
                <a:spLocks/>
              </p:cNvSpPr>
              <p:nvPr/>
            </p:nvSpPr>
            <p:spPr bwMode="auto">
              <a:xfrm>
                <a:off x="1723" y="1314"/>
                <a:ext cx="47" cy="128"/>
              </a:xfrm>
              <a:custGeom>
                <a:avLst/>
                <a:gdLst>
                  <a:gd name="T0" fmla="*/ 47 w 47"/>
                  <a:gd name="T1" fmla="*/ 128 h 128"/>
                  <a:gd name="T2" fmla="*/ 0 w 47"/>
                  <a:gd name="T3" fmla="*/ 128 h 128"/>
                  <a:gd name="T4" fmla="*/ 0 w 47"/>
                  <a:gd name="T5" fmla="*/ 5 h 128"/>
                  <a:gd name="T6" fmla="*/ 1 w 47"/>
                  <a:gd name="T7" fmla="*/ 2 h 128"/>
                  <a:gd name="T8" fmla="*/ 5 w 47"/>
                  <a:gd name="T9" fmla="*/ 0 h 128"/>
                  <a:gd name="T10" fmla="*/ 42 w 47"/>
                  <a:gd name="T11" fmla="*/ 0 h 128"/>
                  <a:gd name="T12" fmla="*/ 46 w 47"/>
                  <a:gd name="T13" fmla="*/ 2 h 128"/>
                  <a:gd name="T14" fmla="*/ 47 w 47"/>
                  <a:gd name="T15" fmla="*/ 5 h 128"/>
                  <a:gd name="T16" fmla="*/ 47 w 47"/>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28">
                    <a:moveTo>
                      <a:pt x="47" y="128"/>
                    </a:moveTo>
                    <a:cubicBezTo>
                      <a:pt x="0" y="128"/>
                      <a:pt x="0" y="128"/>
                      <a:pt x="0" y="128"/>
                    </a:cubicBezTo>
                    <a:cubicBezTo>
                      <a:pt x="0" y="5"/>
                      <a:pt x="0" y="5"/>
                      <a:pt x="0" y="5"/>
                    </a:cubicBezTo>
                    <a:cubicBezTo>
                      <a:pt x="0" y="4"/>
                      <a:pt x="0" y="3"/>
                      <a:pt x="1" y="2"/>
                    </a:cubicBezTo>
                    <a:cubicBezTo>
                      <a:pt x="2" y="1"/>
                      <a:pt x="3" y="0"/>
                      <a:pt x="5" y="0"/>
                    </a:cubicBezTo>
                    <a:cubicBezTo>
                      <a:pt x="42" y="0"/>
                      <a:pt x="42" y="0"/>
                      <a:pt x="42" y="0"/>
                    </a:cubicBezTo>
                    <a:cubicBezTo>
                      <a:pt x="44" y="0"/>
                      <a:pt x="45" y="1"/>
                      <a:pt x="46" y="2"/>
                    </a:cubicBezTo>
                    <a:cubicBezTo>
                      <a:pt x="47" y="3"/>
                      <a:pt x="47" y="4"/>
                      <a:pt x="47" y="5"/>
                    </a:cubicBezTo>
                    <a:lnTo>
                      <a:pt x="47"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21" name="Freeform 17"/>
              <p:cNvSpPr>
                <a:spLocks/>
              </p:cNvSpPr>
              <p:nvPr/>
            </p:nvSpPr>
            <p:spPr bwMode="auto">
              <a:xfrm>
                <a:off x="1821" y="1353"/>
                <a:ext cx="48" cy="89"/>
              </a:xfrm>
              <a:custGeom>
                <a:avLst/>
                <a:gdLst>
                  <a:gd name="T0" fmla="*/ 48 w 48"/>
                  <a:gd name="T1" fmla="*/ 89 h 89"/>
                  <a:gd name="T2" fmla="*/ 0 w 48"/>
                  <a:gd name="T3" fmla="*/ 89 h 89"/>
                  <a:gd name="T4" fmla="*/ 0 w 48"/>
                  <a:gd name="T5" fmla="*/ 6 h 89"/>
                  <a:gd name="T6" fmla="*/ 1 w 48"/>
                  <a:gd name="T7" fmla="*/ 2 h 89"/>
                  <a:gd name="T8" fmla="*/ 5 w 48"/>
                  <a:gd name="T9" fmla="*/ 0 h 89"/>
                  <a:gd name="T10" fmla="*/ 43 w 48"/>
                  <a:gd name="T11" fmla="*/ 0 h 89"/>
                  <a:gd name="T12" fmla="*/ 46 w 48"/>
                  <a:gd name="T13" fmla="*/ 2 h 89"/>
                  <a:gd name="T14" fmla="*/ 48 w 48"/>
                  <a:gd name="T15" fmla="*/ 6 h 89"/>
                  <a:gd name="T16" fmla="*/ 48 w 48"/>
                  <a:gd name="T17"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89">
                    <a:moveTo>
                      <a:pt x="48" y="89"/>
                    </a:moveTo>
                    <a:cubicBezTo>
                      <a:pt x="0" y="89"/>
                      <a:pt x="0" y="89"/>
                      <a:pt x="0" y="89"/>
                    </a:cubicBezTo>
                    <a:cubicBezTo>
                      <a:pt x="0" y="6"/>
                      <a:pt x="0" y="6"/>
                      <a:pt x="0" y="6"/>
                    </a:cubicBezTo>
                    <a:cubicBezTo>
                      <a:pt x="0" y="4"/>
                      <a:pt x="0" y="3"/>
                      <a:pt x="1" y="2"/>
                    </a:cubicBezTo>
                    <a:cubicBezTo>
                      <a:pt x="2" y="1"/>
                      <a:pt x="4" y="0"/>
                      <a:pt x="5" y="0"/>
                    </a:cubicBezTo>
                    <a:cubicBezTo>
                      <a:pt x="43" y="0"/>
                      <a:pt x="43" y="0"/>
                      <a:pt x="43" y="0"/>
                    </a:cubicBezTo>
                    <a:cubicBezTo>
                      <a:pt x="44" y="0"/>
                      <a:pt x="45" y="1"/>
                      <a:pt x="46" y="2"/>
                    </a:cubicBezTo>
                    <a:cubicBezTo>
                      <a:pt x="47" y="3"/>
                      <a:pt x="48" y="4"/>
                      <a:pt x="48" y="6"/>
                    </a:cubicBezTo>
                    <a:cubicBezTo>
                      <a:pt x="48" y="89"/>
                      <a:pt x="48" y="89"/>
                      <a:pt x="48"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22" name="Freeform 18"/>
              <p:cNvSpPr>
                <a:spLocks/>
              </p:cNvSpPr>
              <p:nvPr/>
            </p:nvSpPr>
            <p:spPr bwMode="auto">
              <a:xfrm>
                <a:off x="1901" y="1205"/>
                <a:ext cx="84" cy="237"/>
              </a:xfrm>
              <a:custGeom>
                <a:avLst/>
                <a:gdLst>
                  <a:gd name="T0" fmla="*/ 79 w 84"/>
                  <a:gd name="T1" fmla="*/ 64 h 237"/>
                  <a:gd name="T2" fmla="*/ 84 w 84"/>
                  <a:gd name="T3" fmla="*/ 62 h 237"/>
                  <a:gd name="T4" fmla="*/ 83 w 84"/>
                  <a:gd name="T5" fmla="*/ 56 h 237"/>
                  <a:gd name="T6" fmla="*/ 46 w 84"/>
                  <a:gd name="T7" fmla="*/ 2 h 237"/>
                  <a:gd name="T8" fmla="*/ 42 w 84"/>
                  <a:gd name="T9" fmla="*/ 0 h 237"/>
                  <a:gd name="T10" fmla="*/ 38 w 84"/>
                  <a:gd name="T11" fmla="*/ 2 h 237"/>
                  <a:gd name="T12" fmla="*/ 1 w 84"/>
                  <a:gd name="T13" fmla="*/ 56 h 237"/>
                  <a:gd name="T14" fmla="*/ 1 w 84"/>
                  <a:gd name="T15" fmla="*/ 62 h 237"/>
                  <a:gd name="T16" fmla="*/ 5 w 84"/>
                  <a:gd name="T17" fmla="*/ 64 h 237"/>
                  <a:gd name="T18" fmla="*/ 18 w 84"/>
                  <a:gd name="T19" fmla="*/ 64 h 237"/>
                  <a:gd name="T20" fmla="*/ 18 w 84"/>
                  <a:gd name="T21" fmla="*/ 237 h 237"/>
                  <a:gd name="T22" fmla="*/ 66 w 84"/>
                  <a:gd name="T23" fmla="*/ 237 h 237"/>
                  <a:gd name="T24" fmla="*/ 66 w 84"/>
                  <a:gd name="T25" fmla="*/ 64 h 237"/>
                  <a:gd name="T26" fmla="*/ 79 w 84"/>
                  <a:gd name="T27" fmla="*/ 6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237">
                    <a:moveTo>
                      <a:pt x="79" y="64"/>
                    </a:moveTo>
                    <a:cubicBezTo>
                      <a:pt x="81" y="64"/>
                      <a:pt x="83" y="63"/>
                      <a:pt x="84" y="62"/>
                    </a:cubicBezTo>
                    <a:cubicBezTo>
                      <a:pt x="84" y="60"/>
                      <a:pt x="84" y="58"/>
                      <a:pt x="83" y="56"/>
                    </a:cubicBezTo>
                    <a:cubicBezTo>
                      <a:pt x="46" y="2"/>
                      <a:pt x="46" y="2"/>
                      <a:pt x="46" y="2"/>
                    </a:cubicBezTo>
                    <a:cubicBezTo>
                      <a:pt x="45" y="1"/>
                      <a:pt x="44" y="0"/>
                      <a:pt x="42" y="0"/>
                    </a:cubicBezTo>
                    <a:cubicBezTo>
                      <a:pt x="40" y="0"/>
                      <a:pt x="39" y="1"/>
                      <a:pt x="38" y="2"/>
                    </a:cubicBezTo>
                    <a:cubicBezTo>
                      <a:pt x="1" y="56"/>
                      <a:pt x="1" y="56"/>
                      <a:pt x="1" y="56"/>
                    </a:cubicBezTo>
                    <a:cubicBezTo>
                      <a:pt x="0" y="58"/>
                      <a:pt x="0" y="60"/>
                      <a:pt x="1" y="62"/>
                    </a:cubicBezTo>
                    <a:cubicBezTo>
                      <a:pt x="1" y="63"/>
                      <a:pt x="3" y="64"/>
                      <a:pt x="5" y="64"/>
                    </a:cubicBezTo>
                    <a:cubicBezTo>
                      <a:pt x="18" y="64"/>
                      <a:pt x="18" y="64"/>
                      <a:pt x="18" y="64"/>
                    </a:cubicBezTo>
                    <a:cubicBezTo>
                      <a:pt x="18" y="237"/>
                      <a:pt x="18" y="237"/>
                      <a:pt x="18" y="237"/>
                    </a:cubicBezTo>
                    <a:cubicBezTo>
                      <a:pt x="66" y="237"/>
                      <a:pt x="66" y="237"/>
                      <a:pt x="66" y="237"/>
                    </a:cubicBezTo>
                    <a:cubicBezTo>
                      <a:pt x="66" y="64"/>
                      <a:pt x="66" y="64"/>
                      <a:pt x="66" y="64"/>
                    </a:cubicBezTo>
                    <a:lnTo>
                      <a:pt x="79"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23" name="Freeform 19"/>
              <p:cNvSpPr>
                <a:spLocks/>
              </p:cNvSpPr>
              <p:nvPr/>
            </p:nvSpPr>
            <p:spPr bwMode="auto">
              <a:xfrm>
                <a:off x="1552" y="1187"/>
                <a:ext cx="510" cy="276"/>
              </a:xfrm>
              <a:custGeom>
                <a:avLst/>
                <a:gdLst>
                  <a:gd name="T0" fmla="*/ 8 w 512"/>
                  <a:gd name="T1" fmla="*/ 268 h 276"/>
                  <a:gd name="T2" fmla="*/ 8 w 512"/>
                  <a:gd name="T3" fmla="*/ 4 h 276"/>
                  <a:gd name="T4" fmla="*/ 7 w 512"/>
                  <a:gd name="T5" fmla="*/ 1 h 276"/>
                  <a:gd name="T6" fmla="*/ 4 w 512"/>
                  <a:gd name="T7" fmla="*/ 0 h 276"/>
                  <a:gd name="T8" fmla="*/ 4 w 512"/>
                  <a:gd name="T9" fmla="*/ 0 h 276"/>
                  <a:gd name="T10" fmla="*/ 1 w 512"/>
                  <a:gd name="T11" fmla="*/ 1 h 276"/>
                  <a:gd name="T12" fmla="*/ 0 w 512"/>
                  <a:gd name="T13" fmla="*/ 4 h 276"/>
                  <a:gd name="T14" fmla="*/ 0 w 512"/>
                  <a:gd name="T15" fmla="*/ 276 h 276"/>
                  <a:gd name="T16" fmla="*/ 508 w 512"/>
                  <a:gd name="T17" fmla="*/ 276 h 276"/>
                  <a:gd name="T18" fmla="*/ 511 w 512"/>
                  <a:gd name="T19" fmla="*/ 275 h 276"/>
                  <a:gd name="T20" fmla="*/ 512 w 512"/>
                  <a:gd name="T21" fmla="*/ 272 h 276"/>
                  <a:gd name="T22" fmla="*/ 512 w 512"/>
                  <a:gd name="T23" fmla="*/ 272 h 276"/>
                  <a:gd name="T24" fmla="*/ 511 w 512"/>
                  <a:gd name="T25" fmla="*/ 269 h 276"/>
                  <a:gd name="T26" fmla="*/ 508 w 512"/>
                  <a:gd name="T27" fmla="*/ 268 h 276"/>
                  <a:gd name="T28" fmla="*/ 8 w 512"/>
                  <a:gd name="T29" fmla="*/ 268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2" h="276">
                    <a:moveTo>
                      <a:pt x="8" y="268"/>
                    </a:moveTo>
                    <a:cubicBezTo>
                      <a:pt x="8" y="4"/>
                      <a:pt x="8" y="4"/>
                      <a:pt x="8" y="4"/>
                    </a:cubicBezTo>
                    <a:cubicBezTo>
                      <a:pt x="8" y="3"/>
                      <a:pt x="8" y="2"/>
                      <a:pt x="7" y="1"/>
                    </a:cubicBezTo>
                    <a:cubicBezTo>
                      <a:pt x="6" y="1"/>
                      <a:pt x="5" y="0"/>
                      <a:pt x="4" y="0"/>
                    </a:cubicBezTo>
                    <a:cubicBezTo>
                      <a:pt x="4" y="0"/>
                      <a:pt x="4" y="0"/>
                      <a:pt x="4" y="0"/>
                    </a:cubicBezTo>
                    <a:cubicBezTo>
                      <a:pt x="3" y="0"/>
                      <a:pt x="2" y="1"/>
                      <a:pt x="1" y="1"/>
                    </a:cubicBezTo>
                    <a:cubicBezTo>
                      <a:pt x="0" y="2"/>
                      <a:pt x="0" y="3"/>
                      <a:pt x="0" y="4"/>
                    </a:cubicBezTo>
                    <a:cubicBezTo>
                      <a:pt x="0" y="276"/>
                      <a:pt x="0" y="276"/>
                      <a:pt x="0" y="276"/>
                    </a:cubicBezTo>
                    <a:cubicBezTo>
                      <a:pt x="508" y="276"/>
                      <a:pt x="508" y="276"/>
                      <a:pt x="508" y="276"/>
                    </a:cubicBezTo>
                    <a:cubicBezTo>
                      <a:pt x="509" y="276"/>
                      <a:pt x="510" y="276"/>
                      <a:pt x="511" y="275"/>
                    </a:cubicBezTo>
                    <a:cubicBezTo>
                      <a:pt x="512" y="274"/>
                      <a:pt x="512" y="273"/>
                      <a:pt x="512" y="272"/>
                    </a:cubicBezTo>
                    <a:cubicBezTo>
                      <a:pt x="512" y="272"/>
                      <a:pt x="512" y="272"/>
                      <a:pt x="512" y="272"/>
                    </a:cubicBezTo>
                    <a:cubicBezTo>
                      <a:pt x="512" y="271"/>
                      <a:pt x="512" y="270"/>
                      <a:pt x="511" y="269"/>
                    </a:cubicBezTo>
                    <a:cubicBezTo>
                      <a:pt x="510" y="268"/>
                      <a:pt x="509" y="268"/>
                      <a:pt x="508" y="268"/>
                    </a:cubicBezTo>
                    <a:cubicBezTo>
                      <a:pt x="8" y="268"/>
                      <a:pt x="8" y="268"/>
                      <a:pt x="8" y="2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124" name="Group 11"/>
            <p:cNvGrpSpPr>
              <a:grpSpLocks noChangeAspect="1"/>
            </p:cNvGrpSpPr>
            <p:nvPr/>
          </p:nvGrpSpPr>
          <p:grpSpPr bwMode="auto">
            <a:xfrm>
              <a:off x="3671468" y="2129045"/>
              <a:ext cx="414938" cy="294606"/>
              <a:chOff x="1407" y="1098"/>
              <a:chExt cx="800" cy="568"/>
            </a:xfrm>
            <a:solidFill>
              <a:schemeClr val="accent1"/>
            </a:solidFill>
          </p:grpSpPr>
          <p:sp>
            <p:nvSpPr>
              <p:cNvPr id="125" name="Freeform 12"/>
              <p:cNvSpPr>
                <a:spLocks noEditPoints="1"/>
              </p:cNvSpPr>
              <p:nvPr/>
            </p:nvSpPr>
            <p:spPr bwMode="auto">
              <a:xfrm>
                <a:off x="1494" y="1098"/>
                <a:ext cx="626" cy="423"/>
              </a:xfrm>
              <a:custGeom>
                <a:avLst/>
                <a:gdLst>
                  <a:gd name="T0" fmla="*/ 621 w 628"/>
                  <a:gd name="T1" fmla="*/ 7 h 423"/>
                  <a:gd name="T2" fmla="*/ 605 w 628"/>
                  <a:gd name="T3" fmla="*/ 0 h 423"/>
                  <a:gd name="T4" fmla="*/ 23 w 628"/>
                  <a:gd name="T5" fmla="*/ 0 h 423"/>
                  <a:gd name="T6" fmla="*/ 7 w 628"/>
                  <a:gd name="T7" fmla="*/ 7 h 423"/>
                  <a:gd name="T8" fmla="*/ 0 w 628"/>
                  <a:gd name="T9" fmla="*/ 23 h 423"/>
                  <a:gd name="T10" fmla="*/ 0 w 628"/>
                  <a:gd name="T11" fmla="*/ 423 h 423"/>
                  <a:gd name="T12" fmla="*/ 628 w 628"/>
                  <a:gd name="T13" fmla="*/ 423 h 423"/>
                  <a:gd name="T14" fmla="*/ 628 w 628"/>
                  <a:gd name="T15" fmla="*/ 23 h 423"/>
                  <a:gd name="T16" fmla="*/ 621 w 628"/>
                  <a:gd name="T17" fmla="*/ 7 h 423"/>
                  <a:gd name="T18" fmla="*/ 314 w 628"/>
                  <a:gd name="T19" fmla="*/ 13 h 423"/>
                  <a:gd name="T20" fmla="*/ 321 w 628"/>
                  <a:gd name="T21" fmla="*/ 20 h 423"/>
                  <a:gd name="T22" fmla="*/ 314 w 628"/>
                  <a:gd name="T23" fmla="*/ 27 h 423"/>
                  <a:gd name="T24" fmla="*/ 307 w 628"/>
                  <a:gd name="T25" fmla="*/ 20 h 423"/>
                  <a:gd name="T26" fmla="*/ 314 w 628"/>
                  <a:gd name="T27" fmla="*/ 13 h 423"/>
                  <a:gd name="T28" fmla="*/ 587 w 628"/>
                  <a:gd name="T29" fmla="*/ 382 h 423"/>
                  <a:gd name="T30" fmla="*/ 41 w 628"/>
                  <a:gd name="T31" fmla="*/ 382 h 423"/>
                  <a:gd name="T32" fmla="*/ 41 w 628"/>
                  <a:gd name="T33" fmla="*/ 41 h 423"/>
                  <a:gd name="T34" fmla="*/ 587 w 628"/>
                  <a:gd name="T35" fmla="*/ 41 h 423"/>
                  <a:gd name="T36" fmla="*/ 587 w 628"/>
                  <a:gd name="T37" fmla="*/ 38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8" h="423">
                    <a:moveTo>
                      <a:pt x="621" y="7"/>
                    </a:moveTo>
                    <a:cubicBezTo>
                      <a:pt x="617" y="2"/>
                      <a:pt x="611" y="0"/>
                      <a:pt x="605" y="0"/>
                    </a:cubicBezTo>
                    <a:cubicBezTo>
                      <a:pt x="23" y="0"/>
                      <a:pt x="23" y="0"/>
                      <a:pt x="23" y="0"/>
                    </a:cubicBezTo>
                    <a:cubicBezTo>
                      <a:pt x="17" y="0"/>
                      <a:pt x="11" y="2"/>
                      <a:pt x="7" y="7"/>
                    </a:cubicBezTo>
                    <a:cubicBezTo>
                      <a:pt x="2" y="11"/>
                      <a:pt x="0" y="17"/>
                      <a:pt x="0" y="23"/>
                    </a:cubicBezTo>
                    <a:cubicBezTo>
                      <a:pt x="0" y="423"/>
                      <a:pt x="0" y="423"/>
                      <a:pt x="0" y="423"/>
                    </a:cubicBezTo>
                    <a:cubicBezTo>
                      <a:pt x="628" y="423"/>
                      <a:pt x="628" y="423"/>
                      <a:pt x="628" y="423"/>
                    </a:cubicBezTo>
                    <a:cubicBezTo>
                      <a:pt x="628" y="23"/>
                      <a:pt x="628" y="23"/>
                      <a:pt x="628" y="23"/>
                    </a:cubicBezTo>
                    <a:cubicBezTo>
                      <a:pt x="628" y="17"/>
                      <a:pt x="626" y="11"/>
                      <a:pt x="621" y="7"/>
                    </a:cubicBezTo>
                    <a:close/>
                    <a:moveTo>
                      <a:pt x="314" y="13"/>
                    </a:moveTo>
                    <a:cubicBezTo>
                      <a:pt x="318" y="13"/>
                      <a:pt x="321" y="16"/>
                      <a:pt x="321" y="20"/>
                    </a:cubicBezTo>
                    <a:cubicBezTo>
                      <a:pt x="321" y="24"/>
                      <a:pt x="318" y="27"/>
                      <a:pt x="314" y="27"/>
                    </a:cubicBezTo>
                    <a:cubicBezTo>
                      <a:pt x="310" y="27"/>
                      <a:pt x="307" y="24"/>
                      <a:pt x="307" y="20"/>
                    </a:cubicBezTo>
                    <a:cubicBezTo>
                      <a:pt x="307" y="16"/>
                      <a:pt x="310" y="13"/>
                      <a:pt x="314" y="13"/>
                    </a:cubicBezTo>
                    <a:close/>
                    <a:moveTo>
                      <a:pt x="587" y="382"/>
                    </a:moveTo>
                    <a:cubicBezTo>
                      <a:pt x="41" y="382"/>
                      <a:pt x="41" y="382"/>
                      <a:pt x="41" y="382"/>
                    </a:cubicBezTo>
                    <a:cubicBezTo>
                      <a:pt x="41" y="41"/>
                      <a:pt x="41" y="41"/>
                      <a:pt x="41" y="41"/>
                    </a:cubicBezTo>
                    <a:cubicBezTo>
                      <a:pt x="587" y="41"/>
                      <a:pt x="587" y="41"/>
                      <a:pt x="587" y="41"/>
                    </a:cubicBezTo>
                    <a:lnTo>
                      <a:pt x="587" y="3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26" name="Freeform 13"/>
              <p:cNvSpPr>
                <a:spLocks noEditPoints="1"/>
              </p:cNvSpPr>
              <p:nvPr/>
            </p:nvSpPr>
            <p:spPr bwMode="auto">
              <a:xfrm>
                <a:off x="1407" y="1538"/>
                <a:ext cx="800" cy="97"/>
              </a:xfrm>
              <a:custGeom>
                <a:avLst/>
                <a:gdLst>
                  <a:gd name="T0" fmla="*/ 87 w 802"/>
                  <a:gd name="T1" fmla="*/ 0 h 97"/>
                  <a:gd name="T2" fmla="*/ 4 w 802"/>
                  <a:gd name="T3" fmla="*/ 83 h 97"/>
                  <a:gd name="T4" fmla="*/ 2 w 802"/>
                  <a:gd name="T5" fmla="*/ 92 h 97"/>
                  <a:gd name="T6" fmla="*/ 10 w 802"/>
                  <a:gd name="T7" fmla="*/ 97 h 97"/>
                  <a:gd name="T8" fmla="*/ 792 w 802"/>
                  <a:gd name="T9" fmla="*/ 97 h 97"/>
                  <a:gd name="T10" fmla="*/ 800 w 802"/>
                  <a:gd name="T11" fmla="*/ 92 h 97"/>
                  <a:gd name="T12" fmla="*/ 798 w 802"/>
                  <a:gd name="T13" fmla="*/ 83 h 97"/>
                  <a:gd name="T14" fmla="*/ 715 w 802"/>
                  <a:gd name="T15" fmla="*/ 0 h 97"/>
                  <a:gd name="T16" fmla="*/ 87 w 802"/>
                  <a:gd name="T17" fmla="*/ 0 h 97"/>
                  <a:gd name="T18" fmla="*/ 711 w 802"/>
                  <a:gd name="T19" fmla="*/ 47 h 97"/>
                  <a:gd name="T20" fmla="*/ 712 w 802"/>
                  <a:gd name="T21" fmla="*/ 54 h 97"/>
                  <a:gd name="T22" fmla="*/ 706 w 802"/>
                  <a:gd name="T23" fmla="*/ 58 h 97"/>
                  <a:gd name="T24" fmla="*/ 484 w 802"/>
                  <a:gd name="T25" fmla="*/ 58 h 97"/>
                  <a:gd name="T26" fmla="*/ 485 w 802"/>
                  <a:gd name="T27" fmla="*/ 64 h 97"/>
                  <a:gd name="T28" fmla="*/ 484 w 802"/>
                  <a:gd name="T29" fmla="*/ 67 h 97"/>
                  <a:gd name="T30" fmla="*/ 481 w 802"/>
                  <a:gd name="T31" fmla="*/ 69 h 97"/>
                  <a:gd name="T32" fmla="*/ 321 w 802"/>
                  <a:gd name="T33" fmla="*/ 69 h 97"/>
                  <a:gd name="T34" fmla="*/ 318 w 802"/>
                  <a:gd name="T35" fmla="*/ 67 h 97"/>
                  <a:gd name="T36" fmla="*/ 317 w 802"/>
                  <a:gd name="T37" fmla="*/ 64 h 97"/>
                  <a:gd name="T38" fmla="*/ 318 w 802"/>
                  <a:gd name="T39" fmla="*/ 58 h 97"/>
                  <a:gd name="T40" fmla="*/ 96 w 802"/>
                  <a:gd name="T41" fmla="*/ 58 h 97"/>
                  <a:gd name="T42" fmla="*/ 90 w 802"/>
                  <a:gd name="T43" fmla="*/ 54 h 97"/>
                  <a:gd name="T44" fmla="*/ 91 w 802"/>
                  <a:gd name="T45" fmla="*/ 47 h 97"/>
                  <a:gd name="T46" fmla="*/ 113 w 802"/>
                  <a:gd name="T47" fmla="*/ 20 h 97"/>
                  <a:gd name="T48" fmla="*/ 689 w 802"/>
                  <a:gd name="T49" fmla="*/ 20 h 97"/>
                  <a:gd name="T50" fmla="*/ 711 w 802"/>
                  <a:gd name="T51" fmla="*/ 4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2" h="97">
                    <a:moveTo>
                      <a:pt x="87" y="0"/>
                    </a:moveTo>
                    <a:cubicBezTo>
                      <a:pt x="4" y="83"/>
                      <a:pt x="4" y="83"/>
                      <a:pt x="4" y="83"/>
                    </a:cubicBezTo>
                    <a:cubicBezTo>
                      <a:pt x="1" y="85"/>
                      <a:pt x="0" y="89"/>
                      <a:pt x="2" y="92"/>
                    </a:cubicBezTo>
                    <a:cubicBezTo>
                      <a:pt x="3" y="95"/>
                      <a:pt x="6" y="97"/>
                      <a:pt x="10" y="97"/>
                    </a:cubicBezTo>
                    <a:cubicBezTo>
                      <a:pt x="792" y="97"/>
                      <a:pt x="792" y="97"/>
                      <a:pt x="792" y="97"/>
                    </a:cubicBezTo>
                    <a:cubicBezTo>
                      <a:pt x="796" y="97"/>
                      <a:pt x="799" y="95"/>
                      <a:pt x="800" y="92"/>
                    </a:cubicBezTo>
                    <a:cubicBezTo>
                      <a:pt x="802" y="89"/>
                      <a:pt x="801" y="85"/>
                      <a:pt x="798" y="83"/>
                    </a:cubicBezTo>
                    <a:cubicBezTo>
                      <a:pt x="715" y="0"/>
                      <a:pt x="715" y="0"/>
                      <a:pt x="715" y="0"/>
                    </a:cubicBezTo>
                    <a:lnTo>
                      <a:pt x="87" y="0"/>
                    </a:lnTo>
                    <a:close/>
                    <a:moveTo>
                      <a:pt x="711" y="47"/>
                    </a:moveTo>
                    <a:cubicBezTo>
                      <a:pt x="713" y="49"/>
                      <a:pt x="713" y="51"/>
                      <a:pt x="712" y="54"/>
                    </a:cubicBezTo>
                    <a:cubicBezTo>
                      <a:pt x="711" y="56"/>
                      <a:pt x="709" y="58"/>
                      <a:pt x="706" y="58"/>
                    </a:cubicBezTo>
                    <a:cubicBezTo>
                      <a:pt x="484" y="58"/>
                      <a:pt x="484" y="58"/>
                      <a:pt x="484" y="58"/>
                    </a:cubicBezTo>
                    <a:cubicBezTo>
                      <a:pt x="485" y="64"/>
                      <a:pt x="485" y="64"/>
                      <a:pt x="485" y="64"/>
                    </a:cubicBezTo>
                    <a:cubicBezTo>
                      <a:pt x="485" y="65"/>
                      <a:pt x="485" y="66"/>
                      <a:pt x="484" y="67"/>
                    </a:cubicBezTo>
                    <a:cubicBezTo>
                      <a:pt x="483" y="68"/>
                      <a:pt x="482" y="69"/>
                      <a:pt x="481" y="69"/>
                    </a:cubicBezTo>
                    <a:cubicBezTo>
                      <a:pt x="321" y="69"/>
                      <a:pt x="321" y="69"/>
                      <a:pt x="321" y="69"/>
                    </a:cubicBezTo>
                    <a:cubicBezTo>
                      <a:pt x="320" y="69"/>
                      <a:pt x="319" y="68"/>
                      <a:pt x="318" y="67"/>
                    </a:cubicBezTo>
                    <a:cubicBezTo>
                      <a:pt x="317" y="66"/>
                      <a:pt x="317" y="65"/>
                      <a:pt x="317" y="64"/>
                    </a:cubicBezTo>
                    <a:cubicBezTo>
                      <a:pt x="318" y="58"/>
                      <a:pt x="318" y="58"/>
                      <a:pt x="318" y="58"/>
                    </a:cubicBezTo>
                    <a:cubicBezTo>
                      <a:pt x="96" y="58"/>
                      <a:pt x="96" y="58"/>
                      <a:pt x="96" y="58"/>
                    </a:cubicBezTo>
                    <a:cubicBezTo>
                      <a:pt x="93" y="58"/>
                      <a:pt x="91" y="56"/>
                      <a:pt x="90" y="54"/>
                    </a:cubicBezTo>
                    <a:cubicBezTo>
                      <a:pt x="89" y="51"/>
                      <a:pt x="89" y="49"/>
                      <a:pt x="91" y="47"/>
                    </a:cubicBezTo>
                    <a:cubicBezTo>
                      <a:pt x="113" y="20"/>
                      <a:pt x="113" y="20"/>
                      <a:pt x="113" y="20"/>
                    </a:cubicBezTo>
                    <a:cubicBezTo>
                      <a:pt x="689" y="20"/>
                      <a:pt x="689" y="20"/>
                      <a:pt x="689" y="20"/>
                    </a:cubicBezTo>
                    <a:lnTo>
                      <a:pt x="711"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27" name="Freeform 14"/>
              <p:cNvSpPr>
                <a:spLocks noEditPoints="1"/>
              </p:cNvSpPr>
              <p:nvPr/>
            </p:nvSpPr>
            <p:spPr bwMode="auto">
              <a:xfrm>
                <a:off x="1408" y="1637"/>
                <a:ext cx="798" cy="29"/>
              </a:xfrm>
              <a:custGeom>
                <a:avLst/>
                <a:gdLst>
                  <a:gd name="T0" fmla="*/ 791 w 800"/>
                  <a:gd name="T1" fmla="*/ 3 h 29"/>
                  <a:gd name="T2" fmla="*/ 469 w 800"/>
                  <a:gd name="T3" fmla="*/ 3 h 29"/>
                  <a:gd name="T4" fmla="*/ 468 w 800"/>
                  <a:gd name="T5" fmla="*/ 6 h 29"/>
                  <a:gd name="T6" fmla="*/ 461 w 800"/>
                  <a:gd name="T7" fmla="*/ 9 h 29"/>
                  <a:gd name="T8" fmla="*/ 339 w 800"/>
                  <a:gd name="T9" fmla="*/ 9 h 29"/>
                  <a:gd name="T10" fmla="*/ 332 w 800"/>
                  <a:gd name="T11" fmla="*/ 6 h 29"/>
                  <a:gd name="T12" fmla="*/ 331 w 800"/>
                  <a:gd name="T13" fmla="*/ 3 h 29"/>
                  <a:gd name="T14" fmla="*/ 9 w 800"/>
                  <a:gd name="T15" fmla="*/ 3 h 29"/>
                  <a:gd name="T16" fmla="*/ 0 w 800"/>
                  <a:gd name="T17" fmla="*/ 0 h 29"/>
                  <a:gd name="T18" fmla="*/ 0 w 800"/>
                  <a:gd name="T19" fmla="*/ 9 h 29"/>
                  <a:gd name="T20" fmla="*/ 6 w 800"/>
                  <a:gd name="T21" fmla="*/ 23 h 29"/>
                  <a:gd name="T22" fmla="*/ 21 w 800"/>
                  <a:gd name="T23" fmla="*/ 29 h 29"/>
                  <a:gd name="T24" fmla="*/ 779 w 800"/>
                  <a:gd name="T25" fmla="*/ 29 h 29"/>
                  <a:gd name="T26" fmla="*/ 794 w 800"/>
                  <a:gd name="T27" fmla="*/ 23 h 29"/>
                  <a:gd name="T28" fmla="*/ 800 w 800"/>
                  <a:gd name="T29" fmla="*/ 9 h 29"/>
                  <a:gd name="T30" fmla="*/ 800 w 800"/>
                  <a:gd name="T31" fmla="*/ 0 h 29"/>
                  <a:gd name="T32" fmla="*/ 791 w 800"/>
                  <a:gd name="T33" fmla="*/ 3 h 29"/>
                  <a:gd name="T34" fmla="*/ 72 w 800"/>
                  <a:gd name="T35" fmla="*/ 21 h 29"/>
                  <a:gd name="T36" fmla="*/ 68 w 800"/>
                  <a:gd name="T37" fmla="*/ 16 h 29"/>
                  <a:gd name="T38" fmla="*/ 72 w 800"/>
                  <a:gd name="T39" fmla="*/ 12 h 29"/>
                  <a:gd name="T40" fmla="*/ 77 w 800"/>
                  <a:gd name="T41" fmla="*/ 16 h 29"/>
                  <a:gd name="T42" fmla="*/ 72 w 800"/>
                  <a:gd name="T43" fmla="*/ 21 h 29"/>
                  <a:gd name="T44" fmla="*/ 94 w 800"/>
                  <a:gd name="T45" fmla="*/ 21 h 29"/>
                  <a:gd name="T46" fmla="*/ 89 w 800"/>
                  <a:gd name="T47" fmla="*/ 16 h 29"/>
                  <a:gd name="T48" fmla="*/ 94 w 800"/>
                  <a:gd name="T49" fmla="*/ 12 h 29"/>
                  <a:gd name="T50" fmla="*/ 98 w 800"/>
                  <a:gd name="T51" fmla="*/ 16 h 29"/>
                  <a:gd name="T52" fmla="*/ 94 w 800"/>
                  <a:gd name="T53" fmla="*/ 21 h 29"/>
                  <a:gd name="T54" fmla="*/ 115 w 800"/>
                  <a:gd name="T55" fmla="*/ 21 h 29"/>
                  <a:gd name="T56" fmla="*/ 111 w 800"/>
                  <a:gd name="T57" fmla="*/ 16 h 29"/>
                  <a:gd name="T58" fmla="*/ 115 w 800"/>
                  <a:gd name="T59" fmla="*/ 12 h 29"/>
                  <a:gd name="T60" fmla="*/ 120 w 800"/>
                  <a:gd name="T61" fmla="*/ 16 h 29"/>
                  <a:gd name="T62" fmla="*/ 115 w 800"/>
                  <a:gd name="T63"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0" h="29">
                    <a:moveTo>
                      <a:pt x="791" y="3"/>
                    </a:moveTo>
                    <a:cubicBezTo>
                      <a:pt x="469" y="3"/>
                      <a:pt x="469" y="3"/>
                      <a:pt x="469" y="3"/>
                    </a:cubicBezTo>
                    <a:cubicBezTo>
                      <a:pt x="469" y="4"/>
                      <a:pt x="468" y="5"/>
                      <a:pt x="468" y="6"/>
                    </a:cubicBezTo>
                    <a:cubicBezTo>
                      <a:pt x="466" y="8"/>
                      <a:pt x="463" y="9"/>
                      <a:pt x="461" y="9"/>
                    </a:cubicBezTo>
                    <a:cubicBezTo>
                      <a:pt x="339" y="9"/>
                      <a:pt x="339" y="9"/>
                      <a:pt x="339" y="9"/>
                    </a:cubicBezTo>
                    <a:cubicBezTo>
                      <a:pt x="337" y="9"/>
                      <a:pt x="334" y="8"/>
                      <a:pt x="332" y="6"/>
                    </a:cubicBezTo>
                    <a:cubicBezTo>
                      <a:pt x="332" y="5"/>
                      <a:pt x="331" y="4"/>
                      <a:pt x="331" y="3"/>
                    </a:cubicBezTo>
                    <a:cubicBezTo>
                      <a:pt x="9" y="3"/>
                      <a:pt x="9" y="3"/>
                      <a:pt x="9" y="3"/>
                    </a:cubicBezTo>
                    <a:cubicBezTo>
                      <a:pt x="5" y="3"/>
                      <a:pt x="2" y="2"/>
                      <a:pt x="0" y="0"/>
                    </a:cubicBezTo>
                    <a:cubicBezTo>
                      <a:pt x="0" y="9"/>
                      <a:pt x="0" y="9"/>
                      <a:pt x="0" y="9"/>
                    </a:cubicBezTo>
                    <a:cubicBezTo>
                      <a:pt x="0" y="14"/>
                      <a:pt x="2" y="19"/>
                      <a:pt x="6" y="23"/>
                    </a:cubicBezTo>
                    <a:cubicBezTo>
                      <a:pt x="10" y="27"/>
                      <a:pt x="15" y="29"/>
                      <a:pt x="21" y="29"/>
                    </a:cubicBezTo>
                    <a:cubicBezTo>
                      <a:pt x="779" y="29"/>
                      <a:pt x="779" y="29"/>
                      <a:pt x="779" y="29"/>
                    </a:cubicBezTo>
                    <a:cubicBezTo>
                      <a:pt x="785" y="29"/>
                      <a:pt x="790" y="27"/>
                      <a:pt x="794" y="23"/>
                    </a:cubicBezTo>
                    <a:cubicBezTo>
                      <a:pt x="798" y="19"/>
                      <a:pt x="800" y="14"/>
                      <a:pt x="800" y="9"/>
                    </a:cubicBezTo>
                    <a:cubicBezTo>
                      <a:pt x="800" y="0"/>
                      <a:pt x="800" y="0"/>
                      <a:pt x="800" y="0"/>
                    </a:cubicBezTo>
                    <a:cubicBezTo>
                      <a:pt x="798" y="2"/>
                      <a:pt x="795" y="3"/>
                      <a:pt x="791" y="3"/>
                    </a:cubicBezTo>
                    <a:close/>
                    <a:moveTo>
                      <a:pt x="72" y="21"/>
                    </a:moveTo>
                    <a:cubicBezTo>
                      <a:pt x="70" y="21"/>
                      <a:pt x="68" y="19"/>
                      <a:pt x="68" y="16"/>
                    </a:cubicBezTo>
                    <a:cubicBezTo>
                      <a:pt x="68" y="14"/>
                      <a:pt x="70" y="12"/>
                      <a:pt x="72" y="12"/>
                    </a:cubicBezTo>
                    <a:cubicBezTo>
                      <a:pt x="75" y="12"/>
                      <a:pt x="77" y="14"/>
                      <a:pt x="77" y="16"/>
                    </a:cubicBezTo>
                    <a:cubicBezTo>
                      <a:pt x="77" y="19"/>
                      <a:pt x="75" y="21"/>
                      <a:pt x="72" y="21"/>
                    </a:cubicBezTo>
                    <a:close/>
                    <a:moveTo>
                      <a:pt x="94" y="21"/>
                    </a:moveTo>
                    <a:cubicBezTo>
                      <a:pt x="91" y="21"/>
                      <a:pt x="89" y="19"/>
                      <a:pt x="89" y="16"/>
                    </a:cubicBezTo>
                    <a:cubicBezTo>
                      <a:pt x="89" y="14"/>
                      <a:pt x="91" y="12"/>
                      <a:pt x="94" y="12"/>
                    </a:cubicBezTo>
                    <a:cubicBezTo>
                      <a:pt x="96" y="12"/>
                      <a:pt x="98" y="14"/>
                      <a:pt x="98" y="16"/>
                    </a:cubicBezTo>
                    <a:cubicBezTo>
                      <a:pt x="98" y="19"/>
                      <a:pt x="96" y="21"/>
                      <a:pt x="94" y="21"/>
                    </a:cubicBezTo>
                    <a:close/>
                    <a:moveTo>
                      <a:pt x="115" y="21"/>
                    </a:moveTo>
                    <a:cubicBezTo>
                      <a:pt x="113" y="21"/>
                      <a:pt x="111" y="19"/>
                      <a:pt x="111" y="16"/>
                    </a:cubicBezTo>
                    <a:cubicBezTo>
                      <a:pt x="111" y="14"/>
                      <a:pt x="113" y="12"/>
                      <a:pt x="115" y="12"/>
                    </a:cubicBezTo>
                    <a:cubicBezTo>
                      <a:pt x="118" y="12"/>
                      <a:pt x="120" y="14"/>
                      <a:pt x="120" y="16"/>
                    </a:cubicBezTo>
                    <a:cubicBezTo>
                      <a:pt x="120" y="19"/>
                      <a:pt x="118" y="21"/>
                      <a:pt x="115"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28" name="Freeform 15"/>
              <p:cNvSpPr>
                <a:spLocks/>
              </p:cNvSpPr>
              <p:nvPr/>
            </p:nvSpPr>
            <p:spPr bwMode="auto">
              <a:xfrm>
                <a:off x="1624" y="1386"/>
                <a:ext cx="48" cy="56"/>
              </a:xfrm>
              <a:custGeom>
                <a:avLst/>
                <a:gdLst>
                  <a:gd name="T0" fmla="*/ 48 w 48"/>
                  <a:gd name="T1" fmla="*/ 56 h 56"/>
                  <a:gd name="T2" fmla="*/ 0 w 48"/>
                  <a:gd name="T3" fmla="*/ 56 h 56"/>
                  <a:gd name="T4" fmla="*/ 0 w 48"/>
                  <a:gd name="T5" fmla="*/ 5 h 56"/>
                  <a:gd name="T6" fmla="*/ 2 w 48"/>
                  <a:gd name="T7" fmla="*/ 2 h 56"/>
                  <a:gd name="T8" fmla="*/ 5 w 48"/>
                  <a:gd name="T9" fmla="*/ 0 h 56"/>
                  <a:gd name="T10" fmla="*/ 43 w 48"/>
                  <a:gd name="T11" fmla="*/ 0 h 56"/>
                  <a:gd name="T12" fmla="*/ 47 w 48"/>
                  <a:gd name="T13" fmla="*/ 2 h 56"/>
                  <a:gd name="T14" fmla="*/ 48 w 48"/>
                  <a:gd name="T15" fmla="*/ 5 h 56"/>
                  <a:gd name="T16" fmla="*/ 48 w 48"/>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56">
                    <a:moveTo>
                      <a:pt x="48" y="56"/>
                    </a:moveTo>
                    <a:cubicBezTo>
                      <a:pt x="0" y="56"/>
                      <a:pt x="0" y="56"/>
                      <a:pt x="0" y="56"/>
                    </a:cubicBezTo>
                    <a:cubicBezTo>
                      <a:pt x="0" y="5"/>
                      <a:pt x="0" y="5"/>
                      <a:pt x="0" y="5"/>
                    </a:cubicBezTo>
                    <a:cubicBezTo>
                      <a:pt x="0" y="4"/>
                      <a:pt x="1" y="3"/>
                      <a:pt x="2" y="2"/>
                    </a:cubicBezTo>
                    <a:cubicBezTo>
                      <a:pt x="3" y="1"/>
                      <a:pt x="4" y="0"/>
                      <a:pt x="5" y="0"/>
                    </a:cubicBezTo>
                    <a:cubicBezTo>
                      <a:pt x="43" y="0"/>
                      <a:pt x="43" y="0"/>
                      <a:pt x="43" y="0"/>
                    </a:cubicBezTo>
                    <a:cubicBezTo>
                      <a:pt x="44" y="0"/>
                      <a:pt x="46" y="1"/>
                      <a:pt x="47" y="2"/>
                    </a:cubicBezTo>
                    <a:cubicBezTo>
                      <a:pt x="48" y="3"/>
                      <a:pt x="48" y="4"/>
                      <a:pt x="48" y="5"/>
                    </a:cubicBezTo>
                    <a:cubicBezTo>
                      <a:pt x="48" y="56"/>
                      <a:pt x="48" y="56"/>
                      <a:pt x="48"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29" name="Freeform 16"/>
              <p:cNvSpPr>
                <a:spLocks/>
              </p:cNvSpPr>
              <p:nvPr/>
            </p:nvSpPr>
            <p:spPr bwMode="auto">
              <a:xfrm>
                <a:off x="1723" y="1314"/>
                <a:ext cx="47" cy="128"/>
              </a:xfrm>
              <a:custGeom>
                <a:avLst/>
                <a:gdLst>
                  <a:gd name="T0" fmla="*/ 47 w 47"/>
                  <a:gd name="T1" fmla="*/ 128 h 128"/>
                  <a:gd name="T2" fmla="*/ 0 w 47"/>
                  <a:gd name="T3" fmla="*/ 128 h 128"/>
                  <a:gd name="T4" fmla="*/ 0 w 47"/>
                  <a:gd name="T5" fmla="*/ 5 h 128"/>
                  <a:gd name="T6" fmla="*/ 1 w 47"/>
                  <a:gd name="T7" fmla="*/ 2 h 128"/>
                  <a:gd name="T8" fmla="*/ 5 w 47"/>
                  <a:gd name="T9" fmla="*/ 0 h 128"/>
                  <a:gd name="T10" fmla="*/ 42 w 47"/>
                  <a:gd name="T11" fmla="*/ 0 h 128"/>
                  <a:gd name="T12" fmla="*/ 46 w 47"/>
                  <a:gd name="T13" fmla="*/ 2 h 128"/>
                  <a:gd name="T14" fmla="*/ 47 w 47"/>
                  <a:gd name="T15" fmla="*/ 5 h 128"/>
                  <a:gd name="T16" fmla="*/ 47 w 47"/>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28">
                    <a:moveTo>
                      <a:pt x="47" y="128"/>
                    </a:moveTo>
                    <a:cubicBezTo>
                      <a:pt x="0" y="128"/>
                      <a:pt x="0" y="128"/>
                      <a:pt x="0" y="128"/>
                    </a:cubicBezTo>
                    <a:cubicBezTo>
                      <a:pt x="0" y="5"/>
                      <a:pt x="0" y="5"/>
                      <a:pt x="0" y="5"/>
                    </a:cubicBezTo>
                    <a:cubicBezTo>
                      <a:pt x="0" y="4"/>
                      <a:pt x="0" y="3"/>
                      <a:pt x="1" y="2"/>
                    </a:cubicBezTo>
                    <a:cubicBezTo>
                      <a:pt x="2" y="1"/>
                      <a:pt x="3" y="0"/>
                      <a:pt x="5" y="0"/>
                    </a:cubicBezTo>
                    <a:cubicBezTo>
                      <a:pt x="42" y="0"/>
                      <a:pt x="42" y="0"/>
                      <a:pt x="42" y="0"/>
                    </a:cubicBezTo>
                    <a:cubicBezTo>
                      <a:pt x="44" y="0"/>
                      <a:pt x="45" y="1"/>
                      <a:pt x="46" y="2"/>
                    </a:cubicBezTo>
                    <a:cubicBezTo>
                      <a:pt x="47" y="3"/>
                      <a:pt x="47" y="4"/>
                      <a:pt x="47" y="5"/>
                    </a:cubicBezTo>
                    <a:lnTo>
                      <a:pt x="47"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30" name="Freeform 17"/>
              <p:cNvSpPr>
                <a:spLocks/>
              </p:cNvSpPr>
              <p:nvPr/>
            </p:nvSpPr>
            <p:spPr bwMode="auto">
              <a:xfrm>
                <a:off x="1821" y="1353"/>
                <a:ext cx="48" cy="89"/>
              </a:xfrm>
              <a:custGeom>
                <a:avLst/>
                <a:gdLst>
                  <a:gd name="T0" fmla="*/ 48 w 48"/>
                  <a:gd name="T1" fmla="*/ 89 h 89"/>
                  <a:gd name="T2" fmla="*/ 0 w 48"/>
                  <a:gd name="T3" fmla="*/ 89 h 89"/>
                  <a:gd name="T4" fmla="*/ 0 w 48"/>
                  <a:gd name="T5" fmla="*/ 6 h 89"/>
                  <a:gd name="T6" fmla="*/ 1 w 48"/>
                  <a:gd name="T7" fmla="*/ 2 h 89"/>
                  <a:gd name="T8" fmla="*/ 5 w 48"/>
                  <a:gd name="T9" fmla="*/ 0 h 89"/>
                  <a:gd name="T10" fmla="*/ 43 w 48"/>
                  <a:gd name="T11" fmla="*/ 0 h 89"/>
                  <a:gd name="T12" fmla="*/ 46 w 48"/>
                  <a:gd name="T13" fmla="*/ 2 h 89"/>
                  <a:gd name="T14" fmla="*/ 48 w 48"/>
                  <a:gd name="T15" fmla="*/ 6 h 89"/>
                  <a:gd name="T16" fmla="*/ 48 w 48"/>
                  <a:gd name="T17"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89">
                    <a:moveTo>
                      <a:pt x="48" y="89"/>
                    </a:moveTo>
                    <a:cubicBezTo>
                      <a:pt x="0" y="89"/>
                      <a:pt x="0" y="89"/>
                      <a:pt x="0" y="89"/>
                    </a:cubicBezTo>
                    <a:cubicBezTo>
                      <a:pt x="0" y="6"/>
                      <a:pt x="0" y="6"/>
                      <a:pt x="0" y="6"/>
                    </a:cubicBezTo>
                    <a:cubicBezTo>
                      <a:pt x="0" y="4"/>
                      <a:pt x="0" y="3"/>
                      <a:pt x="1" y="2"/>
                    </a:cubicBezTo>
                    <a:cubicBezTo>
                      <a:pt x="2" y="1"/>
                      <a:pt x="4" y="0"/>
                      <a:pt x="5" y="0"/>
                    </a:cubicBezTo>
                    <a:cubicBezTo>
                      <a:pt x="43" y="0"/>
                      <a:pt x="43" y="0"/>
                      <a:pt x="43" y="0"/>
                    </a:cubicBezTo>
                    <a:cubicBezTo>
                      <a:pt x="44" y="0"/>
                      <a:pt x="45" y="1"/>
                      <a:pt x="46" y="2"/>
                    </a:cubicBezTo>
                    <a:cubicBezTo>
                      <a:pt x="47" y="3"/>
                      <a:pt x="48" y="4"/>
                      <a:pt x="48" y="6"/>
                    </a:cubicBezTo>
                    <a:cubicBezTo>
                      <a:pt x="48" y="89"/>
                      <a:pt x="48" y="89"/>
                      <a:pt x="48"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31" name="Freeform 18"/>
              <p:cNvSpPr>
                <a:spLocks/>
              </p:cNvSpPr>
              <p:nvPr/>
            </p:nvSpPr>
            <p:spPr bwMode="auto">
              <a:xfrm>
                <a:off x="1901" y="1205"/>
                <a:ext cx="84" cy="237"/>
              </a:xfrm>
              <a:custGeom>
                <a:avLst/>
                <a:gdLst>
                  <a:gd name="T0" fmla="*/ 79 w 84"/>
                  <a:gd name="T1" fmla="*/ 64 h 237"/>
                  <a:gd name="T2" fmla="*/ 84 w 84"/>
                  <a:gd name="T3" fmla="*/ 62 h 237"/>
                  <a:gd name="T4" fmla="*/ 83 w 84"/>
                  <a:gd name="T5" fmla="*/ 56 h 237"/>
                  <a:gd name="T6" fmla="*/ 46 w 84"/>
                  <a:gd name="T7" fmla="*/ 2 h 237"/>
                  <a:gd name="T8" fmla="*/ 42 w 84"/>
                  <a:gd name="T9" fmla="*/ 0 h 237"/>
                  <a:gd name="T10" fmla="*/ 38 w 84"/>
                  <a:gd name="T11" fmla="*/ 2 h 237"/>
                  <a:gd name="T12" fmla="*/ 1 w 84"/>
                  <a:gd name="T13" fmla="*/ 56 h 237"/>
                  <a:gd name="T14" fmla="*/ 1 w 84"/>
                  <a:gd name="T15" fmla="*/ 62 h 237"/>
                  <a:gd name="T16" fmla="*/ 5 w 84"/>
                  <a:gd name="T17" fmla="*/ 64 h 237"/>
                  <a:gd name="T18" fmla="*/ 18 w 84"/>
                  <a:gd name="T19" fmla="*/ 64 h 237"/>
                  <a:gd name="T20" fmla="*/ 18 w 84"/>
                  <a:gd name="T21" fmla="*/ 237 h 237"/>
                  <a:gd name="T22" fmla="*/ 66 w 84"/>
                  <a:gd name="T23" fmla="*/ 237 h 237"/>
                  <a:gd name="T24" fmla="*/ 66 w 84"/>
                  <a:gd name="T25" fmla="*/ 64 h 237"/>
                  <a:gd name="T26" fmla="*/ 79 w 84"/>
                  <a:gd name="T27" fmla="*/ 6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237">
                    <a:moveTo>
                      <a:pt x="79" y="64"/>
                    </a:moveTo>
                    <a:cubicBezTo>
                      <a:pt x="81" y="64"/>
                      <a:pt x="83" y="63"/>
                      <a:pt x="84" y="62"/>
                    </a:cubicBezTo>
                    <a:cubicBezTo>
                      <a:pt x="84" y="60"/>
                      <a:pt x="84" y="58"/>
                      <a:pt x="83" y="56"/>
                    </a:cubicBezTo>
                    <a:cubicBezTo>
                      <a:pt x="46" y="2"/>
                      <a:pt x="46" y="2"/>
                      <a:pt x="46" y="2"/>
                    </a:cubicBezTo>
                    <a:cubicBezTo>
                      <a:pt x="45" y="1"/>
                      <a:pt x="44" y="0"/>
                      <a:pt x="42" y="0"/>
                    </a:cubicBezTo>
                    <a:cubicBezTo>
                      <a:pt x="40" y="0"/>
                      <a:pt x="39" y="1"/>
                      <a:pt x="38" y="2"/>
                    </a:cubicBezTo>
                    <a:cubicBezTo>
                      <a:pt x="1" y="56"/>
                      <a:pt x="1" y="56"/>
                      <a:pt x="1" y="56"/>
                    </a:cubicBezTo>
                    <a:cubicBezTo>
                      <a:pt x="0" y="58"/>
                      <a:pt x="0" y="60"/>
                      <a:pt x="1" y="62"/>
                    </a:cubicBezTo>
                    <a:cubicBezTo>
                      <a:pt x="1" y="63"/>
                      <a:pt x="3" y="64"/>
                      <a:pt x="5" y="64"/>
                    </a:cubicBezTo>
                    <a:cubicBezTo>
                      <a:pt x="18" y="64"/>
                      <a:pt x="18" y="64"/>
                      <a:pt x="18" y="64"/>
                    </a:cubicBezTo>
                    <a:cubicBezTo>
                      <a:pt x="18" y="237"/>
                      <a:pt x="18" y="237"/>
                      <a:pt x="18" y="237"/>
                    </a:cubicBezTo>
                    <a:cubicBezTo>
                      <a:pt x="66" y="237"/>
                      <a:pt x="66" y="237"/>
                      <a:pt x="66" y="237"/>
                    </a:cubicBezTo>
                    <a:cubicBezTo>
                      <a:pt x="66" y="64"/>
                      <a:pt x="66" y="64"/>
                      <a:pt x="66" y="64"/>
                    </a:cubicBezTo>
                    <a:lnTo>
                      <a:pt x="79"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32" name="Freeform 19"/>
              <p:cNvSpPr>
                <a:spLocks/>
              </p:cNvSpPr>
              <p:nvPr/>
            </p:nvSpPr>
            <p:spPr bwMode="auto">
              <a:xfrm>
                <a:off x="1552" y="1187"/>
                <a:ext cx="510" cy="276"/>
              </a:xfrm>
              <a:custGeom>
                <a:avLst/>
                <a:gdLst>
                  <a:gd name="T0" fmla="*/ 8 w 512"/>
                  <a:gd name="T1" fmla="*/ 268 h 276"/>
                  <a:gd name="T2" fmla="*/ 8 w 512"/>
                  <a:gd name="T3" fmla="*/ 4 h 276"/>
                  <a:gd name="T4" fmla="*/ 7 w 512"/>
                  <a:gd name="T5" fmla="*/ 1 h 276"/>
                  <a:gd name="T6" fmla="*/ 4 w 512"/>
                  <a:gd name="T7" fmla="*/ 0 h 276"/>
                  <a:gd name="T8" fmla="*/ 4 w 512"/>
                  <a:gd name="T9" fmla="*/ 0 h 276"/>
                  <a:gd name="T10" fmla="*/ 1 w 512"/>
                  <a:gd name="T11" fmla="*/ 1 h 276"/>
                  <a:gd name="T12" fmla="*/ 0 w 512"/>
                  <a:gd name="T13" fmla="*/ 4 h 276"/>
                  <a:gd name="T14" fmla="*/ 0 w 512"/>
                  <a:gd name="T15" fmla="*/ 276 h 276"/>
                  <a:gd name="T16" fmla="*/ 508 w 512"/>
                  <a:gd name="T17" fmla="*/ 276 h 276"/>
                  <a:gd name="T18" fmla="*/ 511 w 512"/>
                  <a:gd name="T19" fmla="*/ 275 h 276"/>
                  <a:gd name="T20" fmla="*/ 512 w 512"/>
                  <a:gd name="T21" fmla="*/ 272 h 276"/>
                  <a:gd name="T22" fmla="*/ 512 w 512"/>
                  <a:gd name="T23" fmla="*/ 272 h 276"/>
                  <a:gd name="T24" fmla="*/ 511 w 512"/>
                  <a:gd name="T25" fmla="*/ 269 h 276"/>
                  <a:gd name="T26" fmla="*/ 508 w 512"/>
                  <a:gd name="T27" fmla="*/ 268 h 276"/>
                  <a:gd name="T28" fmla="*/ 8 w 512"/>
                  <a:gd name="T29" fmla="*/ 268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2" h="276">
                    <a:moveTo>
                      <a:pt x="8" y="268"/>
                    </a:moveTo>
                    <a:cubicBezTo>
                      <a:pt x="8" y="4"/>
                      <a:pt x="8" y="4"/>
                      <a:pt x="8" y="4"/>
                    </a:cubicBezTo>
                    <a:cubicBezTo>
                      <a:pt x="8" y="3"/>
                      <a:pt x="8" y="2"/>
                      <a:pt x="7" y="1"/>
                    </a:cubicBezTo>
                    <a:cubicBezTo>
                      <a:pt x="6" y="1"/>
                      <a:pt x="5" y="0"/>
                      <a:pt x="4" y="0"/>
                    </a:cubicBezTo>
                    <a:cubicBezTo>
                      <a:pt x="4" y="0"/>
                      <a:pt x="4" y="0"/>
                      <a:pt x="4" y="0"/>
                    </a:cubicBezTo>
                    <a:cubicBezTo>
                      <a:pt x="3" y="0"/>
                      <a:pt x="2" y="1"/>
                      <a:pt x="1" y="1"/>
                    </a:cubicBezTo>
                    <a:cubicBezTo>
                      <a:pt x="0" y="2"/>
                      <a:pt x="0" y="3"/>
                      <a:pt x="0" y="4"/>
                    </a:cubicBezTo>
                    <a:cubicBezTo>
                      <a:pt x="0" y="276"/>
                      <a:pt x="0" y="276"/>
                      <a:pt x="0" y="276"/>
                    </a:cubicBezTo>
                    <a:cubicBezTo>
                      <a:pt x="508" y="276"/>
                      <a:pt x="508" y="276"/>
                      <a:pt x="508" y="276"/>
                    </a:cubicBezTo>
                    <a:cubicBezTo>
                      <a:pt x="509" y="276"/>
                      <a:pt x="510" y="276"/>
                      <a:pt x="511" y="275"/>
                    </a:cubicBezTo>
                    <a:cubicBezTo>
                      <a:pt x="512" y="274"/>
                      <a:pt x="512" y="273"/>
                      <a:pt x="512" y="272"/>
                    </a:cubicBezTo>
                    <a:cubicBezTo>
                      <a:pt x="512" y="272"/>
                      <a:pt x="512" y="272"/>
                      <a:pt x="512" y="272"/>
                    </a:cubicBezTo>
                    <a:cubicBezTo>
                      <a:pt x="512" y="271"/>
                      <a:pt x="512" y="270"/>
                      <a:pt x="511" y="269"/>
                    </a:cubicBezTo>
                    <a:cubicBezTo>
                      <a:pt x="510" y="268"/>
                      <a:pt x="509" y="268"/>
                      <a:pt x="508" y="268"/>
                    </a:cubicBezTo>
                    <a:cubicBezTo>
                      <a:pt x="8" y="268"/>
                      <a:pt x="8" y="268"/>
                      <a:pt x="8" y="2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133" name="Group 11"/>
            <p:cNvGrpSpPr>
              <a:grpSpLocks noChangeAspect="1"/>
            </p:cNvGrpSpPr>
            <p:nvPr/>
          </p:nvGrpSpPr>
          <p:grpSpPr bwMode="auto">
            <a:xfrm>
              <a:off x="5099768" y="4624079"/>
              <a:ext cx="414938" cy="294606"/>
              <a:chOff x="1407" y="1098"/>
              <a:chExt cx="800" cy="568"/>
            </a:xfrm>
            <a:solidFill>
              <a:schemeClr val="accent5"/>
            </a:solidFill>
          </p:grpSpPr>
          <p:sp>
            <p:nvSpPr>
              <p:cNvPr id="134" name="Freeform 12"/>
              <p:cNvSpPr>
                <a:spLocks noEditPoints="1"/>
              </p:cNvSpPr>
              <p:nvPr/>
            </p:nvSpPr>
            <p:spPr bwMode="auto">
              <a:xfrm>
                <a:off x="1494" y="1098"/>
                <a:ext cx="626" cy="423"/>
              </a:xfrm>
              <a:custGeom>
                <a:avLst/>
                <a:gdLst>
                  <a:gd name="T0" fmla="*/ 621 w 628"/>
                  <a:gd name="T1" fmla="*/ 7 h 423"/>
                  <a:gd name="T2" fmla="*/ 605 w 628"/>
                  <a:gd name="T3" fmla="*/ 0 h 423"/>
                  <a:gd name="T4" fmla="*/ 23 w 628"/>
                  <a:gd name="T5" fmla="*/ 0 h 423"/>
                  <a:gd name="T6" fmla="*/ 7 w 628"/>
                  <a:gd name="T7" fmla="*/ 7 h 423"/>
                  <a:gd name="T8" fmla="*/ 0 w 628"/>
                  <a:gd name="T9" fmla="*/ 23 h 423"/>
                  <a:gd name="T10" fmla="*/ 0 w 628"/>
                  <a:gd name="T11" fmla="*/ 423 h 423"/>
                  <a:gd name="T12" fmla="*/ 628 w 628"/>
                  <a:gd name="T13" fmla="*/ 423 h 423"/>
                  <a:gd name="T14" fmla="*/ 628 w 628"/>
                  <a:gd name="T15" fmla="*/ 23 h 423"/>
                  <a:gd name="T16" fmla="*/ 621 w 628"/>
                  <a:gd name="T17" fmla="*/ 7 h 423"/>
                  <a:gd name="T18" fmla="*/ 314 w 628"/>
                  <a:gd name="T19" fmla="*/ 13 h 423"/>
                  <a:gd name="T20" fmla="*/ 321 w 628"/>
                  <a:gd name="T21" fmla="*/ 20 h 423"/>
                  <a:gd name="T22" fmla="*/ 314 w 628"/>
                  <a:gd name="T23" fmla="*/ 27 h 423"/>
                  <a:gd name="T24" fmla="*/ 307 w 628"/>
                  <a:gd name="T25" fmla="*/ 20 h 423"/>
                  <a:gd name="T26" fmla="*/ 314 w 628"/>
                  <a:gd name="T27" fmla="*/ 13 h 423"/>
                  <a:gd name="T28" fmla="*/ 587 w 628"/>
                  <a:gd name="T29" fmla="*/ 382 h 423"/>
                  <a:gd name="T30" fmla="*/ 41 w 628"/>
                  <a:gd name="T31" fmla="*/ 382 h 423"/>
                  <a:gd name="T32" fmla="*/ 41 w 628"/>
                  <a:gd name="T33" fmla="*/ 41 h 423"/>
                  <a:gd name="T34" fmla="*/ 587 w 628"/>
                  <a:gd name="T35" fmla="*/ 41 h 423"/>
                  <a:gd name="T36" fmla="*/ 587 w 628"/>
                  <a:gd name="T37" fmla="*/ 38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8" h="423">
                    <a:moveTo>
                      <a:pt x="621" y="7"/>
                    </a:moveTo>
                    <a:cubicBezTo>
                      <a:pt x="617" y="2"/>
                      <a:pt x="611" y="0"/>
                      <a:pt x="605" y="0"/>
                    </a:cubicBezTo>
                    <a:cubicBezTo>
                      <a:pt x="23" y="0"/>
                      <a:pt x="23" y="0"/>
                      <a:pt x="23" y="0"/>
                    </a:cubicBezTo>
                    <a:cubicBezTo>
                      <a:pt x="17" y="0"/>
                      <a:pt x="11" y="2"/>
                      <a:pt x="7" y="7"/>
                    </a:cubicBezTo>
                    <a:cubicBezTo>
                      <a:pt x="2" y="11"/>
                      <a:pt x="0" y="17"/>
                      <a:pt x="0" y="23"/>
                    </a:cubicBezTo>
                    <a:cubicBezTo>
                      <a:pt x="0" y="423"/>
                      <a:pt x="0" y="423"/>
                      <a:pt x="0" y="423"/>
                    </a:cubicBezTo>
                    <a:cubicBezTo>
                      <a:pt x="628" y="423"/>
                      <a:pt x="628" y="423"/>
                      <a:pt x="628" y="423"/>
                    </a:cubicBezTo>
                    <a:cubicBezTo>
                      <a:pt x="628" y="23"/>
                      <a:pt x="628" y="23"/>
                      <a:pt x="628" y="23"/>
                    </a:cubicBezTo>
                    <a:cubicBezTo>
                      <a:pt x="628" y="17"/>
                      <a:pt x="626" y="11"/>
                      <a:pt x="621" y="7"/>
                    </a:cubicBezTo>
                    <a:close/>
                    <a:moveTo>
                      <a:pt x="314" y="13"/>
                    </a:moveTo>
                    <a:cubicBezTo>
                      <a:pt x="318" y="13"/>
                      <a:pt x="321" y="16"/>
                      <a:pt x="321" y="20"/>
                    </a:cubicBezTo>
                    <a:cubicBezTo>
                      <a:pt x="321" y="24"/>
                      <a:pt x="318" y="27"/>
                      <a:pt x="314" y="27"/>
                    </a:cubicBezTo>
                    <a:cubicBezTo>
                      <a:pt x="310" y="27"/>
                      <a:pt x="307" y="24"/>
                      <a:pt x="307" y="20"/>
                    </a:cubicBezTo>
                    <a:cubicBezTo>
                      <a:pt x="307" y="16"/>
                      <a:pt x="310" y="13"/>
                      <a:pt x="314" y="13"/>
                    </a:cubicBezTo>
                    <a:close/>
                    <a:moveTo>
                      <a:pt x="587" y="382"/>
                    </a:moveTo>
                    <a:cubicBezTo>
                      <a:pt x="41" y="382"/>
                      <a:pt x="41" y="382"/>
                      <a:pt x="41" y="382"/>
                    </a:cubicBezTo>
                    <a:cubicBezTo>
                      <a:pt x="41" y="41"/>
                      <a:pt x="41" y="41"/>
                      <a:pt x="41" y="41"/>
                    </a:cubicBezTo>
                    <a:cubicBezTo>
                      <a:pt x="587" y="41"/>
                      <a:pt x="587" y="41"/>
                      <a:pt x="587" y="41"/>
                    </a:cubicBezTo>
                    <a:lnTo>
                      <a:pt x="587" y="3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35" name="Freeform 13"/>
              <p:cNvSpPr>
                <a:spLocks noEditPoints="1"/>
              </p:cNvSpPr>
              <p:nvPr/>
            </p:nvSpPr>
            <p:spPr bwMode="auto">
              <a:xfrm>
                <a:off x="1407" y="1538"/>
                <a:ext cx="800" cy="97"/>
              </a:xfrm>
              <a:custGeom>
                <a:avLst/>
                <a:gdLst>
                  <a:gd name="T0" fmla="*/ 87 w 802"/>
                  <a:gd name="T1" fmla="*/ 0 h 97"/>
                  <a:gd name="T2" fmla="*/ 4 w 802"/>
                  <a:gd name="T3" fmla="*/ 83 h 97"/>
                  <a:gd name="T4" fmla="*/ 2 w 802"/>
                  <a:gd name="T5" fmla="*/ 92 h 97"/>
                  <a:gd name="T6" fmla="*/ 10 w 802"/>
                  <a:gd name="T7" fmla="*/ 97 h 97"/>
                  <a:gd name="T8" fmla="*/ 792 w 802"/>
                  <a:gd name="T9" fmla="*/ 97 h 97"/>
                  <a:gd name="T10" fmla="*/ 800 w 802"/>
                  <a:gd name="T11" fmla="*/ 92 h 97"/>
                  <a:gd name="T12" fmla="*/ 798 w 802"/>
                  <a:gd name="T13" fmla="*/ 83 h 97"/>
                  <a:gd name="T14" fmla="*/ 715 w 802"/>
                  <a:gd name="T15" fmla="*/ 0 h 97"/>
                  <a:gd name="T16" fmla="*/ 87 w 802"/>
                  <a:gd name="T17" fmla="*/ 0 h 97"/>
                  <a:gd name="T18" fmla="*/ 711 w 802"/>
                  <a:gd name="T19" fmla="*/ 47 h 97"/>
                  <a:gd name="T20" fmla="*/ 712 w 802"/>
                  <a:gd name="T21" fmla="*/ 54 h 97"/>
                  <a:gd name="T22" fmla="*/ 706 w 802"/>
                  <a:gd name="T23" fmla="*/ 58 h 97"/>
                  <a:gd name="T24" fmla="*/ 484 w 802"/>
                  <a:gd name="T25" fmla="*/ 58 h 97"/>
                  <a:gd name="T26" fmla="*/ 485 w 802"/>
                  <a:gd name="T27" fmla="*/ 64 h 97"/>
                  <a:gd name="T28" fmla="*/ 484 w 802"/>
                  <a:gd name="T29" fmla="*/ 67 h 97"/>
                  <a:gd name="T30" fmla="*/ 481 w 802"/>
                  <a:gd name="T31" fmla="*/ 69 h 97"/>
                  <a:gd name="T32" fmla="*/ 321 w 802"/>
                  <a:gd name="T33" fmla="*/ 69 h 97"/>
                  <a:gd name="T34" fmla="*/ 318 w 802"/>
                  <a:gd name="T35" fmla="*/ 67 h 97"/>
                  <a:gd name="T36" fmla="*/ 317 w 802"/>
                  <a:gd name="T37" fmla="*/ 64 h 97"/>
                  <a:gd name="T38" fmla="*/ 318 w 802"/>
                  <a:gd name="T39" fmla="*/ 58 h 97"/>
                  <a:gd name="T40" fmla="*/ 96 w 802"/>
                  <a:gd name="T41" fmla="*/ 58 h 97"/>
                  <a:gd name="T42" fmla="*/ 90 w 802"/>
                  <a:gd name="T43" fmla="*/ 54 h 97"/>
                  <a:gd name="T44" fmla="*/ 91 w 802"/>
                  <a:gd name="T45" fmla="*/ 47 h 97"/>
                  <a:gd name="T46" fmla="*/ 113 w 802"/>
                  <a:gd name="T47" fmla="*/ 20 h 97"/>
                  <a:gd name="T48" fmla="*/ 689 w 802"/>
                  <a:gd name="T49" fmla="*/ 20 h 97"/>
                  <a:gd name="T50" fmla="*/ 711 w 802"/>
                  <a:gd name="T51" fmla="*/ 4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2" h="97">
                    <a:moveTo>
                      <a:pt x="87" y="0"/>
                    </a:moveTo>
                    <a:cubicBezTo>
                      <a:pt x="4" y="83"/>
                      <a:pt x="4" y="83"/>
                      <a:pt x="4" y="83"/>
                    </a:cubicBezTo>
                    <a:cubicBezTo>
                      <a:pt x="1" y="85"/>
                      <a:pt x="0" y="89"/>
                      <a:pt x="2" y="92"/>
                    </a:cubicBezTo>
                    <a:cubicBezTo>
                      <a:pt x="3" y="95"/>
                      <a:pt x="6" y="97"/>
                      <a:pt x="10" y="97"/>
                    </a:cubicBezTo>
                    <a:cubicBezTo>
                      <a:pt x="792" y="97"/>
                      <a:pt x="792" y="97"/>
                      <a:pt x="792" y="97"/>
                    </a:cubicBezTo>
                    <a:cubicBezTo>
                      <a:pt x="796" y="97"/>
                      <a:pt x="799" y="95"/>
                      <a:pt x="800" y="92"/>
                    </a:cubicBezTo>
                    <a:cubicBezTo>
                      <a:pt x="802" y="89"/>
                      <a:pt x="801" y="85"/>
                      <a:pt x="798" y="83"/>
                    </a:cubicBezTo>
                    <a:cubicBezTo>
                      <a:pt x="715" y="0"/>
                      <a:pt x="715" y="0"/>
                      <a:pt x="715" y="0"/>
                    </a:cubicBezTo>
                    <a:lnTo>
                      <a:pt x="87" y="0"/>
                    </a:lnTo>
                    <a:close/>
                    <a:moveTo>
                      <a:pt x="711" y="47"/>
                    </a:moveTo>
                    <a:cubicBezTo>
                      <a:pt x="713" y="49"/>
                      <a:pt x="713" y="51"/>
                      <a:pt x="712" y="54"/>
                    </a:cubicBezTo>
                    <a:cubicBezTo>
                      <a:pt x="711" y="56"/>
                      <a:pt x="709" y="58"/>
                      <a:pt x="706" y="58"/>
                    </a:cubicBezTo>
                    <a:cubicBezTo>
                      <a:pt x="484" y="58"/>
                      <a:pt x="484" y="58"/>
                      <a:pt x="484" y="58"/>
                    </a:cubicBezTo>
                    <a:cubicBezTo>
                      <a:pt x="485" y="64"/>
                      <a:pt x="485" y="64"/>
                      <a:pt x="485" y="64"/>
                    </a:cubicBezTo>
                    <a:cubicBezTo>
                      <a:pt x="485" y="65"/>
                      <a:pt x="485" y="66"/>
                      <a:pt x="484" y="67"/>
                    </a:cubicBezTo>
                    <a:cubicBezTo>
                      <a:pt x="483" y="68"/>
                      <a:pt x="482" y="69"/>
                      <a:pt x="481" y="69"/>
                    </a:cubicBezTo>
                    <a:cubicBezTo>
                      <a:pt x="321" y="69"/>
                      <a:pt x="321" y="69"/>
                      <a:pt x="321" y="69"/>
                    </a:cubicBezTo>
                    <a:cubicBezTo>
                      <a:pt x="320" y="69"/>
                      <a:pt x="319" y="68"/>
                      <a:pt x="318" y="67"/>
                    </a:cubicBezTo>
                    <a:cubicBezTo>
                      <a:pt x="317" y="66"/>
                      <a:pt x="317" y="65"/>
                      <a:pt x="317" y="64"/>
                    </a:cubicBezTo>
                    <a:cubicBezTo>
                      <a:pt x="318" y="58"/>
                      <a:pt x="318" y="58"/>
                      <a:pt x="318" y="58"/>
                    </a:cubicBezTo>
                    <a:cubicBezTo>
                      <a:pt x="96" y="58"/>
                      <a:pt x="96" y="58"/>
                      <a:pt x="96" y="58"/>
                    </a:cubicBezTo>
                    <a:cubicBezTo>
                      <a:pt x="93" y="58"/>
                      <a:pt x="91" y="56"/>
                      <a:pt x="90" y="54"/>
                    </a:cubicBezTo>
                    <a:cubicBezTo>
                      <a:pt x="89" y="51"/>
                      <a:pt x="89" y="49"/>
                      <a:pt x="91" y="47"/>
                    </a:cubicBezTo>
                    <a:cubicBezTo>
                      <a:pt x="113" y="20"/>
                      <a:pt x="113" y="20"/>
                      <a:pt x="113" y="20"/>
                    </a:cubicBezTo>
                    <a:cubicBezTo>
                      <a:pt x="689" y="20"/>
                      <a:pt x="689" y="20"/>
                      <a:pt x="689" y="20"/>
                    </a:cubicBezTo>
                    <a:lnTo>
                      <a:pt x="711"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36" name="Freeform 14"/>
              <p:cNvSpPr>
                <a:spLocks noEditPoints="1"/>
              </p:cNvSpPr>
              <p:nvPr/>
            </p:nvSpPr>
            <p:spPr bwMode="auto">
              <a:xfrm>
                <a:off x="1408" y="1637"/>
                <a:ext cx="798" cy="29"/>
              </a:xfrm>
              <a:custGeom>
                <a:avLst/>
                <a:gdLst>
                  <a:gd name="T0" fmla="*/ 791 w 800"/>
                  <a:gd name="T1" fmla="*/ 3 h 29"/>
                  <a:gd name="T2" fmla="*/ 469 w 800"/>
                  <a:gd name="T3" fmla="*/ 3 h 29"/>
                  <a:gd name="T4" fmla="*/ 468 w 800"/>
                  <a:gd name="T5" fmla="*/ 6 h 29"/>
                  <a:gd name="T6" fmla="*/ 461 w 800"/>
                  <a:gd name="T7" fmla="*/ 9 h 29"/>
                  <a:gd name="T8" fmla="*/ 339 w 800"/>
                  <a:gd name="T9" fmla="*/ 9 h 29"/>
                  <a:gd name="T10" fmla="*/ 332 w 800"/>
                  <a:gd name="T11" fmla="*/ 6 h 29"/>
                  <a:gd name="T12" fmla="*/ 331 w 800"/>
                  <a:gd name="T13" fmla="*/ 3 h 29"/>
                  <a:gd name="T14" fmla="*/ 9 w 800"/>
                  <a:gd name="T15" fmla="*/ 3 h 29"/>
                  <a:gd name="T16" fmla="*/ 0 w 800"/>
                  <a:gd name="T17" fmla="*/ 0 h 29"/>
                  <a:gd name="T18" fmla="*/ 0 w 800"/>
                  <a:gd name="T19" fmla="*/ 9 h 29"/>
                  <a:gd name="T20" fmla="*/ 6 w 800"/>
                  <a:gd name="T21" fmla="*/ 23 h 29"/>
                  <a:gd name="T22" fmla="*/ 21 w 800"/>
                  <a:gd name="T23" fmla="*/ 29 h 29"/>
                  <a:gd name="T24" fmla="*/ 779 w 800"/>
                  <a:gd name="T25" fmla="*/ 29 h 29"/>
                  <a:gd name="T26" fmla="*/ 794 w 800"/>
                  <a:gd name="T27" fmla="*/ 23 h 29"/>
                  <a:gd name="T28" fmla="*/ 800 w 800"/>
                  <a:gd name="T29" fmla="*/ 9 h 29"/>
                  <a:gd name="T30" fmla="*/ 800 w 800"/>
                  <a:gd name="T31" fmla="*/ 0 h 29"/>
                  <a:gd name="T32" fmla="*/ 791 w 800"/>
                  <a:gd name="T33" fmla="*/ 3 h 29"/>
                  <a:gd name="T34" fmla="*/ 72 w 800"/>
                  <a:gd name="T35" fmla="*/ 21 h 29"/>
                  <a:gd name="T36" fmla="*/ 68 w 800"/>
                  <a:gd name="T37" fmla="*/ 16 h 29"/>
                  <a:gd name="T38" fmla="*/ 72 w 800"/>
                  <a:gd name="T39" fmla="*/ 12 h 29"/>
                  <a:gd name="T40" fmla="*/ 77 w 800"/>
                  <a:gd name="T41" fmla="*/ 16 h 29"/>
                  <a:gd name="T42" fmla="*/ 72 w 800"/>
                  <a:gd name="T43" fmla="*/ 21 h 29"/>
                  <a:gd name="T44" fmla="*/ 94 w 800"/>
                  <a:gd name="T45" fmla="*/ 21 h 29"/>
                  <a:gd name="T46" fmla="*/ 89 w 800"/>
                  <a:gd name="T47" fmla="*/ 16 h 29"/>
                  <a:gd name="T48" fmla="*/ 94 w 800"/>
                  <a:gd name="T49" fmla="*/ 12 h 29"/>
                  <a:gd name="T50" fmla="*/ 98 w 800"/>
                  <a:gd name="T51" fmla="*/ 16 h 29"/>
                  <a:gd name="T52" fmla="*/ 94 w 800"/>
                  <a:gd name="T53" fmla="*/ 21 h 29"/>
                  <a:gd name="T54" fmla="*/ 115 w 800"/>
                  <a:gd name="T55" fmla="*/ 21 h 29"/>
                  <a:gd name="T56" fmla="*/ 111 w 800"/>
                  <a:gd name="T57" fmla="*/ 16 h 29"/>
                  <a:gd name="T58" fmla="*/ 115 w 800"/>
                  <a:gd name="T59" fmla="*/ 12 h 29"/>
                  <a:gd name="T60" fmla="*/ 120 w 800"/>
                  <a:gd name="T61" fmla="*/ 16 h 29"/>
                  <a:gd name="T62" fmla="*/ 115 w 800"/>
                  <a:gd name="T63"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0" h="29">
                    <a:moveTo>
                      <a:pt x="791" y="3"/>
                    </a:moveTo>
                    <a:cubicBezTo>
                      <a:pt x="469" y="3"/>
                      <a:pt x="469" y="3"/>
                      <a:pt x="469" y="3"/>
                    </a:cubicBezTo>
                    <a:cubicBezTo>
                      <a:pt x="469" y="4"/>
                      <a:pt x="468" y="5"/>
                      <a:pt x="468" y="6"/>
                    </a:cubicBezTo>
                    <a:cubicBezTo>
                      <a:pt x="466" y="8"/>
                      <a:pt x="463" y="9"/>
                      <a:pt x="461" y="9"/>
                    </a:cubicBezTo>
                    <a:cubicBezTo>
                      <a:pt x="339" y="9"/>
                      <a:pt x="339" y="9"/>
                      <a:pt x="339" y="9"/>
                    </a:cubicBezTo>
                    <a:cubicBezTo>
                      <a:pt x="337" y="9"/>
                      <a:pt x="334" y="8"/>
                      <a:pt x="332" y="6"/>
                    </a:cubicBezTo>
                    <a:cubicBezTo>
                      <a:pt x="332" y="5"/>
                      <a:pt x="331" y="4"/>
                      <a:pt x="331" y="3"/>
                    </a:cubicBezTo>
                    <a:cubicBezTo>
                      <a:pt x="9" y="3"/>
                      <a:pt x="9" y="3"/>
                      <a:pt x="9" y="3"/>
                    </a:cubicBezTo>
                    <a:cubicBezTo>
                      <a:pt x="5" y="3"/>
                      <a:pt x="2" y="2"/>
                      <a:pt x="0" y="0"/>
                    </a:cubicBezTo>
                    <a:cubicBezTo>
                      <a:pt x="0" y="9"/>
                      <a:pt x="0" y="9"/>
                      <a:pt x="0" y="9"/>
                    </a:cubicBezTo>
                    <a:cubicBezTo>
                      <a:pt x="0" y="14"/>
                      <a:pt x="2" y="19"/>
                      <a:pt x="6" y="23"/>
                    </a:cubicBezTo>
                    <a:cubicBezTo>
                      <a:pt x="10" y="27"/>
                      <a:pt x="15" y="29"/>
                      <a:pt x="21" y="29"/>
                    </a:cubicBezTo>
                    <a:cubicBezTo>
                      <a:pt x="779" y="29"/>
                      <a:pt x="779" y="29"/>
                      <a:pt x="779" y="29"/>
                    </a:cubicBezTo>
                    <a:cubicBezTo>
                      <a:pt x="785" y="29"/>
                      <a:pt x="790" y="27"/>
                      <a:pt x="794" y="23"/>
                    </a:cubicBezTo>
                    <a:cubicBezTo>
                      <a:pt x="798" y="19"/>
                      <a:pt x="800" y="14"/>
                      <a:pt x="800" y="9"/>
                    </a:cubicBezTo>
                    <a:cubicBezTo>
                      <a:pt x="800" y="0"/>
                      <a:pt x="800" y="0"/>
                      <a:pt x="800" y="0"/>
                    </a:cubicBezTo>
                    <a:cubicBezTo>
                      <a:pt x="798" y="2"/>
                      <a:pt x="795" y="3"/>
                      <a:pt x="791" y="3"/>
                    </a:cubicBezTo>
                    <a:close/>
                    <a:moveTo>
                      <a:pt x="72" y="21"/>
                    </a:moveTo>
                    <a:cubicBezTo>
                      <a:pt x="70" y="21"/>
                      <a:pt x="68" y="19"/>
                      <a:pt x="68" y="16"/>
                    </a:cubicBezTo>
                    <a:cubicBezTo>
                      <a:pt x="68" y="14"/>
                      <a:pt x="70" y="12"/>
                      <a:pt x="72" y="12"/>
                    </a:cubicBezTo>
                    <a:cubicBezTo>
                      <a:pt x="75" y="12"/>
                      <a:pt x="77" y="14"/>
                      <a:pt x="77" y="16"/>
                    </a:cubicBezTo>
                    <a:cubicBezTo>
                      <a:pt x="77" y="19"/>
                      <a:pt x="75" y="21"/>
                      <a:pt x="72" y="21"/>
                    </a:cubicBezTo>
                    <a:close/>
                    <a:moveTo>
                      <a:pt x="94" y="21"/>
                    </a:moveTo>
                    <a:cubicBezTo>
                      <a:pt x="91" y="21"/>
                      <a:pt x="89" y="19"/>
                      <a:pt x="89" y="16"/>
                    </a:cubicBezTo>
                    <a:cubicBezTo>
                      <a:pt x="89" y="14"/>
                      <a:pt x="91" y="12"/>
                      <a:pt x="94" y="12"/>
                    </a:cubicBezTo>
                    <a:cubicBezTo>
                      <a:pt x="96" y="12"/>
                      <a:pt x="98" y="14"/>
                      <a:pt x="98" y="16"/>
                    </a:cubicBezTo>
                    <a:cubicBezTo>
                      <a:pt x="98" y="19"/>
                      <a:pt x="96" y="21"/>
                      <a:pt x="94" y="21"/>
                    </a:cubicBezTo>
                    <a:close/>
                    <a:moveTo>
                      <a:pt x="115" y="21"/>
                    </a:moveTo>
                    <a:cubicBezTo>
                      <a:pt x="113" y="21"/>
                      <a:pt x="111" y="19"/>
                      <a:pt x="111" y="16"/>
                    </a:cubicBezTo>
                    <a:cubicBezTo>
                      <a:pt x="111" y="14"/>
                      <a:pt x="113" y="12"/>
                      <a:pt x="115" y="12"/>
                    </a:cubicBezTo>
                    <a:cubicBezTo>
                      <a:pt x="118" y="12"/>
                      <a:pt x="120" y="14"/>
                      <a:pt x="120" y="16"/>
                    </a:cubicBezTo>
                    <a:cubicBezTo>
                      <a:pt x="120" y="19"/>
                      <a:pt x="118" y="21"/>
                      <a:pt x="115"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37" name="Freeform 15"/>
              <p:cNvSpPr>
                <a:spLocks/>
              </p:cNvSpPr>
              <p:nvPr/>
            </p:nvSpPr>
            <p:spPr bwMode="auto">
              <a:xfrm>
                <a:off x="1624" y="1386"/>
                <a:ext cx="48" cy="56"/>
              </a:xfrm>
              <a:custGeom>
                <a:avLst/>
                <a:gdLst>
                  <a:gd name="T0" fmla="*/ 48 w 48"/>
                  <a:gd name="T1" fmla="*/ 56 h 56"/>
                  <a:gd name="T2" fmla="*/ 0 w 48"/>
                  <a:gd name="T3" fmla="*/ 56 h 56"/>
                  <a:gd name="T4" fmla="*/ 0 w 48"/>
                  <a:gd name="T5" fmla="*/ 5 h 56"/>
                  <a:gd name="T6" fmla="*/ 2 w 48"/>
                  <a:gd name="T7" fmla="*/ 2 h 56"/>
                  <a:gd name="T8" fmla="*/ 5 w 48"/>
                  <a:gd name="T9" fmla="*/ 0 h 56"/>
                  <a:gd name="T10" fmla="*/ 43 w 48"/>
                  <a:gd name="T11" fmla="*/ 0 h 56"/>
                  <a:gd name="T12" fmla="*/ 47 w 48"/>
                  <a:gd name="T13" fmla="*/ 2 h 56"/>
                  <a:gd name="T14" fmla="*/ 48 w 48"/>
                  <a:gd name="T15" fmla="*/ 5 h 56"/>
                  <a:gd name="T16" fmla="*/ 48 w 48"/>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56">
                    <a:moveTo>
                      <a:pt x="48" y="56"/>
                    </a:moveTo>
                    <a:cubicBezTo>
                      <a:pt x="0" y="56"/>
                      <a:pt x="0" y="56"/>
                      <a:pt x="0" y="56"/>
                    </a:cubicBezTo>
                    <a:cubicBezTo>
                      <a:pt x="0" y="5"/>
                      <a:pt x="0" y="5"/>
                      <a:pt x="0" y="5"/>
                    </a:cubicBezTo>
                    <a:cubicBezTo>
                      <a:pt x="0" y="4"/>
                      <a:pt x="1" y="3"/>
                      <a:pt x="2" y="2"/>
                    </a:cubicBezTo>
                    <a:cubicBezTo>
                      <a:pt x="3" y="1"/>
                      <a:pt x="4" y="0"/>
                      <a:pt x="5" y="0"/>
                    </a:cubicBezTo>
                    <a:cubicBezTo>
                      <a:pt x="43" y="0"/>
                      <a:pt x="43" y="0"/>
                      <a:pt x="43" y="0"/>
                    </a:cubicBezTo>
                    <a:cubicBezTo>
                      <a:pt x="44" y="0"/>
                      <a:pt x="46" y="1"/>
                      <a:pt x="47" y="2"/>
                    </a:cubicBezTo>
                    <a:cubicBezTo>
                      <a:pt x="48" y="3"/>
                      <a:pt x="48" y="4"/>
                      <a:pt x="48" y="5"/>
                    </a:cubicBezTo>
                    <a:cubicBezTo>
                      <a:pt x="48" y="56"/>
                      <a:pt x="48" y="56"/>
                      <a:pt x="48"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38" name="Freeform 16"/>
              <p:cNvSpPr>
                <a:spLocks/>
              </p:cNvSpPr>
              <p:nvPr/>
            </p:nvSpPr>
            <p:spPr bwMode="auto">
              <a:xfrm>
                <a:off x="1723" y="1314"/>
                <a:ext cx="47" cy="128"/>
              </a:xfrm>
              <a:custGeom>
                <a:avLst/>
                <a:gdLst>
                  <a:gd name="T0" fmla="*/ 47 w 47"/>
                  <a:gd name="T1" fmla="*/ 128 h 128"/>
                  <a:gd name="T2" fmla="*/ 0 w 47"/>
                  <a:gd name="T3" fmla="*/ 128 h 128"/>
                  <a:gd name="T4" fmla="*/ 0 w 47"/>
                  <a:gd name="T5" fmla="*/ 5 h 128"/>
                  <a:gd name="T6" fmla="*/ 1 w 47"/>
                  <a:gd name="T7" fmla="*/ 2 h 128"/>
                  <a:gd name="T8" fmla="*/ 5 w 47"/>
                  <a:gd name="T9" fmla="*/ 0 h 128"/>
                  <a:gd name="T10" fmla="*/ 42 w 47"/>
                  <a:gd name="T11" fmla="*/ 0 h 128"/>
                  <a:gd name="T12" fmla="*/ 46 w 47"/>
                  <a:gd name="T13" fmla="*/ 2 h 128"/>
                  <a:gd name="T14" fmla="*/ 47 w 47"/>
                  <a:gd name="T15" fmla="*/ 5 h 128"/>
                  <a:gd name="T16" fmla="*/ 47 w 47"/>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28">
                    <a:moveTo>
                      <a:pt x="47" y="128"/>
                    </a:moveTo>
                    <a:cubicBezTo>
                      <a:pt x="0" y="128"/>
                      <a:pt x="0" y="128"/>
                      <a:pt x="0" y="128"/>
                    </a:cubicBezTo>
                    <a:cubicBezTo>
                      <a:pt x="0" y="5"/>
                      <a:pt x="0" y="5"/>
                      <a:pt x="0" y="5"/>
                    </a:cubicBezTo>
                    <a:cubicBezTo>
                      <a:pt x="0" y="4"/>
                      <a:pt x="0" y="3"/>
                      <a:pt x="1" y="2"/>
                    </a:cubicBezTo>
                    <a:cubicBezTo>
                      <a:pt x="2" y="1"/>
                      <a:pt x="3" y="0"/>
                      <a:pt x="5" y="0"/>
                    </a:cubicBezTo>
                    <a:cubicBezTo>
                      <a:pt x="42" y="0"/>
                      <a:pt x="42" y="0"/>
                      <a:pt x="42" y="0"/>
                    </a:cubicBezTo>
                    <a:cubicBezTo>
                      <a:pt x="44" y="0"/>
                      <a:pt x="45" y="1"/>
                      <a:pt x="46" y="2"/>
                    </a:cubicBezTo>
                    <a:cubicBezTo>
                      <a:pt x="47" y="3"/>
                      <a:pt x="47" y="4"/>
                      <a:pt x="47" y="5"/>
                    </a:cubicBezTo>
                    <a:lnTo>
                      <a:pt x="47"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39" name="Freeform 17"/>
              <p:cNvSpPr>
                <a:spLocks/>
              </p:cNvSpPr>
              <p:nvPr/>
            </p:nvSpPr>
            <p:spPr bwMode="auto">
              <a:xfrm>
                <a:off x="1821" y="1353"/>
                <a:ext cx="48" cy="89"/>
              </a:xfrm>
              <a:custGeom>
                <a:avLst/>
                <a:gdLst>
                  <a:gd name="T0" fmla="*/ 48 w 48"/>
                  <a:gd name="T1" fmla="*/ 89 h 89"/>
                  <a:gd name="T2" fmla="*/ 0 w 48"/>
                  <a:gd name="T3" fmla="*/ 89 h 89"/>
                  <a:gd name="T4" fmla="*/ 0 w 48"/>
                  <a:gd name="T5" fmla="*/ 6 h 89"/>
                  <a:gd name="T6" fmla="*/ 1 w 48"/>
                  <a:gd name="T7" fmla="*/ 2 h 89"/>
                  <a:gd name="T8" fmla="*/ 5 w 48"/>
                  <a:gd name="T9" fmla="*/ 0 h 89"/>
                  <a:gd name="T10" fmla="*/ 43 w 48"/>
                  <a:gd name="T11" fmla="*/ 0 h 89"/>
                  <a:gd name="T12" fmla="*/ 46 w 48"/>
                  <a:gd name="T13" fmla="*/ 2 h 89"/>
                  <a:gd name="T14" fmla="*/ 48 w 48"/>
                  <a:gd name="T15" fmla="*/ 6 h 89"/>
                  <a:gd name="T16" fmla="*/ 48 w 48"/>
                  <a:gd name="T17"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89">
                    <a:moveTo>
                      <a:pt x="48" y="89"/>
                    </a:moveTo>
                    <a:cubicBezTo>
                      <a:pt x="0" y="89"/>
                      <a:pt x="0" y="89"/>
                      <a:pt x="0" y="89"/>
                    </a:cubicBezTo>
                    <a:cubicBezTo>
                      <a:pt x="0" y="6"/>
                      <a:pt x="0" y="6"/>
                      <a:pt x="0" y="6"/>
                    </a:cubicBezTo>
                    <a:cubicBezTo>
                      <a:pt x="0" y="4"/>
                      <a:pt x="0" y="3"/>
                      <a:pt x="1" y="2"/>
                    </a:cubicBezTo>
                    <a:cubicBezTo>
                      <a:pt x="2" y="1"/>
                      <a:pt x="4" y="0"/>
                      <a:pt x="5" y="0"/>
                    </a:cubicBezTo>
                    <a:cubicBezTo>
                      <a:pt x="43" y="0"/>
                      <a:pt x="43" y="0"/>
                      <a:pt x="43" y="0"/>
                    </a:cubicBezTo>
                    <a:cubicBezTo>
                      <a:pt x="44" y="0"/>
                      <a:pt x="45" y="1"/>
                      <a:pt x="46" y="2"/>
                    </a:cubicBezTo>
                    <a:cubicBezTo>
                      <a:pt x="47" y="3"/>
                      <a:pt x="48" y="4"/>
                      <a:pt x="48" y="6"/>
                    </a:cubicBezTo>
                    <a:cubicBezTo>
                      <a:pt x="48" y="89"/>
                      <a:pt x="48" y="89"/>
                      <a:pt x="48"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40" name="Freeform 18"/>
              <p:cNvSpPr>
                <a:spLocks/>
              </p:cNvSpPr>
              <p:nvPr/>
            </p:nvSpPr>
            <p:spPr bwMode="auto">
              <a:xfrm>
                <a:off x="1901" y="1205"/>
                <a:ext cx="84" cy="237"/>
              </a:xfrm>
              <a:custGeom>
                <a:avLst/>
                <a:gdLst>
                  <a:gd name="T0" fmla="*/ 79 w 84"/>
                  <a:gd name="T1" fmla="*/ 64 h 237"/>
                  <a:gd name="T2" fmla="*/ 84 w 84"/>
                  <a:gd name="T3" fmla="*/ 62 h 237"/>
                  <a:gd name="T4" fmla="*/ 83 w 84"/>
                  <a:gd name="T5" fmla="*/ 56 h 237"/>
                  <a:gd name="T6" fmla="*/ 46 w 84"/>
                  <a:gd name="T7" fmla="*/ 2 h 237"/>
                  <a:gd name="T8" fmla="*/ 42 w 84"/>
                  <a:gd name="T9" fmla="*/ 0 h 237"/>
                  <a:gd name="T10" fmla="*/ 38 w 84"/>
                  <a:gd name="T11" fmla="*/ 2 h 237"/>
                  <a:gd name="T12" fmla="*/ 1 w 84"/>
                  <a:gd name="T13" fmla="*/ 56 h 237"/>
                  <a:gd name="T14" fmla="*/ 1 w 84"/>
                  <a:gd name="T15" fmla="*/ 62 h 237"/>
                  <a:gd name="T16" fmla="*/ 5 w 84"/>
                  <a:gd name="T17" fmla="*/ 64 h 237"/>
                  <a:gd name="T18" fmla="*/ 18 w 84"/>
                  <a:gd name="T19" fmla="*/ 64 h 237"/>
                  <a:gd name="T20" fmla="*/ 18 w 84"/>
                  <a:gd name="T21" fmla="*/ 237 h 237"/>
                  <a:gd name="T22" fmla="*/ 66 w 84"/>
                  <a:gd name="T23" fmla="*/ 237 h 237"/>
                  <a:gd name="T24" fmla="*/ 66 w 84"/>
                  <a:gd name="T25" fmla="*/ 64 h 237"/>
                  <a:gd name="T26" fmla="*/ 79 w 84"/>
                  <a:gd name="T27" fmla="*/ 6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237">
                    <a:moveTo>
                      <a:pt x="79" y="64"/>
                    </a:moveTo>
                    <a:cubicBezTo>
                      <a:pt x="81" y="64"/>
                      <a:pt x="83" y="63"/>
                      <a:pt x="84" y="62"/>
                    </a:cubicBezTo>
                    <a:cubicBezTo>
                      <a:pt x="84" y="60"/>
                      <a:pt x="84" y="58"/>
                      <a:pt x="83" y="56"/>
                    </a:cubicBezTo>
                    <a:cubicBezTo>
                      <a:pt x="46" y="2"/>
                      <a:pt x="46" y="2"/>
                      <a:pt x="46" y="2"/>
                    </a:cubicBezTo>
                    <a:cubicBezTo>
                      <a:pt x="45" y="1"/>
                      <a:pt x="44" y="0"/>
                      <a:pt x="42" y="0"/>
                    </a:cubicBezTo>
                    <a:cubicBezTo>
                      <a:pt x="40" y="0"/>
                      <a:pt x="39" y="1"/>
                      <a:pt x="38" y="2"/>
                    </a:cubicBezTo>
                    <a:cubicBezTo>
                      <a:pt x="1" y="56"/>
                      <a:pt x="1" y="56"/>
                      <a:pt x="1" y="56"/>
                    </a:cubicBezTo>
                    <a:cubicBezTo>
                      <a:pt x="0" y="58"/>
                      <a:pt x="0" y="60"/>
                      <a:pt x="1" y="62"/>
                    </a:cubicBezTo>
                    <a:cubicBezTo>
                      <a:pt x="1" y="63"/>
                      <a:pt x="3" y="64"/>
                      <a:pt x="5" y="64"/>
                    </a:cubicBezTo>
                    <a:cubicBezTo>
                      <a:pt x="18" y="64"/>
                      <a:pt x="18" y="64"/>
                      <a:pt x="18" y="64"/>
                    </a:cubicBezTo>
                    <a:cubicBezTo>
                      <a:pt x="18" y="237"/>
                      <a:pt x="18" y="237"/>
                      <a:pt x="18" y="237"/>
                    </a:cubicBezTo>
                    <a:cubicBezTo>
                      <a:pt x="66" y="237"/>
                      <a:pt x="66" y="237"/>
                      <a:pt x="66" y="237"/>
                    </a:cubicBezTo>
                    <a:cubicBezTo>
                      <a:pt x="66" y="64"/>
                      <a:pt x="66" y="64"/>
                      <a:pt x="66" y="64"/>
                    </a:cubicBezTo>
                    <a:lnTo>
                      <a:pt x="79"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41" name="Freeform 19"/>
              <p:cNvSpPr>
                <a:spLocks/>
              </p:cNvSpPr>
              <p:nvPr/>
            </p:nvSpPr>
            <p:spPr bwMode="auto">
              <a:xfrm>
                <a:off x="1552" y="1187"/>
                <a:ext cx="510" cy="276"/>
              </a:xfrm>
              <a:custGeom>
                <a:avLst/>
                <a:gdLst>
                  <a:gd name="T0" fmla="*/ 8 w 512"/>
                  <a:gd name="T1" fmla="*/ 268 h 276"/>
                  <a:gd name="T2" fmla="*/ 8 w 512"/>
                  <a:gd name="T3" fmla="*/ 4 h 276"/>
                  <a:gd name="T4" fmla="*/ 7 w 512"/>
                  <a:gd name="T5" fmla="*/ 1 h 276"/>
                  <a:gd name="T6" fmla="*/ 4 w 512"/>
                  <a:gd name="T7" fmla="*/ 0 h 276"/>
                  <a:gd name="T8" fmla="*/ 4 w 512"/>
                  <a:gd name="T9" fmla="*/ 0 h 276"/>
                  <a:gd name="T10" fmla="*/ 1 w 512"/>
                  <a:gd name="T11" fmla="*/ 1 h 276"/>
                  <a:gd name="T12" fmla="*/ 0 w 512"/>
                  <a:gd name="T13" fmla="*/ 4 h 276"/>
                  <a:gd name="T14" fmla="*/ 0 w 512"/>
                  <a:gd name="T15" fmla="*/ 276 h 276"/>
                  <a:gd name="T16" fmla="*/ 508 w 512"/>
                  <a:gd name="T17" fmla="*/ 276 h 276"/>
                  <a:gd name="T18" fmla="*/ 511 w 512"/>
                  <a:gd name="T19" fmla="*/ 275 h 276"/>
                  <a:gd name="T20" fmla="*/ 512 w 512"/>
                  <a:gd name="T21" fmla="*/ 272 h 276"/>
                  <a:gd name="T22" fmla="*/ 512 w 512"/>
                  <a:gd name="T23" fmla="*/ 272 h 276"/>
                  <a:gd name="T24" fmla="*/ 511 w 512"/>
                  <a:gd name="T25" fmla="*/ 269 h 276"/>
                  <a:gd name="T26" fmla="*/ 508 w 512"/>
                  <a:gd name="T27" fmla="*/ 268 h 276"/>
                  <a:gd name="T28" fmla="*/ 8 w 512"/>
                  <a:gd name="T29" fmla="*/ 268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2" h="276">
                    <a:moveTo>
                      <a:pt x="8" y="268"/>
                    </a:moveTo>
                    <a:cubicBezTo>
                      <a:pt x="8" y="4"/>
                      <a:pt x="8" y="4"/>
                      <a:pt x="8" y="4"/>
                    </a:cubicBezTo>
                    <a:cubicBezTo>
                      <a:pt x="8" y="3"/>
                      <a:pt x="8" y="2"/>
                      <a:pt x="7" y="1"/>
                    </a:cubicBezTo>
                    <a:cubicBezTo>
                      <a:pt x="6" y="1"/>
                      <a:pt x="5" y="0"/>
                      <a:pt x="4" y="0"/>
                    </a:cubicBezTo>
                    <a:cubicBezTo>
                      <a:pt x="4" y="0"/>
                      <a:pt x="4" y="0"/>
                      <a:pt x="4" y="0"/>
                    </a:cubicBezTo>
                    <a:cubicBezTo>
                      <a:pt x="3" y="0"/>
                      <a:pt x="2" y="1"/>
                      <a:pt x="1" y="1"/>
                    </a:cubicBezTo>
                    <a:cubicBezTo>
                      <a:pt x="0" y="2"/>
                      <a:pt x="0" y="3"/>
                      <a:pt x="0" y="4"/>
                    </a:cubicBezTo>
                    <a:cubicBezTo>
                      <a:pt x="0" y="276"/>
                      <a:pt x="0" y="276"/>
                      <a:pt x="0" y="276"/>
                    </a:cubicBezTo>
                    <a:cubicBezTo>
                      <a:pt x="508" y="276"/>
                      <a:pt x="508" y="276"/>
                      <a:pt x="508" y="276"/>
                    </a:cubicBezTo>
                    <a:cubicBezTo>
                      <a:pt x="509" y="276"/>
                      <a:pt x="510" y="276"/>
                      <a:pt x="511" y="275"/>
                    </a:cubicBezTo>
                    <a:cubicBezTo>
                      <a:pt x="512" y="274"/>
                      <a:pt x="512" y="273"/>
                      <a:pt x="512" y="272"/>
                    </a:cubicBezTo>
                    <a:cubicBezTo>
                      <a:pt x="512" y="272"/>
                      <a:pt x="512" y="272"/>
                      <a:pt x="512" y="272"/>
                    </a:cubicBezTo>
                    <a:cubicBezTo>
                      <a:pt x="512" y="271"/>
                      <a:pt x="512" y="270"/>
                      <a:pt x="511" y="269"/>
                    </a:cubicBezTo>
                    <a:cubicBezTo>
                      <a:pt x="510" y="268"/>
                      <a:pt x="509" y="268"/>
                      <a:pt x="508" y="268"/>
                    </a:cubicBezTo>
                    <a:cubicBezTo>
                      <a:pt x="8" y="268"/>
                      <a:pt x="8" y="268"/>
                      <a:pt x="8" y="2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142" name="Group 11"/>
            <p:cNvGrpSpPr>
              <a:grpSpLocks noChangeAspect="1"/>
            </p:cNvGrpSpPr>
            <p:nvPr/>
          </p:nvGrpSpPr>
          <p:grpSpPr bwMode="auto">
            <a:xfrm>
              <a:off x="3671468" y="4624079"/>
              <a:ext cx="414938" cy="294606"/>
              <a:chOff x="1407" y="1098"/>
              <a:chExt cx="800" cy="568"/>
            </a:xfrm>
            <a:solidFill>
              <a:schemeClr val="accent5"/>
            </a:solidFill>
          </p:grpSpPr>
          <p:sp>
            <p:nvSpPr>
              <p:cNvPr id="143" name="Freeform 12"/>
              <p:cNvSpPr>
                <a:spLocks noEditPoints="1"/>
              </p:cNvSpPr>
              <p:nvPr/>
            </p:nvSpPr>
            <p:spPr bwMode="auto">
              <a:xfrm>
                <a:off x="1494" y="1098"/>
                <a:ext cx="626" cy="423"/>
              </a:xfrm>
              <a:custGeom>
                <a:avLst/>
                <a:gdLst>
                  <a:gd name="T0" fmla="*/ 621 w 628"/>
                  <a:gd name="T1" fmla="*/ 7 h 423"/>
                  <a:gd name="T2" fmla="*/ 605 w 628"/>
                  <a:gd name="T3" fmla="*/ 0 h 423"/>
                  <a:gd name="T4" fmla="*/ 23 w 628"/>
                  <a:gd name="T5" fmla="*/ 0 h 423"/>
                  <a:gd name="T6" fmla="*/ 7 w 628"/>
                  <a:gd name="T7" fmla="*/ 7 h 423"/>
                  <a:gd name="T8" fmla="*/ 0 w 628"/>
                  <a:gd name="T9" fmla="*/ 23 h 423"/>
                  <a:gd name="T10" fmla="*/ 0 w 628"/>
                  <a:gd name="T11" fmla="*/ 423 h 423"/>
                  <a:gd name="T12" fmla="*/ 628 w 628"/>
                  <a:gd name="T13" fmla="*/ 423 h 423"/>
                  <a:gd name="T14" fmla="*/ 628 w 628"/>
                  <a:gd name="T15" fmla="*/ 23 h 423"/>
                  <a:gd name="T16" fmla="*/ 621 w 628"/>
                  <a:gd name="T17" fmla="*/ 7 h 423"/>
                  <a:gd name="T18" fmla="*/ 314 w 628"/>
                  <a:gd name="T19" fmla="*/ 13 h 423"/>
                  <a:gd name="T20" fmla="*/ 321 w 628"/>
                  <a:gd name="T21" fmla="*/ 20 h 423"/>
                  <a:gd name="T22" fmla="*/ 314 w 628"/>
                  <a:gd name="T23" fmla="*/ 27 h 423"/>
                  <a:gd name="T24" fmla="*/ 307 w 628"/>
                  <a:gd name="T25" fmla="*/ 20 h 423"/>
                  <a:gd name="T26" fmla="*/ 314 w 628"/>
                  <a:gd name="T27" fmla="*/ 13 h 423"/>
                  <a:gd name="T28" fmla="*/ 587 w 628"/>
                  <a:gd name="T29" fmla="*/ 382 h 423"/>
                  <a:gd name="T30" fmla="*/ 41 w 628"/>
                  <a:gd name="T31" fmla="*/ 382 h 423"/>
                  <a:gd name="T32" fmla="*/ 41 w 628"/>
                  <a:gd name="T33" fmla="*/ 41 h 423"/>
                  <a:gd name="T34" fmla="*/ 587 w 628"/>
                  <a:gd name="T35" fmla="*/ 41 h 423"/>
                  <a:gd name="T36" fmla="*/ 587 w 628"/>
                  <a:gd name="T37" fmla="*/ 38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8" h="423">
                    <a:moveTo>
                      <a:pt x="621" y="7"/>
                    </a:moveTo>
                    <a:cubicBezTo>
                      <a:pt x="617" y="2"/>
                      <a:pt x="611" y="0"/>
                      <a:pt x="605" y="0"/>
                    </a:cubicBezTo>
                    <a:cubicBezTo>
                      <a:pt x="23" y="0"/>
                      <a:pt x="23" y="0"/>
                      <a:pt x="23" y="0"/>
                    </a:cubicBezTo>
                    <a:cubicBezTo>
                      <a:pt x="17" y="0"/>
                      <a:pt x="11" y="2"/>
                      <a:pt x="7" y="7"/>
                    </a:cubicBezTo>
                    <a:cubicBezTo>
                      <a:pt x="2" y="11"/>
                      <a:pt x="0" y="17"/>
                      <a:pt x="0" y="23"/>
                    </a:cubicBezTo>
                    <a:cubicBezTo>
                      <a:pt x="0" y="423"/>
                      <a:pt x="0" y="423"/>
                      <a:pt x="0" y="423"/>
                    </a:cubicBezTo>
                    <a:cubicBezTo>
                      <a:pt x="628" y="423"/>
                      <a:pt x="628" y="423"/>
                      <a:pt x="628" y="423"/>
                    </a:cubicBezTo>
                    <a:cubicBezTo>
                      <a:pt x="628" y="23"/>
                      <a:pt x="628" y="23"/>
                      <a:pt x="628" y="23"/>
                    </a:cubicBezTo>
                    <a:cubicBezTo>
                      <a:pt x="628" y="17"/>
                      <a:pt x="626" y="11"/>
                      <a:pt x="621" y="7"/>
                    </a:cubicBezTo>
                    <a:close/>
                    <a:moveTo>
                      <a:pt x="314" y="13"/>
                    </a:moveTo>
                    <a:cubicBezTo>
                      <a:pt x="318" y="13"/>
                      <a:pt x="321" y="16"/>
                      <a:pt x="321" y="20"/>
                    </a:cubicBezTo>
                    <a:cubicBezTo>
                      <a:pt x="321" y="24"/>
                      <a:pt x="318" y="27"/>
                      <a:pt x="314" y="27"/>
                    </a:cubicBezTo>
                    <a:cubicBezTo>
                      <a:pt x="310" y="27"/>
                      <a:pt x="307" y="24"/>
                      <a:pt x="307" y="20"/>
                    </a:cubicBezTo>
                    <a:cubicBezTo>
                      <a:pt x="307" y="16"/>
                      <a:pt x="310" y="13"/>
                      <a:pt x="314" y="13"/>
                    </a:cubicBezTo>
                    <a:close/>
                    <a:moveTo>
                      <a:pt x="587" y="382"/>
                    </a:moveTo>
                    <a:cubicBezTo>
                      <a:pt x="41" y="382"/>
                      <a:pt x="41" y="382"/>
                      <a:pt x="41" y="382"/>
                    </a:cubicBezTo>
                    <a:cubicBezTo>
                      <a:pt x="41" y="41"/>
                      <a:pt x="41" y="41"/>
                      <a:pt x="41" y="41"/>
                    </a:cubicBezTo>
                    <a:cubicBezTo>
                      <a:pt x="587" y="41"/>
                      <a:pt x="587" y="41"/>
                      <a:pt x="587" y="41"/>
                    </a:cubicBezTo>
                    <a:lnTo>
                      <a:pt x="587" y="3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44" name="Freeform 13"/>
              <p:cNvSpPr>
                <a:spLocks noEditPoints="1"/>
              </p:cNvSpPr>
              <p:nvPr/>
            </p:nvSpPr>
            <p:spPr bwMode="auto">
              <a:xfrm>
                <a:off x="1407" y="1538"/>
                <a:ext cx="800" cy="97"/>
              </a:xfrm>
              <a:custGeom>
                <a:avLst/>
                <a:gdLst>
                  <a:gd name="T0" fmla="*/ 87 w 802"/>
                  <a:gd name="T1" fmla="*/ 0 h 97"/>
                  <a:gd name="T2" fmla="*/ 4 w 802"/>
                  <a:gd name="T3" fmla="*/ 83 h 97"/>
                  <a:gd name="T4" fmla="*/ 2 w 802"/>
                  <a:gd name="T5" fmla="*/ 92 h 97"/>
                  <a:gd name="T6" fmla="*/ 10 w 802"/>
                  <a:gd name="T7" fmla="*/ 97 h 97"/>
                  <a:gd name="T8" fmla="*/ 792 w 802"/>
                  <a:gd name="T9" fmla="*/ 97 h 97"/>
                  <a:gd name="T10" fmla="*/ 800 w 802"/>
                  <a:gd name="T11" fmla="*/ 92 h 97"/>
                  <a:gd name="T12" fmla="*/ 798 w 802"/>
                  <a:gd name="T13" fmla="*/ 83 h 97"/>
                  <a:gd name="T14" fmla="*/ 715 w 802"/>
                  <a:gd name="T15" fmla="*/ 0 h 97"/>
                  <a:gd name="T16" fmla="*/ 87 w 802"/>
                  <a:gd name="T17" fmla="*/ 0 h 97"/>
                  <a:gd name="T18" fmla="*/ 711 w 802"/>
                  <a:gd name="T19" fmla="*/ 47 h 97"/>
                  <a:gd name="T20" fmla="*/ 712 w 802"/>
                  <a:gd name="T21" fmla="*/ 54 h 97"/>
                  <a:gd name="T22" fmla="*/ 706 w 802"/>
                  <a:gd name="T23" fmla="*/ 58 h 97"/>
                  <a:gd name="T24" fmla="*/ 484 w 802"/>
                  <a:gd name="T25" fmla="*/ 58 h 97"/>
                  <a:gd name="T26" fmla="*/ 485 w 802"/>
                  <a:gd name="T27" fmla="*/ 64 h 97"/>
                  <a:gd name="T28" fmla="*/ 484 w 802"/>
                  <a:gd name="T29" fmla="*/ 67 h 97"/>
                  <a:gd name="T30" fmla="*/ 481 w 802"/>
                  <a:gd name="T31" fmla="*/ 69 h 97"/>
                  <a:gd name="T32" fmla="*/ 321 w 802"/>
                  <a:gd name="T33" fmla="*/ 69 h 97"/>
                  <a:gd name="T34" fmla="*/ 318 w 802"/>
                  <a:gd name="T35" fmla="*/ 67 h 97"/>
                  <a:gd name="T36" fmla="*/ 317 w 802"/>
                  <a:gd name="T37" fmla="*/ 64 h 97"/>
                  <a:gd name="T38" fmla="*/ 318 w 802"/>
                  <a:gd name="T39" fmla="*/ 58 h 97"/>
                  <a:gd name="T40" fmla="*/ 96 w 802"/>
                  <a:gd name="T41" fmla="*/ 58 h 97"/>
                  <a:gd name="T42" fmla="*/ 90 w 802"/>
                  <a:gd name="T43" fmla="*/ 54 h 97"/>
                  <a:gd name="T44" fmla="*/ 91 w 802"/>
                  <a:gd name="T45" fmla="*/ 47 h 97"/>
                  <a:gd name="T46" fmla="*/ 113 w 802"/>
                  <a:gd name="T47" fmla="*/ 20 h 97"/>
                  <a:gd name="T48" fmla="*/ 689 w 802"/>
                  <a:gd name="T49" fmla="*/ 20 h 97"/>
                  <a:gd name="T50" fmla="*/ 711 w 802"/>
                  <a:gd name="T51" fmla="*/ 4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2" h="97">
                    <a:moveTo>
                      <a:pt x="87" y="0"/>
                    </a:moveTo>
                    <a:cubicBezTo>
                      <a:pt x="4" y="83"/>
                      <a:pt x="4" y="83"/>
                      <a:pt x="4" y="83"/>
                    </a:cubicBezTo>
                    <a:cubicBezTo>
                      <a:pt x="1" y="85"/>
                      <a:pt x="0" y="89"/>
                      <a:pt x="2" y="92"/>
                    </a:cubicBezTo>
                    <a:cubicBezTo>
                      <a:pt x="3" y="95"/>
                      <a:pt x="6" y="97"/>
                      <a:pt x="10" y="97"/>
                    </a:cubicBezTo>
                    <a:cubicBezTo>
                      <a:pt x="792" y="97"/>
                      <a:pt x="792" y="97"/>
                      <a:pt x="792" y="97"/>
                    </a:cubicBezTo>
                    <a:cubicBezTo>
                      <a:pt x="796" y="97"/>
                      <a:pt x="799" y="95"/>
                      <a:pt x="800" y="92"/>
                    </a:cubicBezTo>
                    <a:cubicBezTo>
                      <a:pt x="802" y="89"/>
                      <a:pt x="801" y="85"/>
                      <a:pt x="798" y="83"/>
                    </a:cubicBezTo>
                    <a:cubicBezTo>
                      <a:pt x="715" y="0"/>
                      <a:pt x="715" y="0"/>
                      <a:pt x="715" y="0"/>
                    </a:cubicBezTo>
                    <a:lnTo>
                      <a:pt x="87" y="0"/>
                    </a:lnTo>
                    <a:close/>
                    <a:moveTo>
                      <a:pt x="711" y="47"/>
                    </a:moveTo>
                    <a:cubicBezTo>
                      <a:pt x="713" y="49"/>
                      <a:pt x="713" y="51"/>
                      <a:pt x="712" y="54"/>
                    </a:cubicBezTo>
                    <a:cubicBezTo>
                      <a:pt x="711" y="56"/>
                      <a:pt x="709" y="58"/>
                      <a:pt x="706" y="58"/>
                    </a:cubicBezTo>
                    <a:cubicBezTo>
                      <a:pt x="484" y="58"/>
                      <a:pt x="484" y="58"/>
                      <a:pt x="484" y="58"/>
                    </a:cubicBezTo>
                    <a:cubicBezTo>
                      <a:pt x="485" y="64"/>
                      <a:pt x="485" y="64"/>
                      <a:pt x="485" y="64"/>
                    </a:cubicBezTo>
                    <a:cubicBezTo>
                      <a:pt x="485" y="65"/>
                      <a:pt x="485" y="66"/>
                      <a:pt x="484" y="67"/>
                    </a:cubicBezTo>
                    <a:cubicBezTo>
                      <a:pt x="483" y="68"/>
                      <a:pt x="482" y="69"/>
                      <a:pt x="481" y="69"/>
                    </a:cubicBezTo>
                    <a:cubicBezTo>
                      <a:pt x="321" y="69"/>
                      <a:pt x="321" y="69"/>
                      <a:pt x="321" y="69"/>
                    </a:cubicBezTo>
                    <a:cubicBezTo>
                      <a:pt x="320" y="69"/>
                      <a:pt x="319" y="68"/>
                      <a:pt x="318" y="67"/>
                    </a:cubicBezTo>
                    <a:cubicBezTo>
                      <a:pt x="317" y="66"/>
                      <a:pt x="317" y="65"/>
                      <a:pt x="317" y="64"/>
                    </a:cubicBezTo>
                    <a:cubicBezTo>
                      <a:pt x="318" y="58"/>
                      <a:pt x="318" y="58"/>
                      <a:pt x="318" y="58"/>
                    </a:cubicBezTo>
                    <a:cubicBezTo>
                      <a:pt x="96" y="58"/>
                      <a:pt x="96" y="58"/>
                      <a:pt x="96" y="58"/>
                    </a:cubicBezTo>
                    <a:cubicBezTo>
                      <a:pt x="93" y="58"/>
                      <a:pt x="91" y="56"/>
                      <a:pt x="90" y="54"/>
                    </a:cubicBezTo>
                    <a:cubicBezTo>
                      <a:pt x="89" y="51"/>
                      <a:pt x="89" y="49"/>
                      <a:pt x="91" y="47"/>
                    </a:cubicBezTo>
                    <a:cubicBezTo>
                      <a:pt x="113" y="20"/>
                      <a:pt x="113" y="20"/>
                      <a:pt x="113" y="20"/>
                    </a:cubicBezTo>
                    <a:cubicBezTo>
                      <a:pt x="689" y="20"/>
                      <a:pt x="689" y="20"/>
                      <a:pt x="689" y="20"/>
                    </a:cubicBezTo>
                    <a:lnTo>
                      <a:pt x="711"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45" name="Freeform 14"/>
              <p:cNvSpPr>
                <a:spLocks noEditPoints="1"/>
              </p:cNvSpPr>
              <p:nvPr/>
            </p:nvSpPr>
            <p:spPr bwMode="auto">
              <a:xfrm>
                <a:off x="1408" y="1637"/>
                <a:ext cx="798" cy="29"/>
              </a:xfrm>
              <a:custGeom>
                <a:avLst/>
                <a:gdLst>
                  <a:gd name="T0" fmla="*/ 791 w 800"/>
                  <a:gd name="T1" fmla="*/ 3 h 29"/>
                  <a:gd name="T2" fmla="*/ 469 w 800"/>
                  <a:gd name="T3" fmla="*/ 3 h 29"/>
                  <a:gd name="T4" fmla="*/ 468 w 800"/>
                  <a:gd name="T5" fmla="*/ 6 h 29"/>
                  <a:gd name="T6" fmla="*/ 461 w 800"/>
                  <a:gd name="T7" fmla="*/ 9 h 29"/>
                  <a:gd name="T8" fmla="*/ 339 w 800"/>
                  <a:gd name="T9" fmla="*/ 9 h 29"/>
                  <a:gd name="T10" fmla="*/ 332 w 800"/>
                  <a:gd name="T11" fmla="*/ 6 h 29"/>
                  <a:gd name="T12" fmla="*/ 331 w 800"/>
                  <a:gd name="T13" fmla="*/ 3 h 29"/>
                  <a:gd name="T14" fmla="*/ 9 w 800"/>
                  <a:gd name="T15" fmla="*/ 3 h 29"/>
                  <a:gd name="T16" fmla="*/ 0 w 800"/>
                  <a:gd name="T17" fmla="*/ 0 h 29"/>
                  <a:gd name="T18" fmla="*/ 0 w 800"/>
                  <a:gd name="T19" fmla="*/ 9 h 29"/>
                  <a:gd name="T20" fmla="*/ 6 w 800"/>
                  <a:gd name="T21" fmla="*/ 23 h 29"/>
                  <a:gd name="T22" fmla="*/ 21 w 800"/>
                  <a:gd name="T23" fmla="*/ 29 h 29"/>
                  <a:gd name="T24" fmla="*/ 779 w 800"/>
                  <a:gd name="T25" fmla="*/ 29 h 29"/>
                  <a:gd name="T26" fmla="*/ 794 w 800"/>
                  <a:gd name="T27" fmla="*/ 23 h 29"/>
                  <a:gd name="T28" fmla="*/ 800 w 800"/>
                  <a:gd name="T29" fmla="*/ 9 h 29"/>
                  <a:gd name="T30" fmla="*/ 800 w 800"/>
                  <a:gd name="T31" fmla="*/ 0 h 29"/>
                  <a:gd name="T32" fmla="*/ 791 w 800"/>
                  <a:gd name="T33" fmla="*/ 3 h 29"/>
                  <a:gd name="T34" fmla="*/ 72 w 800"/>
                  <a:gd name="T35" fmla="*/ 21 h 29"/>
                  <a:gd name="T36" fmla="*/ 68 w 800"/>
                  <a:gd name="T37" fmla="*/ 16 h 29"/>
                  <a:gd name="T38" fmla="*/ 72 w 800"/>
                  <a:gd name="T39" fmla="*/ 12 h 29"/>
                  <a:gd name="T40" fmla="*/ 77 w 800"/>
                  <a:gd name="T41" fmla="*/ 16 h 29"/>
                  <a:gd name="T42" fmla="*/ 72 w 800"/>
                  <a:gd name="T43" fmla="*/ 21 h 29"/>
                  <a:gd name="T44" fmla="*/ 94 w 800"/>
                  <a:gd name="T45" fmla="*/ 21 h 29"/>
                  <a:gd name="T46" fmla="*/ 89 w 800"/>
                  <a:gd name="T47" fmla="*/ 16 h 29"/>
                  <a:gd name="T48" fmla="*/ 94 w 800"/>
                  <a:gd name="T49" fmla="*/ 12 h 29"/>
                  <a:gd name="T50" fmla="*/ 98 w 800"/>
                  <a:gd name="T51" fmla="*/ 16 h 29"/>
                  <a:gd name="T52" fmla="*/ 94 w 800"/>
                  <a:gd name="T53" fmla="*/ 21 h 29"/>
                  <a:gd name="T54" fmla="*/ 115 w 800"/>
                  <a:gd name="T55" fmla="*/ 21 h 29"/>
                  <a:gd name="T56" fmla="*/ 111 w 800"/>
                  <a:gd name="T57" fmla="*/ 16 h 29"/>
                  <a:gd name="T58" fmla="*/ 115 w 800"/>
                  <a:gd name="T59" fmla="*/ 12 h 29"/>
                  <a:gd name="T60" fmla="*/ 120 w 800"/>
                  <a:gd name="T61" fmla="*/ 16 h 29"/>
                  <a:gd name="T62" fmla="*/ 115 w 800"/>
                  <a:gd name="T63"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0" h="29">
                    <a:moveTo>
                      <a:pt x="791" y="3"/>
                    </a:moveTo>
                    <a:cubicBezTo>
                      <a:pt x="469" y="3"/>
                      <a:pt x="469" y="3"/>
                      <a:pt x="469" y="3"/>
                    </a:cubicBezTo>
                    <a:cubicBezTo>
                      <a:pt x="469" y="4"/>
                      <a:pt x="468" y="5"/>
                      <a:pt x="468" y="6"/>
                    </a:cubicBezTo>
                    <a:cubicBezTo>
                      <a:pt x="466" y="8"/>
                      <a:pt x="463" y="9"/>
                      <a:pt x="461" y="9"/>
                    </a:cubicBezTo>
                    <a:cubicBezTo>
                      <a:pt x="339" y="9"/>
                      <a:pt x="339" y="9"/>
                      <a:pt x="339" y="9"/>
                    </a:cubicBezTo>
                    <a:cubicBezTo>
                      <a:pt x="337" y="9"/>
                      <a:pt x="334" y="8"/>
                      <a:pt x="332" y="6"/>
                    </a:cubicBezTo>
                    <a:cubicBezTo>
                      <a:pt x="332" y="5"/>
                      <a:pt x="331" y="4"/>
                      <a:pt x="331" y="3"/>
                    </a:cubicBezTo>
                    <a:cubicBezTo>
                      <a:pt x="9" y="3"/>
                      <a:pt x="9" y="3"/>
                      <a:pt x="9" y="3"/>
                    </a:cubicBezTo>
                    <a:cubicBezTo>
                      <a:pt x="5" y="3"/>
                      <a:pt x="2" y="2"/>
                      <a:pt x="0" y="0"/>
                    </a:cubicBezTo>
                    <a:cubicBezTo>
                      <a:pt x="0" y="9"/>
                      <a:pt x="0" y="9"/>
                      <a:pt x="0" y="9"/>
                    </a:cubicBezTo>
                    <a:cubicBezTo>
                      <a:pt x="0" y="14"/>
                      <a:pt x="2" y="19"/>
                      <a:pt x="6" y="23"/>
                    </a:cubicBezTo>
                    <a:cubicBezTo>
                      <a:pt x="10" y="27"/>
                      <a:pt x="15" y="29"/>
                      <a:pt x="21" y="29"/>
                    </a:cubicBezTo>
                    <a:cubicBezTo>
                      <a:pt x="779" y="29"/>
                      <a:pt x="779" y="29"/>
                      <a:pt x="779" y="29"/>
                    </a:cubicBezTo>
                    <a:cubicBezTo>
                      <a:pt x="785" y="29"/>
                      <a:pt x="790" y="27"/>
                      <a:pt x="794" y="23"/>
                    </a:cubicBezTo>
                    <a:cubicBezTo>
                      <a:pt x="798" y="19"/>
                      <a:pt x="800" y="14"/>
                      <a:pt x="800" y="9"/>
                    </a:cubicBezTo>
                    <a:cubicBezTo>
                      <a:pt x="800" y="0"/>
                      <a:pt x="800" y="0"/>
                      <a:pt x="800" y="0"/>
                    </a:cubicBezTo>
                    <a:cubicBezTo>
                      <a:pt x="798" y="2"/>
                      <a:pt x="795" y="3"/>
                      <a:pt x="791" y="3"/>
                    </a:cubicBezTo>
                    <a:close/>
                    <a:moveTo>
                      <a:pt x="72" y="21"/>
                    </a:moveTo>
                    <a:cubicBezTo>
                      <a:pt x="70" y="21"/>
                      <a:pt x="68" y="19"/>
                      <a:pt x="68" y="16"/>
                    </a:cubicBezTo>
                    <a:cubicBezTo>
                      <a:pt x="68" y="14"/>
                      <a:pt x="70" y="12"/>
                      <a:pt x="72" y="12"/>
                    </a:cubicBezTo>
                    <a:cubicBezTo>
                      <a:pt x="75" y="12"/>
                      <a:pt x="77" y="14"/>
                      <a:pt x="77" y="16"/>
                    </a:cubicBezTo>
                    <a:cubicBezTo>
                      <a:pt x="77" y="19"/>
                      <a:pt x="75" y="21"/>
                      <a:pt x="72" y="21"/>
                    </a:cubicBezTo>
                    <a:close/>
                    <a:moveTo>
                      <a:pt x="94" y="21"/>
                    </a:moveTo>
                    <a:cubicBezTo>
                      <a:pt x="91" y="21"/>
                      <a:pt x="89" y="19"/>
                      <a:pt x="89" y="16"/>
                    </a:cubicBezTo>
                    <a:cubicBezTo>
                      <a:pt x="89" y="14"/>
                      <a:pt x="91" y="12"/>
                      <a:pt x="94" y="12"/>
                    </a:cubicBezTo>
                    <a:cubicBezTo>
                      <a:pt x="96" y="12"/>
                      <a:pt x="98" y="14"/>
                      <a:pt x="98" y="16"/>
                    </a:cubicBezTo>
                    <a:cubicBezTo>
                      <a:pt x="98" y="19"/>
                      <a:pt x="96" y="21"/>
                      <a:pt x="94" y="21"/>
                    </a:cubicBezTo>
                    <a:close/>
                    <a:moveTo>
                      <a:pt x="115" y="21"/>
                    </a:moveTo>
                    <a:cubicBezTo>
                      <a:pt x="113" y="21"/>
                      <a:pt x="111" y="19"/>
                      <a:pt x="111" y="16"/>
                    </a:cubicBezTo>
                    <a:cubicBezTo>
                      <a:pt x="111" y="14"/>
                      <a:pt x="113" y="12"/>
                      <a:pt x="115" y="12"/>
                    </a:cubicBezTo>
                    <a:cubicBezTo>
                      <a:pt x="118" y="12"/>
                      <a:pt x="120" y="14"/>
                      <a:pt x="120" y="16"/>
                    </a:cubicBezTo>
                    <a:cubicBezTo>
                      <a:pt x="120" y="19"/>
                      <a:pt x="118" y="21"/>
                      <a:pt x="115"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46" name="Freeform 15"/>
              <p:cNvSpPr>
                <a:spLocks/>
              </p:cNvSpPr>
              <p:nvPr/>
            </p:nvSpPr>
            <p:spPr bwMode="auto">
              <a:xfrm>
                <a:off x="1624" y="1386"/>
                <a:ext cx="48" cy="56"/>
              </a:xfrm>
              <a:custGeom>
                <a:avLst/>
                <a:gdLst>
                  <a:gd name="T0" fmla="*/ 48 w 48"/>
                  <a:gd name="T1" fmla="*/ 56 h 56"/>
                  <a:gd name="T2" fmla="*/ 0 w 48"/>
                  <a:gd name="T3" fmla="*/ 56 h 56"/>
                  <a:gd name="T4" fmla="*/ 0 w 48"/>
                  <a:gd name="T5" fmla="*/ 5 h 56"/>
                  <a:gd name="T6" fmla="*/ 2 w 48"/>
                  <a:gd name="T7" fmla="*/ 2 h 56"/>
                  <a:gd name="T8" fmla="*/ 5 w 48"/>
                  <a:gd name="T9" fmla="*/ 0 h 56"/>
                  <a:gd name="T10" fmla="*/ 43 w 48"/>
                  <a:gd name="T11" fmla="*/ 0 h 56"/>
                  <a:gd name="T12" fmla="*/ 47 w 48"/>
                  <a:gd name="T13" fmla="*/ 2 h 56"/>
                  <a:gd name="T14" fmla="*/ 48 w 48"/>
                  <a:gd name="T15" fmla="*/ 5 h 56"/>
                  <a:gd name="T16" fmla="*/ 48 w 48"/>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56">
                    <a:moveTo>
                      <a:pt x="48" y="56"/>
                    </a:moveTo>
                    <a:cubicBezTo>
                      <a:pt x="0" y="56"/>
                      <a:pt x="0" y="56"/>
                      <a:pt x="0" y="56"/>
                    </a:cubicBezTo>
                    <a:cubicBezTo>
                      <a:pt x="0" y="5"/>
                      <a:pt x="0" y="5"/>
                      <a:pt x="0" y="5"/>
                    </a:cubicBezTo>
                    <a:cubicBezTo>
                      <a:pt x="0" y="4"/>
                      <a:pt x="1" y="3"/>
                      <a:pt x="2" y="2"/>
                    </a:cubicBezTo>
                    <a:cubicBezTo>
                      <a:pt x="3" y="1"/>
                      <a:pt x="4" y="0"/>
                      <a:pt x="5" y="0"/>
                    </a:cubicBezTo>
                    <a:cubicBezTo>
                      <a:pt x="43" y="0"/>
                      <a:pt x="43" y="0"/>
                      <a:pt x="43" y="0"/>
                    </a:cubicBezTo>
                    <a:cubicBezTo>
                      <a:pt x="44" y="0"/>
                      <a:pt x="46" y="1"/>
                      <a:pt x="47" y="2"/>
                    </a:cubicBezTo>
                    <a:cubicBezTo>
                      <a:pt x="48" y="3"/>
                      <a:pt x="48" y="4"/>
                      <a:pt x="48" y="5"/>
                    </a:cubicBezTo>
                    <a:cubicBezTo>
                      <a:pt x="48" y="56"/>
                      <a:pt x="48" y="56"/>
                      <a:pt x="48"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47" name="Freeform 16"/>
              <p:cNvSpPr>
                <a:spLocks/>
              </p:cNvSpPr>
              <p:nvPr/>
            </p:nvSpPr>
            <p:spPr bwMode="auto">
              <a:xfrm>
                <a:off x="1723" y="1314"/>
                <a:ext cx="47" cy="128"/>
              </a:xfrm>
              <a:custGeom>
                <a:avLst/>
                <a:gdLst>
                  <a:gd name="T0" fmla="*/ 47 w 47"/>
                  <a:gd name="T1" fmla="*/ 128 h 128"/>
                  <a:gd name="T2" fmla="*/ 0 w 47"/>
                  <a:gd name="T3" fmla="*/ 128 h 128"/>
                  <a:gd name="T4" fmla="*/ 0 w 47"/>
                  <a:gd name="T5" fmla="*/ 5 h 128"/>
                  <a:gd name="T6" fmla="*/ 1 w 47"/>
                  <a:gd name="T7" fmla="*/ 2 h 128"/>
                  <a:gd name="T8" fmla="*/ 5 w 47"/>
                  <a:gd name="T9" fmla="*/ 0 h 128"/>
                  <a:gd name="T10" fmla="*/ 42 w 47"/>
                  <a:gd name="T11" fmla="*/ 0 h 128"/>
                  <a:gd name="T12" fmla="*/ 46 w 47"/>
                  <a:gd name="T13" fmla="*/ 2 h 128"/>
                  <a:gd name="T14" fmla="*/ 47 w 47"/>
                  <a:gd name="T15" fmla="*/ 5 h 128"/>
                  <a:gd name="T16" fmla="*/ 47 w 47"/>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28">
                    <a:moveTo>
                      <a:pt x="47" y="128"/>
                    </a:moveTo>
                    <a:cubicBezTo>
                      <a:pt x="0" y="128"/>
                      <a:pt x="0" y="128"/>
                      <a:pt x="0" y="128"/>
                    </a:cubicBezTo>
                    <a:cubicBezTo>
                      <a:pt x="0" y="5"/>
                      <a:pt x="0" y="5"/>
                      <a:pt x="0" y="5"/>
                    </a:cubicBezTo>
                    <a:cubicBezTo>
                      <a:pt x="0" y="4"/>
                      <a:pt x="0" y="3"/>
                      <a:pt x="1" y="2"/>
                    </a:cubicBezTo>
                    <a:cubicBezTo>
                      <a:pt x="2" y="1"/>
                      <a:pt x="3" y="0"/>
                      <a:pt x="5" y="0"/>
                    </a:cubicBezTo>
                    <a:cubicBezTo>
                      <a:pt x="42" y="0"/>
                      <a:pt x="42" y="0"/>
                      <a:pt x="42" y="0"/>
                    </a:cubicBezTo>
                    <a:cubicBezTo>
                      <a:pt x="44" y="0"/>
                      <a:pt x="45" y="1"/>
                      <a:pt x="46" y="2"/>
                    </a:cubicBezTo>
                    <a:cubicBezTo>
                      <a:pt x="47" y="3"/>
                      <a:pt x="47" y="4"/>
                      <a:pt x="47" y="5"/>
                    </a:cubicBezTo>
                    <a:lnTo>
                      <a:pt x="47"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48" name="Freeform 17"/>
              <p:cNvSpPr>
                <a:spLocks/>
              </p:cNvSpPr>
              <p:nvPr/>
            </p:nvSpPr>
            <p:spPr bwMode="auto">
              <a:xfrm>
                <a:off x="1821" y="1353"/>
                <a:ext cx="48" cy="89"/>
              </a:xfrm>
              <a:custGeom>
                <a:avLst/>
                <a:gdLst>
                  <a:gd name="T0" fmla="*/ 48 w 48"/>
                  <a:gd name="T1" fmla="*/ 89 h 89"/>
                  <a:gd name="T2" fmla="*/ 0 w 48"/>
                  <a:gd name="T3" fmla="*/ 89 h 89"/>
                  <a:gd name="T4" fmla="*/ 0 w 48"/>
                  <a:gd name="T5" fmla="*/ 6 h 89"/>
                  <a:gd name="T6" fmla="*/ 1 w 48"/>
                  <a:gd name="T7" fmla="*/ 2 h 89"/>
                  <a:gd name="T8" fmla="*/ 5 w 48"/>
                  <a:gd name="T9" fmla="*/ 0 h 89"/>
                  <a:gd name="T10" fmla="*/ 43 w 48"/>
                  <a:gd name="T11" fmla="*/ 0 h 89"/>
                  <a:gd name="T12" fmla="*/ 46 w 48"/>
                  <a:gd name="T13" fmla="*/ 2 h 89"/>
                  <a:gd name="T14" fmla="*/ 48 w 48"/>
                  <a:gd name="T15" fmla="*/ 6 h 89"/>
                  <a:gd name="T16" fmla="*/ 48 w 48"/>
                  <a:gd name="T17"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89">
                    <a:moveTo>
                      <a:pt x="48" y="89"/>
                    </a:moveTo>
                    <a:cubicBezTo>
                      <a:pt x="0" y="89"/>
                      <a:pt x="0" y="89"/>
                      <a:pt x="0" y="89"/>
                    </a:cubicBezTo>
                    <a:cubicBezTo>
                      <a:pt x="0" y="6"/>
                      <a:pt x="0" y="6"/>
                      <a:pt x="0" y="6"/>
                    </a:cubicBezTo>
                    <a:cubicBezTo>
                      <a:pt x="0" y="4"/>
                      <a:pt x="0" y="3"/>
                      <a:pt x="1" y="2"/>
                    </a:cubicBezTo>
                    <a:cubicBezTo>
                      <a:pt x="2" y="1"/>
                      <a:pt x="4" y="0"/>
                      <a:pt x="5" y="0"/>
                    </a:cubicBezTo>
                    <a:cubicBezTo>
                      <a:pt x="43" y="0"/>
                      <a:pt x="43" y="0"/>
                      <a:pt x="43" y="0"/>
                    </a:cubicBezTo>
                    <a:cubicBezTo>
                      <a:pt x="44" y="0"/>
                      <a:pt x="45" y="1"/>
                      <a:pt x="46" y="2"/>
                    </a:cubicBezTo>
                    <a:cubicBezTo>
                      <a:pt x="47" y="3"/>
                      <a:pt x="48" y="4"/>
                      <a:pt x="48" y="6"/>
                    </a:cubicBezTo>
                    <a:cubicBezTo>
                      <a:pt x="48" y="89"/>
                      <a:pt x="48" y="89"/>
                      <a:pt x="48"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49" name="Freeform 18"/>
              <p:cNvSpPr>
                <a:spLocks/>
              </p:cNvSpPr>
              <p:nvPr/>
            </p:nvSpPr>
            <p:spPr bwMode="auto">
              <a:xfrm>
                <a:off x="1901" y="1205"/>
                <a:ext cx="84" cy="237"/>
              </a:xfrm>
              <a:custGeom>
                <a:avLst/>
                <a:gdLst>
                  <a:gd name="T0" fmla="*/ 79 w 84"/>
                  <a:gd name="T1" fmla="*/ 64 h 237"/>
                  <a:gd name="T2" fmla="*/ 84 w 84"/>
                  <a:gd name="T3" fmla="*/ 62 h 237"/>
                  <a:gd name="T4" fmla="*/ 83 w 84"/>
                  <a:gd name="T5" fmla="*/ 56 h 237"/>
                  <a:gd name="T6" fmla="*/ 46 w 84"/>
                  <a:gd name="T7" fmla="*/ 2 h 237"/>
                  <a:gd name="T8" fmla="*/ 42 w 84"/>
                  <a:gd name="T9" fmla="*/ 0 h 237"/>
                  <a:gd name="T10" fmla="*/ 38 w 84"/>
                  <a:gd name="T11" fmla="*/ 2 h 237"/>
                  <a:gd name="T12" fmla="*/ 1 w 84"/>
                  <a:gd name="T13" fmla="*/ 56 h 237"/>
                  <a:gd name="T14" fmla="*/ 1 w 84"/>
                  <a:gd name="T15" fmla="*/ 62 h 237"/>
                  <a:gd name="T16" fmla="*/ 5 w 84"/>
                  <a:gd name="T17" fmla="*/ 64 h 237"/>
                  <a:gd name="T18" fmla="*/ 18 w 84"/>
                  <a:gd name="T19" fmla="*/ 64 h 237"/>
                  <a:gd name="T20" fmla="*/ 18 w 84"/>
                  <a:gd name="T21" fmla="*/ 237 h 237"/>
                  <a:gd name="T22" fmla="*/ 66 w 84"/>
                  <a:gd name="T23" fmla="*/ 237 h 237"/>
                  <a:gd name="T24" fmla="*/ 66 w 84"/>
                  <a:gd name="T25" fmla="*/ 64 h 237"/>
                  <a:gd name="T26" fmla="*/ 79 w 84"/>
                  <a:gd name="T27" fmla="*/ 6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237">
                    <a:moveTo>
                      <a:pt x="79" y="64"/>
                    </a:moveTo>
                    <a:cubicBezTo>
                      <a:pt x="81" y="64"/>
                      <a:pt x="83" y="63"/>
                      <a:pt x="84" y="62"/>
                    </a:cubicBezTo>
                    <a:cubicBezTo>
                      <a:pt x="84" y="60"/>
                      <a:pt x="84" y="58"/>
                      <a:pt x="83" y="56"/>
                    </a:cubicBezTo>
                    <a:cubicBezTo>
                      <a:pt x="46" y="2"/>
                      <a:pt x="46" y="2"/>
                      <a:pt x="46" y="2"/>
                    </a:cubicBezTo>
                    <a:cubicBezTo>
                      <a:pt x="45" y="1"/>
                      <a:pt x="44" y="0"/>
                      <a:pt x="42" y="0"/>
                    </a:cubicBezTo>
                    <a:cubicBezTo>
                      <a:pt x="40" y="0"/>
                      <a:pt x="39" y="1"/>
                      <a:pt x="38" y="2"/>
                    </a:cubicBezTo>
                    <a:cubicBezTo>
                      <a:pt x="1" y="56"/>
                      <a:pt x="1" y="56"/>
                      <a:pt x="1" y="56"/>
                    </a:cubicBezTo>
                    <a:cubicBezTo>
                      <a:pt x="0" y="58"/>
                      <a:pt x="0" y="60"/>
                      <a:pt x="1" y="62"/>
                    </a:cubicBezTo>
                    <a:cubicBezTo>
                      <a:pt x="1" y="63"/>
                      <a:pt x="3" y="64"/>
                      <a:pt x="5" y="64"/>
                    </a:cubicBezTo>
                    <a:cubicBezTo>
                      <a:pt x="18" y="64"/>
                      <a:pt x="18" y="64"/>
                      <a:pt x="18" y="64"/>
                    </a:cubicBezTo>
                    <a:cubicBezTo>
                      <a:pt x="18" y="237"/>
                      <a:pt x="18" y="237"/>
                      <a:pt x="18" y="237"/>
                    </a:cubicBezTo>
                    <a:cubicBezTo>
                      <a:pt x="66" y="237"/>
                      <a:pt x="66" y="237"/>
                      <a:pt x="66" y="237"/>
                    </a:cubicBezTo>
                    <a:cubicBezTo>
                      <a:pt x="66" y="64"/>
                      <a:pt x="66" y="64"/>
                      <a:pt x="66" y="64"/>
                    </a:cubicBezTo>
                    <a:lnTo>
                      <a:pt x="79"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50" name="Freeform 19"/>
              <p:cNvSpPr>
                <a:spLocks/>
              </p:cNvSpPr>
              <p:nvPr/>
            </p:nvSpPr>
            <p:spPr bwMode="auto">
              <a:xfrm>
                <a:off x="1552" y="1187"/>
                <a:ext cx="510" cy="276"/>
              </a:xfrm>
              <a:custGeom>
                <a:avLst/>
                <a:gdLst>
                  <a:gd name="T0" fmla="*/ 8 w 512"/>
                  <a:gd name="T1" fmla="*/ 268 h 276"/>
                  <a:gd name="T2" fmla="*/ 8 w 512"/>
                  <a:gd name="T3" fmla="*/ 4 h 276"/>
                  <a:gd name="T4" fmla="*/ 7 w 512"/>
                  <a:gd name="T5" fmla="*/ 1 h 276"/>
                  <a:gd name="T6" fmla="*/ 4 w 512"/>
                  <a:gd name="T7" fmla="*/ 0 h 276"/>
                  <a:gd name="T8" fmla="*/ 4 w 512"/>
                  <a:gd name="T9" fmla="*/ 0 h 276"/>
                  <a:gd name="T10" fmla="*/ 1 w 512"/>
                  <a:gd name="T11" fmla="*/ 1 h 276"/>
                  <a:gd name="T12" fmla="*/ 0 w 512"/>
                  <a:gd name="T13" fmla="*/ 4 h 276"/>
                  <a:gd name="T14" fmla="*/ 0 w 512"/>
                  <a:gd name="T15" fmla="*/ 276 h 276"/>
                  <a:gd name="T16" fmla="*/ 508 w 512"/>
                  <a:gd name="T17" fmla="*/ 276 h 276"/>
                  <a:gd name="T18" fmla="*/ 511 w 512"/>
                  <a:gd name="T19" fmla="*/ 275 h 276"/>
                  <a:gd name="T20" fmla="*/ 512 w 512"/>
                  <a:gd name="T21" fmla="*/ 272 h 276"/>
                  <a:gd name="T22" fmla="*/ 512 w 512"/>
                  <a:gd name="T23" fmla="*/ 272 h 276"/>
                  <a:gd name="T24" fmla="*/ 511 w 512"/>
                  <a:gd name="T25" fmla="*/ 269 h 276"/>
                  <a:gd name="T26" fmla="*/ 508 w 512"/>
                  <a:gd name="T27" fmla="*/ 268 h 276"/>
                  <a:gd name="T28" fmla="*/ 8 w 512"/>
                  <a:gd name="T29" fmla="*/ 268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2" h="276">
                    <a:moveTo>
                      <a:pt x="8" y="268"/>
                    </a:moveTo>
                    <a:cubicBezTo>
                      <a:pt x="8" y="4"/>
                      <a:pt x="8" y="4"/>
                      <a:pt x="8" y="4"/>
                    </a:cubicBezTo>
                    <a:cubicBezTo>
                      <a:pt x="8" y="3"/>
                      <a:pt x="8" y="2"/>
                      <a:pt x="7" y="1"/>
                    </a:cubicBezTo>
                    <a:cubicBezTo>
                      <a:pt x="6" y="1"/>
                      <a:pt x="5" y="0"/>
                      <a:pt x="4" y="0"/>
                    </a:cubicBezTo>
                    <a:cubicBezTo>
                      <a:pt x="4" y="0"/>
                      <a:pt x="4" y="0"/>
                      <a:pt x="4" y="0"/>
                    </a:cubicBezTo>
                    <a:cubicBezTo>
                      <a:pt x="3" y="0"/>
                      <a:pt x="2" y="1"/>
                      <a:pt x="1" y="1"/>
                    </a:cubicBezTo>
                    <a:cubicBezTo>
                      <a:pt x="0" y="2"/>
                      <a:pt x="0" y="3"/>
                      <a:pt x="0" y="4"/>
                    </a:cubicBezTo>
                    <a:cubicBezTo>
                      <a:pt x="0" y="276"/>
                      <a:pt x="0" y="276"/>
                      <a:pt x="0" y="276"/>
                    </a:cubicBezTo>
                    <a:cubicBezTo>
                      <a:pt x="508" y="276"/>
                      <a:pt x="508" y="276"/>
                      <a:pt x="508" y="276"/>
                    </a:cubicBezTo>
                    <a:cubicBezTo>
                      <a:pt x="509" y="276"/>
                      <a:pt x="510" y="276"/>
                      <a:pt x="511" y="275"/>
                    </a:cubicBezTo>
                    <a:cubicBezTo>
                      <a:pt x="512" y="274"/>
                      <a:pt x="512" y="273"/>
                      <a:pt x="512" y="272"/>
                    </a:cubicBezTo>
                    <a:cubicBezTo>
                      <a:pt x="512" y="272"/>
                      <a:pt x="512" y="272"/>
                      <a:pt x="512" y="272"/>
                    </a:cubicBezTo>
                    <a:cubicBezTo>
                      <a:pt x="512" y="271"/>
                      <a:pt x="512" y="270"/>
                      <a:pt x="511" y="269"/>
                    </a:cubicBezTo>
                    <a:cubicBezTo>
                      <a:pt x="510" y="268"/>
                      <a:pt x="509" y="268"/>
                      <a:pt x="508" y="268"/>
                    </a:cubicBezTo>
                    <a:cubicBezTo>
                      <a:pt x="8" y="268"/>
                      <a:pt x="8" y="268"/>
                      <a:pt x="8" y="2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151" name="Group 11"/>
            <p:cNvGrpSpPr>
              <a:grpSpLocks noChangeAspect="1"/>
            </p:cNvGrpSpPr>
            <p:nvPr/>
          </p:nvGrpSpPr>
          <p:grpSpPr bwMode="auto">
            <a:xfrm>
              <a:off x="2954494" y="3393109"/>
              <a:ext cx="414938" cy="294606"/>
              <a:chOff x="1407" y="1098"/>
              <a:chExt cx="800" cy="568"/>
            </a:xfrm>
            <a:solidFill>
              <a:schemeClr val="accent3"/>
            </a:solidFill>
          </p:grpSpPr>
          <p:sp>
            <p:nvSpPr>
              <p:cNvPr id="152" name="Freeform 12"/>
              <p:cNvSpPr>
                <a:spLocks noEditPoints="1"/>
              </p:cNvSpPr>
              <p:nvPr/>
            </p:nvSpPr>
            <p:spPr bwMode="auto">
              <a:xfrm>
                <a:off x="1494" y="1098"/>
                <a:ext cx="626" cy="423"/>
              </a:xfrm>
              <a:custGeom>
                <a:avLst/>
                <a:gdLst>
                  <a:gd name="T0" fmla="*/ 621 w 628"/>
                  <a:gd name="T1" fmla="*/ 7 h 423"/>
                  <a:gd name="T2" fmla="*/ 605 w 628"/>
                  <a:gd name="T3" fmla="*/ 0 h 423"/>
                  <a:gd name="T4" fmla="*/ 23 w 628"/>
                  <a:gd name="T5" fmla="*/ 0 h 423"/>
                  <a:gd name="T6" fmla="*/ 7 w 628"/>
                  <a:gd name="T7" fmla="*/ 7 h 423"/>
                  <a:gd name="T8" fmla="*/ 0 w 628"/>
                  <a:gd name="T9" fmla="*/ 23 h 423"/>
                  <a:gd name="T10" fmla="*/ 0 w 628"/>
                  <a:gd name="T11" fmla="*/ 423 h 423"/>
                  <a:gd name="T12" fmla="*/ 628 w 628"/>
                  <a:gd name="T13" fmla="*/ 423 h 423"/>
                  <a:gd name="T14" fmla="*/ 628 w 628"/>
                  <a:gd name="T15" fmla="*/ 23 h 423"/>
                  <a:gd name="T16" fmla="*/ 621 w 628"/>
                  <a:gd name="T17" fmla="*/ 7 h 423"/>
                  <a:gd name="T18" fmla="*/ 314 w 628"/>
                  <a:gd name="T19" fmla="*/ 13 h 423"/>
                  <a:gd name="T20" fmla="*/ 321 w 628"/>
                  <a:gd name="T21" fmla="*/ 20 h 423"/>
                  <a:gd name="T22" fmla="*/ 314 w 628"/>
                  <a:gd name="T23" fmla="*/ 27 h 423"/>
                  <a:gd name="T24" fmla="*/ 307 w 628"/>
                  <a:gd name="T25" fmla="*/ 20 h 423"/>
                  <a:gd name="T26" fmla="*/ 314 w 628"/>
                  <a:gd name="T27" fmla="*/ 13 h 423"/>
                  <a:gd name="T28" fmla="*/ 587 w 628"/>
                  <a:gd name="T29" fmla="*/ 382 h 423"/>
                  <a:gd name="T30" fmla="*/ 41 w 628"/>
                  <a:gd name="T31" fmla="*/ 382 h 423"/>
                  <a:gd name="T32" fmla="*/ 41 w 628"/>
                  <a:gd name="T33" fmla="*/ 41 h 423"/>
                  <a:gd name="T34" fmla="*/ 587 w 628"/>
                  <a:gd name="T35" fmla="*/ 41 h 423"/>
                  <a:gd name="T36" fmla="*/ 587 w 628"/>
                  <a:gd name="T37" fmla="*/ 38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8" h="423">
                    <a:moveTo>
                      <a:pt x="621" y="7"/>
                    </a:moveTo>
                    <a:cubicBezTo>
                      <a:pt x="617" y="2"/>
                      <a:pt x="611" y="0"/>
                      <a:pt x="605" y="0"/>
                    </a:cubicBezTo>
                    <a:cubicBezTo>
                      <a:pt x="23" y="0"/>
                      <a:pt x="23" y="0"/>
                      <a:pt x="23" y="0"/>
                    </a:cubicBezTo>
                    <a:cubicBezTo>
                      <a:pt x="17" y="0"/>
                      <a:pt x="11" y="2"/>
                      <a:pt x="7" y="7"/>
                    </a:cubicBezTo>
                    <a:cubicBezTo>
                      <a:pt x="2" y="11"/>
                      <a:pt x="0" y="17"/>
                      <a:pt x="0" y="23"/>
                    </a:cubicBezTo>
                    <a:cubicBezTo>
                      <a:pt x="0" y="423"/>
                      <a:pt x="0" y="423"/>
                      <a:pt x="0" y="423"/>
                    </a:cubicBezTo>
                    <a:cubicBezTo>
                      <a:pt x="628" y="423"/>
                      <a:pt x="628" y="423"/>
                      <a:pt x="628" y="423"/>
                    </a:cubicBezTo>
                    <a:cubicBezTo>
                      <a:pt x="628" y="23"/>
                      <a:pt x="628" y="23"/>
                      <a:pt x="628" y="23"/>
                    </a:cubicBezTo>
                    <a:cubicBezTo>
                      <a:pt x="628" y="17"/>
                      <a:pt x="626" y="11"/>
                      <a:pt x="621" y="7"/>
                    </a:cubicBezTo>
                    <a:close/>
                    <a:moveTo>
                      <a:pt x="314" y="13"/>
                    </a:moveTo>
                    <a:cubicBezTo>
                      <a:pt x="318" y="13"/>
                      <a:pt x="321" y="16"/>
                      <a:pt x="321" y="20"/>
                    </a:cubicBezTo>
                    <a:cubicBezTo>
                      <a:pt x="321" y="24"/>
                      <a:pt x="318" y="27"/>
                      <a:pt x="314" y="27"/>
                    </a:cubicBezTo>
                    <a:cubicBezTo>
                      <a:pt x="310" y="27"/>
                      <a:pt x="307" y="24"/>
                      <a:pt x="307" y="20"/>
                    </a:cubicBezTo>
                    <a:cubicBezTo>
                      <a:pt x="307" y="16"/>
                      <a:pt x="310" y="13"/>
                      <a:pt x="314" y="13"/>
                    </a:cubicBezTo>
                    <a:close/>
                    <a:moveTo>
                      <a:pt x="587" y="382"/>
                    </a:moveTo>
                    <a:cubicBezTo>
                      <a:pt x="41" y="382"/>
                      <a:pt x="41" y="382"/>
                      <a:pt x="41" y="382"/>
                    </a:cubicBezTo>
                    <a:cubicBezTo>
                      <a:pt x="41" y="41"/>
                      <a:pt x="41" y="41"/>
                      <a:pt x="41" y="41"/>
                    </a:cubicBezTo>
                    <a:cubicBezTo>
                      <a:pt x="587" y="41"/>
                      <a:pt x="587" y="41"/>
                      <a:pt x="587" y="41"/>
                    </a:cubicBezTo>
                    <a:lnTo>
                      <a:pt x="587" y="3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53" name="Freeform 13"/>
              <p:cNvSpPr>
                <a:spLocks noEditPoints="1"/>
              </p:cNvSpPr>
              <p:nvPr/>
            </p:nvSpPr>
            <p:spPr bwMode="auto">
              <a:xfrm>
                <a:off x="1407" y="1538"/>
                <a:ext cx="800" cy="97"/>
              </a:xfrm>
              <a:custGeom>
                <a:avLst/>
                <a:gdLst>
                  <a:gd name="T0" fmla="*/ 87 w 802"/>
                  <a:gd name="T1" fmla="*/ 0 h 97"/>
                  <a:gd name="T2" fmla="*/ 4 w 802"/>
                  <a:gd name="T3" fmla="*/ 83 h 97"/>
                  <a:gd name="T4" fmla="*/ 2 w 802"/>
                  <a:gd name="T5" fmla="*/ 92 h 97"/>
                  <a:gd name="T6" fmla="*/ 10 w 802"/>
                  <a:gd name="T7" fmla="*/ 97 h 97"/>
                  <a:gd name="T8" fmla="*/ 792 w 802"/>
                  <a:gd name="T9" fmla="*/ 97 h 97"/>
                  <a:gd name="T10" fmla="*/ 800 w 802"/>
                  <a:gd name="T11" fmla="*/ 92 h 97"/>
                  <a:gd name="T12" fmla="*/ 798 w 802"/>
                  <a:gd name="T13" fmla="*/ 83 h 97"/>
                  <a:gd name="T14" fmla="*/ 715 w 802"/>
                  <a:gd name="T15" fmla="*/ 0 h 97"/>
                  <a:gd name="T16" fmla="*/ 87 w 802"/>
                  <a:gd name="T17" fmla="*/ 0 h 97"/>
                  <a:gd name="T18" fmla="*/ 711 w 802"/>
                  <a:gd name="T19" fmla="*/ 47 h 97"/>
                  <a:gd name="T20" fmla="*/ 712 w 802"/>
                  <a:gd name="T21" fmla="*/ 54 h 97"/>
                  <a:gd name="T22" fmla="*/ 706 w 802"/>
                  <a:gd name="T23" fmla="*/ 58 h 97"/>
                  <a:gd name="T24" fmla="*/ 484 w 802"/>
                  <a:gd name="T25" fmla="*/ 58 h 97"/>
                  <a:gd name="T26" fmla="*/ 485 w 802"/>
                  <a:gd name="T27" fmla="*/ 64 h 97"/>
                  <a:gd name="T28" fmla="*/ 484 w 802"/>
                  <a:gd name="T29" fmla="*/ 67 h 97"/>
                  <a:gd name="T30" fmla="*/ 481 w 802"/>
                  <a:gd name="T31" fmla="*/ 69 h 97"/>
                  <a:gd name="T32" fmla="*/ 321 w 802"/>
                  <a:gd name="T33" fmla="*/ 69 h 97"/>
                  <a:gd name="T34" fmla="*/ 318 w 802"/>
                  <a:gd name="T35" fmla="*/ 67 h 97"/>
                  <a:gd name="T36" fmla="*/ 317 w 802"/>
                  <a:gd name="T37" fmla="*/ 64 h 97"/>
                  <a:gd name="T38" fmla="*/ 318 w 802"/>
                  <a:gd name="T39" fmla="*/ 58 h 97"/>
                  <a:gd name="T40" fmla="*/ 96 w 802"/>
                  <a:gd name="T41" fmla="*/ 58 h 97"/>
                  <a:gd name="T42" fmla="*/ 90 w 802"/>
                  <a:gd name="T43" fmla="*/ 54 h 97"/>
                  <a:gd name="T44" fmla="*/ 91 w 802"/>
                  <a:gd name="T45" fmla="*/ 47 h 97"/>
                  <a:gd name="T46" fmla="*/ 113 w 802"/>
                  <a:gd name="T47" fmla="*/ 20 h 97"/>
                  <a:gd name="T48" fmla="*/ 689 w 802"/>
                  <a:gd name="T49" fmla="*/ 20 h 97"/>
                  <a:gd name="T50" fmla="*/ 711 w 802"/>
                  <a:gd name="T51" fmla="*/ 4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2" h="97">
                    <a:moveTo>
                      <a:pt x="87" y="0"/>
                    </a:moveTo>
                    <a:cubicBezTo>
                      <a:pt x="4" y="83"/>
                      <a:pt x="4" y="83"/>
                      <a:pt x="4" y="83"/>
                    </a:cubicBezTo>
                    <a:cubicBezTo>
                      <a:pt x="1" y="85"/>
                      <a:pt x="0" y="89"/>
                      <a:pt x="2" y="92"/>
                    </a:cubicBezTo>
                    <a:cubicBezTo>
                      <a:pt x="3" y="95"/>
                      <a:pt x="6" y="97"/>
                      <a:pt x="10" y="97"/>
                    </a:cubicBezTo>
                    <a:cubicBezTo>
                      <a:pt x="792" y="97"/>
                      <a:pt x="792" y="97"/>
                      <a:pt x="792" y="97"/>
                    </a:cubicBezTo>
                    <a:cubicBezTo>
                      <a:pt x="796" y="97"/>
                      <a:pt x="799" y="95"/>
                      <a:pt x="800" y="92"/>
                    </a:cubicBezTo>
                    <a:cubicBezTo>
                      <a:pt x="802" y="89"/>
                      <a:pt x="801" y="85"/>
                      <a:pt x="798" y="83"/>
                    </a:cubicBezTo>
                    <a:cubicBezTo>
                      <a:pt x="715" y="0"/>
                      <a:pt x="715" y="0"/>
                      <a:pt x="715" y="0"/>
                    </a:cubicBezTo>
                    <a:lnTo>
                      <a:pt x="87" y="0"/>
                    </a:lnTo>
                    <a:close/>
                    <a:moveTo>
                      <a:pt x="711" y="47"/>
                    </a:moveTo>
                    <a:cubicBezTo>
                      <a:pt x="713" y="49"/>
                      <a:pt x="713" y="51"/>
                      <a:pt x="712" y="54"/>
                    </a:cubicBezTo>
                    <a:cubicBezTo>
                      <a:pt x="711" y="56"/>
                      <a:pt x="709" y="58"/>
                      <a:pt x="706" y="58"/>
                    </a:cubicBezTo>
                    <a:cubicBezTo>
                      <a:pt x="484" y="58"/>
                      <a:pt x="484" y="58"/>
                      <a:pt x="484" y="58"/>
                    </a:cubicBezTo>
                    <a:cubicBezTo>
                      <a:pt x="485" y="64"/>
                      <a:pt x="485" y="64"/>
                      <a:pt x="485" y="64"/>
                    </a:cubicBezTo>
                    <a:cubicBezTo>
                      <a:pt x="485" y="65"/>
                      <a:pt x="485" y="66"/>
                      <a:pt x="484" y="67"/>
                    </a:cubicBezTo>
                    <a:cubicBezTo>
                      <a:pt x="483" y="68"/>
                      <a:pt x="482" y="69"/>
                      <a:pt x="481" y="69"/>
                    </a:cubicBezTo>
                    <a:cubicBezTo>
                      <a:pt x="321" y="69"/>
                      <a:pt x="321" y="69"/>
                      <a:pt x="321" y="69"/>
                    </a:cubicBezTo>
                    <a:cubicBezTo>
                      <a:pt x="320" y="69"/>
                      <a:pt x="319" y="68"/>
                      <a:pt x="318" y="67"/>
                    </a:cubicBezTo>
                    <a:cubicBezTo>
                      <a:pt x="317" y="66"/>
                      <a:pt x="317" y="65"/>
                      <a:pt x="317" y="64"/>
                    </a:cubicBezTo>
                    <a:cubicBezTo>
                      <a:pt x="318" y="58"/>
                      <a:pt x="318" y="58"/>
                      <a:pt x="318" y="58"/>
                    </a:cubicBezTo>
                    <a:cubicBezTo>
                      <a:pt x="96" y="58"/>
                      <a:pt x="96" y="58"/>
                      <a:pt x="96" y="58"/>
                    </a:cubicBezTo>
                    <a:cubicBezTo>
                      <a:pt x="93" y="58"/>
                      <a:pt x="91" y="56"/>
                      <a:pt x="90" y="54"/>
                    </a:cubicBezTo>
                    <a:cubicBezTo>
                      <a:pt x="89" y="51"/>
                      <a:pt x="89" y="49"/>
                      <a:pt x="91" y="47"/>
                    </a:cubicBezTo>
                    <a:cubicBezTo>
                      <a:pt x="113" y="20"/>
                      <a:pt x="113" y="20"/>
                      <a:pt x="113" y="20"/>
                    </a:cubicBezTo>
                    <a:cubicBezTo>
                      <a:pt x="689" y="20"/>
                      <a:pt x="689" y="20"/>
                      <a:pt x="689" y="20"/>
                    </a:cubicBezTo>
                    <a:lnTo>
                      <a:pt x="711"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54" name="Freeform 14"/>
              <p:cNvSpPr>
                <a:spLocks noEditPoints="1"/>
              </p:cNvSpPr>
              <p:nvPr/>
            </p:nvSpPr>
            <p:spPr bwMode="auto">
              <a:xfrm>
                <a:off x="1408" y="1637"/>
                <a:ext cx="798" cy="29"/>
              </a:xfrm>
              <a:custGeom>
                <a:avLst/>
                <a:gdLst>
                  <a:gd name="T0" fmla="*/ 791 w 800"/>
                  <a:gd name="T1" fmla="*/ 3 h 29"/>
                  <a:gd name="T2" fmla="*/ 469 w 800"/>
                  <a:gd name="T3" fmla="*/ 3 h 29"/>
                  <a:gd name="T4" fmla="*/ 468 w 800"/>
                  <a:gd name="T5" fmla="*/ 6 h 29"/>
                  <a:gd name="T6" fmla="*/ 461 w 800"/>
                  <a:gd name="T7" fmla="*/ 9 h 29"/>
                  <a:gd name="T8" fmla="*/ 339 w 800"/>
                  <a:gd name="T9" fmla="*/ 9 h 29"/>
                  <a:gd name="T10" fmla="*/ 332 w 800"/>
                  <a:gd name="T11" fmla="*/ 6 h 29"/>
                  <a:gd name="T12" fmla="*/ 331 w 800"/>
                  <a:gd name="T13" fmla="*/ 3 h 29"/>
                  <a:gd name="T14" fmla="*/ 9 w 800"/>
                  <a:gd name="T15" fmla="*/ 3 h 29"/>
                  <a:gd name="T16" fmla="*/ 0 w 800"/>
                  <a:gd name="T17" fmla="*/ 0 h 29"/>
                  <a:gd name="T18" fmla="*/ 0 w 800"/>
                  <a:gd name="T19" fmla="*/ 9 h 29"/>
                  <a:gd name="T20" fmla="*/ 6 w 800"/>
                  <a:gd name="T21" fmla="*/ 23 h 29"/>
                  <a:gd name="T22" fmla="*/ 21 w 800"/>
                  <a:gd name="T23" fmla="*/ 29 h 29"/>
                  <a:gd name="T24" fmla="*/ 779 w 800"/>
                  <a:gd name="T25" fmla="*/ 29 h 29"/>
                  <a:gd name="T26" fmla="*/ 794 w 800"/>
                  <a:gd name="T27" fmla="*/ 23 h 29"/>
                  <a:gd name="T28" fmla="*/ 800 w 800"/>
                  <a:gd name="T29" fmla="*/ 9 h 29"/>
                  <a:gd name="T30" fmla="*/ 800 w 800"/>
                  <a:gd name="T31" fmla="*/ 0 h 29"/>
                  <a:gd name="T32" fmla="*/ 791 w 800"/>
                  <a:gd name="T33" fmla="*/ 3 h 29"/>
                  <a:gd name="T34" fmla="*/ 72 w 800"/>
                  <a:gd name="T35" fmla="*/ 21 h 29"/>
                  <a:gd name="T36" fmla="*/ 68 w 800"/>
                  <a:gd name="T37" fmla="*/ 16 h 29"/>
                  <a:gd name="T38" fmla="*/ 72 w 800"/>
                  <a:gd name="T39" fmla="*/ 12 h 29"/>
                  <a:gd name="T40" fmla="*/ 77 w 800"/>
                  <a:gd name="T41" fmla="*/ 16 h 29"/>
                  <a:gd name="T42" fmla="*/ 72 w 800"/>
                  <a:gd name="T43" fmla="*/ 21 h 29"/>
                  <a:gd name="T44" fmla="*/ 94 w 800"/>
                  <a:gd name="T45" fmla="*/ 21 h 29"/>
                  <a:gd name="T46" fmla="*/ 89 w 800"/>
                  <a:gd name="T47" fmla="*/ 16 h 29"/>
                  <a:gd name="T48" fmla="*/ 94 w 800"/>
                  <a:gd name="T49" fmla="*/ 12 h 29"/>
                  <a:gd name="T50" fmla="*/ 98 w 800"/>
                  <a:gd name="T51" fmla="*/ 16 h 29"/>
                  <a:gd name="T52" fmla="*/ 94 w 800"/>
                  <a:gd name="T53" fmla="*/ 21 h 29"/>
                  <a:gd name="T54" fmla="*/ 115 w 800"/>
                  <a:gd name="T55" fmla="*/ 21 h 29"/>
                  <a:gd name="T56" fmla="*/ 111 w 800"/>
                  <a:gd name="T57" fmla="*/ 16 h 29"/>
                  <a:gd name="T58" fmla="*/ 115 w 800"/>
                  <a:gd name="T59" fmla="*/ 12 h 29"/>
                  <a:gd name="T60" fmla="*/ 120 w 800"/>
                  <a:gd name="T61" fmla="*/ 16 h 29"/>
                  <a:gd name="T62" fmla="*/ 115 w 800"/>
                  <a:gd name="T63"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0" h="29">
                    <a:moveTo>
                      <a:pt x="791" y="3"/>
                    </a:moveTo>
                    <a:cubicBezTo>
                      <a:pt x="469" y="3"/>
                      <a:pt x="469" y="3"/>
                      <a:pt x="469" y="3"/>
                    </a:cubicBezTo>
                    <a:cubicBezTo>
                      <a:pt x="469" y="4"/>
                      <a:pt x="468" y="5"/>
                      <a:pt x="468" y="6"/>
                    </a:cubicBezTo>
                    <a:cubicBezTo>
                      <a:pt x="466" y="8"/>
                      <a:pt x="463" y="9"/>
                      <a:pt x="461" y="9"/>
                    </a:cubicBezTo>
                    <a:cubicBezTo>
                      <a:pt x="339" y="9"/>
                      <a:pt x="339" y="9"/>
                      <a:pt x="339" y="9"/>
                    </a:cubicBezTo>
                    <a:cubicBezTo>
                      <a:pt x="337" y="9"/>
                      <a:pt x="334" y="8"/>
                      <a:pt x="332" y="6"/>
                    </a:cubicBezTo>
                    <a:cubicBezTo>
                      <a:pt x="332" y="5"/>
                      <a:pt x="331" y="4"/>
                      <a:pt x="331" y="3"/>
                    </a:cubicBezTo>
                    <a:cubicBezTo>
                      <a:pt x="9" y="3"/>
                      <a:pt x="9" y="3"/>
                      <a:pt x="9" y="3"/>
                    </a:cubicBezTo>
                    <a:cubicBezTo>
                      <a:pt x="5" y="3"/>
                      <a:pt x="2" y="2"/>
                      <a:pt x="0" y="0"/>
                    </a:cubicBezTo>
                    <a:cubicBezTo>
                      <a:pt x="0" y="9"/>
                      <a:pt x="0" y="9"/>
                      <a:pt x="0" y="9"/>
                    </a:cubicBezTo>
                    <a:cubicBezTo>
                      <a:pt x="0" y="14"/>
                      <a:pt x="2" y="19"/>
                      <a:pt x="6" y="23"/>
                    </a:cubicBezTo>
                    <a:cubicBezTo>
                      <a:pt x="10" y="27"/>
                      <a:pt x="15" y="29"/>
                      <a:pt x="21" y="29"/>
                    </a:cubicBezTo>
                    <a:cubicBezTo>
                      <a:pt x="779" y="29"/>
                      <a:pt x="779" y="29"/>
                      <a:pt x="779" y="29"/>
                    </a:cubicBezTo>
                    <a:cubicBezTo>
                      <a:pt x="785" y="29"/>
                      <a:pt x="790" y="27"/>
                      <a:pt x="794" y="23"/>
                    </a:cubicBezTo>
                    <a:cubicBezTo>
                      <a:pt x="798" y="19"/>
                      <a:pt x="800" y="14"/>
                      <a:pt x="800" y="9"/>
                    </a:cubicBezTo>
                    <a:cubicBezTo>
                      <a:pt x="800" y="0"/>
                      <a:pt x="800" y="0"/>
                      <a:pt x="800" y="0"/>
                    </a:cubicBezTo>
                    <a:cubicBezTo>
                      <a:pt x="798" y="2"/>
                      <a:pt x="795" y="3"/>
                      <a:pt x="791" y="3"/>
                    </a:cubicBezTo>
                    <a:close/>
                    <a:moveTo>
                      <a:pt x="72" y="21"/>
                    </a:moveTo>
                    <a:cubicBezTo>
                      <a:pt x="70" y="21"/>
                      <a:pt x="68" y="19"/>
                      <a:pt x="68" y="16"/>
                    </a:cubicBezTo>
                    <a:cubicBezTo>
                      <a:pt x="68" y="14"/>
                      <a:pt x="70" y="12"/>
                      <a:pt x="72" y="12"/>
                    </a:cubicBezTo>
                    <a:cubicBezTo>
                      <a:pt x="75" y="12"/>
                      <a:pt x="77" y="14"/>
                      <a:pt x="77" y="16"/>
                    </a:cubicBezTo>
                    <a:cubicBezTo>
                      <a:pt x="77" y="19"/>
                      <a:pt x="75" y="21"/>
                      <a:pt x="72" y="21"/>
                    </a:cubicBezTo>
                    <a:close/>
                    <a:moveTo>
                      <a:pt x="94" y="21"/>
                    </a:moveTo>
                    <a:cubicBezTo>
                      <a:pt x="91" y="21"/>
                      <a:pt x="89" y="19"/>
                      <a:pt x="89" y="16"/>
                    </a:cubicBezTo>
                    <a:cubicBezTo>
                      <a:pt x="89" y="14"/>
                      <a:pt x="91" y="12"/>
                      <a:pt x="94" y="12"/>
                    </a:cubicBezTo>
                    <a:cubicBezTo>
                      <a:pt x="96" y="12"/>
                      <a:pt x="98" y="14"/>
                      <a:pt x="98" y="16"/>
                    </a:cubicBezTo>
                    <a:cubicBezTo>
                      <a:pt x="98" y="19"/>
                      <a:pt x="96" y="21"/>
                      <a:pt x="94" y="21"/>
                    </a:cubicBezTo>
                    <a:close/>
                    <a:moveTo>
                      <a:pt x="115" y="21"/>
                    </a:moveTo>
                    <a:cubicBezTo>
                      <a:pt x="113" y="21"/>
                      <a:pt x="111" y="19"/>
                      <a:pt x="111" y="16"/>
                    </a:cubicBezTo>
                    <a:cubicBezTo>
                      <a:pt x="111" y="14"/>
                      <a:pt x="113" y="12"/>
                      <a:pt x="115" y="12"/>
                    </a:cubicBezTo>
                    <a:cubicBezTo>
                      <a:pt x="118" y="12"/>
                      <a:pt x="120" y="14"/>
                      <a:pt x="120" y="16"/>
                    </a:cubicBezTo>
                    <a:cubicBezTo>
                      <a:pt x="120" y="19"/>
                      <a:pt x="118" y="21"/>
                      <a:pt x="115"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55" name="Freeform 15"/>
              <p:cNvSpPr>
                <a:spLocks/>
              </p:cNvSpPr>
              <p:nvPr/>
            </p:nvSpPr>
            <p:spPr bwMode="auto">
              <a:xfrm>
                <a:off x="1624" y="1386"/>
                <a:ext cx="48" cy="56"/>
              </a:xfrm>
              <a:custGeom>
                <a:avLst/>
                <a:gdLst>
                  <a:gd name="T0" fmla="*/ 48 w 48"/>
                  <a:gd name="T1" fmla="*/ 56 h 56"/>
                  <a:gd name="T2" fmla="*/ 0 w 48"/>
                  <a:gd name="T3" fmla="*/ 56 h 56"/>
                  <a:gd name="T4" fmla="*/ 0 w 48"/>
                  <a:gd name="T5" fmla="*/ 5 h 56"/>
                  <a:gd name="T6" fmla="*/ 2 w 48"/>
                  <a:gd name="T7" fmla="*/ 2 h 56"/>
                  <a:gd name="T8" fmla="*/ 5 w 48"/>
                  <a:gd name="T9" fmla="*/ 0 h 56"/>
                  <a:gd name="T10" fmla="*/ 43 w 48"/>
                  <a:gd name="T11" fmla="*/ 0 h 56"/>
                  <a:gd name="T12" fmla="*/ 47 w 48"/>
                  <a:gd name="T13" fmla="*/ 2 h 56"/>
                  <a:gd name="T14" fmla="*/ 48 w 48"/>
                  <a:gd name="T15" fmla="*/ 5 h 56"/>
                  <a:gd name="T16" fmla="*/ 48 w 48"/>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56">
                    <a:moveTo>
                      <a:pt x="48" y="56"/>
                    </a:moveTo>
                    <a:cubicBezTo>
                      <a:pt x="0" y="56"/>
                      <a:pt x="0" y="56"/>
                      <a:pt x="0" y="56"/>
                    </a:cubicBezTo>
                    <a:cubicBezTo>
                      <a:pt x="0" y="5"/>
                      <a:pt x="0" y="5"/>
                      <a:pt x="0" y="5"/>
                    </a:cubicBezTo>
                    <a:cubicBezTo>
                      <a:pt x="0" y="4"/>
                      <a:pt x="1" y="3"/>
                      <a:pt x="2" y="2"/>
                    </a:cubicBezTo>
                    <a:cubicBezTo>
                      <a:pt x="3" y="1"/>
                      <a:pt x="4" y="0"/>
                      <a:pt x="5" y="0"/>
                    </a:cubicBezTo>
                    <a:cubicBezTo>
                      <a:pt x="43" y="0"/>
                      <a:pt x="43" y="0"/>
                      <a:pt x="43" y="0"/>
                    </a:cubicBezTo>
                    <a:cubicBezTo>
                      <a:pt x="44" y="0"/>
                      <a:pt x="46" y="1"/>
                      <a:pt x="47" y="2"/>
                    </a:cubicBezTo>
                    <a:cubicBezTo>
                      <a:pt x="48" y="3"/>
                      <a:pt x="48" y="4"/>
                      <a:pt x="48" y="5"/>
                    </a:cubicBezTo>
                    <a:cubicBezTo>
                      <a:pt x="48" y="56"/>
                      <a:pt x="48" y="56"/>
                      <a:pt x="48"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56" name="Freeform 16"/>
              <p:cNvSpPr>
                <a:spLocks/>
              </p:cNvSpPr>
              <p:nvPr/>
            </p:nvSpPr>
            <p:spPr bwMode="auto">
              <a:xfrm>
                <a:off x="1723" y="1314"/>
                <a:ext cx="47" cy="128"/>
              </a:xfrm>
              <a:custGeom>
                <a:avLst/>
                <a:gdLst>
                  <a:gd name="T0" fmla="*/ 47 w 47"/>
                  <a:gd name="T1" fmla="*/ 128 h 128"/>
                  <a:gd name="T2" fmla="*/ 0 w 47"/>
                  <a:gd name="T3" fmla="*/ 128 h 128"/>
                  <a:gd name="T4" fmla="*/ 0 w 47"/>
                  <a:gd name="T5" fmla="*/ 5 h 128"/>
                  <a:gd name="T6" fmla="*/ 1 w 47"/>
                  <a:gd name="T7" fmla="*/ 2 h 128"/>
                  <a:gd name="T8" fmla="*/ 5 w 47"/>
                  <a:gd name="T9" fmla="*/ 0 h 128"/>
                  <a:gd name="T10" fmla="*/ 42 w 47"/>
                  <a:gd name="T11" fmla="*/ 0 h 128"/>
                  <a:gd name="T12" fmla="*/ 46 w 47"/>
                  <a:gd name="T13" fmla="*/ 2 h 128"/>
                  <a:gd name="T14" fmla="*/ 47 w 47"/>
                  <a:gd name="T15" fmla="*/ 5 h 128"/>
                  <a:gd name="T16" fmla="*/ 47 w 47"/>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28">
                    <a:moveTo>
                      <a:pt x="47" y="128"/>
                    </a:moveTo>
                    <a:cubicBezTo>
                      <a:pt x="0" y="128"/>
                      <a:pt x="0" y="128"/>
                      <a:pt x="0" y="128"/>
                    </a:cubicBezTo>
                    <a:cubicBezTo>
                      <a:pt x="0" y="5"/>
                      <a:pt x="0" y="5"/>
                      <a:pt x="0" y="5"/>
                    </a:cubicBezTo>
                    <a:cubicBezTo>
                      <a:pt x="0" y="4"/>
                      <a:pt x="0" y="3"/>
                      <a:pt x="1" y="2"/>
                    </a:cubicBezTo>
                    <a:cubicBezTo>
                      <a:pt x="2" y="1"/>
                      <a:pt x="3" y="0"/>
                      <a:pt x="5" y="0"/>
                    </a:cubicBezTo>
                    <a:cubicBezTo>
                      <a:pt x="42" y="0"/>
                      <a:pt x="42" y="0"/>
                      <a:pt x="42" y="0"/>
                    </a:cubicBezTo>
                    <a:cubicBezTo>
                      <a:pt x="44" y="0"/>
                      <a:pt x="45" y="1"/>
                      <a:pt x="46" y="2"/>
                    </a:cubicBezTo>
                    <a:cubicBezTo>
                      <a:pt x="47" y="3"/>
                      <a:pt x="47" y="4"/>
                      <a:pt x="47" y="5"/>
                    </a:cubicBezTo>
                    <a:lnTo>
                      <a:pt x="47"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57" name="Freeform 17"/>
              <p:cNvSpPr>
                <a:spLocks/>
              </p:cNvSpPr>
              <p:nvPr/>
            </p:nvSpPr>
            <p:spPr bwMode="auto">
              <a:xfrm>
                <a:off x="1821" y="1353"/>
                <a:ext cx="48" cy="89"/>
              </a:xfrm>
              <a:custGeom>
                <a:avLst/>
                <a:gdLst>
                  <a:gd name="T0" fmla="*/ 48 w 48"/>
                  <a:gd name="T1" fmla="*/ 89 h 89"/>
                  <a:gd name="T2" fmla="*/ 0 w 48"/>
                  <a:gd name="T3" fmla="*/ 89 h 89"/>
                  <a:gd name="T4" fmla="*/ 0 w 48"/>
                  <a:gd name="T5" fmla="*/ 6 h 89"/>
                  <a:gd name="T6" fmla="*/ 1 w 48"/>
                  <a:gd name="T7" fmla="*/ 2 h 89"/>
                  <a:gd name="T8" fmla="*/ 5 w 48"/>
                  <a:gd name="T9" fmla="*/ 0 h 89"/>
                  <a:gd name="T10" fmla="*/ 43 w 48"/>
                  <a:gd name="T11" fmla="*/ 0 h 89"/>
                  <a:gd name="T12" fmla="*/ 46 w 48"/>
                  <a:gd name="T13" fmla="*/ 2 h 89"/>
                  <a:gd name="T14" fmla="*/ 48 w 48"/>
                  <a:gd name="T15" fmla="*/ 6 h 89"/>
                  <a:gd name="T16" fmla="*/ 48 w 48"/>
                  <a:gd name="T17"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89">
                    <a:moveTo>
                      <a:pt x="48" y="89"/>
                    </a:moveTo>
                    <a:cubicBezTo>
                      <a:pt x="0" y="89"/>
                      <a:pt x="0" y="89"/>
                      <a:pt x="0" y="89"/>
                    </a:cubicBezTo>
                    <a:cubicBezTo>
                      <a:pt x="0" y="6"/>
                      <a:pt x="0" y="6"/>
                      <a:pt x="0" y="6"/>
                    </a:cubicBezTo>
                    <a:cubicBezTo>
                      <a:pt x="0" y="4"/>
                      <a:pt x="0" y="3"/>
                      <a:pt x="1" y="2"/>
                    </a:cubicBezTo>
                    <a:cubicBezTo>
                      <a:pt x="2" y="1"/>
                      <a:pt x="4" y="0"/>
                      <a:pt x="5" y="0"/>
                    </a:cubicBezTo>
                    <a:cubicBezTo>
                      <a:pt x="43" y="0"/>
                      <a:pt x="43" y="0"/>
                      <a:pt x="43" y="0"/>
                    </a:cubicBezTo>
                    <a:cubicBezTo>
                      <a:pt x="44" y="0"/>
                      <a:pt x="45" y="1"/>
                      <a:pt x="46" y="2"/>
                    </a:cubicBezTo>
                    <a:cubicBezTo>
                      <a:pt x="47" y="3"/>
                      <a:pt x="48" y="4"/>
                      <a:pt x="48" y="6"/>
                    </a:cubicBezTo>
                    <a:cubicBezTo>
                      <a:pt x="48" y="89"/>
                      <a:pt x="48" y="89"/>
                      <a:pt x="48"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58" name="Freeform 18"/>
              <p:cNvSpPr>
                <a:spLocks/>
              </p:cNvSpPr>
              <p:nvPr/>
            </p:nvSpPr>
            <p:spPr bwMode="auto">
              <a:xfrm>
                <a:off x="1901" y="1205"/>
                <a:ext cx="84" cy="237"/>
              </a:xfrm>
              <a:custGeom>
                <a:avLst/>
                <a:gdLst>
                  <a:gd name="T0" fmla="*/ 79 w 84"/>
                  <a:gd name="T1" fmla="*/ 64 h 237"/>
                  <a:gd name="T2" fmla="*/ 84 w 84"/>
                  <a:gd name="T3" fmla="*/ 62 h 237"/>
                  <a:gd name="T4" fmla="*/ 83 w 84"/>
                  <a:gd name="T5" fmla="*/ 56 h 237"/>
                  <a:gd name="T6" fmla="*/ 46 w 84"/>
                  <a:gd name="T7" fmla="*/ 2 h 237"/>
                  <a:gd name="T8" fmla="*/ 42 w 84"/>
                  <a:gd name="T9" fmla="*/ 0 h 237"/>
                  <a:gd name="T10" fmla="*/ 38 w 84"/>
                  <a:gd name="T11" fmla="*/ 2 h 237"/>
                  <a:gd name="T12" fmla="*/ 1 w 84"/>
                  <a:gd name="T13" fmla="*/ 56 h 237"/>
                  <a:gd name="T14" fmla="*/ 1 w 84"/>
                  <a:gd name="T15" fmla="*/ 62 h 237"/>
                  <a:gd name="T16" fmla="*/ 5 w 84"/>
                  <a:gd name="T17" fmla="*/ 64 h 237"/>
                  <a:gd name="T18" fmla="*/ 18 w 84"/>
                  <a:gd name="T19" fmla="*/ 64 h 237"/>
                  <a:gd name="T20" fmla="*/ 18 w 84"/>
                  <a:gd name="T21" fmla="*/ 237 h 237"/>
                  <a:gd name="T22" fmla="*/ 66 w 84"/>
                  <a:gd name="T23" fmla="*/ 237 h 237"/>
                  <a:gd name="T24" fmla="*/ 66 w 84"/>
                  <a:gd name="T25" fmla="*/ 64 h 237"/>
                  <a:gd name="T26" fmla="*/ 79 w 84"/>
                  <a:gd name="T27" fmla="*/ 6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237">
                    <a:moveTo>
                      <a:pt x="79" y="64"/>
                    </a:moveTo>
                    <a:cubicBezTo>
                      <a:pt x="81" y="64"/>
                      <a:pt x="83" y="63"/>
                      <a:pt x="84" y="62"/>
                    </a:cubicBezTo>
                    <a:cubicBezTo>
                      <a:pt x="84" y="60"/>
                      <a:pt x="84" y="58"/>
                      <a:pt x="83" y="56"/>
                    </a:cubicBezTo>
                    <a:cubicBezTo>
                      <a:pt x="46" y="2"/>
                      <a:pt x="46" y="2"/>
                      <a:pt x="46" y="2"/>
                    </a:cubicBezTo>
                    <a:cubicBezTo>
                      <a:pt x="45" y="1"/>
                      <a:pt x="44" y="0"/>
                      <a:pt x="42" y="0"/>
                    </a:cubicBezTo>
                    <a:cubicBezTo>
                      <a:pt x="40" y="0"/>
                      <a:pt x="39" y="1"/>
                      <a:pt x="38" y="2"/>
                    </a:cubicBezTo>
                    <a:cubicBezTo>
                      <a:pt x="1" y="56"/>
                      <a:pt x="1" y="56"/>
                      <a:pt x="1" y="56"/>
                    </a:cubicBezTo>
                    <a:cubicBezTo>
                      <a:pt x="0" y="58"/>
                      <a:pt x="0" y="60"/>
                      <a:pt x="1" y="62"/>
                    </a:cubicBezTo>
                    <a:cubicBezTo>
                      <a:pt x="1" y="63"/>
                      <a:pt x="3" y="64"/>
                      <a:pt x="5" y="64"/>
                    </a:cubicBezTo>
                    <a:cubicBezTo>
                      <a:pt x="18" y="64"/>
                      <a:pt x="18" y="64"/>
                      <a:pt x="18" y="64"/>
                    </a:cubicBezTo>
                    <a:cubicBezTo>
                      <a:pt x="18" y="237"/>
                      <a:pt x="18" y="237"/>
                      <a:pt x="18" y="237"/>
                    </a:cubicBezTo>
                    <a:cubicBezTo>
                      <a:pt x="66" y="237"/>
                      <a:pt x="66" y="237"/>
                      <a:pt x="66" y="237"/>
                    </a:cubicBezTo>
                    <a:cubicBezTo>
                      <a:pt x="66" y="64"/>
                      <a:pt x="66" y="64"/>
                      <a:pt x="66" y="64"/>
                    </a:cubicBezTo>
                    <a:lnTo>
                      <a:pt x="79"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59" name="Freeform 19"/>
              <p:cNvSpPr>
                <a:spLocks/>
              </p:cNvSpPr>
              <p:nvPr/>
            </p:nvSpPr>
            <p:spPr bwMode="auto">
              <a:xfrm>
                <a:off x="1552" y="1187"/>
                <a:ext cx="510" cy="276"/>
              </a:xfrm>
              <a:custGeom>
                <a:avLst/>
                <a:gdLst>
                  <a:gd name="T0" fmla="*/ 8 w 512"/>
                  <a:gd name="T1" fmla="*/ 268 h 276"/>
                  <a:gd name="T2" fmla="*/ 8 w 512"/>
                  <a:gd name="T3" fmla="*/ 4 h 276"/>
                  <a:gd name="T4" fmla="*/ 7 w 512"/>
                  <a:gd name="T5" fmla="*/ 1 h 276"/>
                  <a:gd name="T6" fmla="*/ 4 w 512"/>
                  <a:gd name="T7" fmla="*/ 0 h 276"/>
                  <a:gd name="T8" fmla="*/ 4 w 512"/>
                  <a:gd name="T9" fmla="*/ 0 h 276"/>
                  <a:gd name="T10" fmla="*/ 1 w 512"/>
                  <a:gd name="T11" fmla="*/ 1 h 276"/>
                  <a:gd name="T12" fmla="*/ 0 w 512"/>
                  <a:gd name="T13" fmla="*/ 4 h 276"/>
                  <a:gd name="T14" fmla="*/ 0 w 512"/>
                  <a:gd name="T15" fmla="*/ 276 h 276"/>
                  <a:gd name="T16" fmla="*/ 508 w 512"/>
                  <a:gd name="T17" fmla="*/ 276 h 276"/>
                  <a:gd name="T18" fmla="*/ 511 w 512"/>
                  <a:gd name="T19" fmla="*/ 275 h 276"/>
                  <a:gd name="T20" fmla="*/ 512 w 512"/>
                  <a:gd name="T21" fmla="*/ 272 h 276"/>
                  <a:gd name="T22" fmla="*/ 512 w 512"/>
                  <a:gd name="T23" fmla="*/ 272 h 276"/>
                  <a:gd name="T24" fmla="*/ 511 w 512"/>
                  <a:gd name="T25" fmla="*/ 269 h 276"/>
                  <a:gd name="T26" fmla="*/ 508 w 512"/>
                  <a:gd name="T27" fmla="*/ 268 h 276"/>
                  <a:gd name="T28" fmla="*/ 8 w 512"/>
                  <a:gd name="T29" fmla="*/ 268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2" h="276">
                    <a:moveTo>
                      <a:pt x="8" y="268"/>
                    </a:moveTo>
                    <a:cubicBezTo>
                      <a:pt x="8" y="4"/>
                      <a:pt x="8" y="4"/>
                      <a:pt x="8" y="4"/>
                    </a:cubicBezTo>
                    <a:cubicBezTo>
                      <a:pt x="8" y="3"/>
                      <a:pt x="8" y="2"/>
                      <a:pt x="7" y="1"/>
                    </a:cubicBezTo>
                    <a:cubicBezTo>
                      <a:pt x="6" y="1"/>
                      <a:pt x="5" y="0"/>
                      <a:pt x="4" y="0"/>
                    </a:cubicBezTo>
                    <a:cubicBezTo>
                      <a:pt x="4" y="0"/>
                      <a:pt x="4" y="0"/>
                      <a:pt x="4" y="0"/>
                    </a:cubicBezTo>
                    <a:cubicBezTo>
                      <a:pt x="3" y="0"/>
                      <a:pt x="2" y="1"/>
                      <a:pt x="1" y="1"/>
                    </a:cubicBezTo>
                    <a:cubicBezTo>
                      <a:pt x="0" y="2"/>
                      <a:pt x="0" y="3"/>
                      <a:pt x="0" y="4"/>
                    </a:cubicBezTo>
                    <a:cubicBezTo>
                      <a:pt x="0" y="276"/>
                      <a:pt x="0" y="276"/>
                      <a:pt x="0" y="276"/>
                    </a:cubicBezTo>
                    <a:cubicBezTo>
                      <a:pt x="508" y="276"/>
                      <a:pt x="508" y="276"/>
                      <a:pt x="508" y="276"/>
                    </a:cubicBezTo>
                    <a:cubicBezTo>
                      <a:pt x="509" y="276"/>
                      <a:pt x="510" y="276"/>
                      <a:pt x="511" y="275"/>
                    </a:cubicBezTo>
                    <a:cubicBezTo>
                      <a:pt x="512" y="274"/>
                      <a:pt x="512" y="273"/>
                      <a:pt x="512" y="272"/>
                    </a:cubicBezTo>
                    <a:cubicBezTo>
                      <a:pt x="512" y="272"/>
                      <a:pt x="512" y="272"/>
                      <a:pt x="512" y="272"/>
                    </a:cubicBezTo>
                    <a:cubicBezTo>
                      <a:pt x="512" y="271"/>
                      <a:pt x="512" y="270"/>
                      <a:pt x="511" y="269"/>
                    </a:cubicBezTo>
                    <a:cubicBezTo>
                      <a:pt x="510" y="268"/>
                      <a:pt x="509" y="268"/>
                      <a:pt x="508" y="268"/>
                    </a:cubicBezTo>
                    <a:cubicBezTo>
                      <a:pt x="8" y="268"/>
                      <a:pt x="8" y="268"/>
                      <a:pt x="8" y="2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160" name="Group 11"/>
            <p:cNvGrpSpPr>
              <a:grpSpLocks noChangeAspect="1"/>
            </p:cNvGrpSpPr>
            <p:nvPr/>
          </p:nvGrpSpPr>
          <p:grpSpPr bwMode="auto">
            <a:xfrm>
              <a:off x="5797668" y="3373753"/>
              <a:ext cx="414938" cy="294606"/>
              <a:chOff x="1407" y="1098"/>
              <a:chExt cx="800" cy="568"/>
            </a:xfrm>
            <a:solidFill>
              <a:schemeClr val="accent3"/>
            </a:solidFill>
          </p:grpSpPr>
          <p:sp>
            <p:nvSpPr>
              <p:cNvPr id="161" name="Freeform 12"/>
              <p:cNvSpPr>
                <a:spLocks noEditPoints="1"/>
              </p:cNvSpPr>
              <p:nvPr/>
            </p:nvSpPr>
            <p:spPr bwMode="auto">
              <a:xfrm>
                <a:off x="1494" y="1098"/>
                <a:ext cx="626" cy="423"/>
              </a:xfrm>
              <a:custGeom>
                <a:avLst/>
                <a:gdLst>
                  <a:gd name="T0" fmla="*/ 621 w 628"/>
                  <a:gd name="T1" fmla="*/ 7 h 423"/>
                  <a:gd name="T2" fmla="*/ 605 w 628"/>
                  <a:gd name="T3" fmla="*/ 0 h 423"/>
                  <a:gd name="T4" fmla="*/ 23 w 628"/>
                  <a:gd name="T5" fmla="*/ 0 h 423"/>
                  <a:gd name="T6" fmla="*/ 7 w 628"/>
                  <a:gd name="T7" fmla="*/ 7 h 423"/>
                  <a:gd name="T8" fmla="*/ 0 w 628"/>
                  <a:gd name="T9" fmla="*/ 23 h 423"/>
                  <a:gd name="T10" fmla="*/ 0 w 628"/>
                  <a:gd name="T11" fmla="*/ 423 h 423"/>
                  <a:gd name="T12" fmla="*/ 628 w 628"/>
                  <a:gd name="T13" fmla="*/ 423 h 423"/>
                  <a:gd name="T14" fmla="*/ 628 w 628"/>
                  <a:gd name="T15" fmla="*/ 23 h 423"/>
                  <a:gd name="T16" fmla="*/ 621 w 628"/>
                  <a:gd name="T17" fmla="*/ 7 h 423"/>
                  <a:gd name="T18" fmla="*/ 314 w 628"/>
                  <a:gd name="T19" fmla="*/ 13 h 423"/>
                  <a:gd name="T20" fmla="*/ 321 w 628"/>
                  <a:gd name="T21" fmla="*/ 20 h 423"/>
                  <a:gd name="T22" fmla="*/ 314 w 628"/>
                  <a:gd name="T23" fmla="*/ 27 h 423"/>
                  <a:gd name="T24" fmla="*/ 307 w 628"/>
                  <a:gd name="T25" fmla="*/ 20 h 423"/>
                  <a:gd name="T26" fmla="*/ 314 w 628"/>
                  <a:gd name="T27" fmla="*/ 13 h 423"/>
                  <a:gd name="T28" fmla="*/ 587 w 628"/>
                  <a:gd name="T29" fmla="*/ 382 h 423"/>
                  <a:gd name="T30" fmla="*/ 41 w 628"/>
                  <a:gd name="T31" fmla="*/ 382 h 423"/>
                  <a:gd name="T32" fmla="*/ 41 w 628"/>
                  <a:gd name="T33" fmla="*/ 41 h 423"/>
                  <a:gd name="T34" fmla="*/ 587 w 628"/>
                  <a:gd name="T35" fmla="*/ 41 h 423"/>
                  <a:gd name="T36" fmla="*/ 587 w 628"/>
                  <a:gd name="T37" fmla="*/ 38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8" h="423">
                    <a:moveTo>
                      <a:pt x="621" y="7"/>
                    </a:moveTo>
                    <a:cubicBezTo>
                      <a:pt x="617" y="2"/>
                      <a:pt x="611" y="0"/>
                      <a:pt x="605" y="0"/>
                    </a:cubicBezTo>
                    <a:cubicBezTo>
                      <a:pt x="23" y="0"/>
                      <a:pt x="23" y="0"/>
                      <a:pt x="23" y="0"/>
                    </a:cubicBezTo>
                    <a:cubicBezTo>
                      <a:pt x="17" y="0"/>
                      <a:pt x="11" y="2"/>
                      <a:pt x="7" y="7"/>
                    </a:cubicBezTo>
                    <a:cubicBezTo>
                      <a:pt x="2" y="11"/>
                      <a:pt x="0" y="17"/>
                      <a:pt x="0" y="23"/>
                    </a:cubicBezTo>
                    <a:cubicBezTo>
                      <a:pt x="0" y="423"/>
                      <a:pt x="0" y="423"/>
                      <a:pt x="0" y="423"/>
                    </a:cubicBezTo>
                    <a:cubicBezTo>
                      <a:pt x="628" y="423"/>
                      <a:pt x="628" y="423"/>
                      <a:pt x="628" y="423"/>
                    </a:cubicBezTo>
                    <a:cubicBezTo>
                      <a:pt x="628" y="23"/>
                      <a:pt x="628" y="23"/>
                      <a:pt x="628" y="23"/>
                    </a:cubicBezTo>
                    <a:cubicBezTo>
                      <a:pt x="628" y="17"/>
                      <a:pt x="626" y="11"/>
                      <a:pt x="621" y="7"/>
                    </a:cubicBezTo>
                    <a:close/>
                    <a:moveTo>
                      <a:pt x="314" y="13"/>
                    </a:moveTo>
                    <a:cubicBezTo>
                      <a:pt x="318" y="13"/>
                      <a:pt x="321" y="16"/>
                      <a:pt x="321" y="20"/>
                    </a:cubicBezTo>
                    <a:cubicBezTo>
                      <a:pt x="321" y="24"/>
                      <a:pt x="318" y="27"/>
                      <a:pt x="314" y="27"/>
                    </a:cubicBezTo>
                    <a:cubicBezTo>
                      <a:pt x="310" y="27"/>
                      <a:pt x="307" y="24"/>
                      <a:pt x="307" y="20"/>
                    </a:cubicBezTo>
                    <a:cubicBezTo>
                      <a:pt x="307" y="16"/>
                      <a:pt x="310" y="13"/>
                      <a:pt x="314" y="13"/>
                    </a:cubicBezTo>
                    <a:close/>
                    <a:moveTo>
                      <a:pt x="587" y="382"/>
                    </a:moveTo>
                    <a:cubicBezTo>
                      <a:pt x="41" y="382"/>
                      <a:pt x="41" y="382"/>
                      <a:pt x="41" y="382"/>
                    </a:cubicBezTo>
                    <a:cubicBezTo>
                      <a:pt x="41" y="41"/>
                      <a:pt x="41" y="41"/>
                      <a:pt x="41" y="41"/>
                    </a:cubicBezTo>
                    <a:cubicBezTo>
                      <a:pt x="587" y="41"/>
                      <a:pt x="587" y="41"/>
                      <a:pt x="587" y="41"/>
                    </a:cubicBezTo>
                    <a:lnTo>
                      <a:pt x="587" y="3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62" name="Freeform 13"/>
              <p:cNvSpPr>
                <a:spLocks noEditPoints="1"/>
              </p:cNvSpPr>
              <p:nvPr/>
            </p:nvSpPr>
            <p:spPr bwMode="auto">
              <a:xfrm>
                <a:off x="1407" y="1538"/>
                <a:ext cx="800" cy="97"/>
              </a:xfrm>
              <a:custGeom>
                <a:avLst/>
                <a:gdLst>
                  <a:gd name="T0" fmla="*/ 87 w 802"/>
                  <a:gd name="T1" fmla="*/ 0 h 97"/>
                  <a:gd name="T2" fmla="*/ 4 w 802"/>
                  <a:gd name="T3" fmla="*/ 83 h 97"/>
                  <a:gd name="T4" fmla="*/ 2 w 802"/>
                  <a:gd name="T5" fmla="*/ 92 h 97"/>
                  <a:gd name="T6" fmla="*/ 10 w 802"/>
                  <a:gd name="T7" fmla="*/ 97 h 97"/>
                  <a:gd name="T8" fmla="*/ 792 w 802"/>
                  <a:gd name="T9" fmla="*/ 97 h 97"/>
                  <a:gd name="T10" fmla="*/ 800 w 802"/>
                  <a:gd name="T11" fmla="*/ 92 h 97"/>
                  <a:gd name="T12" fmla="*/ 798 w 802"/>
                  <a:gd name="T13" fmla="*/ 83 h 97"/>
                  <a:gd name="T14" fmla="*/ 715 w 802"/>
                  <a:gd name="T15" fmla="*/ 0 h 97"/>
                  <a:gd name="T16" fmla="*/ 87 w 802"/>
                  <a:gd name="T17" fmla="*/ 0 h 97"/>
                  <a:gd name="T18" fmla="*/ 711 w 802"/>
                  <a:gd name="T19" fmla="*/ 47 h 97"/>
                  <a:gd name="T20" fmla="*/ 712 w 802"/>
                  <a:gd name="T21" fmla="*/ 54 h 97"/>
                  <a:gd name="T22" fmla="*/ 706 w 802"/>
                  <a:gd name="T23" fmla="*/ 58 h 97"/>
                  <a:gd name="T24" fmla="*/ 484 w 802"/>
                  <a:gd name="T25" fmla="*/ 58 h 97"/>
                  <a:gd name="T26" fmla="*/ 485 w 802"/>
                  <a:gd name="T27" fmla="*/ 64 h 97"/>
                  <a:gd name="T28" fmla="*/ 484 w 802"/>
                  <a:gd name="T29" fmla="*/ 67 h 97"/>
                  <a:gd name="T30" fmla="*/ 481 w 802"/>
                  <a:gd name="T31" fmla="*/ 69 h 97"/>
                  <a:gd name="T32" fmla="*/ 321 w 802"/>
                  <a:gd name="T33" fmla="*/ 69 h 97"/>
                  <a:gd name="T34" fmla="*/ 318 w 802"/>
                  <a:gd name="T35" fmla="*/ 67 h 97"/>
                  <a:gd name="T36" fmla="*/ 317 w 802"/>
                  <a:gd name="T37" fmla="*/ 64 h 97"/>
                  <a:gd name="T38" fmla="*/ 318 w 802"/>
                  <a:gd name="T39" fmla="*/ 58 h 97"/>
                  <a:gd name="T40" fmla="*/ 96 w 802"/>
                  <a:gd name="T41" fmla="*/ 58 h 97"/>
                  <a:gd name="T42" fmla="*/ 90 w 802"/>
                  <a:gd name="T43" fmla="*/ 54 h 97"/>
                  <a:gd name="T44" fmla="*/ 91 w 802"/>
                  <a:gd name="T45" fmla="*/ 47 h 97"/>
                  <a:gd name="T46" fmla="*/ 113 w 802"/>
                  <a:gd name="T47" fmla="*/ 20 h 97"/>
                  <a:gd name="T48" fmla="*/ 689 w 802"/>
                  <a:gd name="T49" fmla="*/ 20 h 97"/>
                  <a:gd name="T50" fmla="*/ 711 w 802"/>
                  <a:gd name="T51" fmla="*/ 4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2" h="97">
                    <a:moveTo>
                      <a:pt x="87" y="0"/>
                    </a:moveTo>
                    <a:cubicBezTo>
                      <a:pt x="4" y="83"/>
                      <a:pt x="4" y="83"/>
                      <a:pt x="4" y="83"/>
                    </a:cubicBezTo>
                    <a:cubicBezTo>
                      <a:pt x="1" y="85"/>
                      <a:pt x="0" y="89"/>
                      <a:pt x="2" y="92"/>
                    </a:cubicBezTo>
                    <a:cubicBezTo>
                      <a:pt x="3" y="95"/>
                      <a:pt x="6" y="97"/>
                      <a:pt x="10" y="97"/>
                    </a:cubicBezTo>
                    <a:cubicBezTo>
                      <a:pt x="792" y="97"/>
                      <a:pt x="792" y="97"/>
                      <a:pt x="792" y="97"/>
                    </a:cubicBezTo>
                    <a:cubicBezTo>
                      <a:pt x="796" y="97"/>
                      <a:pt x="799" y="95"/>
                      <a:pt x="800" y="92"/>
                    </a:cubicBezTo>
                    <a:cubicBezTo>
                      <a:pt x="802" y="89"/>
                      <a:pt x="801" y="85"/>
                      <a:pt x="798" y="83"/>
                    </a:cubicBezTo>
                    <a:cubicBezTo>
                      <a:pt x="715" y="0"/>
                      <a:pt x="715" y="0"/>
                      <a:pt x="715" y="0"/>
                    </a:cubicBezTo>
                    <a:lnTo>
                      <a:pt x="87" y="0"/>
                    </a:lnTo>
                    <a:close/>
                    <a:moveTo>
                      <a:pt x="711" y="47"/>
                    </a:moveTo>
                    <a:cubicBezTo>
                      <a:pt x="713" y="49"/>
                      <a:pt x="713" y="51"/>
                      <a:pt x="712" y="54"/>
                    </a:cubicBezTo>
                    <a:cubicBezTo>
                      <a:pt x="711" y="56"/>
                      <a:pt x="709" y="58"/>
                      <a:pt x="706" y="58"/>
                    </a:cubicBezTo>
                    <a:cubicBezTo>
                      <a:pt x="484" y="58"/>
                      <a:pt x="484" y="58"/>
                      <a:pt x="484" y="58"/>
                    </a:cubicBezTo>
                    <a:cubicBezTo>
                      <a:pt x="485" y="64"/>
                      <a:pt x="485" y="64"/>
                      <a:pt x="485" y="64"/>
                    </a:cubicBezTo>
                    <a:cubicBezTo>
                      <a:pt x="485" y="65"/>
                      <a:pt x="485" y="66"/>
                      <a:pt x="484" y="67"/>
                    </a:cubicBezTo>
                    <a:cubicBezTo>
                      <a:pt x="483" y="68"/>
                      <a:pt x="482" y="69"/>
                      <a:pt x="481" y="69"/>
                    </a:cubicBezTo>
                    <a:cubicBezTo>
                      <a:pt x="321" y="69"/>
                      <a:pt x="321" y="69"/>
                      <a:pt x="321" y="69"/>
                    </a:cubicBezTo>
                    <a:cubicBezTo>
                      <a:pt x="320" y="69"/>
                      <a:pt x="319" y="68"/>
                      <a:pt x="318" y="67"/>
                    </a:cubicBezTo>
                    <a:cubicBezTo>
                      <a:pt x="317" y="66"/>
                      <a:pt x="317" y="65"/>
                      <a:pt x="317" y="64"/>
                    </a:cubicBezTo>
                    <a:cubicBezTo>
                      <a:pt x="318" y="58"/>
                      <a:pt x="318" y="58"/>
                      <a:pt x="318" y="58"/>
                    </a:cubicBezTo>
                    <a:cubicBezTo>
                      <a:pt x="96" y="58"/>
                      <a:pt x="96" y="58"/>
                      <a:pt x="96" y="58"/>
                    </a:cubicBezTo>
                    <a:cubicBezTo>
                      <a:pt x="93" y="58"/>
                      <a:pt x="91" y="56"/>
                      <a:pt x="90" y="54"/>
                    </a:cubicBezTo>
                    <a:cubicBezTo>
                      <a:pt x="89" y="51"/>
                      <a:pt x="89" y="49"/>
                      <a:pt x="91" y="47"/>
                    </a:cubicBezTo>
                    <a:cubicBezTo>
                      <a:pt x="113" y="20"/>
                      <a:pt x="113" y="20"/>
                      <a:pt x="113" y="20"/>
                    </a:cubicBezTo>
                    <a:cubicBezTo>
                      <a:pt x="689" y="20"/>
                      <a:pt x="689" y="20"/>
                      <a:pt x="689" y="20"/>
                    </a:cubicBezTo>
                    <a:lnTo>
                      <a:pt x="711"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63" name="Freeform 14"/>
              <p:cNvSpPr>
                <a:spLocks noEditPoints="1"/>
              </p:cNvSpPr>
              <p:nvPr/>
            </p:nvSpPr>
            <p:spPr bwMode="auto">
              <a:xfrm>
                <a:off x="1408" y="1637"/>
                <a:ext cx="798" cy="29"/>
              </a:xfrm>
              <a:custGeom>
                <a:avLst/>
                <a:gdLst>
                  <a:gd name="T0" fmla="*/ 791 w 800"/>
                  <a:gd name="T1" fmla="*/ 3 h 29"/>
                  <a:gd name="T2" fmla="*/ 469 w 800"/>
                  <a:gd name="T3" fmla="*/ 3 h 29"/>
                  <a:gd name="T4" fmla="*/ 468 w 800"/>
                  <a:gd name="T5" fmla="*/ 6 h 29"/>
                  <a:gd name="T6" fmla="*/ 461 w 800"/>
                  <a:gd name="T7" fmla="*/ 9 h 29"/>
                  <a:gd name="T8" fmla="*/ 339 w 800"/>
                  <a:gd name="T9" fmla="*/ 9 h 29"/>
                  <a:gd name="T10" fmla="*/ 332 w 800"/>
                  <a:gd name="T11" fmla="*/ 6 h 29"/>
                  <a:gd name="T12" fmla="*/ 331 w 800"/>
                  <a:gd name="T13" fmla="*/ 3 h 29"/>
                  <a:gd name="T14" fmla="*/ 9 w 800"/>
                  <a:gd name="T15" fmla="*/ 3 h 29"/>
                  <a:gd name="T16" fmla="*/ 0 w 800"/>
                  <a:gd name="T17" fmla="*/ 0 h 29"/>
                  <a:gd name="T18" fmla="*/ 0 w 800"/>
                  <a:gd name="T19" fmla="*/ 9 h 29"/>
                  <a:gd name="T20" fmla="*/ 6 w 800"/>
                  <a:gd name="T21" fmla="*/ 23 h 29"/>
                  <a:gd name="T22" fmla="*/ 21 w 800"/>
                  <a:gd name="T23" fmla="*/ 29 h 29"/>
                  <a:gd name="T24" fmla="*/ 779 w 800"/>
                  <a:gd name="T25" fmla="*/ 29 h 29"/>
                  <a:gd name="T26" fmla="*/ 794 w 800"/>
                  <a:gd name="T27" fmla="*/ 23 h 29"/>
                  <a:gd name="T28" fmla="*/ 800 w 800"/>
                  <a:gd name="T29" fmla="*/ 9 h 29"/>
                  <a:gd name="T30" fmla="*/ 800 w 800"/>
                  <a:gd name="T31" fmla="*/ 0 h 29"/>
                  <a:gd name="T32" fmla="*/ 791 w 800"/>
                  <a:gd name="T33" fmla="*/ 3 h 29"/>
                  <a:gd name="T34" fmla="*/ 72 w 800"/>
                  <a:gd name="T35" fmla="*/ 21 h 29"/>
                  <a:gd name="T36" fmla="*/ 68 w 800"/>
                  <a:gd name="T37" fmla="*/ 16 h 29"/>
                  <a:gd name="T38" fmla="*/ 72 w 800"/>
                  <a:gd name="T39" fmla="*/ 12 h 29"/>
                  <a:gd name="T40" fmla="*/ 77 w 800"/>
                  <a:gd name="T41" fmla="*/ 16 h 29"/>
                  <a:gd name="T42" fmla="*/ 72 w 800"/>
                  <a:gd name="T43" fmla="*/ 21 h 29"/>
                  <a:gd name="T44" fmla="*/ 94 w 800"/>
                  <a:gd name="T45" fmla="*/ 21 h 29"/>
                  <a:gd name="T46" fmla="*/ 89 w 800"/>
                  <a:gd name="T47" fmla="*/ 16 h 29"/>
                  <a:gd name="T48" fmla="*/ 94 w 800"/>
                  <a:gd name="T49" fmla="*/ 12 h 29"/>
                  <a:gd name="T50" fmla="*/ 98 w 800"/>
                  <a:gd name="T51" fmla="*/ 16 h 29"/>
                  <a:gd name="T52" fmla="*/ 94 w 800"/>
                  <a:gd name="T53" fmla="*/ 21 h 29"/>
                  <a:gd name="T54" fmla="*/ 115 w 800"/>
                  <a:gd name="T55" fmla="*/ 21 h 29"/>
                  <a:gd name="T56" fmla="*/ 111 w 800"/>
                  <a:gd name="T57" fmla="*/ 16 h 29"/>
                  <a:gd name="T58" fmla="*/ 115 w 800"/>
                  <a:gd name="T59" fmla="*/ 12 h 29"/>
                  <a:gd name="T60" fmla="*/ 120 w 800"/>
                  <a:gd name="T61" fmla="*/ 16 h 29"/>
                  <a:gd name="T62" fmla="*/ 115 w 800"/>
                  <a:gd name="T63"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0" h="29">
                    <a:moveTo>
                      <a:pt x="791" y="3"/>
                    </a:moveTo>
                    <a:cubicBezTo>
                      <a:pt x="469" y="3"/>
                      <a:pt x="469" y="3"/>
                      <a:pt x="469" y="3"/>
                    </a:cubicBezTo>
                    <a:cubicBezTo>
                      <a:pt x="469" y="4"/>
                      <a:pt x="468" y="5"/>
                      <a:pt x="468" y="6"/>
                    </a:cubicBezTo>
                    <a:cubicBezTo>
                      <a:pt x="466" y="8"/>
                      <a:pt x="463" y="9"/>
                      <a:pt x="461" y="9"/>
                    </a:cubicBezTo>
                    <a:cubicBezTo>
                      <a:pt x="339" y="9"/>
                      <a:pt x="339" y="9"/>
                      <a:pt x="339" y="9"/>
                    </a:cubicBezTo>
                    <a:cubicBezTo>
                      <a:pt x="337" y="9"/>
                      <a:pt x="334" y="8"/>
                      <a:pt x="332" y="6"/>
                    </a:cubicBezTo>
                    <a:cubicBezTo>
                      <a:pt x="332" y="5"/>
                      <a:pt x="331" y="4"/>
                      <a:pt x="331" y="3"/>
                    </a:cubicBezTo>
                    <a:cubicBezTo>
                      <a:pt x="9" y="3"/>
                      <a:pt x="9" y="3"/>
                      <a:pt x="9" y="3"/>
                    </a:cubicBezTo>
                    <a:cubicBezTo>
                      <a:pt x="5" y="3"/>
                      <a:pt x="2" y="2"/>
                      <a:pt x="0" y="0"/>
                    </a:cubicBezTo>
                    <a:cubicBezTo>
                      <a:pt x="0" y="9"/>
                      <a:pt x="0" y="9"/>
                      <a:pt x="0" y="9"/>
                    </a:cubicBezTo>
                    <a:cubicBezTo>
                      <a:pt x="0" y="14"/>
                      <a:pt x="2" y="19"/>
                      <a:pt x="6" y="23"/>
                    </a:cubicBezTo>
                    <a:cubicBezTo>
                      <a:pt x="10" y="27"/>
                      <a:pt x="15" y="29"/>
                      <a:pt x="21" y="29"/>
                    </a:cubicBezTo>
                    <a:cubicBezTo>
                      <a:pt x="779" y="29"/>
                      <a:pt x="779" y="29"/>
                      <a:pt x="779" y="29"/>
                    </a:cubicBezTo>
                    <a:cubicBezTo>
                      <a:pt x="785" y="29"/>
                      <a:pt x="790" y="27"/>
                      <a:pt x="794" y="23"/>
                    </a:cubicBezTo>
                    <a:cubicBezTo>
                      <a:pt x="798" y="19"/>
                      <a:pt x="800" y="14"/>
                      <a:pt x="800" y="9"/>
                    </a:cubicBezTo>
                    <a:cubicBezTo>
                      <a:pt x="800" y="0"/>
                      <a:pt x="800" y="0"/>
                      <a:pt x="800" y="0"/>
                    </a:cubicBezTo>
                    <a:cubicBezTo>
                      <a:pt x="798" y="2"/>
                      <a:pt x="795" y="3"/>
                      <a:pt x="791" y="3"/>
                    </a:cubicBezTo>
                    <a:close/>
                    <a:moveTo>
                      <a:pt x="72" y="21"/>
                    </a:moveTo>
                    <a:cubicBezTo>
                      <a:pt x="70" y="21"/>
                      <a:pt x="68" y="19"/>
                      <a:pt x="68" y="16"/>
                    </a:cubicBezTo>
                    <a:cubicBezTo>
                      <a:pt x="68" y="14"/>
                      <a:pt x="70" y="12"/>
                      <a:pt x="72" y="12"/>
                    </a:cubicBezTo>
                    <a:cubicBezTo>
                      <a:pt x="75" y="12"/>
                      <a:pt x="77" y="14"/>
                      <a:pt x="77" y="16"/>
                    </a:cubicBezTo>
                    <a:cubicBezTo>
                      <a:pt x="77" y="19"/>
                      <a:pt x="75" y="21"/>
                      <a:pt x="72" y="21"/>
                    </a:cubicBezTo>
                    <a:close/>
                    <a:moveTo>
                      <a:pt x="94" y="21"/>
                    </a:moveTo>
                    <a:cubicBezTo>
                      <a:pt x="91" y="21"/>
                      <a:pt x="89" y="19"/>
                      <a:pt x="89" y="16"/>
                    </a:cubicBezTo>
                    <a:cubicBezTo>
                      <a:pt x="89" y="14"/>
                      <a:pt x="91" y="12"/>
                      <a:pt x="94" y="12"/>
                    </a:cubicBezTo>
                    <a:cubicBezTo>
                      <a:pt x="96" y="12"/>
                      <a:pt x="98" y="14"/>
                      <a:pt x="98" y="16"/>
                    </a:cubicBezTo>
                    <a:cubicBezTo>
                      <a:pt x="98" y="19"/>
                      <a:pt x="96" y="21"/>
                      <a:pt x="94" y="21"/>
                    </a:cubicBezTo>
                    <a:close/>
                    <a:moveTo>
                      <a:pt x="115" y="21"/>
                    </a:moveTo>
                    <a:cubicBezTo>
                      <a:pt x="113" y="21"/>
                      <a:pt x="111" y="19"/>
                      <a:pt x="111" y="16"/>
                    </a:cubicBezTo>
                    <a:cubicBezTo>
                      <a:pt x="111" y="14"/>
                      <a:pt x="113" y="12"/>
                      <a:pt x="115" y="12"/>
                    </a:cubicBezTo>
                    <a:cubicBezTo>
                      <a:pt x="118" y="12"/>
                      <a:pt x="120" y="14"/>
                      <a:pt x="120" y="16"/>
                    </a:cubicBezTo>
                    <a:cubicBezTo>
                      <a:pt x="120" y="19"/>
                      <a:pt x="118" y="21"/>
                      <a:pt x="115"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64" name="Freeform 15"/>
              <p:cNvSpPr>
                <a:spLocks/>
              </p:cNvSpPr>
              <p:nvPr/>
            </p:nvSpPr>
            <p:spPr bwMode="auto">
              <a:xfrm>
                <a:off x="1624" y="1386"/>
                <a:ext cx="48" cy="56"/>
              </a:xfrm>
              <a:custGeom>
                <a:avLst/>
                <a:gdLst>
                  <a:gd name="T0" fmla="*/ 48 w 48"/>
                  <a:gd name="T1" fmla="*/ 56 h 56"/>
                  <a:gd name="T2" fmla="*/ 0 w 48"/>
                  <a:gd name="T3" fmla="*/ 56 h 56"/>
                  <a:gd name="T4" fmla="*/ 0 w 48"/>
                  <a:gd name="T5" fmla="*/ 5 h 56"/>
                  <a:gd name="T6" fmla="*/ 2 w 48"/>
                  <a:gd name="T7" fmla="*/ 2 h 56"/>
                  <a:gd name="T8" fmla="*/ 5 w 48"/>
                  <a:gd name="T9" fmla="*/ 0 h 56"/>
                  <a:gd name="T10" fmla="*/ 43 w 48"/>
                  <a:gd name="T11" fmla="*/ 0 h 56"/>
                  <a:gd name="T12" fmla="*/ 47 w 48"/>
                  <a:gd name="T13" fmla="*/ 2 h 56"/>
                  <a:gd name="T14" fmla="*/ 48 w 48"/>
                  <a:gd name="T15" fmla="*/ 5 h 56"/>
                  <a:gd name="T16" fmla="*/ 48 w 48"/>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56">
                    <a:moveTo>
                      <a:pt x="48" y="56"/>
                    </a:moveTo>
                    <a:cubicBezTo>
                      <a:pt x="0" y="56"/>
                      <a:pt x="0" y="56"/>
                      <a:pt x="0" y="56"/>
                    </a:cubicBezTo>
                    <a:cubicBezTo>
                      <a:pt x="0" y="5"/>
                      <a:pt x="0" y="5"/>
                      <a:pt x="0" y="5"/>
                    </a:cubicBezTo>
                    <a:cubicBezTo>
                      <a:pt x="0" y="4"/>
                      <a:pt x="1" y="3"/>
                      <a:pt x="2" y="2"/>
                    </a:cubicBezTo>
                    <a:cubicBezTo>
                      <a:pt x="3" y="1"/>
                      <a:pt x="4" y="0"/>
                      <a:pt x="5" y="0"/>
                    </a:cubicBezTo>
                    <a:cubicBezTo>
                      <a:pt x="43" y="0"/>
                      <a:pt x="43" y="0"/>
                      <a:pt x="43" y="0"/>
                    </a:cubicBezTo>
                    <a:cubicBezTo>
                      <a:pt x="44" y="0"/>
                      <a:pt x="46" y="1"/>
                      <a:pt x="47" y="2"/>
                    </a:cubicBezTo>
                    <a:cubicBezTo>
                      <a:pt x="48" y="3"/>
                      <a:pt x="48" y="4"/>
                      <a:pt x="48" y="5"/>
                    </a:cubicBezTo>
                    <a:cubicBezTo>
                      <a:pt x="48" y="56"/>
                      <a:pt x="48" y="56"/>
                      <a:pt x="48"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65" name="Freeform 16"/>
              <p:cNvSpPr>
                <a:spLocks/>
              </p:cNvSpPr>
              <p:nvPr/>
            </p:nvSpPr>
            <p:spPr bwMode="auto">
              <a:xfrm>
                <a:off x="1723" y="1314"/>
                <a:ext cx="47" cy="128"/>
              </a:xfrm>
              <a:custGeom>
                <a:avLst/>
                <a:gdLst>
                  <a:gd name="T0" fmla="*/ 47 w 47"/>
                  <a:gd name="T1" fmla="*/ 128 h 128"/>
                  <a:gd name="T2" fmla="*/ 0 w 47"/>
                  <a:gd name="T3" fmla="*/ 128 h 128"/>
                  <a:gd name="T4" fmla="*/ 0 w 47"/>
                  <a:gd name="T5" fmla="*/ 5 h 128"/>
                  <a:gd name="T6" fmla="*/ 1 w 47"/>
                  <a:gd name="T7" fmla="*/ 2 h 128"/>
                  <a:gd name="T8" fmla="*/ 5 w 47"/>
                  <a:gd name="T9" fmla="*/ 0 h 128"/>
                  <a:gd name="T10" fmla="*/ 42 w 47"/>
                  <a:gd name="T11" fmla="*/ 0 h 128"/>
                  <a:gd name="T12" fmla="*/ 46 w 47"/>
                  <a:gd name="T13" fmla="*/ 2 h 128"/>
                  <a:gd name="T14" fmla="*/ 47 w 47"/>
                  <a:gd name="T15" fmla="*/ 5 h 128"/>
                  <a:gd name="T16" fmla="*/ 47 w 47"/>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28">
                    <a:moveTo>
                      <a:pt x="47" y="128"/>
                    </a:moveTo>
                    <a:cubicBezTo>
                      <a:pt x="0" y="128"/>
                      <a:pt x="0" y="128"/>
                      <a:pt x="0" y="128"/>
                    </a:cubicBezTo>
                    <a:cubicBezTo>
                      <a:pt x="0" y="5"/>
                      <a:pt x="0" y="5"/>
                      <a:pt x="0" y="5"/>
                    </a:cubicBezTo>
                    <a:cubicBezTo>
                      <a:pt x="0" y="4"/>
                      <a:pt x="0" y="3"/>
                      <a:pt x="1" y="2"/>
                    </a:cubicBezTo>
                    <a:cubicBezTo>
                      <a:pt x="2" y="1"/>
                      <a:pt x="3" y="0"/>
                      <a:pt x="5" y="0"/>
                    </a:cubicBezTo>
                    <a:cubicBezTo>
                      <a:pt x="42" y="0"/>
                      <a:pt x="42" y="0"/>
                      <a:pt x="42" y="0"/>
                    </a:cubicBezTo>
                    <a:cubicBezTo>
                      <a:pt x="44" y="0"/>
                      <a:pt x="45" y="1"/>
                      <a:pt x="46" y="2"/>
                    </a:cubicBezTo>
                    <a:cubicBezTo>
                      <a:pt x="47" y="3"/>
                      <a:pt x="47" y="4"/>
                      <a:pt x="47" y="5"/>
                    </a:cubicBezTo>
                    <a:lnTo>
                      <a:pt x="47"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66" name="Freeform 17"/>
              <p:cNvSpPr>
                <a:spLocks/>
              </p:cNvSpPr>
              <p:nvPr/>
            </p:nvSpPr>
            <p:spPr bwMode="auto">
              <a:xfrm>
                <a:off x="1821" y="1353"/>
                <a:ext cx="48" cy="89"/>
              </a:xfrm>
              <a:custGeom>
                <a:avLst/>
                <a:gdLst>
                  <a:gd name="T0" fmla="*/ 48 w 48"/>
                  <a:gd name="T1" fmla="*/ 89 h 89"/>
                  <a:gd name="T2" fmla="*/ 0 w 48"/>
                  <a:gd name="T3" fmla="*/ 89 h 89"/>
                  <a:gd name="T4" fmla="*/ 0 w 48"/>
                  <a:gd name="T5" fmla="*/ 6 h 89"/>
                  <a:gd name="T6" fmla="*/ 1 w 48"/>
                  <a:gd name="T7" fmla="*/ 2 h 89"/>
                  <a:gd name="T8" fmla="*/ 5 w 48"/>
                  <a:gd name="T9" fmla="*/ 0 h 89"/>
                  <a:gd name="T10" fmla="*/ 43 w 48"/>
                  <a:gd name="T11" fmla="*/ 0 h 89"/>
                  <a:gd name="T12" fmla="*/ 46 w 48"/>
                  <a:gd name="T13" fmla="*/ 2 h 89"/>
                  <a:gd name="T14" fmla="*/ 48 w 48"/>
                  <a:gd name="T15" fmla="*/ 6 h 89"/>
                  <a:gd name="T16" fmla="*/ 48 w 48"/>
                  <a:gd name="T17"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89">
                    <a:moveTo>
                      <a:pt x="48" y="89"/>
                    </a:moveTo>
                    <a:cubicBezTo>
                      <a:pt x="0" y="89"/>
                      <a:pt x="0" y="89"/>
                      <a:pt x="0" y="89"/>
                    </a:cubicBezTo>
                    <a:cubicBezTo>
                      <a:pt x="0" y="6"/>
                      <a:pt x="0" y="6"/>
                      <a:pt x="0" y="6"/>
                    </a:cubicBezTo>
                    <a:cubicBezTo>
                      <a:pt x="0" y="4"/>
                      <a:pt x="0" y="3"/>
                      <a:pt x="1" y="2"/>
                    </a:cubicBezTo>
                    <a:cubicBezTo>
                      <a:pt x="2" y="1"/>
                      <a:pt x="4" y="0"/>
                      <a:pt x="5" y="0"/>
                    </a:cubicBezTo>
                    <a:cubicBezTo>
                      <a:pt x="43" y="0"/>
                      <a:pt x="43" y="0"/>
                      <a:pt x="43" y="0"/>
                    </a:cubicBezTo>
                    <a:cubicBezTo>
                      <a:pt x="44" y="0"/>
                      <a:pt x="45" y="1"/>
                      <a:pt x="46" y="2"/>
                    </a:cubicBezTo>
                    <a:cubicBezTo>
                      <a:pt x="47" y="3"/>
                      <a:pt x="48" y="4"/>
                      <a:pt x="48" y="6"/>
                    </a:cubicBezTo>
                    <a:cubicBezTo>
                      <a:pt x="48" y="89"/>
                      <a:pt x="48" y="89"/>
                      <a:pt x="48"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67" name="Freeform 18"/>
              <p:cNvSpPr>
                <a:spLocks/>
              </p:cNvSpPr>
              <p:nvPr/>
            </p:nvSpPr>
            <p:spPr bwMode="auto">
              <a:xfrm>
                <a:off x="1901" y="1205"/>
                <a:ext cx="84" cy="237"/>
              </a:xfrm>
              <a:custGeom>
                <a:avLst/>
                <a:gdLst>
                  <a:gd name="T0" fmla="*/ 79 w 84"/>
                  <a:gd name="T1" fmla="*/ 64 h 237"/>
                  <a:gd name="T2" fmla="*/ 84 w 84"/>
                  <a:gd name="T3" fmla="*/ 62 h 237"/>
                  <a:gd name="T4" fmla="*/ 83 w 84"/>
                  <a:gd name="T5" fmla="*/ 56 h 237"/>
                  <a:gd name="T6" fmla="*/ 46 w 84"/>
                  <a:gd name="T7" fmla="*/ 2 h 237"/>
                  <a:gd name="T8" fmla="*/ 42 w 84"/>
                  <a:gd name="T9" fmla="*/ 0 h 237"/>
                  <a:gd name="T10" fmla="*/ 38 w 84"/>
                  <a:gd name="T11" fmla="*/ 2 h 237"/>
                  <a:gd name="T12" fmla="*/ 1 w 84"/>
                  <a:gd name="T13" fmla="*/ 56 h 237"/>
                  <a:gd name="T14" fmla="*/ 1 w 84"/>
                  <a:gd name="T15" fmla="*/ 62 h 237"/>
                  <a:gd name="T16" fmla="*/ 5 w 84"/>
                  <a:gd name="T17" fmla="*/ 64 h 237"/>
                  <a:gd name="T18" fmla="*/ 18 w 84"/>
                  <a:gd name="T19" fmla="*/ 64 h 237"/>
                  <a:gd name="T20" fmla="*/ 18 w 84"/>
                  <a:gd name="T21" fmla="*/ 237 h 237"/>
                  <a:gd name="T22" fmla="*/ 66 w 84"/>
                  <a:gd name="T23" fmla="*/ 237 h 237"/>
                  <a:gd name="T24" fmla="*/ 66 w 84"/>
                  <a:gd name="T25" fmla="*/ 64 h 237"/>
                  <a:gd name="T26" fmla="*/ 79 w 84"/>
                  <a:gd name="T27" fmla="*/ 6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237">
                    <a:moveTo>
                      <a:pt x="79" y="64"/>
                    </a:moveTo>
                    <a:cubicBezTo>
                      <a:pt x="81" y="64"/>
                      <a:pt x="83" y="63"/>
                      <a:pt x="84" y="62"/>
                    </a:cubicBezTo>
                    <a:cubicBezTo>
                      <a:pt x="84" y="60"/>
                      <a:pt x="84" y="58"/>
                      <a:pt x="83" y="56"/>
                    </a:cubicBezTo>
                    <a:cubicBezTo>
                      <a:pt x="46" y="2"/>
                      <a:pt x="46" y="2"/>
                      <a:pt x="46" y="2"/>
                    </a:cubicBezTo>
                    <a:cubicBezTo>
                      <a:pt x="45" y="1"/>
                      <a:pt x="44" y="0"/>
                      <a:pt x="42" y="0"/>
                    </a:cubicBezTo>
                    <a:cubicBezTo>
                      <a:pt x="40" y="0"/>
                      <a:pt x="39" y="1"/>
                      <a:pt x="38" y="2"/>
                    </a:cubicBezTo>
                    <a:cubicBezTo>
                      <a:pt x="1" y="56"/>
                      <a:pt x="1" y="56"/>
                      <a:pt x="1" y="56"/>
                    </a:cubicBezTo>
                    <a:cubicBezTo>
                      <a:pt x="0" y="58"/>
                      <a:pt x="0" y="60"/>
                      <a:pt x="1" y="62"/>
                    </a:cubicBezTo>
                    <a:cubicBezTo>
                      <a:pt x="1" y="63"/>
                      <a:pt x="3" y="64"/>
                      <a:pt x="5" y="64"/>
                    </a:cubicBezTo>
                    <a:cubicBezTo>
                      <a:pt x="18" y="64"/>
                      <a:pt x="18" y="64"/>
                      <a:pt x="18" y="64"/>
                    </a:cubicBezTo>
                    <a:cubicBezTo>
                      <a:pt x="18" y="237"/>
                      <a:pt x="18" y="237"/>
                      <a:pt x="18" y="237"/>
                    </a:cubicBezTo>
                    <a:cubicBezTo>
                      <a:pt x="66" y="237"/>
                      <a:pt x="66" y="237"/>
                      <a:pt x="66" y="237"/>
                    </a:cubicBezTo>
                    <a:cubicBezTo>
                      <a:pt x="66" y="64"/>
                      <a:pt x="66" y="64"/>
                      <a:pt x="66" y="64"/>
                    </a:cubicBezTo>
                    <a:lnTo>
                      <a:pt x="79"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168" name="Freeform 19"/>
              <p:cNvSpPr>
                <a:spLocks/>
              </p:cNvSpPr>
              <p:nvPr/>
            </p:nvSpPr>
            <p:spPr bwMode="auto">
              <a:xfrm>
                <a:off x="1552" y="1187"/>
                <a:ext cx="510" cy="276"/>
              </a:xfrm>
              <a:custGeom>
                <a:avLst/>
                <a:gdLst>
                  <a:gd name="T0" fmla="*/ 8 w 512"/>
                  <a:gd name="T1" fmla="*/ 268 h 276"/>
                  <a:gd name="T2" fmla="*/ 8 w 512"/>
                  <a:gd name="T3" fmla="*/ 4 h 276"/>
                  <a:gd name="T4" fmla="*/ 7 w 512"/>
                  <a:gd name="T5" fmla="*/ 1 h 276"/>
                  <a:gd name="T6" fmla="*/ 4 w 512"/>
                  <a:gd name="T7" fmla="*/ 0 h 276"/>
                  <a:gd name="T8" fmla="*/ 4 w 512"/>
                  <a:gd name="T9" fmla="*/ 0 h 276"/>
                  <a:gd name="T10" fmla="*/ 1 w 512"/>
                  <a:gd name="T11" fmla="*/ 1 h 276"/>
                  <a:gd name="T12" fmla="*/ 0 w 512"/>
                  <a:gd name="T13" fmla="*/ 4 h 276"/>
                  <a:gd name="T14" fmla="*/ 0 w 512"/>
                  <a:gd name="T15" fmla="*/ 276 h 276"/>
                  <a:gd name="T16" fmla="*/ 508 w 512"/>
                  <a:gd name="T17" fmla="*/ 276 h 276"/>
                  <a:gd name="T18" fmla="*/ 511 w 512"/>
                  <a:gd name="T19" fmla="*/ 275 h 276"/>
                  <a:gd name="T20" fmla="*/ 512 w 512"/>
                  <a:gd name="T21" fmla="*/ 272 h 276"/>
                  <a:gd name="T22" fmla="*/ 512 w 512"/>
                  <a:gd name="T23" fmla="*/ 272 h 276"/>
                  <a:gd name="T24" fmla="*/ 511 w 512"/>
                  <a:gd name="T25" fmla="*/ 269 h 276"/>
                  <a:gd name="T26" fmla="*/ 508 w 512"/>
                  <a:gd name="T27" fmla="*/ 268 h 276"/>
                  <a:gd name="T28" fmla="*/ 8 w 512"/>
                  <a:gd name="T29" fmla="*/ 268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2" h="276">
                    <a:moveTo>
                      <a:pt x="8" y="268"/>
                    </a:moveTo>
                    <a:cubicBezTo>
                      <a:pt x="8" y="4"/>
                      <a:pt x="8" y="4"/>
                      <a:pt x="8" y="4"/>
                    </a:cubicBezTo>
                    <a:cubicBezTo>
                      <a:pt x="8" y="3"/>
                      <a:pt x="8" y="2"/>
                      <a:pt x="7" y="1"/>
                    </a:cubicBezTo>
                    <a:cubicBezTo>
                      <a:pt x="6" y="1"/>
                      <a:pt x="5" y="0"/>
                      <a:pt x="4" y="0"/>
                    </a:cubicBezTo>
                    <a:cubicBezTo>
                      <a:pt x="4" y="0"/>
                      <a:pt x="4" y="0"/>
                      <a:pt x="4" y="0"/>
                    </a:cubicBezTo>
                    <a:cubicBezTo>
                      <a:pt x="3" y="0"/>
                      <a:pt x="2" y="1"/>
                      <a:pt x="1" y="1"/>
                    </a:cubicBezTo>
                    <a:cubicBezTo>
                      <a:pt x="0" y="2"/>
                      <a:pt x="0" y="3"/>
                      <a:pt x="0" y="4"/>
                    </a:cubicBezTo>
                    <a:cubicBezTo>
                      <a:pt x="0" y="276"/>
                      <a:pt x="0" y="276"/>
                      <a:pt x="0" y="276"/>
                    </a:cubicBezTo>
                    <a:cubicBezTo>
                      <a:pt x="508" y="276"/>
                      <a:pt x="508" y="276"/>
                      <a:pt x="508" y="276"/>
                    </a:cubicBezTo>
                    <a:cubicBezTo>
                      <a:pt x="509" y="276"/>
                      <a:pt x="510" y="276"/>
                      <a:pt x="511" y="275"/>
                    </a:cubicBezTo>
                    <a:cubicBezTo>
                      <a:pt x="512" y="274"/>
                      <a:pt x="512" y="273"/>
                      <a:pt x="512" y="272"/>
                    </a:cubicBezTo>
                    <a:cubicBezTo>
                      <a:pt x="512" y="272"/>
                      <a:pt x="512" y="272"/>
                      <a:pt x="512" y="272"/>
                    </a:cubicBezTo>
                    <a:cubicBezTo>
                      <a:pt x="512" y="271"/>
                      <a:pt x="512" y="270"/>
                      <a:pt x="511" y="269"/>
                    </a:cubicBezTo>
                    <a:cubicBezTo>
                      <a:pt x="510" y="268"/>
                      <a:pt x="509" y="268"/>
                      <a:pt x="508" y="268"/>
                    </a:cubicBezTo>
                    <a:cubicBezTo>
                      <a:pt x="8" y="268"/>
                      <a:pt x="8" y="268"/>
                      <a:pt x="8" y="2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sp>
        <p:nvSpPr>
          <p:cNvPr id="170" name="文字方塊 169"/>
          <p:cNvSpPr txBox="1"/>
          <p:nvPr/>
        </p:nvSpPr>
        <p:spPr>
          <a:xfrm>
            <a:off x="4541801" y="2133134"/>
            <a:ext cx="1829589" cy="608131"/>
          </a:xfrm>
          <a:prstGeom prst="rect">
            <a:avLst/>
          </a:prstGeom>
          <a:noFill/>
        </p:spPr>
        <p:txBody>
          <a:bodyPr wrap="square" rtlCol="0">
            <a:spAutoFit/>
          </a:bodyPr>
          <a:lstStyle/>
          <a:p>
            <a:r>
              <a:rPr lang="zh-TW" altLang="en-US" sz="3200" b="1" dirty="0" smtClean="0">
                <a:solidFill>
                  <a:srgbClr val="002060"/>
                </a:solidFill>
                <a:latin typeface="華康中圓體外字集" panose="020F0509000000000000" pitchFamily="49" charset="-120"/>
                <a:ea typeface="華康中圓體外字集" panose="020F0509000000000000" pitchFamily="49" charset="-120"/>
              </a:rPr>
              <a:t>課綱內涵</a:t>
            </a:r>
            <a:endParaRPr lang="zh-TW" altLang="en-US" sz="3200" b="1" dirty="0">
              <a:solidFill>
                <a:srgbClr val="002060"/>
              </a:solidFill>
              <a:latin typeface="華康中圓體外字集" panose="020F0509000000000000" pitchFamily="49" charset="-120"/>
              <a:ea typeface="華康中圓體外字集" panose="020F0509000000000000" pitchFamily="49" charset="-120"/>
            </a:endParaRPr>
          </a:p>
        </p:txBody>
      </p:sp>
      <p:sp>
        <p:nvSpPr>
          <p:cNvPr id="171" name="文字方塊 170"/>
          <p:cNvSpPr txBox="1"/>
          <p:nvPr/>
        </p:nvSpPr>
        <p:spPr>
          <a:xfrm>
            <a:off x="5574410" y="3842331"/>
            <a:ext cx="1829589" cy="608131"/>
          </a:xfrm>
          <a:prstGeom prst="rect">
            <a:avLst/>
          </a:prstGeom>
          <a:noFill/>
        </p:spPr>
        <p:txBody>
          <a:bodyPr wrap="square" rtlCol="0">
            <a:spAutoFit/>
          </a:bodyPr>
          <a:lstStyle/>
          <a:p>
            <a:r>
              <a:rPr lang="zh-TW" altLang="en-US" sz="3200" b="1" dirty="0" smtClean="0">
                <a:solidFill>
                  <a:srgbClr val="00B050"/>
                </a:solidFill>
                <a:latin typeface="華康中圓體外字集" panose="020F0509000000000000" pitchFamily="49" charset="-120"/>
                <a:ea typeface="華康中圓體外字集" panose="020F0509000000000000" pitchFamily="49" charset="-120"/>
              </a:rPr>
              <a:t>學校願景</a:t>
            </a:r>
            <a:endParaRPr lang="zh-TW" altLang="en-US" sz="3200" b="1" dirty="0">
              <a:solidFill>
                <a:srgbClr val="00B050"/>
              </a:solidFill>
              <a:latin typeface="華康中圓體外字集" panose="020F0509000000000000" pitchFamily="49" charset="-120"/>
              <a:ea typeface="華康中圓體外字集" panose="020F0509000000000000" pitchFamily="49" charset="-120"/>
            </a:endParaRPr>
          </a:p>
        </p:txBody>
      </p:sp>
      <p:sp>
        <p:nvSpPr>
          <p:cNvPr id="172" name="文字方塊 171"/>
          <p:cNvSpPr txBox="1"/>
          <p:nvPr/>
        </p:nvSpPr>
        <p:spPr>
          <a:xfrm>
            <a:off x="4550514" y="5501681"/>
            <a:ext cx="1829589" cy="608131"/>
          </a:xfrm>
          <a:prstGeom prst="rect">
            <a:avLst/>
          </a:prstGeom>
          <a:noFill/>
        </p:spPr>
        <p:txBody>
          <a:bodyPr wrap="square" rtlCol="0">
            <a:spAutoFit/>
          </a:bodyPr>
          <a:lstStyle/>
          <a:p>
            <a:r>
              <a:rPr lang="zh-TW" altLang="en-US" sz="3200" b="1" dirty="0" smtClean="0">
                <a:solidFill>
                  <a:srgbClr val="00B0F0"/>
                </a:solidFill>
                <a:latin typeface="華康中圓體外字集" panose="020F0509000000000000" pitchFamily="49" charset="-120"/>
                <a:ea typeface="華康中圓體外字集" panose="020F0509000000000000" pitchFamily="49" charset="-120"/>
              </a:rPr>
              <a:t>師資能量</a:t>
            </a:r>
            <a:endParaRPr lang="zh-TW" altLang="en-US" sz="3200" b="1" dirty="0">
              <a:solidFill>
                <a:srgbClr val="00B0F0"/>
              </a:solidFill>
              <a:latin typeface="華康中圓體外字集" panose="020F0509000000000000" pitchFamily="49" charset="-120"/>
              <a:ea typeface="華康中圓體外字集" panose="020F0509000000000000" pitchFamily="49" charset="-120"/>
            </a:endParaRPr>
          </a:p>
        </p:txBody>
      </p:sp>
      <p:sp>
        <p:nvSpPr>
          <p:cNvPr id="173" name="文字方塊 172"/>
          <p:cNvSpPr txBox="1"/>
          <p:nvPr/>
        </p:nvSpPr>
        <p:spPr>
          <a:xfrm>
            <a:off x="2531281" y="5528233"/>
            <a:ext cx="1829589" cy="608131"/>
          </a:xfrm>
          <a:prstGeom prst="rect">
            <a:avLst/>
          </a:prstGeom>
          <a:noFill/>
        </p:spPr>
        <p:txBody>
          <a:bodyPr wrap="square" rtlCol="0">
            <a:spAutoFit/>
          </a:bodyPr>
          <a:lstStyle/>
          <a:p>
            <a:r>
              <a:rPr lang="zh-TW" altLang="en-US" sz="3200" b="1" dirty="0" smtClean="0">
                <a:solidFill>
                  <a:srgbClr val="00B0F0"/>
                </a:solidFill>
                <a:latin typeface="華康中圓體外字集" panose="020F0509000000000000" pitchFamily="49" charset="-120"/>
                <a:ea typeface="華康中圓體外字集" panose="020F0509000000000000" pitchFamily="49" charset="-120"/>
              </a:rPr>
              <a:t>設施設備</a:t>
            </a:r>
            <a:endParaRPr lang="zh-TW" altLang="en-US" sz="3200" b="1" dirty="0">
              <a:solidFill>
                <a:srgbClr val="00B0F0"/>
              </a:solidFill>
              <a:latin typeface="華康中圓體外字集" panose="020F0509000000000000" pitchFamily="49" charset="-120"/>
              <a:ea typeface="華康中圓體外字集" panose="020F0509000000000000" pitchFamily="49" charset="-120"/>
            </a:endParaRPr>
          </a:p>
        </p:txBody>
      </p:sp>
      <p:sp>
        <p:nvSpPr>
          <p:cNvPr id="174" name="文字方塊 173"/>
          <p:cNvSpPr txBox="1"/>
          <p:nvPr/>
        </p:nvSpPr>
        <p:spPr>
          <a:xfrm>
            <a:off x="1481412" y="3842331"/>
            <a:ext cx="1829589" cy="608131"/>
          </a:xfrm>
          <a:prstGeom prst="rect">
            <a:avLst/>
          </a:prstGeom>
          <a:noFill/>
        </p:spPr>
        <p:txBody>
          <a:bodyPr wrap="square" rtlCol="0">
            <a:spAutoFit/>
          </a:bodyPr>
          <a:lstStyle/>
          <a:p>
            <a:r>
              <a:rPr lang="zh-TW" altLang="en-US" sz="3200" b="1" dirty="0" smtClean="0">
                <a:solidFill>
                  <a:srgbClr val="00B050"/>
                </a:solidFill>
                <a:latin typeface="華康中圓體外字集" panose="020F0509000000000000" pitchFamily="49" charset="-120"/>
                <a:ea typeface="華康中圓體外字集" panose="020F0509000000000000" pitchFamily="49" charset="-120"/>
              </a:rPr>
              <a:t>學生學習</a:t>
            </a:r>
            <a:endParaRPr lang="zh-TW" altLang="en-US" sz="3200" b="1" dirty="0">
              <a:solidFill>
                <a:srgbClr val="00B050"/>
              </a:solidFill>
              <a:latin typeface="華康中圓體外字集" panose="020F0509000000000000" pitchFamily="49" charset="-120"/>
              <a:ea typeface="華康中圓體外字集" panose="020F0509000000000000" pitchFamily="49" charset="-120"/>
            </a:endParaRPr>
          </a:p>
        </p:txBody>
      </p:sp>
      <p:sp>
        <p:nvSpPr>
          <p:cNvPr id="175" name="文字方塊 174"/>
          <p:cNvSpPr txBox="1"/>
          <p:nvPr/>
        </p:nvSpPr>
        <p:spPr>
          <a:xfrm>
            <a:off x="2496650" y="2141986"/>
            <a:ext cx="1829589" cy="608131"/>
          </a:xfrm>
          <a:prstGeom prst="rect">
            <a:avLst/>
          </a:prstGeom>
          <a:noFill/>
        </p:spPr>
        <p:txBody>
          <a:bodyPr wrap="square" rtlCol="0">
            <a:spAutoFit/>
          </a:bodyPr>
          <a:lstStyle/>
          <a:p>
            <a:r>
              <a:rPr lang="zh-TW" altLang="en-US" sz="3200" b="1" dirty="0" smtClean="0">
                <a:solidFill>
                  <a:srgbClr val="002060"/>
                </a:solidFill>
                <a:latin typeface="華康中圓體外字集" panose="020F0509000000000000" pitchFamily="49" charset="-120"/>
                <a:ea typeface="華康中圓體外字集" panose="020F0509000000000000" pitchFamily="49" charset="-120"/>
              </a:rPr>
              <a:t>資源整備</a:t>
            </a:r>
            <a:endParaRPr lang="zh-TW" altLang="en-US" sz="3200" b="1" dirty="0">
              <a:solidFill>
                <a:srgbClr val="002060"/>
              </a:solidFill>
              <a:latin typeface="華康中圓體外字集" panose="020F0509000000000000" pitchFamily="49" charset="-120"/>
              <a:ea typeface="華康中圓體外字集" panose="020F0509000000000000" pitchFamily="49" charset="-120"/>
            </a:endParaRPr>
          </a:p>
        </p:txBody>
      </p:sp>
      <p:pic>
        <p:nvPicPr>
          <p:cNvPr id="177" name="圖片 176"/>
          <p:cNvPicPr>
            <a:picLocks noChangeAspect="1"/>
          </p:cNvPicPr>
          <p:nvPr/>
        </p:nvPicPr>
        <p:blipFill rotWithShape="1">
          <a:blip r:embed="rId2"/>
          <a:srcRect l="14563" t="48600" r="72050" b="33200"/>
          <a:stretch/>
        </p:blipFill>
        <p:spPr>
          <a:xfrm>
            <a:off x="3586710" y="3182683"/>
            <a:ext cx="1864053" cy="1758272"/>
          </a:xfrm>
          <a:prstGeom prst="ellipse">
            <a:avLst/>
          </a:prstGeom>
          <a:ln>
            <a:noFill/>
          </a:ln>
          <a:effectLst>
            <a:softEdge rad="112500"/>
          </a:effectLst>
        </p:spPr>
      </p:pic>
    </p:spTree>
    <p:extLst>
      <p:ext uri="{BB962C8B-B14F-4D97-AF65-F5344CB8AC3E}">
        <p14:creationId xmlns:p14="http://schemas.microsoft.com/office/powerpoint/2010/main" val="57960895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fill="hold" grpId="0" nodeType="after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gtEl>
                                        <p:attrNameLst>
                                          <p:attrName>ppt_x</p:attrName>
                                          <p:attrName>ppt_y</p:attrName>
                                        </p:attrNameLst>
                                      </p:cBhvr>
                                    </p:animMotion>
                                    <p:animRot by="1500000">
                                      <p:cBhvr>
                                        <p:cTn id="7" dur="125" fill="hold">
                                          <p:stCondLst>
                                            <p:cond delay="0"/>
                                          </p:stCondLst>
                                        </p:cTn>
                                        <p:tgtEl>
                                          <p:spTgt spid="3"/>
                                        </p:tgtEl>
                                        <p:attrNameLst>
                                          <p:attrName>r</p:attrName>
                                        </p:attrNameLst>
                                      </p:cBhvr>
                                    </p:animRot>
                                    <p:animRot by="-1500000">
                                      <p:cBhvr>
                                        <p:cTn id="8" dur="125" fill="hold">
                                          <p:stCondLst>
                                            <p:cond delay="125"/>
                                          </p:stCondLst>
                                        </p:cTn>
                                        <p:tgtEl>
                                          <p:spTgt spid="3"/>
                                        </p:tgtEl>
                                        <p:attrNameLst>
                                          <p:attrName>r</p:attrName>
                                        </p:attrNameLst>
                                      </p:cBhvr>
                                    </p:animRot>
                                    <p:animRot by="-1500000">
                                      <p:cBhvr>
                                        <p:cTn id="9" dur="125" fill="hold">
                                          <p:stCondLst>
                                            <p:cond delay="250"/>
                                          </p:stCondLst>
                                        </p:cTn>
                                        <p:tgtEl>
                                          <p:spTgt spid="3"/>
                                        </p:tgtEl>
                                        <p:attrNameLst>
                                          <p:attrName>r</p:attrName>
                                        </p:attrNameLst>
                                      </p:cBhvr>
                                    </p:animRot>
                                    <p:animRot by="1500000">
                                      <p:cBhvr>
                                        <p:cTn id="10" dur="125" fill="hold">
                                          <p:stCondLst>
                                            <p:cond delay="375"/>
                                          </p:stCondLst>
                                        </p:cTn>
                                        <p:tgtEl>
                                          <p:spTgt spid="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177"/>
                                        </p:tgtEl>
                                        <p:attrNameLst>
                                          <p:attrName>style.visibility</p:attrName>
                                        </p:attrNameLst>
                                      </p:cBhvr>
                                      <p:to>
                                        <p:strVal val="visible"/>
                                      </p:to>
                                    </p:set>
                                    <p:animEffect transition="in" filter="wheel(1)">
                                      <p:cBhvr>
                                        <p:cTn id="15" dur="2000"/>
                                        <p:tgtEl>
                                          <p:spTgt spid="177"/>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170"/>
                                        </p:tgtEl>
                                        <p:attrNameLst>
                                          <p:attrName>style.visibility</p:attrName>
                                        </p:attrNameLst>
                                      </p:cBhvr>
                                      <p:to>
                                        <p:strVal val="visible"/>
                                      </p:to>
                                    </p:set>
                                    <p:anim calcmode="lin" valueType="num">
                                      <p:cBhvr>
                                        <p:cTn id="20" dur="1000" fill="hold"/>
                                        <p:tgtEl>
                                          <p:spTgt spid="170"/>
                                        </p:tgtEl>
                                        <p:attrNameLst>
                                          <p:attrName>ppt_w</p:attrName>
                                        </p:attrNameLst>
                                      </p:cBhvr>
                                      <p:tavLst>
                                        <p:tav tm="0">
                                          <p:val>
                                            <p:fltVal val="0"/>
                                          </p:val>
                                        </p:tav>
                                        <p:tav tm="100000">
                                          <p:val>
                                            <p:strVal val="#ppt_w"/>
                                          </p:val>
                                        </p:tav>
                                      </p:tavLst>
                                    </p:anim>
                                    <p:anim calcmode="lin" valueType="num">
                                      <p:cBhvr>
                                        <p:cTn id="21" dur="1000" fill="hold"/>
                                        <p:tgtEl>
                                          <p:spTgt spid="170"/>
                                        </p:tgtEl>
                                        <p:attrNameLst>
                                          <p:attrName>ppt_h</p:attrName>
                                        </p:attrNameLst>
                                      </p:cBhvr>
                                      <p:tavLst>
                                        <p:tav tm="0">
                                          <p:val>
                                            <p:fltVal val="0"/>
                                          </p:val>
                                        </p:tav>
                                        <p:tav tm="100000">
                                          <p:val>
                                            <p:strVal val="#ppt_h"/>
                                          </p:val>
                                        </p:tav>
                                      </p:tavLst>
                                    </p:anim>
                                    <p:anim calcmode="lin" valueType="num">
                                      <p:cBhvr>
                                        <p:cTn id="22" dur="1000" fill="hold"/>
                                        <p:tgtEl>
                                          <p:spTgt spid="170"/>
                                        </p:tgtEl>
                                        <p:attrNameLst>
                                          <p:attrName>style.rotation</p:attrName>
                                        </p:attrNameLst>
                                      </p:cBhvr>
                                      <p:tavLst>
                                        <p:tav tm="0">
                                          <p:val>
                                            <p:fltVal val="90"/>
                                          </p:val>
                                        </p:tav>
                                        <p:tav tm="100000">
                                          <p:val>
                                            <p:fltVal val="0"/>
                                          </p:val>
                                        </p:tav>
                                      </p:tavLst>
                                    </p:anim>
                                    <p:animEffect transition="in" filter="fade">
                                      <p:cBhvr>
                                        <p:cTn id="23" dur="1000"/>
                                        <p:tgtEl>
                                          <p:spTgt spid="170"/>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171"/>
                                        </p:tgtEl>
                                        <p:attrNameLst>
                                          <p:attrName>style.visibility</p:attrName>
                                        </p:attrNameLst>
                                      </p:cBhvr>
                                      <p:to>
                                        <p:strVal val="visible"/>
                                      </p:to>
                                    </p:set>
                                    <p:anim calcmode="lin" valueType="num">
                                      <p:cBhvr>
                                        <p:cTn id="28" dur="1000" fill="hold"/>
                                        <p:tgtEl>
                                          <p:spTgt spid="171"/>
                                        </p:tgtEl>
                                        <p:attrNameLst>
                                          <p:attrName>ppt_w</p:attrName>
                                        </p:attrNameLst>
                                      </p:cBhvr>
                                      <p:tavLst>
                                        <p:tav tm="0">
                                          <p:val>
                                            <p:fltVal val="0"/>
                                          </p:val>
                                        </p:tav>
                                        <p:tav tm="100000">
                                          <p:val>
                                            <p:strVal val="#ppt_w"/>
                                          </p:val>
                                        </p:tav>
                                      </p:tavLst>
                                    </p:anim>
                                    <p:anim calcmode="lin" valueType="num">
                                      <p:cBhvr>
                                        <p:cTn id="29" dur="1000" fill="hold"/>
                                        <p:tgtEl>
                                          <p:spTgt spid="171"/>
                                        </p:tgtEl>
                                        <p:attrNameLst>
                                          <p:attrName>ppt_h</p:attrName>
                                        </p:attrNameLst>
                                      </p:cBhvr>
                                      <p:tavLst>
                                        <p:tav tm="0">
                                          <p:val>
                                            <p:fltVal val="0"/>
                                          </p:val>
                                        </p:tav>
                                        <p:tav tm="100000">
                                          <p:val>
                                            <p:strVal val="#ppt_h"/>
                                          </p:val>
                                        </p:tav>
                                      </p:tavLst>
                                    </p:anim>
                                    <p:anim calcmode="lin" valueType="num">
                                      <p:cBhvr>
                                        <p:cTn id="30" dur="1000" fill="hold"/>
                                        <p:tgtEl>
                                          <p:spTgt spid="171"/>
                                        </p:tgtEl>
                                        <p:attrNameLst>
                                          <p:attrName>style.rotation</p:attrName>
                                        </p:attrNameLst>
                                      </p:cBhvr>
                                      <p:tavLst>
                                        <p:tav tm="0">
                                          <p:val>
                                            <p:fltVal val="90"/>
                                          </p:val>
                                        </p:tav>
                                        <p:tav tm="100000">
                                          <p:val>
                                            <p:fltVal val="0"/>
                                          </p:val>
                                        </p:tav>
                                      </p:tavLst>
                                    </p:anim>
                                    <p:animEffect transition="in" filter="fade">
                                      <p:cBhvr>
                                        <p:cTn id="31" dur="1000"/>
                                        <p:tgtEl>
                                          <p:spTgt spid="171"/>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172"/>
                                        </p:tgtEl>
                                        <p:attrNameLst>
                                          <p:attrName>style.visibility</p:attrName>
                                        </p:attrNameLst>
                                      </p:cBhvr>
                                      <p:to>
                                        <p:strVal val="visible"/>
                                      </p:to>
                                    </p:set>
                                    <p:anim calcmode="lin" valueType="num">
                                      <p:cBhvr>
                                        <p:cTn id="36" dur="1000" fill="hold"/>
                                        <p:tgtEl>
                                          <p:spTgt spid="172"/>
                                        </p:tgtEl>
                                        <p:attrNameLst>
                                          <p:attrName>ppt_w</p:attrName>
                                        </p:attrNameLst>
                                      </p:cBhvr>
                                      <p:tavLst>
                                        <p:tav tm="0">
                                          <p:val>
                                            <p:fltVal val="0"/>
                                          </p:val>
                                        </p:tav>
                                        <p:tav tm="100000">
                                          <p:val>
                                            <p:strVal val="#ppt_w"/>
                                          </p:val>
                                        </p:tav>
                                      </p:tavLst>
                                    </p:anim>
                                    <p:anim calcmode="lin" valueType="num">
                                      <p:cBhvr>
                                        <p:cTn id="37" dur="1000" fill="hold"/>
                                        <p:tgtEl>
                                          <p:spTgt spid="172"/>
                                        </p:tgtEl>
                                        <p:attrNameLst>
                                          <p:attrName>ppt_h</p:attrName>
                                        </p:attrNameLst>
                                      </p:cBhvr>
                                      <p:tavLst>
                                        <p:tav tm="0">
                                          <p:val>
                                            <p:fltVal val="0"/>
                                          </p:val>
                                        </p:tav>
                                        <p:tav tm="100000">
                                          <p:val>
                                            <p:strVal val="#ppt_h"/>
                                          </p:val>
                                        </p:tav>
                                      </p:tavLst>
                                    </p:anim>
                                    <p:anim calcmode="lin" valueType="num">
                                      <p:cBhvr>
                                        <p:cTn id="38" dur="1000" fill="hold"/>
                                        <p:tgtEl>
                                          <p:spTgt spid="172"/>
                                        </p:tgtEl>
                                        <p:attrNameLst>
                                          <p:attrName>style.rotation</p:attrName>
                                        </p:attrNameLst>
                                      </p:cBhvr>
                                      <p:tavLst>
                                        <p:tav tm="0">
                                          <p:val>
                                            <p:fltVal val="90"/>
                                          </p:val>
                                        </p:tav>
                                        <p:tav tm="100000">
                                          <p:val>
                                            <p:fltVal val="0"/>
                                          </p:val>
                                        </p:tav>
                                      </p:tavLst>
                                    </p:anim>
                                    <p:animEffect transition="in" filter="fade">
                                      <p:cBhvr>
                                        <p:cTn id="39" dur="1000"/>
                                        <p:tgtEl>
                                          <p:spTgt spid="172"/>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173"/>
                                        </p:tgtEl>
                                        <p:attrNameLst>
                                          <p:attrName>style.visibility</p:attrName>
                                        </p:attrNameLst>
                                      </p:cBhvr>
                                      <p:to>
                                        <p:strVal val="visible"/>
                                      </p:to>
                                    </p:set>
                                    <p:anim calcmode="lin" valueType="num">
                                      <p:cBhvr>
                                        <p:cTn id="44" dur="1000" fill="hold"/>
                                        <p:tgtEl>
                                          <p:spTgt spid="173"/>
                                        </p:tgtEl>
                                        <p:attrNameLst>
                                          <p:attrName>ppt_w</p:attrName>
                                        </p:attrNameLst>
                                      </p:cBhvr>
                                      <p:tavLst>
                                        <p:tav tm="0">
                                          <p:val>
                                            <p:fltVal val="0"/>
                                          </p:val>
                                        </p:tav>
                                        <p:tav tm="100000">
                                          <p:val>
                                            <p:strVal val="#ppt_w"/>
                                          </p:val>
                                        </p:tav>
                                      </p:tavLst>
                                    </p:anim>
                                    <p:anim calcmode="lin" valueType="num">
                                      <p:cBhvr>
                                        <p:cTn id="45" dur="1000" fill="hold"/>
                                        <p:tgtEl>
                                          <p:spTgt spid="173"/>
                                        </p:tgtEl>
                                        <p:attrNameLst>
                                          <p:attrName>ppt_h</p:attrName>
                                        </p:attrNameLst>
                                      </p:cBhvr>
                                      <p:tavLst>
                                        <p:tav tm="0">
                                          <p:val>
                                            <p:fltVal val="0"/>
                                          </p:val>
                                        </p:tav>
                                        <p:tav tm="100000">
                                          <p:val>
                                            <p:strVal val="#ppt_h"/>
                                          </p:val>
                                        </p:tav>
                                      </p:tavLst>
                                    </p:anim>
                                    <p:anim calcmode="lin" valueType="num">
                                      <p:cBhvr>
                                        <p:cTn id="46" dur="1000" fill="hold"/>
                                        <p:tgtEl>
                                          <p:spTgt spid="173"/>
                                        </p:tgtEl>
                                        <p:attrNameLst>
                                          <p:attrName>style.rotation</p:attrName>
                                        </p:attrNameLst>
                                      </p:cBhvr>
                                      <p:tavLst>
                                        <p:tav tm="0">
                                          <p:val>
                                            <p:fltVal val="90"/>
                                          </p:val>
                                        </p:tav>
                                        <p:tav tm="100000">
                                          <p:val>
                                            <p:fltVal val="0"/>
                                          </p:val>
                                        </p:tav>
                                      </p:tavLst>
                                    </p:anim>
                                    <p:animEffect transition="in" filter="fade">
                                      <p:cBhvr>
                                        <p:cTn id="47" dur="1000"/>
                                        <p:tgtEl>
                                          <p:spTgt spid="173"/>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grpId="0" nodeType="clickEffect">
                                  <p:stCondLst>
                                    <p:cond delay="0"/>
                                  </p:stCondLst>
                                  <p:childTnLst>
                                    <p:set>
                                      <p:cBhvr>
                                        <p:cTn id="51" dur="1" fill="hold">
                                          <p:stCondLst>
                                            <p:cond delay="0"/>
                                          </p:stCondLst>
                                        </p:cTn>
                                        <p:tgtEl>
                                          <p:spTgt spid="174"/>
                                        </p:tgtEl>
                                        <p:attrNameLst>
                                          <p:attrName>style.visibility</p:attrName>
                                        </p:attrNameLst>
                                      </p:cBhvr>
                                      <p:to>
                                        <p:strVal val="visible"/>
                                      </p:to>
                                    </p:set>
                                    <p:anim calcmode="lin" valueType="num">
                                      <p:cBhvr>
                                        <p:cTn id="52" dur="1000" fill="hold"/>
                                        <p:tgtEl>
                                          <p:spTgt spid="174"/>
                                        </p:tgtEl>
                                        <p:attrNameLst>
                                          <p:attrName>ppt_w</p:attrName>
                                        </p:attrNameLst>
                                      </p:cBhvr>
                                      <p:tavLst>
                                        <p:tav tm="0">
                                          <p:val>
                                            <p:fltVal val="0"/>
                                          </p:val>
                                        </p:tav>
                                        <p:tav tm="100000">
                                          <p:val>
                                            <p:strVal val="#ppt_w"/>
                                          </p:val>
                                        </p:tav>
                                      </p:tavLst>
                                    </p:anim>
                                    <p:anim calcmode="lin" valueType="num">
                                      <p:cBhvr>
                                        <p:cTn id="53" dur="1000" fill="hold"/>
                                        <p:tgtEl>
                                          <p:spTgt spid="174"/>
                                        </p:tgtEl>
                                        <p:attrNameLst>
                                          <p:attrName>ppt_h</p:attrName>
                                        </p:attrNameLst>
                                      </p:cBhvr>
                                      <p:tavLst>
                                        <p:tav tm="0">
                                          <p:val>
                                            <p:fltVal val="0"/>
                                          </p:val>
                                        </p:tav>
                                        <p:tav tm="100000">
                                          <p:val>
                                            <p:strVal val="#ppt_h"/>
                                          </p:val>
                                        </p:tav>
                                      </p:tavLst>
                                    </p:anim>
                                    <p:anim calcmode="lin" valueType="num">
                                      <p:cBhvr>
                                        <p:cTn id="54" dur="1000" fill="hold"/>
                                        <p:tgtEl>
                                          <p:spTgt spid="174"/>
                                        </p:tgtEl>
                                        <p:attrNameLst>
                                          <p:attrName>style.rotation</p:attrName>
                                        </p:attrNameLst>
                                      </p:cBhvr>
                                      <p:tavLst>
                                        <p:tav tm="0">
                                          <p:val>
                                            <p:fltVal val="90"/>
                                          </p:val>
                                        </p:tav>
                                        <p:tav tm="100000">
                                          <p:val>
                                            <p:fltVal val="0"/>
                                          </p:val>
                                        </p:tav>
                                      </p:tavLst>
                                    </p:anim>
                                    <p:animEffect transition="in" filter="fade">
                                      <p:cBhvr>
                                        <p:cTn id="55" dur="1000"/>
                                        <p:tgtEl>
                                          <p:spTgt spid="174"/>
                                        </p:tgtEl>
                                      </p:cBhvr>
                                    </p:animEffect>
                                  </p:childTnLst>
                                </p:cTn>
                              </p:par>
                            </p:childTnLst>
                          </p:cTn>
                        </p:par>
                      </p:childTnLst>
                    </p:cTn>
                  </p:par>
                  <p:par>
                    <p:cTn id="56" fill="hold">
                      <p:stCondLst>
                        <p:cond delay="indefinite"/>
                      </p:stCondLst>
                      <p:childTnLst>
                        <p:par>
                          <p:cTn id="57" fill="hold">
                            <p:stCondLst>
                              <p:cond delay="0"/>
                            </p:stCondLst>
                            <p:childTnLst>
                              <p:par>
                                <p:cTn id="58" presetID="31" presetClass="entr" presetSubtype="0" fill="hold" grpId="0" nodeType="clickEffect">
                                  <p:stCondLst>
                                    <p:cond delay="0"/>
                                  </p:stCondLst>
                                  <p:childTnLst>
                                    <p:set>
                                      <p:cBhvr>
                                        <p:cTn id="59" dur="1" fill="hold">
                                          <p:stCondLst>
                                            <p:cond delay="0"/>
                                          </p:stCondLst>
                                        </p:cTn>
                                        <p:tgtEl>
                                          <p:spTgt spid="175"/>
                                        </p:tgtEl>
                                        <p:attrNameLst>
                                          <p:attrName>style.visibility</p:attrName>
                                        </p:attrNameLst>
                                      </p:cBhvr>
                                      <p:to>
                                        <p:strVal val="visible"/>
                                      </p:to>
                                    </p:set>
                                    <p:anim calcmode="lin" valueType="num">
                                      <p:cBhvr>
                                        <p:cTn id="60" dur="1000" fill="hold"/>
                                        <p:tgtEl>
                                          <p:spTgt spid="175"/>
                                        </p:tgtEl>
                                        <p:attrNameLst>
                                          <p:attrName>ppt_w</p:attrName>
                                        </p:attrNameLst>
                                      </p:cBhvr>
                                      <p:tavLst>
                                        <p:tav tm="0">
                                          <p:val>
                                            <p:fltVal val="0"/>
                                          </p:val>
                                        </p:tav>
                                        <p:tav tm="100000">
                                          <p:val>
                                            <p:strVal val="#ppt_w"/>
                                          </p:val>
                                        </p:tav>
                                      </p:tavLst>
                                    </p:anim>
                                    <p:anim calcmode="lin" valueType="num">
                                      <p:cBhvr>
                                        <p:cTn id="61" dur="1000" fill="hold"/>
                                        <p:tgtEl>
                                          <p:spTgt spid="175"/>
                                        </p:tgtEl>
                                        <p:attrNameLst>
                                          <p:attrName>ppt_h</p:attrName>
                                        </p:attrNameLst>
                                      </p:cBhvr>
                                      <p:tavLst>
                                        <p:tav tm="0">
                                          <p:val>
                                            <p:fltVal val="0"/>
                                          </p:val>
                                        </p:tav>
                                        <p:tav tm="100000">
                                          <p:val>
                                            <p:strVal val="#ppt_h"/>
                                          </p:val>
                                        </p:tav>
                                      </p:tavLst>
                                    </p:anim>
                                    <p:anim calcmode="lin" valueType="num">
                                      <p:cBhvr>
                                        <p:cTn id="62" dur="1000" fill="hold"/>
                                        <p:tgtEl>
                                          <p:spTgt spid="175"/>
                                        </p:tgtEl>
                                        <p:attrNameLst>
                                          <p:attrName>style.rotation</p:attrName>
                                        </p:attrNameLst>
                                      </p:cBhvr>
                                      <p:tavLst>
                                        <p:tav tm="0">
                                          <p:val>
                                            <p:fltVal val="90"/>
                                          </p:val>
                                        </p:tav>
                                        <p:tav tm="100000">
                                          <p:val>
                                            <p:fltVal val="0"/>
                                          </p:val>
                                        </p:tav>
                                      </p:tavLst>
                                    </p:anim>
                                    <p:animEffect transition="in" filter="fade">
                                      <p:cBhvr>
                                        <p:cTn id="63" dur="10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0" grpId="0"/>
      <p:bldP spid="171" grpId="0"/>
      <p:bldP spid="172" grpId="0"/>
      <p:bldP spid="173" grpId="0"/>
      <p:bldP spid="174" grpId="0"/>
      <p:bldP spid="17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1762243"/>
            <a:ext cx="9144000" cy="420282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矩形 1"/>
          <p:cNvSpPr/>
          <p:nvPr/>
        </p:nvSpPr>
        <p:spPr>
          <a:xfrm>
            <a:off x="0" y="620688"/>
            <a:ext cx="9144000" cy="746125"/>
          </a:xfrm>
          <a:prstGeom prst="rect">
            <a:avLst/>
          </a:prstGeom>
          <a:solidFill>
            <a:srgbClr val="002060"/>
          </a:solidFill>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3" name="矩形 2"/>
          <p:cNvSpPr/>
          <p:nvPr/>
        </p:nvSpPr>
        <p:spPr>
          <a:xfrm>
            <a:off x="1370113" y="256243"/>
            <a:ext cx="6878806" cy="830997"/>
          </a:xfrm>
          <a:prstGeom prst="rect">
            <a:avLst/>
          </a:prstGeom>
          <a:noFill/>
        </p:spPr>
        <p:txBody>
          <a:bodyPr wrap="none">
            <a:spAutoFit/>
          </a:bodyPr>
          <a:lstStyle/>
          <a:p>
            <a:pPr algn="ctr">
              <a:defRPr/>
            </a:pPr>
            <a:r>
              <a:rPr lang="zh-TW" altLang="en-US"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參閱</a:t>
            </a:r>
            <a:r>
              <a:rPr lang="en-US" altLang="zh-TW"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a:t>
            </a:r>
            <a:r>
              <a:rPr lang="zh-TW" altLang="en-US"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前導學校重點工作</a:t>
            </a:r>
            <a:endParaRPr lang="zh-TW" altLang="en-US" sz="4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pic>
        <p:nvPicPr>
          <p:cNvPr id="9" name="圖片 8"/>
          <p:cNvPicPr>
            <a:picLocks noChangeAspect="1"/>
          </p:cNvPicPr>
          <p:nvPr/>
        </p:nvPicPr>
        <p:blipFill rotWithShape="1">
          <a:blip r:embed="rId2"/>
          <a:srcRect l="9051" t="23400" r="12988" b="26200"/>
          <a:stretch/>
        </p:blipFill>
        <p:spPr>
          <a:xfrm>
            <a:off x="215516" y="2004626"/>
            <a:ext cx="8712968" cy="3744416"/>
          </a:xfrm>
          <a:prstGeom prst="rect">
            <a:avLst/>
          </a:prstGeom>
        </p:spPr>
      </p:pic>
      <p:grpSp>
        <p:nvGrpSpPr>
          <p:cNvPr id="4" name="群組 3"/>
          <p:cNvGrpSpPr>
            <a:grpSpLocks/>
          </p:cNvGrpSpPr>
          <p:nvPr/>
        </p:nvGrpSpPr>
        <p:grpSpPr bwMode="auto">
          <a:xfrm rot="-936712">
            <a:off x="210019" y="1378843"/>
            <a:ext cx="2320188" cy="766802"/>
            <a:chOff x="1630908" y="2943463"/>
            <a:chExt cx="6120681" cy="823521"/>
          </a:xfrm>
        </p:grpSpPr>
        <p:sp>
          <p:nvSpPr>
            <p:cNvPr id="5" name="矩形 4"/>
            <p:cNvSpPr/>
            <p:nvPr/>
          </p:nvSpPr>
          <p:spPr>
            <a:xfrm>
              <a:off x="1630908" y="3298601"/>
              <a:ext cx="6120681" cy="468383"/>
            </a:xfrm>
            <a:prstGeom prst="rect">
              <a:avLst/>
            </a:pr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6" name="群組 5"/>
            <p:cNvGrpSpPr>
              <a:grpSpLocks/>
            </p:cNvGrpSpPr>
            <p:nvPr/>
          </p:nvGrpSpPr>
          <p:grpSpPr bwMode="auto">
            <a:xfrm>
              <a:off x="1931315" y="2943463"/>
              <a:ext cx="5507993" cy="738000"/>
              <a:chOff x="419655" y="90975"/>
              <a:chExt cx="5507993" cy="738000"/>
            </a:xfrm>
          </p:grpSpPr>
          <p:sp>
            <p:nvSpPr>
              <p:cNvPr id="7" name="圓角矩形 6"/>
              <p:cNvSpPr/>
              <p:nvPr/>
            </p:nvSpPr>
            <p:spPr>
              <a:xfrm>
                <a:off x="415718" y="87829"/>
                <a:ext cx="5503535" cy="736051"/>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8" name="圓角矩形 5"/>
              <p:cNvSpPr/>
              <p:nvPr/>
            </p:nvSpPr>
            <p:spPr>
              <a:xfrm>
                <a:off x="450450" y="124314"/>
                <a:ext cx="5434073" cy="663081"/>
              </a:xfrm>
              <a:prstGeom prst="rect">
                <a:avLst/>
              </a:prstGeom>
            </p:spPr>
            <p:style>
              <a:lnRef idx="0">
                <a:scrgbClr r="0" g="0" b="0"/>
              </a:lnRef>
              <a:fillRef idx="0">
                <a:scrgbClr r="0" g="0" b="0"/>
              </a:fillRef>
              <a:effectRef idx="0">
                <a:scrgbClr r="0" g="0" b="0"/>
              </a:effectRef>
              <a:fontRef idx="minor">
                <a:schemeClr val="lt1"/>
              </a:fontRef>
            </p:style>
            <p:txBody>
              <a:bodyPr lIns="161943" tIns="0" rIns="161943" bIns="0" spcCol="1270" anchor="ctr"/>
              <a:lstStyle/>
              <a:p>
                <a:pPr algn="ctr"/>
                <a:r>
                  <a:rPr lang="zh-TW" altLang="zh-TW" sz="3200" b="1" dirty="0">
                    <a:latin typeface="華康中圓體外字集" panose="020F0509000000000000" pitchFamily="49" charset="-120"/>
                    <a:ea typeface="華康中圓體外字集" panose="020F0509000000000000" pitchFamily="49" charset="-120"/>
                    <a:cs typeface="Times New Roman" panose="02020603050405020304" pitchFamily="18" charset="0"/>
                  </a:rPr>
                  <a:t>導入學校</a:t>
                </a:r>
                <a:endParaRPr lang="zh-TW" altLang="en-US" sz="3200" dirty="0">
                  <a:latin typeface="華康中圓體外字集" panose="020F0509000000000000" pitchFamily="49" charset="-120"/>
                  <a:ea typeface="華康中圓體外字集" panose="020F0509000000000000" pitchFamily="49" charset="-120"/>
                </a:endParaRPr>
              </a:p>
            </p:txBody>
          </p:sp>
        </p:grpSp>
      </p:grpSp>
    </p:spTree>
    <p:extLst>
      <p:ext uri="{BB962C8B-B14F-4D97-AF65-F5344CB8AC3E}">
        <p14:creationId xmlns:p14="http://schemas.microsoft.com/office/powerpoint/2010/main" val="48337728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1000"/>
                                        <p:tgtEl>
                                          <p:spTgt spid="2"/>
                                        </p:tgtEl>
                                      </p:cBhvr>
                                    </p:animEffect>
                                  </p:childTnLst>
                                </p:cTn>
                              </p:par>
                            </p:childTnLst>
                          </p:cTn>
                        </p:par>
                        <p:par>
                          <p:cTn id="8" fill="hold">
                            <p:stCondLst>
                              <p:cond delay="10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3"/>
                                        </p:tgtEl>
                                        <p:attrNameLst>
                                          <p:attrName>style.visibility</p:attrName>
                                        </p:attrNameLst>
                                      </p:cBhvr>
                                      <p:to>
                                        <p:strVal val="visible"/>
                                      </p:to>
                                    </p:set>
                                    <p:anim calcmode="discrete" valueType="clr">
                                      <p:cBhvr override="childStyle">
                                        <p:cTn id="11"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3"/>
                                        </p:tgtEl>
                                        <p:attrNameLst>
                                          <p:attrName>fillcolor</p:attrName>
                                        </p:attrNameLst>
                                      </p:cBhvr>
                                      <p:tavLst>
                                        <p:tav tm="0">
                                          <p:val>
                                            <p:clrVal>
                                              <a:schemeClr val="accent2"/>
                                            </p:clrVal>
                                          </p:val>
                                        </p:tav>
                                        <p:tav tm="50000">
                                          <p:val>
                                            <p:clrVal>
                                              <a:schemeClr val="hlink"/>
                                            </p:clrVal>
                                          </p:val>
                                        </p:tav>
                                      </p:tavLst>
                                    </p:anim>
                                    <p:set>
                                      <p:cBhvr>
                                        <p:cTn id="13" dur="80"/>
                                        <p:tgtEl>
                                          <p:spTgt spid="3"/>
                                        </p:tgtEl>
                                        <p:attrNameLst>
                                          <p:attrName>fill.type</p:attrName>
                                        </p:attrNameLst>
                                      </p:cBhvr>
                                      <p:to>
                                        <p:strVal val="solid"/>
                                      </p:to>
                                    </p:set>
                                  </p:childTnLst>
                                </p:cTn>
                              </p:par>
                            </p:childTnLst>
                          </p:cTn>
                        </p:par>
                        <p:par>
                          <p:cTn id="14" fill="hold">
                            <p:stCondLst>
                              <p:cond delay="1560"/>
                            </p:stCondLst>
                            <p:childTnLst>
                              <p:par>
                                <p:cTn id="15" presetID="42" presetClass="entr" presetSubtype="0" fill="hold" grpId="0" nodeType="afterEffect">
                                  <p:stCondLst>
                                    <p:cond delay="0"/>
                                  </p:stCondLst>
                                  <p:iterate type="lt">
                                    <p:tmPct val="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762243"/>
            <a:ext cx="9144000" cy="420282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0" y="620688"/>
            <a:ext cx="9144000" cy="746125"/>
          </a:xfrm>
          <a:prstGeom prst="rect">
            <a:avLst/>
          </a:prstGeom>
          <a:solidFill>
            <a:srgbClr val="002060"/>
          </a:solidFill>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6" name="矩形 5"/>
          <p:cNvSpPr/>
          <p:nvPr/>
        </p:nvSpPr>
        <p:spPr>
          <a:xfrm>
            <a:off x="1370113" y="256243"/>
            <a:ext cx="6878806" cy="830997"/>
          </a:xfrm>
          <a:prstGeom prst="rect">
            <a:avLst/>
          </a:prstGeom>
          <a:noFill/>
        </p:spPr>
        <p:txBody>
          <a:bodyPr wrap="none">
            <a:spAutoFit/>
          </a:bodyPr>
          <a:lstStyle/>
          <a:p>
            <a:pPr algn="ctr">
              <a:defRPr/>
            </a:pPr>
            <a:r>
              <a:rPr lang="zh-TW" altLang="en-US"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參閱</a:t>
            </a:r>
            <a:r>
              <a:rPr lang="en-US" altLang="zh-TW"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a:t>
            </a:r>
            <a:r>
              <a:rPr lang="zh-TW" altLang="en-US"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前導學校重點工作</a:t>
            </a:r>
            <a:endParaRPr lang="zh-TW" altLang="en-US" sz="4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pic>
        <p:nvPicPr>
          <p:cNvPr id="13" name="圖片 12"/>
          <p:cNvPicPr>
            <a:picLocks noChangeAspect="1"/>
          </p:cNvPicPr>
          <p:nvPr/>
        </p:nvPicPr>
        <p:blipFill rotWithShape="1">
          <a:blip r:embed="rId2"/>
          <a:srcRect l="9051" t="33201" r="12201" b="33200"/>
          <a:stretch/>
        </p:blipFill>
        <p:spPr>
          <a:xfrm>
            <a:off x="278909" y="2315482"/>
            <a:ext cx="8640960" cy="3096344"/>
          </a:xfrm>
          <a:prstGeom prst="rect">
            <a:avLst/>
          </a:prstGeom>
        </p:spPr>
      </p:pic>
      <p:grpSp>
        <p:nvGrpSpPr>
          <p:cNvPr id="8" name="群組 7"/>
          <p:cNvGrpSpPr>
            <a:grpSpLocks/>
          </p:cNvGrpSpPr>
          <p:nvPr/>
        </p:nvGrpSpPr>
        <p:grpSpPr bwMode="auto">
          <a:xfrm rot="-936712">
            <a:off x="210019" y="1378843"/>
            <a:ext cx="2320188" cy="766802"/>
            <a:chOff x="1630908" y="2943463"/>
            <a:chExt cx="6120681" cy="823521"/>
          </a:xfrm>
        </p:grpSpPr>
        <p:sp>
          <p:nvSpPr>
            <p:cNvPr id="9" name="矩形 8"/>
            <p:cNvSpPr/>
            <p:nvPr/>
          </p:nvSpPr>
          <p:spPr>
            <a:xfrm>
              <a:off x="1630908" y="3298601"/>
              <a:ext cx="6120681" cy="468383"/>
            </a:xfrm>
            <a:prstGeom prst="rect">
              <a:avLst/>
            </a:pr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10" name="群組 9"/>
            <p:cNvGrpSpPr>
              <a:grpSpLocks/>
            </p:cNvGrpSpPr>
            <p:nvPr/>
          </p:nvGrpSpPr>
          <p:grpSpPr bwMode="auto">
            <a:xfrm>
              <a:off x="1931315" y="2943463"/>
              <a:ext cx="5507993" cy="738000"/>
              <a:chOff x="419655" y="90975"/>
              <a:chExt cx="5507993" cy="738000"/>
            </a:xfrm>
          </p:grpSpPr>
          <p:sp>
            <p:nvSpPr>
              <p:cNvPr id="11" name="圓角矩形 10"/>
              <p:cNvSpPr/>
              <p:nvPr/>
            </p:nvSpPr>
            <p:spPr>
              <a:xfrm>
                <a:off x="415718" y="87829"/>
                <a:ext cx="5503535" cy="736051"/>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2" name="圓角矩形 5"/>
              <p:cNvSpPr/>
              <p:nvPr/>
            </p:nvSpPr>
            <p:spPr>
              <a:xfrm>
                <a:off x="450450" y="124314"/>
                <a:ext cx="5434073" cy="663081"/>
              </a:xfrm>
              <a:prstGeom prst="rect">
                <a:avLst/>
              </a:prstGeom>
            </p:spPr>
            <p:style>
              <a:lnRef idx="0">
                <a:scrgbClr r="0" g="0" b="0"/>
              </a:lnRef>
              <a:fillRef idx="0">
                <a:scrgbClr r="0" g="0" b="0"/>
              </a:fillRef>
              <a:effectRef idx="0">
                <a:scrgbClr r="0" g="0" b="0"/>
              </a:effectRef>
              <a:fontRef idx="minor">
                <a:schemeClr val="lt1"/>
              </a:fontRef>
            </p:style>
            <p:txBody>
              <a:bodyPr lIns="161943" tIns="0" rIns="161943" bIns="0" spcCol="1270" anchor="ctr"/>
              <a:lstStyle/>
              <a:p>
                <a:pPr algn="ctr"/>
                <a:r>
                  <a:rPr lang="zh-TW" altLang="en-US" sz="3200" b="1" dirty="0" smtClean="0">
                    <a:latin typeface="華康中圓體外字集" panose="020F0509000000000000" pitchFamily="49" charset="-120"/>
                    <a:ea typeface="華康中圓體外字集" panose="020F0509000000000000" pitchFamily="49" charset="-120"/>
                    <a:cs typeface="Times New Roman" panose="02020603050405020304" pitchFamily="18" charset="0"/>
                  </a:rPr>
                  <a:t>中堅</a:t>
                </a:r>
                <a:r>
                  <a:rPr lang="zh-TW" altLang="zh-TW" sz="3200" b="1" dirty="0" smtClean="0">
                    <a:latin typeface="華康中圓體外字集" panose="020F0509000000000000" pitchFamily="49" charset="-120"/>
                    <a:ea typeface="華康中圓體外字集" panose="020F0509000000000000" pitchFamily="49" charset="-120"/>
                    <a:cs typeface="Times New Roman" panose="02020603050405020304" pitchFamily="18" charset="0"/>
                  </a:rPr>
                  <a:t>學校</a:t>
                </a:r>
                <a:endParaRPr lang="zh-TW" altLang="en-US" sz="3200" dirty="0">
                  <a:latin typeface="華康中圓體外字集" panose="020F0509000000000000" pitchFamily="49" charset="-120"/>
                  <a:ea typeface="華康中圓體外字集" panose="020F0509000000000000" pitchFamily="49" charset="-120"/>
                </a:endParaRPr>
              </a:p>
            </p:txBody>
          </p:sp>
        </p:grpSp>
      </p:grpSp>
    </p:spTree>
    <p:extLst>
      <p:ext uri="{BB962C8B-B14F-4D97-AF65-F5344CB8AC3E}">
        <p14:creationId xmlns:p14="http://schemas.microsoft.com/office/powerpoint/2010/main" val="2417586881"/>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1000"/>
                                        <p:tgtEl>
                                          <p:spTgt spid="5"/>
                                        </p:tgtEl>
                                      </p:cBhvr>
                                    </p:animEffect>
                                  </p:childTnLst>
                                </p:cTn>
                              </p:par>
                            </p:childTnLst>
                          </p:cTn>
                        </p:par>
                        <p:par>
                          <p:cTn id="8" fill="hold">
                            <p:stCondLst>
                              <p:cond delay="10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6"/>
                                        </p:tgtEl>
                                        <p:attrNameLst>
                                          <p:attrName>style.visibility</p:attrName>
                                        </p:attrNameLst>
                                      </p:cBhvr>
                                      <p:to>
                                        <p:strVal val="visible"/>
                                      </p:to>
                                    </p:set>
                                    <p:anim calcmode="discrete" valueType="clr">
                                      <p:cBhvr override="childStyle">
                                        <p:cTn id="11"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6"/>
                                        </p:tgtEl>
                                        <p:attrNameLst>
                                          <p:attrName>fillcolor</p:attrName>
                                        </p:attrNameLst>
                                      </p:cBhvr>
                                      <p:tavLst>
                                        <p:tav tm="0">
                                          <p:val>
                                            <p:clrVal>
                                              <a:schemeClr val="accent2"/>
                                            </p:clrVal>
                                          </p:val>
                                        </p:tav>
                                        <p:tav tm="50000">
                                          <p:val>
                                            <p:clrVal>
                                              <a:schemeClr val="hlink"/>
                                            </p:clrVal>
                                          </p:val>
                                        </p:tav>
                                      </p:tavLst>
                                    </p:anim>
                                    <p:set>
                                      <p:cBhvr>
                                        <p:cTn id="13" dur="80"/>
                                        <p:tgtEl>
                                          <p:spTgt spid="6"/>
                                        </p:tgtEl>
                                        <p:attrNameLst>
                                          <p:attrName>fill.type</p:attrName>
                                        </p:attrNameLst>
                                      </p:cBhvr>
                                      <p:to>
                                        <p:strVal val="solid"/>
                                      </p:to>
                                    </p:set>
                                  </p:childTnLst>
                                </p:cTn>
                              </p:par>
                            </p:childTnLst>
                          </p:cTn>
                        </p:par>
                        <p:par>
                          <p:cTn id="14" fill="hold">
                            <p:stCondLst>
                              <p:cond delay="1560"/>
                            </p:stCondLst>
                            <p:childTnLst>
                              <p:par>
                                <p:cTn id="15" presetID="24" presetClass="emph" presetSubtype="0" fill="hold" grpId="0" nodeType="afterEffect">
                                  <p:stCondLst>
                                    <p:cond delay="0"/>
                                  </p:stCondLst>
                                  <p:iterate type="lt">
                                    <p:tmPct val="0"/>
                                  </p:iterate>
                                  <p:childTnLst>
                                    <p:animClr clrSpc="hsl" dir="cw">
                                      <p:cBhvr override="childStyle">
                                        <p:cTn id="16" dur="500" fill="hold"/>
                                        <p:tgtEl>
                                          <p:spTgt spid="6"/>
                                        </p:tgtEl>
                                        <p:attrNameLst>
                                          <p:attrName>style.color</p:attrName>
                                        </p:attrNameLst>
                                      </p:cBhvr>
                                      <p:by>
                                        <p:hsl h="0" s="-12549" l="-25098"/>
                                      </p:by>
                                    </p:animClr>
                                    <p:animClr clrSpc="hsl" dir="cw">
                                      <p:cBhvr>
                                        <p:cTn id="17" dur="500" fill="hold"/>
                                        <p:tgtEl>
                                          <p:spTgt spid="6"/>
                                        </p:tgtEl>
                                        <p:attrNameLst>
                                          <p:attrName>fillcolor</p:attrName>
                                        </p:attrNameLst>
                                      </p:cBhvr>
                                      <p:by>
                                        <p:hsl h="0" s="-12549" l="-25098"/>
                                      </p:by>
                                    </p:animClr>
                                    <p:animClr clrSpc="hsl" dir="cw">
                                      <p:cBhvr>
                                        <p:cTn id="18" dur="500" fill="hold"/>
                                        <p:tgtEl>
                                          <p:spTgt spid="6"/>
                                        </p:tgtEl>
                                        <p:attrNameLst>
                                          <p:attrName>stroke.color</p:attrName>
                                        </p:attrNameLst>
                                      </p:cBhvr>
                                      <p:by>
                                        <p:hsl h="0" s="-12549" l="-25098"/>
                                      </p:by>
                                    </p:animClr>
                                    <p:set>
                                      <p:cBhvr>
                                        <p:cTn id="19" dur="500" fill="hold"/>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762243"/>
            <a:ext cx="9144000" cy="447506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0" y="620688"/>
            <a:ext cx="9144000" cy="746125"/>
          </a:xfrm>
          <a:prstGeom prst="rect">
            <a:avLst/>
          </a:prstGeom>
          <a:solidFill>
            <a:srgbClr val="002060"/>
          </a:solidFill>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6" name="矩形 5"/>
          <p:cNvSpPr/>
          <p:nvPr/>
        </p:nvSpPr>
        <p:spPr>
          <a:xfrm>
            <a:off x="1370113" y="256243"/>
            <a:ext cx="6878806" cy="830997"/>
          </a:xfrm>
          <a:prstGeom prst="rect">
            <a:avLst/>
          </a:prstGeom>
          <a:noFill/>
        </p:spPr>
        <p:txBody>
          <a:bodyPr wrap="none">
            <a:spAutoFit/>
          </a:bodyPr>
          <a:lstStyle/>
          <a:p>
            <a:pPr algn="ctr">
              <a:defRPr/>
            </a:pPr>
            <a:r>
              <a:rPr lang="zh-TW" altLang="en-US"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參閱</a:t>
            </a:r>
            <a:r>
              <a:rPr lang="en-US" altLang="zh-TW"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a:t>
            </a:r>
            <a:r>
              <a:rPr lang="zh-TW" altLang="en-US"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前導學校重點工作</a:t>
            </a:r>
            <a:endParaRPr lang="zh-TW" altLang="en-US" sz="4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pic>
        <p:nvPicPr>
          <p:cNvPr id="13" name="圖片 12"/>
          <p:cNvPicPr>
            <a:picLocks noChangeAspect="1"/>
          </p:cNvPicPr>
          <p:nvPr/>
        </p:nvPicPr>
        <p:blipFill rotWithShape="1">
          <a:blip r:embed="rId2"/>
          <a:srcRect l="9838" t="22001" r="12200" b="19201"/>
          <a:stretch/>
        </p:blipFill>
        <p:spPr>
          <a:xfrm>
            <a:off x="143508" y="1963346"/>
            <a:ext cx="8856983" cy="4032448"/>
          </a:xfrm>
          <a:prstGeom prst="rect">
            <a:avLst/>
          </a:prstGeom>
        </p:spPr>
      </p:pic>
      <p:grpSp>
        <p:nvGrpSpPr>
          <p:cNvPr id="8" name="群組 7"/>
          <p:cNvGrpSpPr>
            <a:grpSpLocks/>
          </p:cNvGrpSpPr>
          <p:nvPr/>
        </p:nvGrpSpPr>
        <p:grpSpPr bwMode="auto">
          <a:xfrm rot="-936712">
            <a:off x="210019" y="1378843"/>
            <a:ext cx="2320188" cy="766802"/>
            <a:chOff x="1630908" y="2943463"/>
            <a:chExt cx="6120681" cy="823521"/>
          </a:xfrm>
        </p:grpSpPr>
        <p:sp>
          <p:nvSpPr>
            <p:cNvPr id="9" name="矩形 8"/>
            <p:cNvSpPr/>
            <p:nvPr/>
          </p:nvSpPr>
          <p:spPr>
            <a:xfrm>
              <a:off x="1630908" y="3298601"/>
              <a:ext cx="6120681" cy="468383"/>
            </a:xfrm>
            <a:prstGeom prst="rect">
              <a:avLst/>
            </a:pr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10" name="群組 9"/>
            <p:cNvGrpSpPr>
              <a:grpSpLocks/>
            </p:cNvGrpSpPr>
            <p:nvPr/>
          </p:nvGrpSpPr>
          <p:grpSpPr bwMode="auto">
            <a:xfrm>
              <a:off x="1931315" y="2943463"/>
              <a:ext cx="5507993" cy="738000"/>
              <a:chOff x="419655" y="90975"/>
              <a:chExt cx="5507993" cy="738000"/>
            </a:xfrm>
          </p:grpSpPr>
          <p:sp>
            <p:nvSpPr>
              <p:cNvPr id="11" name="圓角矩形 10"/>
              <p:cNvSpPr/>
              <p:nvPr/>
            </p:nvSpPr>
            <p:spPr>
              <a:xfrm>
                <a:off x="415718" y="87829"/>
                <a:ext cx="5503535" cy="736051"/>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2" name="圓角矩形 5"/>
              <p:cNvSpPr/>
              <p:nvPr/>
            </p:nvSpPr>
            <p:spPr>
              <a:xfrm>
                <a:off x="450450" y="124314"/>
                <a:ext cx="5434073" cy="663081"/>
              </a:xfrm>
              <a:prstGeom prst="rect">
                <a:avLst/>
              </a:prstGeom>
            </p:spPr>
            <p:style>
              <a:lnRef idx="0">
                <a:scrgbClr r="0" g="0" b="0"/>
              </a:lnRef>
              <a:fillRef idx="0">
                <a:scrgbClr r="0" g="0" b="0"/>
              </a:fillRef>
              <a:effectRef idx="0">
                <a:scrgbClr r="0" g="0" b="0"/>
              </a:effectRef>
              <a:fontRef idx="minor">
                <a:schemeClr val="lt1"/>
              </a:fontRef>
            </p:style>
            <p:txBody>
              <a:bodyPr lIns="161943" tIns="0" rIns="161943" bIns="0" spcCol="1270" anchor="ctr"/>
              <a:lstStyle/>
              <a:p>
                <a:pPr algn="ctr"/>
                <a:r>
                  <a:rPr lang="zh-TW" altLang="en-US" sz="3200" b="1" dirty="0" smtClean="0">
                    <a:latin typeface="華康中圓體外字集" panose="020F0509000000000000" pitchFamily="49" charset="-120"/>
                    <a:ea typeface="華康中圓體外字集" panose="020F0509000000000000" pitchFamily="49" charset="-120"/>
                    <a:cs typeface="Times New Roman" panose="02020603050405020304" pitchFamily="18" charset="0"/>
                  </a:rPr>
                  <a:t>核心</a:t>
                </a:r>
                <a:r>
                  <a:rPr lang="zh-TW" altLang="zh-TW" sz="3200" b="1" dirty="0" smtClean="0">
                    <a:latin typeface="華康中圓體外字集" panose="020F0509000000000000" pitchFamily="49" charset="-120"/>
                    <a:ea typeface="華康中圓體外字集" panose="020F0509000000000000" pitchFamily="49" charset="-120"/>
                    <a:cs typeface="Times New Roman" panose="02020603050405020304" pitchFamily="18" charset="0"/>
                  </a:rPr>
                  <a:t>學校</a:t>
                </a:r>
                <a:endParaRPr lang="zh-TW" altLang="en-US" sz="3200" dirty="0">
                  <a:latin typeface="華康中圓體外字集" panose="020F0509000000000000" pitchFamily="49" charset="-120"/>
                  <a:ea typeface="華康中圓體外字集" panose="020F0509000000000000" pitchFamily="49" charset="-120"/>
                </a:endParaRPr>
              </a:p>
            </p:txBody>
          </p:sp>
        </p:grpSp>
      </p:grpSp>
    </p:spTree>
    <p:extLst>
      <p:ext uri="{BB962C8B-B14F-4D97-AF65-F5344CB8AC3E}">
        <p14:creationId xmlns:p14="http://schemas.microsoft.com/office/powerpoint/2010/main" val="129800335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1000"/>
                                        <p:tgtEl>
                                          <p:spTgt spid="5"/>
                                        </p:tgtEl>
                                      </p:cBhvr>
                                    </p:animEffect>
                                  </p:childTnLst>
                                </p:cTn>
                              </p:par>
                            </p:childTnLst>
                          </p:cTn>
                        </p:par>
                        <p:par>
                          <p:cTn id="8" fill="hold">
                            <p:stCondLst>
                              <p:cond delay="10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6"/>
                                        </p:tgtEl>
                                        <p:attrNameLst>
                                          <p:attrName>style.visibility</p:attrName>
                                        </p:attrNameLst>
                                      </p:cBhvr>
                                      <p:to>
                                        <p:strVal val="visible"/>
                                      </p:to>
                                    </p:set>
                                    <p:anim calcmode="discrete" valueType="clr">
                                      <p:cBhvr override="childStyle">
                                        <p:cTn id="11"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6"/>
                                        </p:tgtEl>
                                        <p:attrNameLst>
                                          <p:attrName>fillcolor</p:attrName>
                                        </p:attrNameLst>
                                      </p:cBhvr>
                                      <p:tavLst>
                                        <p:tav tm="0">
                                          <p:val>
                                            <p:clrVal>
                                              <a:schemeClr val="accent2"/>
                                            </p:clrVal>
                                          </p:val>
                                        </p:tav>
                                        <p:tav tm="50000">
                                          <p:val>
                                            <p:clrVal>
                                              <a:schemeClr val="hlink"/>
                                            </p:clrVal>
                                          </p:val>
                                        </p:tav>
                                      </p:tavLst>
                                    </p:anim>
                                    <p:set>
                                      <p:cBhvr>
                                        <p:cTn id="13" dur="80"/>
                                        <p:tgtEl>
                                          <p:spTgt spid="6"/>
                                        </p:tgtEl>
                                        <p:attrNameLst>
                                          <p:attrName>fill.type</p:attrName>
                                        </p:attrNameLst>
                                      </p:cBhvr>
                                      <p:to>
                                        <p:strVal val="solid"/>
                                      </p:to>
                                    </p:set>
                                  </p:childTnLst>
                                </p:cTn>
                              </p:par>
                            </p:childTnLst>
                          </p:cTn>
                        </p:par>
                        <p:par>
                          <p:cTn id="14" fill="hold">
                            <p:stCondLst>
                              <p:cond delay="1560"/>
                            </p:stCondLst>
                            <p:childTnLst>
                              <p:par>
                                <p:cTn id="15" presetID="16" presetClass="emph" presetSubtype="0" fill="hold" grpId="0" nodeType="afterEffect">
                                  <p:stCondLst>
                                    <p:cond delay="0"/>
                                  </p:stCondLst>
                                  <p:iterate type="lt">
                                    <p:tmPct val="4000"/>
                                  </p:iterate>
                                  <p:childTnLst>
                                    <p:set>
                                      <p:cBhvr override="childStyle">
                                        <p:cTn id="16" dur="500" fill="hold"/>
                                        <p:tgtEl>
                                          <p:spTgt spid="6"/>
                                        </p:tgtEl>
                                        <p:attrNameLst>
                                          <p:attrName>style.color</p:attrName>
                                        </p:attrNameLst>
                                      </p:cBhvr>
                                      <p:to>
                                        <p:clrVal>
                                          <a:schemeClr val="accent2"/>
                                        </p:clrVal>
                                      </p:to>
                                    </p:set>
                                    <p:set>
                                      <p:cBhvr>
                                        <p:cTn id="17" dur="500" fill="hold"/>
                                        <p:tgtEl>
                                          <p:spTgt spid="6"/>
                                        </p:tgtEl>
                                        <p:attrNameLst>
                                          <p:attrName>fillcolor</p:attrName>
                                        </p:attrNameLst>
                                      </p:cBhvr>
                                      <p:to>
                                        <p:clrVal>
                                          <a:schemeClr val="accent2"/>
                                        </p:clrVal>
                                      </p:to>
                                    </p:set>
                                    <p:set>
                                      <p:cBhvr>
                                        <p:cTn id="18" dur="500" fill="hold"/>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rotWithShape="1">
          <a:blip r:embed="rId2"/>
          <a:srcRect l="25588" t="30738" r="24013" b="17800"/>
          <a:stretch/>
        </p:blipFill>
        <p:spPr>
          <a:xfrm>
            <a:off x="467544" y="1268759"/>
            <a:ext cx="8352928" cy="4797457"/>
          </a:xfrm>
          <a:prstGeom prst="rect">
            <a:avLst/>
          </a:prstGeom>
        </p:spPr>
      </p:pic>
      <p:sp>
        <p:nvSpPr>
          <p:cNvPr id="3" name="矩形 2"/>
          <p:cNvSpPr/>
          <p:nvPr/>
        </p:nvSpPr>
        <p:spPr>
          <a:xfrm>
            <a:off x="0" y="379085"/>
            <a:ext cx="9144000" cy="746125"/>
          </a:xfrm>
          <a:prstGeom prst="rect">
            <a:avLst/>
          </a:prstGeom>
          <a:solidFill>
            <a:srgbClr val="002060"/>
          </a:solidFill>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TW" altLang="en-US"/>
          </a:p>
        </p:txBody>
      </p:sp>
      <p:sp>
        <p:nvSpPr>
          <p:cNvPr id="4" name="矩形 3"/>
          <p:cNvSpPr/>
          <p:nvPr/>
        </p:nvSpPr>
        <p:spPr>
          <a:xfrm>
            <a:off x="754562" y="14640"/>
            <a:ext cx="8109912" cy="830997"/>
          </a:xfrm>
          <a:prstGeom prst="rect">
            <a:avLst/>
          </a:prstGeom>
          <a:noFill/>
        </p:spPr>
        <p:txBody>
          <a:bodyPr wrap="none">
            <a:spAutoFit/>
          </a:bodyPr>
          <a:lstStyle/>
          <a:p>
            <a:pPr algn="ctr">
              <a:defRPr/>
            </a:pPr>
            <a:r>
              <a:rPr lang="zh-TW" altLang="en-US"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參閱</a:t>
            </a:r>
            <a:r>
              <a:rPr lang="en-US" altLang="zh-TW"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a:t>
            </a:r>
            <a:r>
              <a:rPr lang="zh-TW" altLang="en-US" sz="48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rPr>
              <a:t>前導學校預定執行成果</a:t>
            </a:r>
            <a:endParaRPr lang="zh-TW" altLang="en-US" sz="4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華康海報體W12(P)" pitchFamily="2" charset="-120"/>
              <a:ea typeface="華康海報體W12(P)" pitchFamily="2" charset="-120"/>
            </a:endParaRPr>
          </a:p>
        </p:txBody>
      </p:sp>
    </p:spTree>
    <p:extLst>
      <p:ext uri="{BB962C8B-B14F-4D97-AF65-F5344CB8AC3E}">
        <p14:creationId xmlns:p14="http://schemas.microsoft.com/office/powerpoint/2010/main" val="2447288641"/>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1000"/>
                                        <p:tgtEl>
                                          <p:spTgt spid="3"/>
                                        </p:tgtEl>
                                      </p:cBhvr>
                                    </p:animEffect>
                                  </p:childTnLst>
                                </p:cTn>
                              </p:par>
                            </p:childTnLst>
                          </p:cTn>
                        </p:par>
                        <p:par>
                          <p:cTn id="8" fill="hold">
                            <p:stCondLst>
                              <p:cond delay="10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4"/>
                                        </p:tgtEl>
                                        <p:attrNameLst>
                                          <p:attrName>style.visibility</p:attrName>
                                        </p:attrNameLst>
                                      </p:cBhvr>
                                      <p:to>
                                        <p:strVal val="visible"/>
                                      </p:to>
                                    </p:set>
                                    <p:anim calcmode="discrete" valueType="clr">
                                      <p:cBhvr override="childStyle">
                                        <p:cTn id="11"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4"/>
                                        </p:tgtEl>
                                        <p:attrNameLst>
                                          <p:attrName>fillcolor</p:attrName>
                                        </p:attrNameLst>
                                      </p:cBhvr>
                                      <p:tavLst>
                                        <p:tav tm="0">
                                          <p:val>
                                            <p:clrVal>
                                              <a:schemeClr val="accent2"/>
                                            </p:clrVal>
                                          </p:val>
                                        </p:tav>
                                        <p:tav tm="50000">
                                          <p:val>
                                            <p:clrVal>
                                              <a:schemeClr val="hlink"/>
                                            </p:clrVal>
                                          </p:val>
                                        </p:tav>
                                      </p:tavLst>
                                    </p:anim>
                                    <p:set>
                                      <p:cBhvr>
                                        <p:cTn id="13" dur="80"/>
                                        <p:tgtEl>
                                          <p:spTgt spid="4"/>
                                        </p:tgtEl>
                                        <p:attrNameLst>
                                          <p:attrName>fill.type</p:attrName>
                                        </p:attrNameLst>
                                      </p:cBhvr>
                                      <p:to>
                                        <p:strVal val="solid"/>
                                      </p:to>
                                    </p:set>
                                  </p:childTnLst>
                                </p:cTn>
                              </p:par>
                            </p:childTnLst>
                          </p:cTn>
                        </p:par>
                        <p:par>
                          <p:cTn id="14" fill="hold">
                            <p:stCondLst>
                              <p:cond delay="1640"/>
                            </p:stCondLst>
                            <p:childTnLst>
                              <p:par>
                                <p:cTn id="15" presetID="8" presetClass="emph" presetSubtype="0" fill="hold" grpId="0" nodeType="afterEffect">
                                  <p:stCondLst>
                                    <p:cond delay="0"/>
                                  </p:stCondLst>
                                  <p:iterate type="lt">
                                    <p:tmPct val="0"/>
                                  </p:iterate>
                                  <p:childTnLst>
                                    <p:animRot by="21600000">
                                      <p:cBhvr>
                                        <p:cTn id="1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8" name="群組 207"/>
          <p:cNvGrpSpPr/>
          <p:nvPr/>
        </p:nvGrpSpPr>
        <p:grpSpPr>
          <a:xfrm>
            <a:off x="1259632" y="1880627"/>
            <a:ext cx="6585241" cy="3738674"/>
            <a:chOff x="1346253" y="1985490"/>
            <a:chExt cx="6585241" cy="3557669"/>
          </a:xfrm>
        </p:grpSpPr>
        <p:sp>
          <p:nvSpPr>
            <p:cNvPr id="2" name="同侧圆角矩形 34"/>
            <p:cNvSpPr/>
            <p:nvPr/>
          </p:nvSpPr>
          <p:spPr>
            <a:xfrm>
              <a:off x="1346253" y="1985490"/>
              <a:ext cx="6585240" cy="2811662"/>
            </a:xfrm>
            <a:prstGeom prst="round2SameRect">
              <a:avLst>
                <a:gd name="adj1" fmla="val 4881"/>
                <a:gd name="adj2" fmla="val 0"/>
              </a:avLst>
            </a:prstGeom>
            <a:solidFill>
              <a:srgbClr val="002060"/>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sp>
          <p:nvSpPr>
            <p:cNvPr id="3" name="同侧圆角矩形 35"/>
            <p:cNvSpPr/>
            <p:nvPr/>
          </p:nvSpPr>
          <p:spPr>
            <a:xfrm>
              <a:off x="1346253" y="4582753"/>
              <a:ext cx="6585241" cy="960406"/>
            </a:xfrm>
            <a:prstGeom prst="round2SameRect">
              <a:avLst>
                <a:gd name="adj1" fmla="val 0"/>
                <a:gd name="adj2" fmla="val 6149"/>
              </a:avLst>
            </a:prstGeom>
            <a:solidFill>
              <a:schemeClr val="bg1">
                <a:lumMod val="95000"/>
              </a:schemeClr>
            </a:solidFill>
            <a:ln w="57150">
              <a:solidFill>
                <a:srgbClr val="002060"/>
              </a:solidFill>
            </a:ln>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cxnSp>
          <p:nvCxnSpPr>
            <p:cNvPr id="4" name="直接连接符 151"/>
            <p:cNvCxnSpPr/>
            <p:nvPr/>
          </p:nvCxnSpPr>
          <p:spPr>
            <a:xfrm>
              <a:off x="1674447" y="4349683"/>
              <a:ext cx="5855259" cy="0"/>
            </a:xfrm>
            <a:prstGeom prst="line">
              <a:avLst/>
            </a:prstGeom>
            <a:ln w="57150" cap="rnd">
              <a:solidFill>
                <a:schemeClr val="bg1"/>
              </a:solidFill>
              <a:tailEnd type="oval" w="sm" len="sm"/>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05" name="矩形 204"/>
            <p:cNvSpPr/>
            <p:nvPr/>
          </p:nvSpPr>
          <p:spPr>
            <a:xfrm>
              <a:off x="2062727" y="3569830"/>
              <a:ext cx="5370482" cy="707886"/>
            </a:xfrm>
            <a:prstGeom prst="rect">
              <a:avLst/>
            </a:prstGeom>
          </p:spPr>
          <p:txBody>
            <a:bodyPr wrap="square">
              <a:spAutoFit/>
            </a:bodyPr>
            <a:lstStyle/>
            <a:p>
              <a:r>
                <a:rPr lang="zh-TW" altLang="en-US" sz="4000" b="1" kern="100" dirty="0" smtClean="0">
                  <a:solidFill>
                    <a:schemeClr val="bg1"/>
                  </a:solidFill>
                  <a:ea typeface="標楷體" panose="03000509000000000000" pitchFamily="65" charset="-120"/>
                  <a:cs typeface="Times New Roman" panose="02020603050405020304" pitchFamily="18" charset="0"/>
                </a:rPr>
                <a:t>推動十二年國教新</a:t>
              </a:r>
              <a:r>
                <a:rPr lang="zh-TW" altLang="en-US" sz="4000" b="1" kern="100" dirty="0">
                  <a:solidFill>
                    <a:schemeClr val="bg1"/>
                  </a:solidFill>
                  <a:ea typeface="標楷體" panose="03000509000000000000" pitchFamily="65" charset="-120"/>
                  <a:cs typeface="Times New Roman" panose="02020603050405020304" pitchFamily="18" charset="0"/>
                </a:rPr>
                <a:t>課</a:t>
              </a:r>
              <a:r>
                <a:rPr lang="zh-TW" altLang="en-US" sz="4000" b="1" kern="100" dirty="0" smtClean="0">
                  <a:solidFill>
                    <a:schemeClr val="bg1"/>
                  </a:solidFill>
                  <a:ea typeface="標楷體" panose="03000509000000000000" pitchFamily="65" charset="-120"/>
                  <a:cs typeface="Times New Roman" panose="02020603050405020304" pitchFamily="18" charset="0"/>
                </a:rPr>
                <a:t>綱</a:t>
              </a:r>
              <a:endParaRPr lang="zh-TW" altLang="en-US" sz="4000" dirty="0">
                <a:solidFill>
                  <a:schemeClr val="bg1"/>
                </a:solidFill>
              </a:endParaRPr>
            </a:p>
          </p:txBody>
        </p:sp>
        <p:sp>
          <p:nvSpPr>
            <p:cNvPr id="207" name="矩形 206"/>
            <p:cNvSpPr/>
            <p:nvPr/>
          </p:nvSpPr>
          <p:spPr>
            <a:xfrm>
              <a:off x="1438928" y="4659301"/>
              <a:ext cx="6411081" cy="732189"/>
            </a:xfrm>
            <a:prstGeom prst="rect">
              <a:avLst/>
            </a:prstGeom>
          </p:spPr>
          <p:txBody>
            <a:bodyPr wrap="square">
              <a:spAutoFit/>
            </a:bodyPr>
            <a:lstStyle/>
            <a:p>
              <a:pPr algn="ctr"/>
              <a:r>
                <a:rPr lang="zh-TW" altLang="en-US" sz="4400" b="1" kern="100" dirty="0">
                  <a:latin typeface="華康儷中黑(P)" panose="020B0500000000000000" pitchFamily="34" charset="-120"/>
                  <a:ea typeface="華康儷中黑(P)" panose="020B0500000000000000" pitchFamily="34" charset="-120"/>
                  <a:cs typeface="Times New Roman" panose="02020603050405020304" pitchFamily="18" charset="0"/>
                  <a:hlinkClick r:id="rId2" action="ppaction://hlinkfile"/>
                </a:rPr>
                <a:t>學校自我檢核表</a:t>
              </a:r>
              <a:endParaRPr lang="zh-TW" altLang="en-US" sz="4400" dirty="0">
                <a:latin typeface="華康儷中黑(P)" panose="020B0500000000000000" pitchFamily="34" charset="-120"/>
                <a:ea typeface="華康儷中黑(P)" panose="020B0500000000000000" pitchFamily="34" charset="-120"/>
              </a:endParaRPr>
            </a:p>
          </p:txBody>
        </p:sp>
      </p:grpSp>
      <p:grpSp>
        <p:nvGrpSpPr>
          <p:cNvPr id="206" name="组 50"/>
          <p:cNvGrpSpPr/>
          <p:nvPr/>
        </p:nvGrpSpPr>
        <p:grpSpPr>
          <a:xfrm flipV="1">
            <a:off x="1163425" y="669167"/>
            <a:ext cx="2020477" cy="2771196"/>
            <a:chOff x="788264" y="2904109"/>
            <a:chExt cx="1515358" cy="2078397"/>
          </a:xfrm>
          <a:effectLst>
            <a:outerShdw blurRad="50800" dist="76200" dir="2700000" algn="tl" rotWithShape="0">
              <a:prstClr val="black">
                <a:alpha val="40000"/>
              </a:prstClr>
            </a:outerShdw>
          </a:effectLst>
        </p:grpSpPr>
        <p:sp>
          <p:nvSpPr>
            <p:cNvPr id="209" name="Freeform 56"/>
            <p:cNvSpPr>
              <a:spLocks/>
            </p:cNvSpPr>
            <p:nvPr/>
          </p:nvSpPr>
          <p:spPr bwMode="auto">
            <a:xfrm>
              <a:off x="803082" y="4018065"/>
              <a:ext cx="1500540" cy="383891"/>
            </a:xfrm>
            <a:custGeom>
              <a:avLst/>
              <a:gdLst>
                <a:gd name="T0" fmla="*/ 0 w 1114"/>
                <a:gd name="T1" fmla="*/ 0 h 285"/>
                <a:gd name="T2" fmla="*/ 0 w 1114"/>
                <a:gd name="T3" fmla="*/ 34 h 285"/>
                <a:gd name="T4" fmla="*/ 0 w 1114"/>
                <a:gd name="T5" fmla="*/ 34 h 285"/>
                <a:gd name="T6" fmla="*/ 3 w 1114"/>
                <a:gd name="T7" fmla="*/ 53 h 285"/>
                <a:gd name="T8" fmla="*/ 7 w 1114"/>
                <a:gd name="T9" fmla="*/ 72 h 285"/>
                <a:gd name="T10" fmla="*/ 7 w 1114"/>
                <a:gd name="T11" fmla="*/ 72 h 285"/>
                <a:gd name="T12" fmla="*/ 15 w 1114"/>
                <a:gd name="T13" fmla="*/ 98 h 285"/>
                <a:gd name="T14" fmla="*/ 15 w 1114"/>
                <a:gd name="T15" fmla="*/ 98 h 285"/>
                <a:gd name="T16" fmla="*/ 24 w 1114"/>
                <a:gd name="T17" fmla="*/ 121 h 285"/>
                <a:gd name="T18" fmla="*/ 24 w 1114"/>
                <a:gd name="T19" fmla="*/ 121 h 285"/>
                <a:gd name="T20" fmla="*/ 36 w 1114"/>
                <a:gd name="T21" fmla="*/ 142 h 285"/>
                <a:gd name="T22" fmla="*/ 36 w 1114"/>
                <a:gd name="T23" fmla="*/ 142 h 285"/>
                <a:gd name="T24" fmla="*/ 47 w 1114"/>
                <a:gd name="T25" fmla="*/ 158 h 285"/>
                <a:gd name="T26" fmla="*/ 58 w 1114"/>
                <a:gd name="T27" fmla="*/ 173 h 285"/>
                <a:gd name="T28" fmla="*/ 71 w 1114"/>
                <a:gd name="T29" fmla="*/ 188 h 285"/>
                <a:gd name="T30" fmla="*/ 85 w 1114"/>
                <a:gd name="T31" fmla="*/ 202 h 285"/>
                <a:gd name="T32" fmla="*/ 98 w 1114"/>
                <a:gd name="T33" fmla="*/ 215 h 285"/>
                <a:gd name="T34" fmla="*/ 113 w 1114"/>
                <a:gd name="T35" fmla="*/ 226 h 285"/>
                <a:gd name="T36" fmla="*/ 130 w 1114"/>
                <a:gd name="T37" fmla="*/ 237 h 285"/>
                <a:gd name="T38" fmla="*/ 147 w 1114"/>
                <a:gd name="T39" fmla="*/ 247 h 285"/>
                <a:gd name="T40" fmla="*/ 163 w 1114"/>
                <a:gd name="T41" fmla="*/ 256 h 285"/>
                <a:gd name="T42" fmla="*/ 182 w 1114"/>
                <a:gd name="T43" fmla="*/ 264 h 285"/>
                <a:gd name="T44" fmla="*/ 200 w 1114"/>
                <a:gd name="T45" fmla="*/ 270 h 285"/>
                <a:gd name="T46" fmla="*/ 219 w 1114"/>
                <a:gd name="T47" fmla="*/ 276 h 285"/>
                <a:gd name="T48" fmla="*/ 238 w 1114"/>
                <a:gd name="T49" fmla="*/ 280 h 285"/>
                <a:gd name="T50" fmla="*/ 258 w 1114"/>
                <a:gd name="T51" fmla="*/ 283 h 285"/>
                <a:gd name="T52" fmla="*/ 278 w 1114"/>
                <a:gd name="T53" fmla="*/ 285 h 285"/>
                <a:gd name="T54" fmla="*/ 298 w 1114"/>
                <a:gd name="T55" fmla="*/ 285 h 285"/>
                <a:gd name="T56" fmla="*/ 298 w 1114"/>
                <a:gd name="T57" fmla="*/ 285 h 285"/>
                <a:gd name="T58" fmla="*/ 316 w 1114"/>
                <a:gd name="T59" fmla="*/ 285 h 285"/>
                <a:gd name="T60" fmla="*/ 1114 w 1114"/>
                <a:gd name="T61" fmla="*/ 285 h 285"/>
                <a:gd name="T62" fmla="*/ 1114 w 1114"/>
                <a:gd name="T63" fmla="*/ 285 h 285"/>
                <a:gd name="T64" fmla="*/ 1102 w 1114"/>
                <a:gd name="T65" fmla="*/ 260 h 285"/>
                <a:gd name="T66" fmla="*/ 1092 w 1114"/>
                <a:gd name="T67" fmla="*/ 234 h 285"/>
                <a:gd name="T68" fmla="*/ 1085 w 1114"/>
                <a:gd name="T69" fmla="*/ 208 h 285"/>
                <a:gd name="T70" fmla="*/ 1080 w 1114"/>
                <a:gd name="T71" fmla="*/ 184 h 285"/>
                <a:gd name="T72" fmla="*/ 1079 w 1114"/>
                <a:gd name="T73" fmla="*/ 158 h 285"/>
                <a:gd name="T74" fmla="*/ 1079 w 1114"/>
                <a:gd name="T75" fmla="*/ 134 h 285"/>
                <a:gd name="T76" fmla="*/ 1081 w 1114"/>
                <a:gd name="T77" fmla="*/ 110 h 285"/>
                <a:gd name="T78" fmla="*/ 1085 w 1114"/>
                <a:gd name="T79" fmla="*/ 87 h 285"/>
                <a:gd name="T80" fmla="*/ 233 w 1114"/>
                <a:gd name="T81" fmla="*/ 87 h 285"/>
                <a:gd name="T82" fmla="*/ 233 w 1114"/>
                <a:gd name="T83" fmla="*/ 87 h 285"/>
                <a:gd name="T84" fmla="*/ 216 w 1114"/>
                <a:gd name="T85" fmla="*/ 87 h 285"/>
                <a:gd name="T86" fmla="*/ 216 w 1114"/>
                <a:gd name="T87" fmla="*/ 87 h 285"/>
                <a:gd name="T88" fmla="*/ 186 w 1114"/>
                <a:gd name="T89" fmla="*/ 85 h 285"/>
                <a:gd name="T90" fmla="*/ 155 w 1114"/>
                <a:gd name="T91" fmla="*/ 81 h 285"/>
                <a:gd name="T92" fmla="*/ 127 w 1114"/>
                <a:gd name="T93" fmla="*/ 73 h 285"/>
                <a:gd name="T94" fmla="*/ 98 w 1114"/>
                <a:gd name="T95" fmla="*/ 64 h 285"/>
                <a:gd name="T96" fmla="*/ 71 w 1114"/>
                <a:gd name="T97" fmla="*/ 52 h 285"/>
                <a:gd name="T98" fmla="*/ 46 w 1114"/>
                <a:gd name="T99" fmla="*/ 37 h 285"/>
                <a:gd name="T100" fmla="*/ 22 w 1114"/>
                <a:gd name="T101" fmla="*/ 19 h 285"/>
                <a:gd name="T102" fmla="*/ 0 w 1114"/>
                <a:gd name="T103" fmla="*/ 0 h 285"/>
                <a:gd name="T104" fmla="*/ 0 w 1114"/>
                <a:gd name="T10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14" h="285">
                  <a:moveTo>
                    <a:pt x="0" y="0"/>
                  </a:moveTo>
                  <a:lnTo>
                    <a:pt x="0" y="34"/>
                  </a:lnTo>
                  <a:lnTo>
                    <a:pt x="0" y="34"/>
                  </a:lnTo>
                  <a:lnTo>
                    <a:pt x="3" y="53"/>
                  </a:lnTo>
                  <a:lnTo>
                    <a:pt x="7" y="72"/>
                  </a:lnTo>
                  <a:lnTo>
                    <a:pt x="7" y="72"/>
                  </a:lnTo>
                  <a:lnTo>
                    <a:pt x="15" y="98"/>
                  </a:lnTo>
                  <a:lnTo>
                    <a:pt x="15" y="98"/>
                  </a:lnTo>
                  <a:lnTo>
                    <a:pt x="24" y="121"/>
                  </a:lnTo>
                  <a:lnTo>
                    <a:pt x="24" y="121"/>
                  </a:lnTo>
                  <a:lnTo>
                    <a:pt x="36" y="142"/>
                  </a:lnTo>
                  <a:lnTo>
                    <a:pt x="36" y="142"/>
                  </a:lnTo>
                  <a:lnTo>
                    <a:pt x="47" y="158"/>
                  </a:lnTo>
                  <a:lnTo>
                    <a:pt x="58" y="173"/>
                  </a:lnTo>
                  <a:lnTo>
                    <a:pt x="71" y="188"/>
                  </a:lnTo>
                  <a:lnTo>
                    <a:pt x="85" y="202"/>
                  </a:lnTo>
                  <a:lnTo>
                    <a:pt x="98" y="215"/>
                  </a:lnTo>
                  <a:lnTo>
                    <a:pt x="113" y="226"/>
                  </a:lnTo>
                  <a:lnTo>
                    <a:pt x="130" y="237"/>
                  </a:lnTo>
                  <a:lnTo>
                    <a:pt x="147" y="247"/>
                  </a:lnTo>
                  <a:lnTo>
                    <a:pt x="163" y="256"/>
                  </a:lnTo>
                  <a:lnTo>
                    <a:pt x="182" y="264"/>
                  </a:lnTo>
                  <a:lnTo>
                    <a:pt x="200" y="270"/>
                  </a:lnTo>
                  <a:lnTo>
                    <a:pt x="219" y="276"/>
                  </a:lnTo>
                  <a:lnTo>
                    <a:pt x="238" y="280"/>
                  </a:lnTo>
                  <a:lnTo>
                    <a:pt x="258" y="283"/>
                  </a:lnTo>
                  <a:lnTo>
                    <a:pt x="278" y="285"/>
                  </a:lnTo>
                  <a:lnTo>
                    <a:pt x="298" y="285"/>
                  </a:lnTo>
                  <a:lnTo>
                    <a:pt x="298" y="285"/>
                  </a:lnTo>
                  <a:lnTo>
                    <a:pt x="316" y="285"/>
                  </a:lnTo>
                  <a:lnTo>
                    <a:pt x="1114" y="285"/>
                  </a:lnTo>
                  <a:lnTo>
                    <a:pt x="1114" y="285"/>
                  </a:lnTo>
                  <a:lnTo>
                    <a:pt x="1102" y="260"/>
                  </a:lnTo>
                  <a:lnTo>
                    <a:pt x="1092" y="234"/>
                  </a:lnTo>
                  <a:lnTo>
                    <a:pt x="1085" y="208"/>
                  </a:lnTo>
                  <a:lnTo>
                    <a:pt x="1080" y="184"/>
                  </a:lnTo>
                  <a:lnTo>
                    <a:pt x="1079" y="158"/>
                  </a:lnTo>
                  <a:lnTo>
                    <a:pt x="1079" y="134"/>
                  </a:lnTo>
                  <a:lnTo>
                    <a:pt x="1081" y="110"/>
                  </a:lnTo>
                  <a:lnTo>
                    <a:pt x="1085" y="87"/>
                  </a:lnTo>
                  <a:lnTo>
                    <a:pt x="233" y="87"/>
                  </a:lnTo>
                  <a:lnTo>
                    <a:pt x="233" y="87"/>
                  </a:lnTo>
                  <a:lnTo>
                    <a:pt x="216" y="87"/>
                  </a:lnTo>
                  <a:lnTo>
                    <a:pt x="216" y="87"/>
                  </a:lnTo>
                  <a:lnTo>
                    <a:pt x="186" y="85"/>
                  </a:lnTo>
                  <a:lnTo>
                    <a:pt x="155" y="81"/>
                  </a:lnTo>
                  <a:lnTo>
                    <a:pt x="127" y="73"/>
                  </a:lnTo>
                  <a:lnTo>
                    <a:pt x="98" y="64"/>
                  </a:lnTo>
                  <a:lnTo>
                    <a:pt x="71" y="52"/>
                  </a:lnTo>
                  <a:lnTo>
                    <a:pt x="46" y="37"/>
                  </a:lnTo>
                  <a:lnTo>
                    <a:pt x="22" y="19"/>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0" name="Freeform 68"/>
            <p:cNvSpPr>
              <a:spLocks/>
            </p:cNvSpPr>
            <p:nvPr/>
          </p:nvSpPr>
          <p:spPr bwMode="auto">
            <a:xfrm>
              <a:off x="835409" y="3671890"/>
              <a:ext cx="518589" cy="60615"/>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1" name="Freeform 69"/>
            <p:cNvSpPr>
              <a:spLocks/>
            </p:cNvSpPr>
            <p:nvPr/>
          </p:nvSpPr>
          <p:spPr bwMode="auto">
            <a:xfrm>
              <a:off x="835409" y="3671890"/>
              <a:ext cx="518589" cy="60615"/>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2" name="Freeform 70"/>
            <p:cNvSpPr>
              <a:spLocks/>
            </p:cNvSpPr>
            <p:nvPr/>
          </p:nvSpPr>
          <p:spPr bwMode="auto">
            <a:xfrm>
              <a:off x="796346" y="3651686"/>
              <a:ext cx="22899" cy="6735"/>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3" name="Freeform 71"/>
            <p:cNvSpPr>
              <a:spLocks/>
            </p:cNvSpPr>
            <p:nvPr/>
          </p:nvSpPr>
          <p:spPr bwMode="auto">
            <a:xfrm>
              <a:off x="808470" y="3630134"/>
              <a:ext cx="505119" cy="41757"/>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4" name="Freeform 72"/>
            <p:cNvSpPr>
              <a:spLocks/>
            </p:cNvSpPr>
            <p:nvPr/>
          </p:nvSpPr>
          <p:spPr bwMode="auto">
            <a:xfrm>
              <a:off x="838103" y="3623399"/>
              <a:ext cx="452587" cy="53879"/>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5" name="Freeform 73"/>
            <p:cNvSpPr>
              <a:spLocks/>
            </p:cNvSpPr>
            <p:nvPr/>
          </p:nvSpPr>
          <p:spPr bwMode="auto">
            <a:xfrm>
              <a:off x="1100765" y="3622052"/>
              <a:ext cx="168373" cy="63309"/>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6" name="Freeform 74"/>
            <p:cNvSpPr>
              <a:spLocks noEditPoints="1"/>
            </p:cNvSpPr>
            <p:nvPr/>
          </p:nvSpPr>
          <p:spPr bwMode="auto">
            <a:xfrm>
              <a:off x="1394407" y="3554703"/>
              <a:ext cx="145474" cy="105065"/>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7" name="Freeform 75"/>
            <p:cNvSpPr>
              <a:spLocks/>
            </p:cNvSpPr>
            <p:nvPr/>
          </p:nvSpPr>
          <p:spPr bwMode="auto">
            <a:xfrm>
              <a:off x="1417306" y="3584337"/>
              <a:ext cx="88901" cy="59267"/>
            </a:xfrm>
            <a:custGeom>
              <a:avLst/>
              <a:gdLst>
                <a:gd name="T0" fmla="*/ 2 w 66"/>
                <a:gd name="T1" fmla="*/ 0 h 44"/>
                <a:gd name="T2" fmla="*/ 2 w 66"/>
                <a:gd name="T3" fmla="*/ 0 h 44"/>
                <a:gd name="T4" fmla="*/ 0 w 66"/>
                <a:gd name="T5" fmla="*/ 5 h 44"/>
                <a:gd name="T6" fmla="*/ 2 w 66"/>
                <a:gd name="T7" fmla="*/ 11 h 44"/>
                <a:gd name="T8" fmla="*/ 2 w 66"/>
                <a:gd name="T9" fmla="*/ 11 h 44"/>
                <a:gd name="T10" fmla="*/ 4 w 66"/>
                <a:gd name="T11" fmla="*/ 15 h 44"/>
                <a:gd name="T12" fmla="*/ 10 w 66"/>
                <a:gd name="T13" fmla="*/ 19 h 44"/>
                <a:gd name="T14" fmla="*/ 62 w 66"/>
                <a:gd name="T15" fmla="*/ 43 h 44"/>
                <a:gd name="T16" fmla="*/ 62 w 66"/>
                <a:gd name="T17" fmla="*/ 43 h 44"/>
                <a:gd name="T18" fmla="*/ 64 w 66"/>
                <a:gd name="T19" fmla="*/ 44 h 44"/>
                <a:gd name="T20" fmla="*/ 64 w 66"/>
                <a:gd name="T21" fmla="*/ 44 h 44"/>
                <a:gd name="T22" fmla="*/ 66 w 66"/>
                <a:gd name="T23" fmla="*/ 43 h 44"/>
                <a:gd name="T24" fmla="*/ 66 w 66"/>
                <a:gd name="T25" fmla="*/ 43 h 44"/>
                <a:gd name="T26" fmla="*/ 66 w 66"/>
                <a:gd name="T27" fmla="*/ 40 h 44"/>
                <a:gd name="T28" fmla="*/ 65 w 66"/>
                <a:gd name="T29" fmla="*/ 39 h 44"/>
                <a:gd name="T30" fmla="*/ 11 w 66"/>
                <a:gd name="T31" fmla="*/ 15 h 44"/>
                <a:gd name="T32" fmla="*/ 11 w 66"/>
                <a:gd name="T33" fmla="*/ 15 h 44"/>
                <a:gd name="T34" fmla="*/ 8 w 66"/>
                <a:gd name="T35" fmla="*/ 12 h 44"/>
                <a:gd name="T36" fmla="*/ 7 w 66"/>
                <a:gd name="T37" fmla="*/ 8 h 44"/>
                <a:gd name="T38" fmla="*/ 7 w 66"/>
                <a:gd name="T39" fmla="*/ 8 h 44"/>
                <a:gd name="T40" fmla="*/ 6 w 66"/>
                <a:gd name="T41" fmla="*/ 5 h 44"/>
                <a:gd name="T42" fmla="*/ 7 w 66"/>
                <a:gd name="T43" fmla="*/ 2 h 44"/>
                <a:gd name="T44" fmla="*/ 2 w 66"/>
                <a:gd name="T4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 h="44">
                  <a:moveTo>
                    <a:pt x="2" y="0"/>
                  </a:moveTo>
                  <a:lnTo>
                    <a:pt x="2" y="0"/>
                  </a:lnTo>
                  <a:lnTo>
                    <a:pt x="0" y="5"/>
                  </a:lnTo>
                  <a:lnTo>
                    <a:pt x="2" y="11"/>
                  </a:lnTo>
                  <a:lnTo>
                    <a:pt x="2" y="11"/>
                  </a:lnTo>
                  <a:lnTo>
                    <a:pt x="4" y="15"/>
                  </a:lnTo>
                  <a:lnTo>
                    <a:pt x="10" y="19"/>
                  </a:lnTo>
                  <a:lnTo>
                    <a:pt x="62" y="43"/>
                  </a:lnTo>
                  <a:lnTo>
                    <a:pt x="62" y="43"/>
                  </a:lnTo>
                  <a:lnTo>
                    <a:pt x="64" y="44"/>
                  </a:lnTo>
                  <a:lnTo>
                    <a:pt x="64" y="44"/>
                  </a:lnTo>
                  <a:lnTo>
                    <a:pt x="66" y="43"/>
                  </a:lnTo>
                  <a:lnTo>
                    <a:pt x="66" y="43"/>
                  </a:lnTo>
                  <a:lnTo>
                    <a:pt x="66" y="40"/>
                  </a:lnTo>
                  <a:lnTo>
                    <a:pt x="65" y="39"/>
                  </a:lnTo>
                  <a:lnTo>
                    <a:pt x="11" y="15"/>
                  </a:lnTo>
                  <a:lnTo>
                    <a:pt x="11" y="15"/>
                  </a:lnTo>
                  <a:lnTo>
                    <a:pt x="8" y="12"/>
                  </a:lnTo>
                  <a:lnTo>
                    <a:pt x="7" y="8"/>
                  </a:lnTo>
                  <a:lnTo>
                    <a:pt x="7" y="8"/>
                  </a:lnTo>
                  <a:lnTo>
                    <a:pt x="6" y="5"/>
                  </a:lnTo>
                  <a:lnTo>
                    <a:pt x="7"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8" name="Freeform 76"/>
            <p:cNvSpPr>
              <a:spLocks/>
            </p:cNvSpPr>
            <p:nvPr/>
          </p:nvSpPr>
          <p:spPr bwMode="auto">
            <a:xfrm>
              <a:off x="1488696" y="3581643"/>
              <a:ext cx="6735" cy="8082"/>
            </a:xfrm>
            <a:custGeom>
              <a:avLst/>
              <a:gdLst>
                <a:gd name="T0" fmla="*/ 1 w 5"/>
                <a:gd name="T1" fmla="*/ 0 h 6"/>
                <a:gd name="T2" fmla="*/ 1 w 5"/>
                <a:gd name="T3" fmla="*/ 0 h 6"/>
                <a:gd name="T4" fmla="*/ 0 w 5"/>
                <a:gd name="T5" fmla="*/ 4 h 6"/>
                <a:gd name="T6" fmla="*/ 3 w 5"/>
                <a:gd name="T7" fmla="*/ 6 h 6"/>
                <a:gd name="T8" fmla="*/ 3 w 5"/>
                <a:gd name="T9" fmla="*/ 6 h 6"/>
                <a:gd name="T10" fmla="*/ 3 w 5"/>
                <a:gd name="T11" fmla="*/ 6 h 6"/>
                <a:gd name="T12" fmla="*/ 3 w 5"/>
                <a:gd name="T13" fmla="*/ 6 h 6"/>
                <a:gd name="T14" fmla="*/ 5 w 5"/>
                <a:gd name="T15" fmla="*/ 4 h 6"/>
                <a:gd name="T16" fmla="*/ 5 w 5"/>
                <a:gd name="T17" fmla="*/ 4 h 6"/>
                <a:gd name="T18" fmla="*/ 5 w 5"/>
                <a:gd name="T19" fmla="*/ 3 h 6"/>
                <a:gd name="T20" fmla="*/ 4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1" y="0"/>
                  </a:lnTo>
                  <a:lnTo>
                    <a:pt x="0" y="4"/>
                  </a:lnTo>
                  <a:lnTo>
                    <a:pt x="3" y="6"/>
                  </a:lnTo>
                  <a:lnTo>
                    <a:pt x="3" y="6"/>
                  </a:lnTo>
                  <a:lnTo>
                    <a:pt x="3" y="6"/>
                  </a:lnTo>
                  <a:lnTo>
                    <a:pt x="3" y="6"/>
                  </a:lnTo>
                  <a:lnTo>
                    <a:pt x="5" y="4"/>
                  </a:lnTo>
                  <a:lnTo>
                    <a:pt x="5" y="4"/>
                  </a:lnTo>
                  <a:lnTo>
                    <a:pt x="5" y="3"/>
                  </a:lnTo>
                  <a:lnTo>
                    <a:pt x="4"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9" name="Freeform 77"/>
            <p:cNvSpPr>
              <a:spLocks/>
            </p:cNvSpPr>
            <p:nvPr/>
          </p:nvSpPr>
          <p:spPr bwMode="auto">
            <a:xfrm>
              <a:off x="1422694" y="3574907"/>
              <a:ext cx="16164" cy="6735"/>
            </a:xfrm>
            <a:custGeom>
              <a:avLst/>
              <a:gdLst>
                <a:gd name="T0" fmla="*/ 4 w 12"/>
                <a:gd name="T1" fmla="*/ 0 h 5"/>
                <a:gd name="T2" fmla="*/ 4 w 12"/>
                <a:gd name="T3" fmla="*/ 0 h 5"/>
                <a:gd name="T4" fmla="*/ 0 w 12"/>
                <a:gd name="T5" fmla="*/ 3 h 5"/>
                <a:gd name="T6" fmla="*/ 6 w 12"/>
                <a:gd name="T7" fmla="*/ 5 h 5"/>
                <a:gd name="T8" fmla="*/ 6 w 12"/>
                <a:gd name="T9" fmla="*/ 5 h 5"/>
                <a:gd name="T10" fmla="*/ 8 w 12"/>
                <a:gd name="T11" fmla="*/ 4 h 5"/>
                <a:gd name="T12" fmla="*/ 8 w 12"/>
                <a:gd name="T13" fmla="*/ 4 h 5"/>
                <a:gd name="T14" fmla="*/ 11 w 12"/>
                <a:gd name="T15" fmla="*/ 3 h 5"/>
                <a:gd name="T16" fmla="*/ 11 w 12"/>
                <a:gd name="T17" fmla="*/ 3 h 5"/>
                <a:gd name="T18" fmla="*/ 12 w 12"/>
                <a:gd name="T19" fmla="*/ 3 h 5"/>
                <a:gd name="T20" fmla="*/ 4 w 1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4" y="0"/>
                  </a:moveTo>
                  <a:lnTo>
                    <a:pt x="4" y="0"/>
                  </a:lnTo>
                  <a:lnTo>
                    <a:pt x="0" y="3"/>
                  </a:lnTo>
                  <a:lnTo>
                    <a:pt x="6" y="5"/>
                  </a:lnTo>
                  <a:lnTo>
                    <a:pt x="6" y="5"/>
                  </a:lnTo>
                  <a:lnTo>
                    <a:pt x="8" y="4"/>
                  </a:lnTo>
                  <a:lnTo>
                    <a:pt x="8" y="4"/>
                  </a:lnTo>
                  <a:lnTo>
                    <a:pt x="11" y="3"/>
                  </a:lnTo>
                  <a:lnTo>
                    <a:pt x="11" y="3"/>
                  </a:lnTo>
                  <a:lnTo>
                    <a:pt x="12" y="3"/>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0" name="Freeform 78"/>
            <p:cNvSpPr>
              <a:spLocks/>
            </p:cNvSpPr>
            <p:nvPr/>
          </p:nvSpPr>
          <p:spPr bwMode="auto">
            <a:xfrm>
              <a:off x="1394407" y="3573561"/>
              <a:ext cx="145474" cy="86207"/>
            </a:xfrm>
            <a:custGeom>
              <a:avLst/>
              <a:gdLst>
                <a:gd name="T0" fmla="*/ 2 w 108"/>
                <a:gd name="T1" fmla="*/ 0 h 64"/>
                <a:gd name="T2" fmla="*/ 2 w 108"/>
                <a:gd name="T3" fmla="*/ 0 h 64"/>
                <a:gd name="T4" fmla="*/ 1 w 108"/>
                <a:gd name="T5" fmla="*/ 5 h 64"/>
                <a:gd name="T6" fmla="*/ 0 w 108"/>
                <a:gd name="T7" fmla="*/ 9 h 64"/>
                <a:gd name="T8" fmla="*/ 1 w 108"/>
                <a:gd name="T9" fmla="*/ 13 h 64"/>
                <a:gd name="T10" fmla="*/ 1 w 108"/>
                <a:gd name="T11" fmla="*/ 17 h 64"/>
                <a:gd name="T12" fmla="*/ 1 w 108"/>
                <a:gd name="T13" fmla="*/ 17 h 64"/>
                <a:gd name="T14" fmla="*/ 4 w 108"/>
                <a:gd name="T15" fmla="*/ 23 h 64"/>
                <a:gd name="T16" fmla="*/ 6 w 108"/>
                <a:gd name="T17" fmla="*/ 25 h 64"/>
                <a:gd name="T18" fmla="*/ 10 w 108"/>
                <a:gd name="T19" fmla="*/ 29 h 64"/>
                <a:gd name="T20" fmla="*/ 15 w 108"/>
                <a:gd name="T21" fmla="*/ 32 h 64"/>
                <a:gd name="T22" fmla="*/ 79 w 108"/>
                <a:gd name="T23" fmla="*/ 62 h 64"/>
                <a:gd name="T24" fmla="*/ 79 w 108"/>
                <a:gd name="T25" fmla="*/ 62 h 64"/>
                <a:gd name="T26" fmla="*/ 83 w 108"/>
                <a:gd name="T27" fmla="*/ 63 h 64"/>
                <a:gd name="T28" fmla="*/ 83 w 108"/>
                <a:gd name="T29" fmla="*/ 63 h 64"/>
                <a:gd name="T30" fmla="*/ 87 w 108"/>
                <a:gd name="T31" fmla="*/ 64 h 64"/>
                <a:gd name="T32" fmla="*/ 87 w 108"/>
                <a:gd name="T33" fmla="*/ 64 h 64"/>
                <a:gd name="T34" fmla="*/ 93 w 108"/>
                <a:gd name="T35" fmla="*/ 63 h 64"/>
                <a:gd name="T36" fmla="*/ 98 w 108"/>
                <a:gd name="T37" fmla="*/ 62 h 64"/>
                <a:gd name="T38" fmla="*/ 102 w 108"/>
                <a:gd name="T39" fmla="*/ 58 h 64"/>
                <a:gd name="T40" fmla="*/ 105 w 108"/>
                <a:gd name="T41" fmla="*/ 54 h 64"/>
                <a:gd name="T42" fmla="*/ 105 w 108"/>
                <a:gd name="T43" fmla="*/ 54 h 64"/>
                <a:gd name="T44" fmla="*/ 106 w 108"/>
                <a:gd name="T45" fmla="*/ 50 h 64"/>
                <a:gd name="T46" fmla="*/ 108 w 108"/>
                <a:gd name="T47" fmla="*/ 46 h 64"/>
                <a:gd name="T48" fmla="*/ 106 w 108"/>
                <a:gd name="T49" fmla="*/ 39 h 64"/>
                <a:gd name="T50" fmla="*/ 102 w 108"/>
                <a:gd name="T51" fmla="*/ 32 h 64"/>
                <a:gd name="T52" fmla="*/ 96 w 108"/>
                <a:gd name="T53" fmla="*/ 28 h 64"/>
                <a:gd name="T54" fmla="*/ 69 w 108"/>
                <a:gd name="T55" fmla="*/ 15 h 64"/>
                <a:gd name="T56" fmla="*/ 69 w 108"/>
                <a:gd name="T57" fmla="*/ 15 h 64"/>
                <a:gd name="T58" fmla="*/ 64 w 108"/>
                <a:gd name="T59" fmla="*/ 19 h 64"/>
                <a:gd name="T60" fmla="*/ 94 w 108"/>
                <a:gd name="T61" fmla="*/ 32 h 64"/>
                <a:gd name="T62" fmla="*/ 94 w 108"/>
                <a:gd name="T63" fmla="*/ 32 h 64"/>
                <a:gd name="T64" fmla="*/ 98 w 108"/>
                <a:gd name="T65" fmla="*/ 36 h 64"/>
                <a:gd name="T66" fmla="*/ 101 w 108"/>
                <a:gd name="T67" fmla="*/ 40 h 64"/>
                <a:gd name="T68" fmla="*/ 102 w 108"/>
                <a:gd name="T69" fmla="*/ 46 h 64"/>
                <a:gd name="T70" fmla="*/ 101 w 108"/>
                <a:gd name="T71" fmla="*/ 51 h 64"/>
                <a:gd name="T72" fmla="*/ 101 w 108"/>
                <a:gd name="T73" fmla="*/ 51 h 64"/>
                <a:gd name="T74" fmla="*/ 98 w 108"/>
                <a:gd name="T75" fmla="*/ 55 h 64"/>
                <a:gd name="T76" fmla="*/ 96 w 108"/>
                <a:gd name="T77" fmla="*/ 56 h 64"/>
                <a:gd name="T78" fmla="*/ 91 w 108"/>
                <a:gd name="T79" fmla="*/ 59 h 64"/>
                <a:gd name="T80" fmla="*/ 87 w 108"/>
                <a:gd name="T81" fmla="*/ 59 h 64"/>
                <a:gd name="T82" fmla="*/ 87 w 108"/>
                <a:gd name="T83" fmla="*/ 59 h 64"/>
                <a:gd name="T84" fmla="*/ 81 w 108"/>
                <a:gd name="T85" fmla="*/ 58 h 64"/>
                <a:gd name="T86" fmla="*/ 17 w 108"/>
                <a:gd name="T87" fmla="*/ 27 h 64"/>
                <a:gd name="T88" fmla="*/ 17 w 108"/>
                <a:gd name="T89" fmla="*/ 27 h 64"/>
                <a:gd name="T90" fmla="*/ 10 w 108"/>
                <a:gd name="T91" fmla="*/ 23 h 64"/>
                <a:gd name="T92" fmla="*/ 6 w 108"/>
                <a:gd name="T93" fmla="*/ 16 h 64"/>
                <a:gd name="T94" fmla="*/ 6 w 108"/>
                <a:gd name="T95" fmla="*/ 16 h 64"/>
                <a:gd name="T96" fmla="*/ 5 w 108"/>
                <a:gd name="T97" fmla="*/ 9 h 64"/>
                <a:gd name="T98" fmla="*/ 6 w 108"/>
                <a:gd name="T99" fmla="*/ 2 h 64"/>
                <a:gd name="T100" fmla="*/ 2 w 108"/>
                <a:gd name="T10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8" h="64">
                  <a:moveTo>
                    <a:pt x="2" y="0"/>
                  </a:moveTo>
                  <a:lnTo>
                    <a:pt x="2" y="0"/>
                  </a:lnTo>
                  <a:lnTo>
                    <a:pt x="1" y="5"/>
                  </a:lnTo>
                  <a:lnTo>
                    <a:pt x="0" y="9"/>
                  </a:lnTo>
                  <a:lnTo>
                    <a:pt x="1" y="13"/>
                  </a:lnTo>
                  <a:lnTo>
                    <a:pt x="1" y="17"/>
                  </a:lnTo>
                  <a:lnTo>
                    <a:pt x="1" y="17"/>
                  </a:lnTo>
                  <a:lnTo>
                    <a:pt x="4" y="23"/>
                  </a:lnTo>
                  <a:lnTo>
                    <a:pt x="6" y="25"/>
                  </a:lnTo>
                  <a:lnTo>
                    <a:pt x="10" y="29"/>
                  </a:lnTo>
                  <a:lnTo>
                    <a:pt x="15" y="32"/>
                  </a:lnTo>
                  <a:lnTo>
                    <a:pt x="79" y="62"/>
                  </a:lnTo>
                  <a:lnTo>
                    <a:pt x="79" y="62"/>
                  </a:lnTo>
                  <a:lnTo>
                    <a:pt x="83" y="63"/>
                  </a:lnTo>
                  <a:lnTo>
                    <a:pt x="83" y="63"/>
                  </a:lnTo>
                  <a:lnTo>
                    <a:pt x="87" y="64"/>
                  </a:lnTo>
                  <a:lnTo>
                    <a:pt x="87" y="64"/>
                  </a:lnTo>
                  <a:lnTo>
                    <a:pt x="93" y="63"/>
                  </a:lnTo>
                  <a:lnTo>
                    <a:pt x="98" y="62"/>
                  </a:lnTo>
                  <a:lnTo>
                    <a:pt x="102" y="58"/>
                  </a:lnTo>
                  <a:lnTo>
                    <a:pt x="105" y="54"/>
                  </a:lnTo>
                  <a:lnTo>
                    <a:pt x="105" y="54"/>
                  </a:lnTo>
                  <a:lnTo>
                    <a:pt x="106" y="50"/>
                  </a:lnTo>
                  <a:lnTo>
                    <a:pt x="108" y="46"/>
                  </a:lnTo>
                  <a:lnTo>
                    <a:pt x="106" y="39"/>
                  </a:lnTo>
                  <a:lnTo>
                    <a:pt x="102" y="32"/>
                  </a:lnTo>
                  <a:lnTo>
                    <a:pt x="96" y="28"/>
                  </a:lnTo>
                  <a:lnTo>
                    <a:pt x="69" y="15"/>
                  </a:lnTo>
                  <a:lnTo>
                    <a:pt x="69" y="15"/>
                  </a:lnTo>
                  <a:lnTo>
                    <a:pt x="64" y="19"/>
                  </a:lnTo>
                  <a:lnTo>
                    <a:pt x="94" y="32"/>
                  </a:lnTo>
                  <a:lnTo>
                    <a:pt x="94" y="32"/>
                  </a:lnTo>
                  <a:lnTo>
                    <a:pt x="98" y="36"/>
                  </a:lnTo>
                  <a:lnTo>
                    <a:pt x="101" y="40"/>
                  </a:lnTo>
                  <a:lnTo>
                    <a:pt x="102" y="46"/>
                  </a:lnTo>
                  <a:lnTo>
                    <a:pt x="101" y="51"/>
                  </a:lnTo>
                  <a:lnTo>
                    <a:pt x="101" y="51"/>
                  </a:lnTo>
                  <a:lnTo>
                    <a:pt x="98" y="55"/>
                  </a:lnTo>
                  <a:lnTo>
                    <a:pt x="96" y="56"/>
                  </a:lnTo>
                  <a:lnTo>
                    <a:pt x="91" y="59"/>
                  </a:lnTo>
                  <a:lnTo>
                    <a:pt x="87" y="59"/>
                  </a:lnTo>
                  <a:lnTo>
                    <a:pt x="87" y="59"/>
                  </a:lnTo>
                  <a:lnTo>
                    <a:pt x="81" y="58"/>
                  </a:lnTo>
                  <a:lnTo>
                    <a:pt x="17" y="27"/>
                  </a:lnTo>
                  <a:lnTo>
                    <a:pt x="17" y="27"/>
                  </a:lnTo>
                  <a:lnTo>
                    <a:pt x="10" y="23"/>
                  </a:lnTo>
                  <a:lnTo>
                    <a:pt x="6" y="16"/>
                  </a:lnTo>
                  <a:lnTo>
                    <a:pt x="6" y="16"/>
                  </a:lnTo>
                  <a:lnTo>
                    <a:pt x="5" y="9"/>
                  </a:lnTo>
                  <a:lnTo>
                    <a:pt x="6"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1" name="Freeform 79"/>
            <p:cNvSpPr>
              <a:spLocks/>
            </p:cNvSpPr>
            <p:nvPr/>
          </p:nvSpPr>
          <p:spPr bwMode="auto">
            <a:xfrm>
              <a:off x="1441552" y="3573561"/>
              <a:ext cx="37716" cy="21552"/>
            </a:xfrm>
            <a:custGeom>
              <a:avLst/>
              <a:gdLst>
                <a:gd name="T0" fmla="*/ 0 w 28"/>
                <a:gd name="T1" fmla="*/ 0 h 16"/>
                <a:gd name="T2" fmla="*/ 12 w 28"/>
                <a:gd name="T3" fmla="*/ 5 h 16"/>
                <a:gd name="T4" fmla="*/ 12 w 28"/>
                <a:gd name="T5" fmla="*/ 5 h 16"/>
                <a:gd name="T6" fmla="*/ 13 w 28"/>
                <a:gd name="T7" fmla="*/ 6 h 16"/>
                <a:gd name="T8" fmla="*/ 13 w 28"/>
                <a:gd name="T9" fmla="*/ 8 h 16"/>
                <a:gd name="T10" fmla="*/ 13 w 28"/>
                <a:gd name="T11" fmla="*/ 8 h 16"/>
                <a:gd name="T12" fmla="*/ 12 w 28"/>
                <a:gd name="T13" fmla="*/ 9 h 16"/>
                <a:gd name="T14" fmla="*/ 24 w 28"/>
                <a:gd name="T15" fmla="*/ 16 h 16"/>
                <a:gd name="T16" fmla="*/ 24 w 28"/>
                <a:gd name="T17" fmla="*/ 16 h 16"/>
                <a:gd name="T18" fmla="*/ 28 w 28"/>
                <a:gd name="T19" fmla="*/ 12 h 16"/>
                <a:gd name="T20" fmla="*/ 4 w 28"/>
                <a:gd name="T21" fmla="*/ 1 h 16"/>
                <a:gd name="T22" fmla="*/ 4 w 28"/>
                <a:gd name="T23" fmla="*/ 1 h 16"/>
                <a:gd name="T24" fmla="*/ 0 w 28"/>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6">
                  <a:moveTo>
                    <a:pt x="0" y="0"/>
                  </a:moveTo>
                  <a:lnTo>
                    <a:pt x="12" y="5"/>
                  </a:lnTo>
                  <a:lnTo>
                    <a:pt x="12" y="5"/>
                  </a:lnTo>
                  <a:lnTo>
                    <a:pt x="13" y="6"/>
                  </a:lnTo>
                  <a:lnTo>
                    <a:pt x="13" y="8"/>
                  </a:lnTo>
                  <a:lnTo>
                    <a:pt x="13" y="8"/>
                  </a:lnTo>
                  <a:lnTo>
                    <a:pt x="12" y="9"/>
                  </a:lnTo>
                  <a:lnTo>
                    <a:pt x="24" y="16"/>
                  </a:lnTo>
                  <a:lnTo>
                    <a:pt x="24" y="16"/>
                  </a:lnTo>
                  <a:lnTo>
                    <a:pt x="28" y="12"/>
                  </a:lnTo>
                  <a:lnTo>
                    <a:pt x="4" y="1"/>
                  </a:lnTo>
                  <a:lnTo>
                    <a:pt x="4"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2" name="Freeform 80"/>
            <p:cNvSpPr>
              <a:spLocks/>
            </p:cNvSpPr>
            <p:nvPr/>
          </p:nvSpPr>
          <p:spPr bwMode="auto">
            <a:xfrm>
              <a:off x="1401143" y="3564131"/>
              <a:ext cx="10776" cy="6735"/>
            </a:xfrm>
            <a:custGeom>
              <a:avLst/>
              <a:gdLst>
                <a:gd name="T0" fmla="*/ 3 w 8"/>
                <a:gd name="T1" fmla="*/ 0 h 5"/>
                <a:gd name="T2" fmla="*/ 3 w 8"/>
                <a:gd name="T3" fmla="*/ 0 h 5"/>
                <a:gd name="T4" fmla="*/ 0 w 8"/>
                <a:gd name="T5" fmla="*/ 3 h 5"/>
                <a:gd name="T6" fmla="*/ 4 w 8"/>
                <a:gd name="T7" fmla="*/ 5 h 5"/>
                <a:gd name="T8" fmla="*/ 4 w 8"/>
                <a:gd name="T9" fmla="*/ 5 h 5"/>
                <a:gd name="T10" fmla="*/ 8 w 8"/>
                <a:gd name="T11" fmla="*/ 1 h 5"/>
                <a:gd name="T12" fmla="*/ 3 w 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 h="5">
                  <a:moveTo>
                    <a:pt x="3" y="0"/>
                  </a:moveTo>
                  <a:lnTo>
                    <a:pt x="3" y="0"/>
                  </a:lnTo>
                  <a:lnTo>
                    <a:pt x="0" y="3"/>
                  </a:lnTo>
                  <a:lnTo>
                    <a:pt x="4" y="5"/>
                  </a:lnTo>
                  <a:lnTo>
                    <a:pt x="4" y="5"/>
                  </a:lnTo>
                  <a:lnTo>
                    <a:pt x="8"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3" name="Freeform 81"/>
            <p:cNvSpPr>
              <a:spLocks/>
            </p:cNvSpPr>
            <p:nvPr/>
          </p:nvSpPr>
          <p:spPr bwMode="auto">
            <a:xfrm>
              <a:off x="1411918" y="3554703"/>
              <a:ext cx="72737" cy="29634"/>
            </a:xfrm>
            <a:custGeom>
              <a:avLst/>
              <a:gdLst>
                <a:gd name="T0" fmla="*/ 11 w 54"/>
                <a:gd name="T1" fmla="*/ 0 h 22"/>
                <a:gd name="T2" fmla="*/ 11 w 54"/>
                <a:gd name="T3" fmla="*/ 0 h 22"/>
                <a:gd name="T4" fmla="*/ 4 w 54"/>
                <a:gd name="T5" fmla="*/ 2 h 22"/>
                <a:gd name="T6" fmla="*/ 4 w 54"/>
                <a:gd name="T7" fmla="*/ 2 h 22"/>
                <a:gd name="T8" fmla="*/ 0 w 54"/>
                <a:gd name="T9" fmla="*/ 3 h 22"/>
                <a:gd name="T10" fmla="*/ 6 w 54"/>
                <a:gd name="T11" fmla="*/ 6 h 22"/>
                <a:gd name="T12" fmla="*/ 6 w 54"/>
                <a:gd name="T13" fmla="*/ 6 h 22"/>
                <a:gd name="T14" fmla="*/ 12 w 54"/>
                <a:gd name="T15" fmla="*/ 6 h 22"/>
                <a:gd name="T16" fmla="*/ 12 w 54"/>
                <a:gd name="T17" fmla="*/ 6 h 22"/>
                <a:gd name="T18" fmla="*/ 16 w 54"/>
                <a:gd name="T19" fmla="*/ 6 h 22"/>
                <a:gd name="T20" fmla="*/ 20 w 54"/>
                <a:gd name="T21" fmla="*/ 7 h 22"/>
                <a:gd name="T22" fmla="*/ 53 w 54"/>
                <a:gd name="T23" fmla="*/ 22 h 22"/>
                <a:gd name="T24" fmla="*/ 53 w 54"/>
                <a:gd name="T25" fmla="*/ 22 h 22"/>
                <a:gd name="T26" fmla="*/ 54 w 54"/>
                <a:gd name="T27" fmla="*/ 18 h 22"/>
                <a:gd name="T28" fmla="*/ 23 w 54"/>
                <a:gd name="T29" fmla="*/ 3 h 22"/>
                <a:gd name="T30" fmla="*/ 23 w 54"/>
                <a:gd name="T31" fmla="*/ 3 h 22"/>
                <a:gd name="T32" fmla="*/ 18 w 54"/>
                <a:gd name="T33" fmla="*/ 2 h 22"/>
                <a:gd name="T34" fmla="*/ 11 w 54"/>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22">
                  <a:moveTo>
                    <a:pt x="11" y="0"/>
                  </a:moveTo>
                  <a:lnTo>
                    <a:pt x="11" y="0"/>
                  </a:lnTo>
                  <a:lnTo>
                    <a:pt x="4" y="2"/>
                  </a:lnTo>
                  <a:lnTo>
                    <a:pt x="4" y="2"/>
                  </a:lnTo>
                  <a:lnTo>
                    <a:pt x="0" y="3"/>
                  </a:lnTo>
                  <a:lnTo>
                    <a:pt x="6" y="6"/>
                  </a:lnTo>
                  <a:lnTo>
                    <a:pt x="6" y="6"/>
                  </a:lnTo>
                  <a:lnTo>
                    <a:pt x="12" y="6"/>
                  </a:lnTo>
                  <a:lnTo>
                    <a:pt x="12" y="6"/>
                  </a:lnTo>
                  <a:lnTo>
                    <a:pt x="16" y="6"/>
                  </a:lnTo>
                  <a:lnTo>
                    <a:pt x="20" y="7"/>
                  </a:lnTo>
                  <a:lnTo>
                    <a:pt x="53" y="22"/>
                  </a:lnTo>
                  <a:lnTo>
                    <a:pt x="53" y="22"/>
                  </a:lnTo>
                  <a:lnTo>
                    <a:pt x="54" y="18"/>
                  </a:lnTo>
                  <a:lnTo>
                    <a:pt x="23" y="3"/>
                  </a:lnTo>
                  <a:lnTo>
                    <a:pt x="23" y="3"/>
                  </a:lnTo>
                  <a:lnTo>
                    <a:pt x="18" y="2"/>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4" name="Freeform 82"/>
            <p:cNvSpPr>
              <a:spLocks/>
            </p:cNvSpPr>
            <p:nvPr/>
          </p:nvSpPr>
          <p:spPr bwMode="auto">
            <a:xfrm>
              <a:off x="1347263" y="3498130"/>
              <a:ext cx="145474" cy="10371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5" name="Freeform 83"/>
            <p:cNvSpPr>
              <a:spLocks/>
            </p:cNvSpPr>
            <p:nvPr/>
          </p:nvSpPr>
          <p:spPr bwMode="auto">
            <a:xfrm>
              <a:off x="1347263" y="3498130"/>
              <a:ext cx="145474" cy="10371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6" name="Freeform 84"/>
            <p:cNvSpPr>
              <a:spLocks noEditPoints="1"/>
            </p:cNvSpPr>
            <p:nvPr/>
          </p:nvSpPr>
          <p:spPr bwMode="auto">
            <a:xfrm>
              <a:off x="1150604" y="2955295"/>
              <a:ext cx="439117" cy="614225"/>
            </a:xfrm>
            <a:custGeom>
              <a:avLst/>
              <a:gdLst>
                <a:gd name="T0" fmla="*/ 178 w 326"/>
                <a:gd name="T1" fmla="*/ 421 h 456"/>
                <a:gd name="T2" fmla="*/ 175 w 326"/>
                <a:gd name="T3" fmla="*/ 421 h 456"/>
                <a:gd name="T4" fmla="*/ 170 w 326"/>
                <a:gd name="T5" fmla="*/ 426 h 456"/>
                <a:gd name="T6" fmla="*/ 169 w 326"/>
                <a:gd name="T7" fmla="*/ 430 h 456"/>
                <a:gd name="T8" fmla="*/ 169 w 326"/>
                <a:gd name="T9" fmla="*/ 433 h 456"/>
                <a:gd name="T10" fmla="*/ 205 w 326"/>
                <a:gd name="T11" fmla="*/ 433 h 456"/>
                <a:gd name="T12" fmla="*/ 182 w 326"/>
                <a:gd name="T13" fmla="*/ 422 h 456"/>
                <a:gd name="T14" fmla="*/ 313 w 326"/>
                <a:gd name="T15" fmla="*/ 0 h 456"/>
                <a:gd name="T16" fmla="*/ 289 w 326"/>
                <a:gd name="T17" fmla="*/ 198 h 456"/>
                <a:gd name="T18" fmla="*/ 295 w 326"/>
                <a:gd name="T19" fmla="*/ 360 h 456"/>
                <a:gd name="T20" fmla="*/ 1 w 326"/>
                <a:gd name="T21" fmla="*/ 420 h 456"/>
                <a:gd name="T22" fmla="*/ 1 w 326"/>
                <a:gd name="T23" fmla="*/ 420 h 456"/>
                <a:gd name="T24" fmla="*/ 4 w 326"/>
                <a:gd name="T25" fmla="*/ 428 h 456"/>
                <a:gd name="T26" fmla="*/ 13 w 326"/>
                <a:gd name="T27" fmla="*/ 437 h 456"/>
                <a:gd name="T28" fmla="*/ 21 w 326"/>
                <a:gd name="T29" fmla="*/ 440 h 456"/>
                <a:gd name="T30" fmla="*/ 44 w 326"/>
                <a:gd name="T31" fmla="*/ 438 h 456"/>
                <a:gd name="T32" fmla="*/ 67 w 326"/>
                <a:gd name="T33" fmla="*/ 456 h 456"/>
                <a:gd name="T34" fmla="*/ 147 w 326"/>
                <a:gd name="T35" fmla="*/ 434 h 456"/>
                <a:gd name="T36" fmla="*/ 147 w 326"/>
                <a:gd name="T37" fmla="*/ 434 h 456"/>
                <a:gd name="T38" fmla="*/ 146 w 326"/>
                <a:gd name="T39" fmla="*/ 430 h 456"/>
                <a:gd name="T40" fmla="*/ 147 w 326"/>
                <a:gd name="T41" fmla="*/ 421 h 456"/>
                <a:gd name="T42" fmla="*/ 148 w 326"/>
                <a:gd name="T43" fmla="*/ 417 h 456"/>
                <a:gd name="T44" fmla="*/ 154 w 326"/>
                <a:gd name="T45" fmla="*/ 409 h 456"/>
                <a:gd name="T46" fmla="*/ 162 w 326"/>
                <a:gd name="T47" fmla="*/ 405 h 456"/>
                <a:gd name="T48" fmla="*/ 170 w 326"/>
                <a:gd name="T49" fmla="*/ 403 h 456"/>
                <a:gd name="T50" fmla="*/ 175 w 326"/>
                <a:gd name="T51" fmla="*/ 403 h 456"/>
                <a:gd name="T52" fmla="*/ 220 w 326"/>
                <a:gd name="T53" fmla="*/ 424 h 456"/>
                <a:gd name="T54" fmla="*/ 221 w 326"/>
                <a:gd name="T55" fmla="*/ 425 h 456"/>
                <a:gd name="T56" fmla="*/ 221 w 326"/>
                <a:gd name="T57" fmla="*/ 428 h 456"/>
                <a:gd name="T58" fmla="*/ 218 w 326"/>
                <a:gd name="T59" fmla="*/ 429 h 456"/>
                <a:gd name="T60" fmla="*/ 179 w 326"/>
                <a:gd name="T61" fmla="*/ 410 h 456"/>
                <a:gd name="T62" fmla="*/ 175 w 326"/>
                <a:gd name="T63" fmla="*/ 409 h 456"/>
                <a:gd name="T64" fmla="*/ 170 w 326"/>
                <a:gd name="T65" fmla="*/ 409 h 456"/>
                <a:gd name="T66" fmla="*/ 164 w 326"/>
                <a:gd name="T67" fmla="*/ 409 h 456"/>
                <a:gd name="T68" fmla="*/ 152 w 326"/>
                <a:gd name="T69" fmla="*/ 418 h 456"/>
                <a:gd name="T70" fmla="*/ 151 w 326"/>
                <a:gd name="T71" fmla="*/ 426 h 456"/>
                <a:gd name="T72" fmla="*/ 152 w 326"/>
                <a:gd name="T73" fmla="*/ 433 h 456"/>
                <a:gd name="T74" fmla="*/ 164 w 326"/>
                <a:gd name="T75" fmla="*/ 434 h 456"/>
                <a:gd name="T76" fmla="*/ 163 w 326"/>
                <a:gd name="T77" fmla="*/ 429 h 456"/>
                <a:gd name="T78" fmla="*/ 164 w 326"/>
                <a:gd name="T79" fmla="*/ 424 h 456"/>
                <a:gd name="T80" fmla="*/ 173 w 326"/>
                <a:gd name="T81" fmla="*/ 417 h 456"/>
                <a:gd name="T82" fmla="*/ 178 w 326"/>
                <a:gd name="T83" fmla="*/ 417 h 456"/>
                <a:gd name="T84" fmla="*/ 185 w 326"/>
                <a:gd name="T85" fmla="*/ 418 h 456"/>
                <a:gd name="T86" fmla="*/ 227 w 326"/>
                <a:gd name="T87" fmla="*/ 432 h 456"/>
                <a:gd name="T88" fmla="*/ 245 w 326"/>
                <a:gd name="T89" fmla="*/ 434 h 456"/>
                <a:gd name="T90" fmla="*/ 326 w 326"/>
                <a:gd name="T91" fmla="*/ 429 h 456"/>
                <a:gd name="T92" fmla="*/ 325 w 326"/>
                <a:gd name="T93" fmla="*/ 422 h 456"/>
                <a:gd name="T94" fmla="*/ 326 w 326"/>
                <a:gd name="T95" fmla="*/ 397 h 456"/>
                <a:gd name="T96" fmla="*/ 321 w 326"/>
                <a:gd name="T97" fmla="*/ 237 h 456"/>
                <a:gd name="T98" fmla="*/ 317 w 326"/>
                <a:gd name="T99" fmla="*/ 102 h 456"/>
                <a:gd name="T100" fmla="*/ 313 w 326"/>
                <a:gd name="T101"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6" h="456">
                  <a:moveTo>
                    <a:pt x="178" y="421"/>
                  </a:moveTo>
                  <a:lnTo>
                    <a:pt x="178" y="421"/>
                  </a:lnTo>
                  <a:lnTo>
                    <a:pt x="175" y="421"/>
                  </a:lnTo>
                  <a:lnTo>
                    <a:pt x="175" y="421"/>
                  </a:lnTo>
                  <a:lnTo>
                    <a:pt x="171" y="424"/>
                  </a:lnTo>
                  <a:lnTo>
                    <a:pt x="170" y="426"/>
                  </a:lnTo>
                  <a:lnTo>
                    <a:pt x="170" y="426"/>
                  </a:lnTo>
                  <a:lnTo>
                    <a:pt x="169" y="430"/>
                  </a:lnTo>
                  <a:lnTo>
                    <a:pt x="169" y="433"/>
                  </a:lnTo>
                  <a:lnTo>
                    <a:pt x="169" y="433"/>
                  </a:lnTo>
                  <a:lnTo>
                    <a:pt x="170" y="434"/>
                  </a:lnTo>
                  <a:lnTo>
                    <a:pt x="205" y="433"/>
                  </a:lnTo>
                  <a:lnTo>
                    <a:pt x="182" y="422"/>
                  </a:lnTo>
                  <a:lnTo>
                    <a:pt x="182" y="422"/>
                  </a:lnTo>
                  <a:lnTo>
                    <a:pt x="178" y="421"/>
                  </a:lnTo>
                  <a:close/>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7" name="Freeform 85"/>
            <p:cNvSpPr>
              <a:spLocks/>
            </p:cNvSpPr>
            <p:nvPr/>
          </p:nvSpPr>
          <p:spPr bwMode="auto">
            <a:xfrm>
              <a:off x="1378243" y="3522375"/>
              <a:ext cx="48491" cy="17511"/>
            </a:xfrm>
            <a:custGeom>
              <a:avLst/>
              <a:gdLst>
                <a:gd name="T0" fmla="*/ 9 w 36"/>
                <a:gd name="T1" fmla="*/ 0 h 13"/>
                <a:gd name="T2" fmla="*/ 9 w 36"/>
                <a:gd name="T3" fmla="*/ 0 h 13"/>
                <a:gd name="T4" fmla="*/ 6 w 36"/>
                <a:gd name="T5" fmla="*/ 0 h 13"/>
                <a:gd name="T6" fmla="*/ 6 w 36"/>
                <a:gd name="T7" fmla="*/ 0 h 13"/>
                <a:gd name="T8" fmla="*/ 2 w 36"/>
                <a:gd name="T9" fmla="*/ 3 h 13"/>
                <a:gd name="T10" fmla="*/ 1 w 36"/>
                <a:gd name="T11" fmla="*/ 5 h 13"/>
                <a:gd name="T12" fmla="*/ 1 w 36"/>
                <a:gd name="T13" fmla="*/ 5 h 13"/>
                <a:gd name="T14" fmla="*/ 0 w 36"/>
                <a:gd name="T15" fmla="*/ 9 h 13"/>
                <a:gd name="T16" fmla="*/ 0 w 36"/>
                <a:gd name="T17" fmla="*/ 12 h 13"/>
                <a:gd name="T18" fmla="*/ 0 w 36"/>
                <a:gd name="T19" fmla="*/ 12 h 13"/>
                <a:gd name="T20" fmla="*/ 1 w 36"/>
                <a:gd name="T21" fmla="*/ 13 h 13"/>
                <a:gd name="T22" fmla="*/ 36 w 36"/>
                <a:gd name="T23" fmla="*/ 12 h 13"/>
                <a:gd name="T24" fmla="*/ 13 w 36"/>
                <a:gd name="T25" fmla="*/ 1 h 13"/>
                <a:gd name="T26" fmla="*/ 13 w 36"/>
                <a:gd name="T27" fmla="*/ 1 h 13"/>
                <a:gd name="T28" fmla="*/ 9 w 3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13">
                  <a:moveTo>
                    <a:pt x="9" y="0"/>
                  </a:moveTo>
                  <a:lnTo>
                    <a:pt x="9" y="0"/>
                  </a:lnTo>
                  <a:lnTo>
                    <a:pt x="6" y="0"/>
                  </a:lnTo>
                  <a:lnTo>
                    <a:pt x="6" y="0"/>
                  </a:lnTo>
                  <a:lnTo>
                    <a:pt x="2" y="3"/>
                  </a:lnTo>
                  <a:lnTo>
                    <a:pt x="1" y="5"/>
                  </a:lnTo>
                  <a:lnTo>
                    <a:pt x="1" y="5"/>
                  </a:lnTo>
                  <a:lnTo>
                    <a:pt x="0" y="9"/>
                  </a:lnTo>
                  <a:lnTo>
                    <a:pt x="0" y="12"/>
                  </a:lnTo>
                  <a:lnTo>
                    <a:pt x="0" y="12"/>
                  </a:lnTo>
                  <a:lnTo>
                    <a:pt x="1" y="13"/>
                  </a:lnTo>
                  <a:lnTo>
                    <a:pt x="36" y="12"/>
                  </a:lnTo>
                  <a:lnTo>
                    <a:pt x="13" y="1"/>
                  </a:lnTo>
                  <a:lnTo>
                    <a:pt x="13" y="1"/>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8" name="Freeform 86"/>
            <p:cNvSpPr>
              <a:spLocks/>
            </p:cNvSpPr>
            <p:nvPr/>
          </p:nvSpPr>
          <p:spPr bwMode="auto">
            <a:xfrm>
              <a:off x="1150604" y="2955295"/>
              <a:ext cx="439117" cy="614225"/>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9" name="Freeform 87"/>
            <p:cNvSpPr>
              <a:spLocks noEditPoints="1"/>
            </p:cNvSpPr>
            <p:nvPr/>
          </p:nvSpPr>
          <p:spPr bwMode="auto">
            <a:xfrm>
              <a:off x="1347263" y="3498130"/>
              <a:ext cx="101024" cy="41757"/>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0" name="Freeform 88"/>
            <p:cNvSpPr>
              <a:spLocks/>
            </p:cNvSpPr>
            <p:nvPr/>
          </p:nvSpPr>
          <p:spPr bwMode="auto">
            <a:xfrm>
              <a:off x="1370162" y="3516987"/>
              <a:ext cx="71391" cy="22899"/>
            </a:xfrm>
            <a:custGeom>
              <a:avLst/>
              <a:gdLst>
                <a:gd name="T0" fmla="*/ 15 w 53"/>
                <a:gd name="T1" fmla="*/ 0 h 17"/>
                <a:gd name="T2" fmla="*/ 15 w 53"/>
                <a:gd name="T3" fmla="*/ 0 h 17"/>
                <a:gd name="T4" fmla="*/ 10 w 53"/>
                <a:gd name="T5" fmla="*/ 0 h 17"/>
                <a:gd name="T6" fmla="*/ 10 w 53"/>
                <a:gd name="T7" fmla="*/ 0 h 17"/>
                <a:gd name="T8" fmla="*/ 6 w 53"/>
                <a:gd name="T9" fmla="*/ 3 h 17"/>
                <a:gd name="T10" fmla="*/ 1 w 53"/>
                <a:gd name="T11" fmla="*/ 7 h 17"/>
                <a:gd name="T12" fmla="*/ 1 w 53"/>
                <a:gd name="T13" fmla="*/ 7 h 17"/>
                <a:gd name="T14" fmla="*/ 0 w 53"/>
                <a:gd name="T15" fmla="*/ 12 h 17"/>
                <a:gd name="T16" fmla="*/ 1 w 53"/>
                <a:gd name="T17" fmla="*/ 17 h 17"/>
                <a:gd name="T18" fmla="*/ 7 w 53"/>
                <a:gd name="T19" fmla="*/ 17 h 17"/>
                <a:gd name="T20" fmla="*/ 7 w 53"/>
                <a:gd name="T21" fmla="*/ 17 h 17"/>
                <a:gd name="T22" fmla="*/ 6 w 53"/>
                <a:gd name="T23" fmla="*/ 16 h 17"/>
                <a:gd name="T24" fmla="*/ 6 w 53"/>
                <a:gd name="T25" fmla="*/ 16 h 17"/>
                <a:gd name="T26" fmla="*/ 6 w 53"/>
                <a:gd name="T27" fmla="*/ 13 h 17"/>
                <a:gd name="T28" fmla="*/ 7 w 53"/>
                <a:gd name="T29" fmla="*/ 9 h 17"/>
                <a:gd name="T30" fmla="*/ 7 w 53"/>
                <a:gd name="T31" fmla="*/ 9 h 17"/>
                <a:gd name="T32" fmla="*/ 8 w 53"/>
                <a:gd name="T33" fmla="*/ 7 h 17"/>
                <a:gd name="T34" fmla="*/ 12 w 53"/>
                <a:gd name="T35" fmla="*/ 4 h 17"/>
                <a:gd name="T36" fmla="*/ 12 w 53"/>
                <a:gd name="T37" fmla="*/ 4 h 17"/>
                <a:gd name="T38" fmla="*/ 15 w 53"/>
                <a:gd name="T39" fmla="*/ 4 h 17"/>
                <a:gd name="T40" fmla="*/ 15 w 53"/>
                <a:gd name="T41" fmla="*/ 4 h 17"/>
                <a:gd name="T42" fmla="*/ 19 w 53"/>
                <a:gd name="T43" fmla="*/ 5 h 17"/>
                <a:gd name="T44" fmla="*/ 42 w 53"/>
                <a:gd name="T45" fmla="*/ 16 h 17"/>
                <a:gd name="T46" fmla="*/ 53 w 53"/>
                <a:gd name="T47" fmla="*/ 16 h 17"/>
                <a:gd name="T48" fmla="*/ 22 w 53"/>
                <a:gd name="T49" fmla="*/ 1 h 17"/>
                <a:gd name="T50" fmla="*/ 22 w 53"/>
                <a:gd name="T51" fmla="*/ 1 h 17"/>
                <a:gd name="T52" fmla="*/ 15 w 53"/>
                <a:gd name="T5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 h="17">
                  <a:moveTo>
                    <a:pt x="15" y="0"/>
                  </a:moveTo>
                  <a:lnTo>
                    <a:pt x="15" y="0"/>
                  </a:lnTo>
                  <a:lnTo>
                    <a:pt x="10" y="0"/>
                  </a:lnTo>
                  <a:lnTo>
                    <a:pt x="10" y="0"/>
                  </a:lnTo>
                  <a:lnTo>
                    <a:pt x="6" y="3"/>
                  </a:lnTo>
                  <a:lnTo>
                    <a:pt x="1" y="7"/>
                  </a:lnTo>
                  <a:lnTo>
                    <a:pt x="1" y="7"/>
                  </a:lnTo>
                  <a:lnTo>
                    <a:pt x="0" y="12"/>
                  </a:lnTo>
                  <a:lnTo>
                    <a:pt x="1" y="17"/>
                  </a:lnTo>
                  <a:lnTo>
                    <a:pt x="7" y="17"/>
                  </a:lnTo>
                  <a:lnTo>
                    <a:pt x="7" y="17"/>
                  </a:lnTo>
                  <a:lnTo>
                    <a:pt x="6" y="16"/>
                  </a:lnTo>
                  <a:lnTo>
                    <a:pt x="6" y="16"/>
                  </a:lnTo>
                  <a:lnTo>
                    <a:pt x="6" y="13"/>
                  </a:lnTo>
                  <a:lnTo>
                    <a:pt x="7" y="9"/>
                  </a:lnTo>
                  <a:lnTo>
                    <a:pt x="7" y="9"/>
                  </a:lnTo>
                  <a:lnTo>
                    <a:pt x="8" y="7"/>
                  </a:lnTo>
                  <a:lnTo>
                    <a:pt x="12" y="4"/>
                  </a:lnTo>
                  <a:lnTo>
                    <a:pt x="12" y="4"/>
                  </a:lnTo>
                  <a:lnTo>
                    <a:pt x="15" y="4"/>
                  </a:lnTo>
                  <a:lnTo>
                    <a:pt x="15" y="4"/>
                  </a:lnTo>
                  <a:lnTo>
                    <a:pt x="19" y="5"/>
                  </a:lnTo>
                  <a:lnTo>
                    <a:pt x="42" y="16"/>
                  </a:lnTo>
                  <a:lnTo>
                    <a:pt x="53" y="16"/>
                  </a:lnTo>
                  <a:lnTo>
                    <a:pt x="22" y="1"/>
                  </a:lnTo>
                  <a:lnTo>
                    <a:pt x="22" y="1"/>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1" name="Freeform 89"/>
            <p:cNvSpPr>
              <a:spLocks/>
            </p:cNvSpPr>
            <p:nvPr/>
          </p:nvSpPr>
          <p:spPr bwMode="auto">
            <a:xfrm>
              <a:off x="1347263" y="3498130"/>
              <a:ext cx="101024" cy="41757"/>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2" name="Freeform 90"/>
            <p:cNvSpPr>
              <a:spLocks/>
            </p:cNvSpPr>
            <p:nvPr/>
          </p:nvSpPr>
          <p:spPr bwMode="auto">
            <a:xfrm>
              <a:off x="1092683" y="2904109"/>
              <a:ext cx="455281" cy="565733"/>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3" name="Freeform 91"/>
            <p:cNvSpPr>
              <a:spLocks/>
            </p:cNvSpPr>
            <p:nvPr/>
          </p:nvSpPr>
          <p:spPr bwMode="auto">
            <a:xfrm>
              <a:off x="1092683" y="2904109"/>
              <a:ext cx="455281" cy="565733"/>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4" name="Freeform 92"/>
            <p:cNvSpPr>
              <a:spLocks/>
            </p:cNvSpPr>
            <p:nvPr/>
          </p:nvSpPr>
          <p:spPr bwMode="auto">
            <a:xfrm>
              <a:off x="1092683" y="2920273"/>
              <a:ext cx="41757" cy="549569"/>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5" name="Freeform 93"/>
            <p:cNvSpPr>
              <a:spLocks/>
            </p:cNvSpPr>
            <p:nvPr/>
          </p:nvSpPr>
          <p:spPr bwMode="auto">
            <a:xfrm>
              <a:off x="1092683" y="2920273"/>
              <a:ext cx="41757" cy="549569"/>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6" name="Freeform 94"/>
            <p:cNvSpPr>
              <a:spLocks/>
            </p:cNvSpPr>
            <p:nvPr/>
          </p:nvSpPr>
          <p:spPr bwMode="auto">
            <a:xfrm>
              <a:off x="1116929" y="3434821"/>
              <a:ext cx="428341" cy="56573"/>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7" name="Freeform 95"/>
            <p:cNvSpPr>
              <a:spLocks/>
            </p:cNvSpPr>
            <p:nvPr/>
          </p:nvSpPr>
          <p:spPr bwMode="auto">
            <a:xfrm>
              <a:off x="1110194" y="3429433"/>
              <a:ext cx="437770" cy="67349"/>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8" name="Freeform 96"/>
            <p:cNvSpPr>
              <a:spLocks/>
            </p:cNvSpPr>
            <p:nvPr/>
          </p:nvSpPr>
          <p:spPr bwMode="auto">
            <a:xfrm>
              <a:off x="1539882" y="3221997"/>
              <a:ext cx="1347" cy="13470"/>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9" name="Freeform 97"/>
            <p:cNvSpPr>
              <a:spLocks/>
            </p:cNvSpPr>
            <p:nvPr/>
          </p:nvSpPr>
          <p:spPr bwMode="auto">
            <a:xfrm>
              <a:off x="1539882" y="3221997"/>
              <a:ext cx="1347" cy="13470"/>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0" name="Freeform 98"/>
            <p:cNvSpPr>
              <a:spLocks/>
            </p:cNvSpPr>
            <p:nvPr/>
          </p:nvSpPr>
          <p:spPr bwMode="auto">
            <a:xfrm>
              <a:off x="1126358" y="3216609"/>
              <a:ext cx="414871" cy="3232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1" name="Freeform 99"/>
            <p:cNvSpPr>
              <a:spLocks/>
            </p:cNvSpPr>
            <p:nvPr/>
          </p:nvSpPr>
          <p:spPr bwMode="auto">
            <a:xfrm>
              <a:off x="1126358" y="3216609"/>
              <a:ext cx="414871" cy="3232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2" name="Freeform 100"/>
            <p:cNvSpPr>
              <a:spLocks/>
            </p:cNvSpPr>
            <p:nvPr/>
          </p:nvSpPr>
          <p:spPr bwMode="auto">
            <a:xfrm>
              <a:off x="1103459" y="3230079"/>
              <a:ext cx="22899" cy="18858"/>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3" name="Freeform 101"/>
            <p:cNvSpPr>
              <a:spLocks/>
            </p:cNvSpPr>
            <p:nvPr/>
          </p:nvSpPr>
          <p:spPr bwMode="auto">
            <a:xfrm>
              <a:off x="1103459" y="3230079"/>
              <a:ext cx="22899" cy="18858"/>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4" name="Freeform 102"/>
            <p:cNvSpPr>
              <a:spLocks/>
            </p:cNvSpPr>
            <p:nvPr/>
          </p:nvSpPr>
          <p:spPr bwMode="auto">
            <a:xfrm>
              <a:off x="1094030" y="3044196"/>
              <a:ext cx="447199" cy="196660"/>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chemeClr val="accent6">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5" name="Freeform 103"/>
            <p:cNvSpPr>
              <a:spLocks/>
            </p:cNvSpPr>
            <p:nvPr/>
          </p:nvSpPr>
          <p:spPr bwMode="auto">
            <a:xfrm>
              <a:off x="1094030" y="3056319"/>
              <a:ext cx="36369" cy="184537"/>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6" name="Freeform 104"/>
            <p:cNvSpPr>
              <a:spLocks/>
            </p:cNvSpPr>
            <p:nvPr/>
          </p:nvSpPr>
          <p:spPr bwMode="auto">
            <a:xfrm>
              <a:off x="1394407" y="2908151"/>
              <a:ext cx="44451" cy="583245"/>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7" name="Freeform 105"/>
            <p:cNvSpPr>
              <a:spLocks/>
            </p:cNvSpPr>
            <p:nvPr/>
          </p:nvSpPr>
          <p:spPr bwMode="auto">
            <a:xfrm>
              <a:off x="1411918" y="3436168"/>
              <a:ext cx="26940" cy="55227"/>
            </a:xfrm>
            <a:custGeom>
              <a:avLst/>
              <a:gdLst>
                <a:gd name="T0" fmla="*/ 2 w 20"/>
                <a:gd name="T1" fmla="*/ 41 h 41"/>
                <a:gd name="T2" fmla="*/ 20 w 20"/>
                <a:gd name="T3" fmla="*/ 40 h 41"/>
                <a:gd name="T4" fmla="*/ 19 w 20"/>
                <a:gd name="T5" fmla="*/ 0 h 41"/>
                <a:gd name="T6" fmla="*/ 0 w 20"/>
                <a:gd name="T7" fmla="*/ 0 h 41"/>
                <a:gd name="T8" fmla="*/ 2 w 20"/>
                <a:gd name="T9" fmla="*/ 41 h 41"/>
              </a:gdLst>
              <a:ahLst/>
              <a:cxnLst>
                <a:cxn ang="0">
                  <a:pos x="T0" y="T1"/>
                </a:cxn>
                <a:cxn ang="0">
                  <a:pos x="T2" y="T3"/>
                </a:cxn>
                <a:cxn ang="0">
                  <a:pos x="T4" y="T5"/>
                </a:cxn>
                <a:cxn ang="0">
                  <a:pos x="T6" y="T7"/>
                </a:cxn>
                <a:cxn ang="0">
                  <a:pos x="T8" y="T9"/>
                </a:cxn>
              </a:cxnLst>
              <a:rect l="0" t="0" r="r" b="b"/>
              <a:pathLst>
                <a:path w="20" h="41">
                  <a:moveTo>
                    <a:pt x="2" y="41"/>
                  </a:moveTo>
                  <a:lnTo>
                    <a:pt x="20" y="40"/>
                  </a:lnTo>
                  <a:lnTo>
                    <a:pt x="19" y="0"/>
                  </a:lnTo>
                  <a:lnTo>
                    <a:pt x="0" y="0"/>
                  </a:lnTo>
                  <a:lnTo>
                    <a:pt x="2" y="41"/>
                  </a:lnTo>
                  <a:close/>
                </a:path>
              </a:pathLst>
            </a:custGeom>
            <a:solidFill>
              <a:srgbClr val="8F2A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8" name="Freeform 106"/>
            <p:cNvSpPr>
              <a:spLocks/>
            </p:cNvSpPr>
            <p:nvPr/>
          </p:nvSpPr>
          <p:spPr bwMode="auto">
            <a:xfrm>
              <a:off x="1166767" y="3465802"/>
              <a:ext cx="30981" cy="55227"/>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9" name="Freeform 632"/>
            <p:cNvSpPr>
              <a:spLocks/>
            </p:cNvSpPr>
            <p:nvPr/>
          </p:nvSpPr>
          <p:spPr bwMode="auto">
            <a:xfrm>
              <a:off x="939127" y="3531804"/>
              <a:ext cx="216865" cy="292296"/>
            </a:xfrm>
            <a:custGeom>
              <a:avLst/>
              <a:gdLst>
                <a:gd name="T0" fmla="*/ 137 w 161"/>
                <a:gd name="T1" fmla="*/ 27 h 217"/>
                <a:gd name="T2" fmla="*/ 116 w 161"/>
                <a:gd name="T3" fmla="*/ 62 h 217"/>
                <a:gd name="T4" fmla="*/ 104 w 161"/>
                <a:gd name="T5" fmla="*/ 77 h 217"/>
                <a:gd name="T6" fmla="*/ 103 w 161"/>
                <a:gd name="T7" fmla="*/ 75 h 217"/>
                <a:gd name="T8" fmla="*/ 108 w 161"/>
                <a:gd name="T9" fmla="*/ 35 h 217"/>
                <a:gd name="T10" fmla="*/ 110 w 161"/>
                <a:gd name="T11" fmla="*/ 14 h 217"/>
                <a:gd name="T12" fmla="*/ 108 w 161"/>
                <a:gd name="T13" fmla="*/ 6 h 217"/>
                <a:gd name="T14" fmla="*/ 104 w 161"/>
                <a:gd name="T15" fmla="*/ 1 h 217"/>
                <a:gd name="T16" fmla="*/ 99 w 161"/>
                <a:gd name="T17" fmla="*/ 0 h 217"/>
                <a:gd name="T18" fmla="*/ 92 w 161"/>
                <a:gd name="T19" fmla="*/ 1 h 217"/>
                <a:gd name="T20" fmla="*/ 88 w 161"/>
                <a:gd name="T21" fmla="*/ 4 h 217"/>
                <a:gd name="T22" fmla="*/ 81 w 161"/>
                <a:gd name="T23" fmla="*/ 19 h 217"/>
                <a:gd name="T24" fmla="*/ 80 w 161"/>
                <a:gd name="T25" fmla="*/ 28 h 217"/>
                <a:gd name="T26" fmla="*/ 72 w 161"/>
                <a:gd name="T27" fmla="*/ 60 h 217"/>
                <a:gd name="T28" fmla="*/ 66 w 161"/>
                <a:gd name="T29" fmla="*/ 70 h 217"/>
                <a:gd name="T30" fmla="*/ 68 w 161"/>
                <a:gd name="T31" fmla="*/ 59 h 217"/>
                <a:gd name="T32" fmla="*/ 68 w 161"/>
                <a:gd name="T33" fmla="*/ 37 h 217"/>
                <a:gd name="T34" fmla="*/ 65 w 161"/>
                <a:gd name="T35" fmla="*/ 21 h 217"/>
                <a:gd name="T36" fmla="*/ 61 w 161"/>
                <a:gd name="T37" fmla="*/ 16 h 217"/>
                <a:gd name="T38" fmla="*/ 56 w 161"/>
                <a:gd name="T39" fmla="*/ 14 h 217"/>
                <a:gd name="T40" fmla="*/ 50 w 161"/>
                <a:gd name="T41" fmla="*/ 17 h 217"/>
                <a:gd name="T42" fmla="*/ 45 w 161"/>
                <a:gd name="T43" fmla="*/ 31 h 217"/>
                <a:gd name="T44" fmla="*/ 30 w 161"/>
                <a:gd name="T45" fmla="*/ 95 h 217"/>
                <a:gd name="T46" fmla="*/ 22 w 161"/>
                <a:gd name="T47" fmla="*/ 118 h 217"/>
                <a:gd name="T48" fmla="*/ 7 w 161"/>
                <a:gd name="T49" fmla="*/ 159 h 217"/>
                <a:gd name="T50" fmla="*/ 0 w 161"/>
                <a:gd name="T51" fmla="*/ 183 h 217"/>
                <a:gd name="T52" fmla="*/ 27 w 161"/>
                <a:gd name="T53" fmla="*/ 199 h 217"/>
                <a:gd name="T54" fmla="*/ 51 w 161"/>
                <a:gd name="T55" fmla="*/ 217 h 217"/>
                <a:gd name="T56" fmla="*/ 58 w 161"/>
                <a:gd name="T57" fmla="*/ 210 h 217"/>
                <a:gd name="T58" fmla="*/ 95 w 161"/>
                <a:gd name="T59" fmla="*/ 189 h 217"/>
                <a:gd name="T60" fmla="*/ 127 w 161"/>
                <a:gd name="T61" fmla="*/ 172 h 217"/>
                <a:gd name="T62" fmla="*/ 158 w 161"/>
                <a:gd name="T63" fmla="*/ 163 h 217"/>
                <a:gd name="T64" fmla="*/ 159 w 161"/>
                <a:gd name="T65" fmla="*/ 159 h 217"/>
                <a:gd name="T66" fmla="*/ 159 w 161"/>
                <a:gd name="T67" fmla="*/ 149 h 217"/>
                <a:gd name="T68" fmla="*/ 154 w 161"/>
                <a:gd name="T69" fmla="*/ 140 h 217"/>
                <a:gd name="T70" fmla="*/ 137 w 161"/>
                <a:gd name="T71" fmla="*/ 139 h 217"/>
                <a:gd name="T72" fmla="*/ 123 w 161"/>
                <a:gd name="T73" fmla="*/ 141 h 217"/>
                <a:gd name="T74" fmla="*/ 108 w 161"/>
                <a:gd name="T75" fmla="*/ 147 h 217"/>
                <a:gd name="T76" fmla="*/ 105 w 161"/>
                <a:gd name="T77" fmla="*/ 149 h 217"/>
                <a:gd name="T78" fmla="*/ 149 w 161"/>
                <a:gd name="T79" fmla="*/ 68 h 217"/>
                <a:gd name="T80" fmla="*/ 161 w 161"/>
                <a:gd name="T81" fmla="*/ 36 h 217"/>
                <a:gd name="T82" fmla="*/ 161 w 161"/>
                <a:gd name="T83" fmla="*/ 24 h 217"/>
                <a:gd name="T84" fmla="*/ 158 w 161"/>
                <a:gd name="T85" fmla="*/ 17 h 217"/>
                <a:gd name="T86" fmla="*/ 154 w 161"/>
                <a:gd name="T87" fmla="*/ 13 h 217"/>
                <a:gd name="T88" fmla="*/ 147 w 161"/>
                <a:gd name="T89" fmla="*/ 14 h 217"/>
                <a:gd name="T90" fmla="*/ 142 w 161"/>
                <a:gd name="T91" fmla="*/ 19 h 217"/>
                <a:gd name="T92" fmla="*/ 137 w 161"/>
                <a:gd name="T93" fmla="*/ 2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217">
                  <a:moveTo>
                    <a:pt x="137" y="27"/>
                  </a:moveTo>
                  <a:lnTo>
                    <a:pt x="137" y="27"/>
                  </a:lnTo>
                  <a:lnTo>
                    <a:pt x="127" y="43"/>
                  </a:lnTo>
                  <a:lnTo>
                    <a:pt x="116" y="62"/>
                  </a:lnTo>
                  <a:lnTo>
                    <a:pt x="107" y="74"/>
                  </a:lnTo>
                  <a:lnTo>
                    <a:pt x="104" y="77"/>
                  </a:lnTo>
                  <a:lnTo>
                    <a:pt x="103" y="77"/>
                  </a:lnTo>
                  <a:lnTo>
                    <a:pt x="103" y="75"/>
                  </a:lnTo>
                  <a:lnTo>
                    <a:pt x="103" y="75"/>
                  </a:lnTo>
                  <a:lnTo>
                    <a:pt x="108" y="35"/>
                  </a:lnTo>
                  <a:lnTo>
                    <a:pt x="110" y="14"/>
                  </a:lnTo>
                  <a:lnTo>
                    <a:pt x="110" y="14"/>
                  </a:lnTo>
                  <a:lnTo>
                    <a:pt x="110" y="10"/>
                  </a:lnTo>
                  <a:lnTo>
                    <a:pt x="108" y="6"/>
                  </a:lnTo>
                  <a:lnTo>
                    <a:pt x="107" y="4"/>
                  </a:lnTo>
                  <a:lnTo>
                    <a:pt x="104" y="1"/>
                  </a:lnTo>
                  <a:lnTo>
                    <a:pt x="101" y="0"/>
                  </a:lnTo>
                  <a:lnTo>
                    <a:pt x="99" y="0"/>
                  </a:lnTo>
                  <a:lnTo>
                    <a:pt x="96" y="0"/>
                  </a:lnTo>
                  <a:lnTo>
                    <a:pt x="92" y="1"/>
                  </a:lnTo>
                  <a:lnTo>
                    <a:pt x="92" y="1"/>
                  </a:lnTo>
                  <a:lnTo>
                    <a:pt x="88" y="4"/>
                  </a:lnTo>
                  <a:lnTo>
                    <a:pt x="85" y="10"/>
                  </a:lnTo>
                  <a:lnTo>
                    <a:pt x="81" y="19"/>
                  </a:lnTo>
                  <a:lnTo>
                    <a:pt x="80" y="28"/>
                  </a:lnTo>
                  <a:lnTo>
                    <a:pt x="80" y="28"/>
                  </a:lnTo>
                  <a:lnTo>
                    <a:pt x="76" y="47"/>
                  </a:lnTo>
                  <a:lnTo>
                    <a:pt x="72" y="60"/>
                  </a:lnTo>
                  <a:lnTo>
                    <a:pt x="68" y="68"/>
                  </a:lnTo>
                  <a:lnTo>
                    <a:pt x="66" y="70"/>
                  </a:lnTo>
                  <a:lnTo>
                    <a:pt x="66" y="70"/>
                  </a:lnTo>
                  <a:lnTo>
                    <a:pt x="68" y="59"/>
                  </a:lnTo>
                  <a:lnTo>
                    <a:pt x="68" y="48"/>
                  </a:lnTo>
                  <a:lnTo>
                    <a:pt x="68" y="37"/>
                  </a:lnTo>
                  <a:lnTo>
                    <a:pt x="66" y="27"/>
                  </a:lnTo>
                  <a:lnTo>
                    <a:pt x="65" y="21"/>
                  </a:lnTo>
                  <a:lnTo>
                    <a:pt x="64" y="19"/>
                  </a:lnTo>
                  <a:lnTo>
                    <a:pt x="61" y="16"/>
                  </a:lnTo>
                  <a:lnTo>
                    <a:pt x="58" y="14"/>
                  </a:lnTo>
                  <a:lnTo>
                    <a:pt x="56" y="14"/>
                  </a:lnTo>
                  <a:lnTo>
                    <a:pt x="50" y="17"/>
                  </a:lnTo>
                  <a:lnTo>
                    <a:pt x="50" y="17"/>
                  </a:lnTo>
                  <a:lnTo>
                    <a:pt x="47" y="23"/>
                  </a:lnTo>
                  <a:lnTo>
                    <a:pt x="45" y="31"/>
                  </a:lnTo>
                  <a:lnTo>
                    <a:pt x="38" y="58"/>
                  </a:lnTo>
                  <a:lnTo>
                    <a:pt x="30" y="95"/>
                  </a:lnTo>
                  <a:lnTo>
                    <a:pt x="30" y="95"/>
                  </a:lnTo>
                  <a:lnTo>
                    <a:pt x="22" y="118"/>
                  </a:lnTo>
                  <a:lnTo>
                    <a:pt x="15" y="139"/>
                  </a:lnTo>
                  <a:lnTo>
                    <a:pt x="7" y="159"/>
                  </a:lnTo>
                  <a:lnTo>
                    <a:pt x="0" y="183"/>
                  </a:lnTo>
                  <a:lnTo>
                    <a:pt x="0" y="183"/>
                  </a:lnTo>
                  <a:lnTo>
                    <a:pt x="14" y="191"/>
                  </a:lnTo>
                  <a:lnTo>
                    <a:pt x="27" y="199"/>
                  </a:lnTo>
                  <a:lnTo>
                    <a:pt x="51" y="217"/>
                  </a:lnTo>
                  <a:lnTo>
                    <a:pt x="51" y="217"/>
                  </a:lnTo>
                  <a:lnTo>
                    <a:pt x="58" y="210"/>
                  </a:lnTo>
                  <a:lnTo>
                    <a:pt x="58" y="210"/>
                  </a:lnTo>
                  <a:lnTo>
                    <a:pt x="69" y="203"/>
                  </a:lnTo>
                  <a:lnTo>
                    <a:pt x="95" y="189"/>
                  </a:lnTo>
                  <a:lnTo>
                    <a:pt x="111" y="181"/>
                  </a:lnTo>
                  <a:lnTo>
                    <a:pt x="127" y="172"/>
                  </a:lnTo>
                  <a:lnTo>
                    <a:pt x="143" y="167"/>
                  </a:lnTo>
                  <a:lnTo>
                    <a:pt x="158" y="163"/>
                  </a:lnTo>
                  <a:lnTo>
                    <a:pt x="158" y="163"/>
                  </a:lnTo>
                  <a:lnTo>
                    <a:pt x="159" y="159"/>
                  </a:lnTo>
                  <a:lnTo>
                    <a:pt x="159" y="154"/>
                  </a:lnTo>
                  <a:lnTo>
                    <a:pt x="159" y="149"/>
                  </a:lnTo>
                  <a:lnTo>
                    <a:pt x="158" y="144"/>
                  </a:lnTo>
                  <a:lnTo>
                    <a:pt x="154" y="140"/>
                  </a:lnTo>
                  <a:lnTo>
                    <a:pt x="146" y="139"/>
                  </a:lnTo>
                  <a:lnTo>
                    <a:pt x="137" y="139"/>
                  </a:lnTo>
                  <a:lnTo>
                    <a:pt x="137" y="139"/>
                  </a:lnTo>
                  <a:lnTo>
                    <a:pt x="123" y="141"/>
                  </a:lnTo>
                  <a:lnTo>
                    <a:pt x="115" y="144"/>
                  </a:lnTo>
                  <a:lnTo>
                    <a:pt x="108" y="147"/>
                  </a:lnTo>
                  <a:lnTo>
                    <a:pt x="105" y="149"/>
                  </a:lnTo>
                  <a:lnTo>
                    <a:pt x="105" y="149"/>
                  </a:lnTo>
                  <a:lnTo>
                    <a:pt x="149" y="68"/>
                  </a:lnTo>
                  <a:lnTo>
                    <a:pt x="149" y="68"/>
                  </a:lnTo>
                  <a:lnTo>
                    <a:pt x="157" y="51"/>
                  </a:lnTo>
                  <a:lnTo>
                    <a:pt x="161" y="36"/>
                  </a:lnTo>
                  <a:lnTo>
                    <a:pt x="161" y="29"/>
                  </a:lnTo>
                  <a:lnTo>
                    <a:pt x="161" y="24"/>
                  </a:lnTo>
                  <a:lnTo>
                    <a:pt x="159" y="20"/>
                  </a:lnTo>
                  <a:lnTo>
                    <a:pt x="158" y="17"/>
                  </a:lnTo>
                  <a:lnTo>
                    <a:pt x="155" y="14"/>
                  </a:lnTo>
                  <a:lnTo>
                    <a:pt x="154" y="13"/>
                  </a:lnTo>
                  <a:lnTo>
                    <a:pt x="151" y="13"/>
                  </a:lnTo>
                  <a:lnTo>
                    <a:pt x="147" y="14"/>
                  </a:lnTo>
                  <a:lnTo>
                    <a:pt x="145" y="16"/>
                  </a:lnTo>
                  <a:lnTo>
                    <a:pt x="142" y="19"/>
                  </a:lnTo>
                  <a:lnTo>
                    <a:pt x="137" y="27"/>
                  </a:lnTo>
                  <a:lnTo>
                    <a:pt x="137" y="27"/>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0" name="Freeform 633"/>
            <p:cNvSpPr>
              <a:spLocks/>
            </p:cNvSpPr>
            <p:nvPr/>
          </p:nvSpPr>
          <p:spPr bwMode="auto">
            <a:xfrm>
              <a:off x="1721725" y="3763485"/>
              <a:ext cx="254580" cy="233029"/>
            </a:xfrm>
            <a:custGeom>
              <a:avLst/>
              <a:gdLst>
                <a:gd name="T0" fmla="*/ 164 w 189"/>
                <a:gd name="T1" fmla="*/ 79 h 173"/>
                <a:gd name="T2" fmla="*/ 144 w 189"/>
                <a:gd name="T3" fmla="*/ 49 h 173"/>
                <a:gd name="T4" fmla="*/ 143 w 189"/>
                <a:gd name="T5" fmla="*/ 46 h 173"/>
                <a:gd name="T6" fmla="*/ 137 w 189"/>
                <a:gd name="T7" fmla="*/ 42 h 173"/>
                <a:gd name="T8" fmla="*/ 124 w 189"/>
                <a:gd name="T9" fmla="*/ 38 h 173"/>
                <a:gd name="T10" fmla="*/ 117 w 189"/>
                <a:gd name="T11" fmla="*/ 37 h 173"/>
                <a:gd name="T12" fmla="*/ 105 w 189"/>
                <a:gd name="T13" fmla="*/ 38 h 173"/>
                <a:gd name="T14" fmla="*/ 93 w 189"/>
                <a:gd name="T15" fmla="*/ 37 h 173"/>
                <a:gd name="T16" fmla="*/ 81 w 189"/>
                <a:gd name="T17" fmla="*/ 40 h 173"/>
                <a:gd name="T18" fmla="*/ 73 w 189"/>
                <a:gd name="T19" fmla="*/ 46 h 173"/>
                <a:gd name="T20" fmla="*/ 66 w 189"/>
                <a:gd name="T21" fmla="*/ 57 h 173"/>
                <a:gd name="T22" fmla="*/ 60 w 189"/>
                <a:gd name="T23" fmla="*/ 52 h 173"/>
                <a:gd name="T24" fmla="*/ 24 w 189"/>
                <a:gd name="T25" fmla="*/ 10 h 173"/>
                <a:gd name="T26" fmla="*/ 16 w 189"/>
                <a:gd name="T27" fmla="*/ 3 h 173"/>
                <a:gd name="T28" fmla="*/ 9 w 189"/>
                <a:gd name="T29" fmla="*/ 0 h 173"/>
                <a:gd name="T30" fmla="*/ 4 w 189"/>
                <a:gd name="T31" fmla="*/ 2 h 173"/>
                <a:gd name="T32" fmla="*/ 0 w 189"/>
                <a:gd name="T33" fmla="*/ 6 h 173"/>
                <a:gd name="T34" fmla="*/ 0 w 189"/>
                <a:gd name="T35" fmla="*/ 14 h 173"/>
                <a:gd name="T36" fmla="*/ 2 w 189"/>
                <a:gd name="T37" fmla="*/ 25 h 173"/>
                <a:gd name="T38" fmla="*/ 23 w 189"/>
                <a:gd name="T39" fmla="*/ 53 h 173"/>
                <a:gd name="T40" fmla="*/ 32 w 189"/>
                <a:gd name="T41" fmla="*/ 64 h 173"/>
                <a:gd name="T42" fmla="*/ 50 w 189"/>
                <a:gd name="T43" fmla="*/ 95 h 173"/>
                <a:gd name="T44" fmla="*/ 62 w 189"/>
                <a:gd name="T45" fmla="*/ 118 h 173"/>
                <a:gd name="T46" fmla="*/ 64 w 189"/>
                <a:gd name="T47" fmla="*/ 122 h 173"/>
                <a:gd name="T48" fmla="*/ 62 w 189"/>
                <a:gd name="T49" fmla="*/ 122 h 173"/>
                <a:gd name="T50" fmla="*/ 47 w 189"/>
                <a:gd name="T51" fmla="*/ 131 h 173"/>
                <a:gd name="T52" fmla="*/ 35 w 189"/>
                <a:gd name="T53" fmla="*/ 138 h 173"/>
                <a:gd name="T54" fmla="*/ 21 w 189"/>
                <a:gd name="T55" fmla="*/ 148 h 173"/>
                <a:gd name="T56" fmla="*/ 20 w 189"/>
                <a:gd name="T57" fmla="*/ 160 h 173"/>
                <a:gd name="T58" fmla="*/ 25 w 189"/>
                <a:gd name="T59" fmla="*/ 169 h 173"/>
                <a:gd name="T60" fmla="*/ 28 w 189"/>
                <a:gd name="T61" fmla="*/ 173 h 173"/>
                <a:gd name="T62" fmla="*/ 44 w 189"/>
                <a:gd name="T63" fmla="*/ 161 h 173"/>
                <a:gd name="T64" fmla="*/ 63 w 189"/>
                <a:gd name="T65" fmla="*/ 154 h 173"/>
                <a:gd name="T66" fmla="*/ 83 w 189"/>
                <a:gd name="T67" fmla="*/ 153 h 173"/>
                <a:gd name="T68" fmla="*/ 120 w 189"/>
                <a:gd name="T69" fmla="*/ 158 h 173"/>
                <a:gd name="T70" fmla="*/ 147 w 189"/>
                <a:gd name="T71" fmla="*/ 166 h 173"/>
                <a:gd name="T72" fmla="*/ 155 w 189"/>
                <a:gd name="T73" fmla="*/ 172 h 173"/>
                <a:gd name="T74" fmla="*/ 171 w 189"/>
                <a:gd name="T75" fmla="*/ 152 h 173"/>
                <a:gd name="T76" fmla="*/ 189 w 189"/>
                <a:gd name="T77" fmla="*/ 131 h 173"/>
                <a:gd name="T78" fmla="*/ 164 w 189"/>
                <a:gd name="T79" fmla="*/ 7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9" h="173">
                  <a:moveTo>
                    <a:pt x="164" y="79"/>
                  </a:moveTo>
                  <a:lnTo>
                    <a:pt x="164" y="79"/>
                  </a:lnTo>
                  <a:lnTo>
                    <a:pt x="155" y="65"/>
                  </a:lnTo>
                  <a:lnTo>
                    <a:pt x="144" y="49"/>
                  </a:lnTo>
                  <a:lnTo>
                    <a:pt x="144" y="49"/>
                  </a:lnTo>
                  <a:lnTo>
                    <a:pt x="143" y="46"/>
                  </a:lnTo>
                  <a:lnTo>
                    <a:pt x="143" y="46"/>
                  </a:lnTo>
                  <a:lnTo>
                    <a:pt x="137" y="42"/>
                  </a:lnTo>
                  <a:lnTo>
                    <a:pt x="131" y="40"/>
                  </a:lnTo>
                  <a:lnTo>
                    <a:pt x="124" y="38"/>
                  </a:lnTo>
                  <a:lnTo>
                    <a:pt x="117" y="37"/>
                  </a:lnTo>
                  <a:lnTo>
                    <a:pt x="117" y="37"/>
                  </a:lnTo>
                  <a:lnTo>
                    <a:pt x="110" y="38"/>
                  </a:lnTo>
                  <a:lnTo>
                    <a:pt x="105" y="38"/>
                  </a:lnTo>
                  <a:lnTo>
                    <a:pt x="93" y="37"/>
                  </a:lnTo>
                  <a:lnTo>
                    <a:pt x="93" y="37"/>
                  </a:lnTo>
                  <a:lnTo>
                    <a:pt x="86" y="37"/>
                  </a:lnTo>
                  <a:lnTo>
                    <a:pt x="81" y="40"/>
                  </a:lnTo>
                  <a:lnTo>
                    <a:pt x="77" y="42"/>
                  </a:lnTo>
                  <a:lnTo>
                    <a:pt x="73" y="46"/>
                  </a:lnTo>
                  <a:lnTo>
                    <a:pt x="69" y="54"/>
                  </a:lnTo>
                  <a:lnTo>
                    <a:pt x="66" y="57"/>
                  </a:lnTo>
                  <a:lnTo>
                    <a:pt x="66" y="57"/>
                  </a:lnTo>
                  <a:lnTo>
                    <a:pt x="60" y="52"/>
                  </a:lnTo>
                  <a:lnTo>
                    <a:pt x="50" y="40"/>
                  </a:lnTo>
                  <a:lnTo>
                    <a:pt x="24" y="10"/>
                  </a:lnTo>
                  <a:lnTo>
                    <a:pt x="24" y="10"/>
                  </a:lnTo>
                  <a:lnTo>
                    <a:pt x="16" y="3"/>
                  </a:lnTo>
                  <a:lnTo>
                    <a:pt x="13" y="0"/>
                  </a:lnTo>
                  <a:lnTo>
                    <a:pt x="9" y="0"/>
                  </a:lnTo>
                  <a:lnTo>
                    <a:pt x="6" y="0"/>
                  </a:lnTo>
                  <a:lnTo>
                    <a:pt x="4" y="2"/>
                  </a:lnTo>
                  <a:lnTo>
                    <a:pt x="1" y="3"/>
                  </a:lnTo>
                  <a:lnTo>
                    <a:pt x="0" y="6"/>
                  </a:lnTo>
                  <a:lnTo>
                    <a:pt x="0" y="10"/>
                  </a:lnTo>
                  <a:lnTo>
                    <a:pt x="0" y="14"/>
                  </a:lnTo>
                  <a:lnTo>
                    <a:pt x="1" y="18"/>
                  </a:lnTo>
                  <a:lnTo>
                    <a:pt x="2" y="25"/>
                  </a:lnTo>
                  <a:lnTo>
                    <a:pt x="10" y="38"/>
                  </a:lnTo>
                  <a:lnTo>
                    <a:pt x="23" y="53"/>
                  </a:lnTo>
                  <a:lnTo>
                    <a:pt x="23" y="53"/>
                  </a:lnTo>
                  <a:lnTo>
                    <a:pt x="32" y="64"/>
                  </a:lnTo>
                  <a:lnTo>
                    <a:pt x="39" y="75"/>
                  </a:lnTo>
                  <a:lnTo>
                    <a:pt x="50" y="95"/>
                  </a:lnTo>
                  <a:lnTo>
                    <a:pt x="58" y="111"/>
                  </a:lnTo>
                  <a:lnTo>
                    <a:pt x="62" y="118"/>
                  </a:lnTo>
                  <a:lnTo>
                    <a:pt x="64" y="122"/>
                  </a:lnTo>
                  <a:lnTo>
                    <a:pt x="64" y="122"/>
                  </a:lnTo>
                  <a:lnTo>
                    <a:pt x="63" y="122"/>
                  </a:lnTo>
                  <a:lnTo>
                    <a:pt x="62" y="122"/>
                  </a:lnTo>
                  <a:lnTo>
                    <a:pt x="55" y="126"/>
                  </a:lnTo>
                  <a:lnTo>
                    <a:pt x="47" y="131"/>
                  </a:lnTo>
                  <a:lnTo>
                    <a:pt x="35" y="138"/>
                  </a:lnTo>
                  <a:lnTo>
                    <a:pt x="35" y="138"/>
                  </a:lnTo>
                  <a:lnTo>
                    <a:pt x="27" y="142"/>
                  </a:lnTo>
                  <a:lnTo>
                    <a:pt x="21" y="148"/>
                  </a:lnTo>
                  <a:lnTo>
                    <a:pt x="20" y="154"/>
                  </a:lnTo>
                  <a:lnTo>
                    <a:pt x="20" y="160"/>
                  </a:lnTo>
                  <a:lnTo>
                    <a:pt x="23" y="165"/>
                  </a:lnTo>
                  <a:lnTo>
                    <a:pt x="25" y="169"/>
                  </a:lnTo>
                  <a:lnTo>
                    <a:pt x="28" y="173"/>
                  </a:lnTo>
                  <a:lnTo>
                    <a:pt x="28" y="173"/>
                  </a:lnTo>
                  <a:lnTo>
                    <a:pt x="36" y="166"/>
                  </a:lnTo>
                  <a:lnTo>
                    <a:pt x="44" y="161"/>
                  </a:lnTo>
                  <a:lnTo>
                    <a:pt x="54" y="157"/>
                  </a:lnTo>
                  <a:lnTo>
                    <a:pt x="63" y="154"/>
                  </a:lnTo>
                  <a:lnTo>
                    <a:pt x="74" y="153"/>
                  </a:lnTo>
                  <a:lnTo>
                    <a:pt x="83" y="153"/>
                  </a:lnTo>
                  <a:lnTo>
                    <a:pt x="102" y="154"/>
                  </a:lnTo>
                  <a:lnTo>
                    <a:pt x="120" y="158"/>
                  </a:lnTo>
                  <a:lnTo>
                    <a:pt x="133" y="162"/>
                  </a:lnTo>
                  <a:lnTo>
                    <a:pt x="147" y="166"/>
                  </a:lnTo>
                  <a:lnTo>
                    <a:pt x="147" y="166"/>
                  </a:lnTo>
                  <a:lnTo>
                    <a:pt x="155" y="172"/>
                  </a:lnTo>
                  <a:lnTo>
                    <a:pt x="155" y="172"/>
                  </a:lnTo>
                  <a:lnTo>
                    <a:pt x="171" y="152"/>
                  </a:lnTo>
                  <a:lnTo>
                    <a:pt x="189" y="131"/>
                  </a:lnTo>
                  <a:lnTo>
                    <a:pt x="189" y="131"/>
                  </a:lnTo>
                  <a:lnTo>
                    <a:pt x="164" y="79"/>
                  </a:lnTo>
                  <a:lnTo>
                    <a:pt x="164" y="79"/>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1" name="Freeform 634"/>
            <p:cNvSpPr>
              <a:spLocks/>
            </p:cNvSpPr>
            <p:nvPr/>
          </p:nvSpPr>
          <p:spPr bwMode="auto">
            <a:xfrm>
              <a:off x="1106153" y="4132559"/>
              <a:ext cx="763740" cy="400055"/>
            </a:xfrm>
            <a:custGeom>
              <a:avLst/>
              <a:gdLst>
                <a:gd name="T0" fmla="*/ 0 w 567"/>
                <a:gd name="T1" fmla="*/ 229 h 297"/>
                <a:gd name="T2" fmla="*/ 108 w 567"/>
                <a:gd name="T3" fmla="*/ 0 h 297"/>
                <a:gd name="T4" fmla="*/ 449 w 567"/>
                <a:gd name="T5" fmla="*/ 0 h 297"/>
                <a:gd name="T6" fmla="*/ 567 w 567"/>
                <a:gd name="T7" fmla="*/ 214 h 297"/>
                <a:gd name="T8" fmla="*/ 567 w 567"/>
                <a:gd name="T9" fmla="*/ 214 h 297"/>
                <a:gd name="T10" fmla="*/ 557 w 567"/>
                <a:gd name="T11" fmla="*/ 222 h 297"/>
                <a:gd name="T12" fmla="*/ 544 w 567"/>
                <a:gd name="T13" fmla="*/ 230 h 297"/>
                <a:gd name="T14" fmla="*/ 527 w 567"/>
                <a:gd name="T15" fmla="*/ 239 h 297"/>
                <a:gd name="T16" fmla="*/ 505 w 567"/>
                <a:gd name="T17" fmla="*/ 250 h 297"/>
                <a:gd name="T18" fmla="*/ 478 w 567"/>
                <a:gd name="T19" fmla="*/ 262 h 297"/>
                <a:gd name="T20" fmla="*/ 449 w 567"/>
                <a:gd name="T21" fmla="*/ 273 h 297"/>
                <a:gd name="T22" fmla="*/ 413 w 567"/>
                <a:gd name="T23" fmla="*/ 283 h 297"/>
                <a:gd name="T24" fmla="*/ 374 w 567"/>
                <a:gd name="T25" fmla="*/ 291 h 297"/>
                <a:gd name="T26" fmla="*/ 353 w 567"/>
                <a:gd name="T27" fmla="*/ 293 h 297"/>
                <a:gd name="T28" fmla="*/ 331 w 567"/>
                <a:gd name="T29" fmla="*/ 296 h 297"/>
                <a:gd name="T30" fmla="*/ 308 w 567"/>
                <a:gd name="T31" fmla="*/ 297 h 297"/>
                <a:gd name="T32" fmla="*/ 285 w 567"/>
                <a:gd name="T33" fmla="*/ 297 h 297"/>
                <a:gd name="T34" fmla="*/ 260 w 567"/>
                <a:gd name="T35" fmla="*/ 297 h 297"/>
                <a:gd name="T36" fmla="*/ 234 w 567"/>
                <a:gd name="T37" fmla="*/ 295 h 297"/>
                <a:gd name="T38" fmla="*/ 208 w 567"/>
                <a:gd name="T39" fmla="*/ 292 h 297"/>
                <a:gd name="T40" fmla="*/ 181 w 567"/>
                <a:gd name="T41" fmla="*/ 288 h 297"/>
                <a:gd name="T42" fmla="*/ 153 w 567"/>
                <a:gd name="T43" fmla="*/ 283 h 297"/>
                <a:gd name="T44" fmla="*/ 123 w 567"/>
                <a:gd name="T45" fmla="*/ 275 h 297"/>
                <a:gd name="T46" fmla="*/ 95 w 567"/>
                <a:gd name="T47" fmla="*/ 265 h 297"/>
                <a:gd name="T48" fmla="*/ 64 w 567"/>
                <a:gd name="T49" fmla="*/ 256 h 297"/>
                <a:gd name="T50" fmla="*/ 33 w 567"/>
                <a:gd name="T51" fmla="*/ 242 h 297"/>
                <a:gd name="T52" fmla="*/ 0 w 567"/>
                <a:gd name="T53" fmla="*/ 229 h 297"/>
                <a:gd name="T54" fmla="*/ 0 w 567"/>
                <a:gd name="T55" fmla="*/ 22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7" h="297">
                  <a:moveTo>
                    <a:pt x="0" y="229"/>
                  </a:moveTo>
                  <a:lnTo>
                    <a:pt x="108" y="0"/>
                  </a:lnTo>
                  <a:lnTo>
                    <a:pt x="449" y="0"/>
                  </a:lnTo>
                  <a:lnTo>
                    <a:pt x="567" y="214"/>
                  </a:lnTo>
                  <a:lnTo>
                    <a:pt x="567" y="214"/>
                  </a:lnTo>
                  <a:lnTo>
                    <a:pt x="557" y="222"/>
                  </a:lnTo>
                  <a:lnTo>
                    <a:pt x="544" y="230"/>
                  </a:lnTo>
                  <a:lnTo>
                    <a:pt x="527" y="239"/>
                  </a:lnTo>
                  <a:lnTo>
                    <a:pt x="505" y="250"/>
                  </a:lnTo>
                  <a:lnTo>
                    <a:pt x="478" y="262"/>
                  </a:lnTo>
                  <a:lnTo>
                    <a:pt x="449" y="273"/>
                  </a:lnTo>
                  <a:lnTo>
                    <a:pt x="413" y="283"/>
                  </a:lnTo>
                  <a:lnTo>
                    <a:pt x="374" y="291"/>
                  </a:lnTo>
                  <a:lnTo>
                    <a:pt x="353" y="293"/>
                  </a:lnTo>
                  <a:lnTo>
                    <a:pt x="331" y="296"/>
                  </a:lnTo>
                  <a:lnTo>
                    <a:pt x="308" y="297"/>
                  </a:lnTo>
                  <a:lnTo>
                    <a:pt x="285" y="297"/>
                  </a:lnTo>
                  <a:lnTo>
                    <a:pt x="260" y="297"/>
                  </a:lnTo>
                  <a:lnTo>
                    <a:pt x="234" y="295"/>
                  </a:lnTo>
                  <a:lnTo>
                    <a:pt x="208" y="292"/>
                  </a:lnTo>
                  <a:lnTo>
                    <a:pt x="181" y="288"/>
                  </a:lnTo>
                  <a:lnTo>
                    <a:pt x="153" y="283"/>
                  </a:lnTo>
                  <a:lnTo>
                    <a:pt x="123" y="275"/>
                  </a:lnTo>
                  <a:lnTo>
                    <a:pt x="95" y="265"/>
                  </a:lnTo>
                  <a:lnTo>
                    <a:pt x="64" y="256"/>
                  </a:lnTo>
                  <a:lnTo>
                    <a:pt x="33" y="242"/>
                  </a:lnTo>
                  <a:lnTo>
                    <a:pt x="0" y="229"/>
                  </a:lnTo>
                  <a:lnTo>
                    <a:pt x="0" y="229"/>
                  </a:lnTo>
                  <a:close/>
                </a:path>
              </a:pathLst>
            </a:custGeom>
            <a:solidFill>
              <a:srgbClr val="D2D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2" name="Freeform 635"/>
            <p:cNvSpPr>
              <a:spLocks/>
            </p:cNvSpPr>
            <p:nvPr/>
          </p:nvSpPr>
          <p:spPr bwMode="auto">
            <a:xfrm>
              <a:off x="1743277" y="3793119"/>
              <a:ext cx="87554" cy="79472"/>
            </a:xfrm>
            <a:custGeom>
              <a:avLst/>
              <a:gdLst>
                <a:gd name="T0" fmla="*/ 58 w 65"/>
                <a:gd name="T1" fmla="*/ 3 h 59"/>
                <a:gd name="T2" fmla="*/ 63 w 65"/>
                <a:gd name="T3" fmla="*/ 9 h 59"/>
                <a:gd name="T4" fmla="*/ 63 w 65"/>
                <a:gd name="T5" fmla="*/ 9 h 59"/>
                <a:gd name="T6" fmla="*/ 65 w 65"/>
                <a:gd name="T7" fmla="*/ 12 h 59"/>
                <a:gd name="T8" fmla="*/ 65 w 65"/>
                <a:gd name="T9" fmla="*/ 16 h 59"/>
                <a:gd name="T10" fmla="*/ 65 w 65"/>
                <a:gd name="T11" fmla="*/ 19 h 59"/>
                <a:gd name="T12" fmla="*/ 62 w 65"/>
                <a:gd name="T13" fmla="*/ 22 h 59"/>
                <a:gd name="T14" fmla="*/ 19 w 65"/>
                <a:gd name="T15" fmla="*/ 58 h 59"/>
                <a:gd name="T16" fmla="*/ 19 w 65"/>
                <a:gd name="T17" fmla="*/ 58 h 59"/>
                <a:gd name="T18" fmla="*/ 16 w 65"/>
                <a:gd name="T19" fmla="*/ 59 h 59"/>
                <a:gd name="T20" fmla="*/ 13 w 65"/>
                <a:gd name="T21" fmla="*/ 59 h 59"/>
                <a:gd name="T22" fmla="*/ 9 w 65"/>
                <a:gd name="T23" fmla="*/ 59 h 59"/>
                <a:gd name="T24" fmla="*/ 7 w 65"/>
                <a:gd name="T25" fmla="*/ 57 h 59"/>
                <a:gd name="T26" fmla="*/ 1 w 65"/>
                <a:gd name="T27" fmla="*/ 51 h 59"/>
                <a:gd name="T28" fmla="*/ 1 w 65"/>
                <a:gd name="T29" fmla="*/ 51 h 59"/>
                <a:gd name="T30" fmla="*/ 0 w 65"/>
                <a:gd name="T31" fmla="*/ 47 h 59"/>
                <a:gd name="T32" fmla="*/ 0 w 65"/>
                <a:gd name="T33" fmla="*/ 45 h 59"/>
                <a:gd name="T34" fmla="*/ 1 w 65"/>
                <a:gd name="T35" fmla="*/ 41 h 59"/>
                <a:gd name="T36" fmla="*/ 3 w 65"/>
                <a:gd name="T37" fmla="*/ 38 h 59"/>
                <a:gd name="T38" fmla="*/ 46 w 65"/>
                <a:gd name="T39" fmla="*/ 3 h 59"/>
                <a:gd name="T40" fmla="*/ 46 w 65"/>
                <a:gd name="T41" fmla="*/ 3 h 59"/>
                <a:gd name="T42" fmla="*/ 48 w 65"/>
                <a:gd name="T43" fmla="*/ 0 h 59"/>
                <a:gd name="T44" fmla="*/ 53 w 65"/>
                <a:gd name="T45" fmla="*/ 0 h 59"/>
                <a:gd name="T46" fmla="*/ 55 w 65"/>
                <a:gd name="T47" fmla="*/ 1 h 59"/>
                <a:gd name="T48" fmla="*/ 58 w 65"/>
                <a:gd name="T49" fmla="*/ 3 h 59"/>
                <a:gd name="T50" fmla="*/ 58 w 65"/>
                <a:gd name="T51"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58" y="3"/>
                  </a:moveTo>
                  <a:lnTo>
                    <a:pt x="63" y="9"/>
                  </a:lnTo>
                  <a:lnTo>
                    <a:pt x="63" y="9"/>
                  </a:lnTo>
                  <a:lnTo>
                    <a:pt x="65" y="12"/>
                  </a:lnTo>
                  <a:lnTo>
                    <a:pt x="65" y="16"/>
                  </a:lnTo>
                  <a:lnTo>
                    <a:pt x="65" y="19"/>
                  </a:lnTo>
                  <a:lnTo>
                    <a:pt x="62" y="22"/>
                  </a:lnTo>
                  <a:lnTo>
                    <a:pt x="19" y="58"/>
                  </a:lnTo>
                  <a:lnTo>
                    <a:pt x="19" y="58"/>
                  </a:lnTo>
                  <a:lnTo>
                    <a:pt x="16" y="59"/>
                  </a:lnTo>
                  <a:lnTo>
                    <a:pt x="13" y="59"/>
                  </a:lnTo>
                  <a:lnTo>
                    <a:pt x="9" y="59"/>
                  </a:lnTo>
                  <a:lnTo>
                    <a:pt x="7" y="57"/>
                  </a:lnTo>
                  <a:lnTo>
                    <a:pt x="1" y="51"/>
                  </a:lnTo>
                  <a:lnTo>
                    <a:pt x="1" y="51"/>
                  </a:lnTo>
                  <a:lnTo>
                    <a:pt x="0" y="47"/>
                  </a:lnTo>
                  <a:lnTo>
                    <a:pt x="0" y="45"/>
                  </a:lnTo>
                  <a:lnTo>
                    <a:pt x="1" y="41"/>
                  </a:lnTo>
                  <a:lnTo>
                    <a:pt x="3" y="38"/>
                  </a:lnTo>
                  <a:lnTo>
                    <a:pt x="46" y="3"/>
                  </a:lnTo>
                  <a:lnTo>
                    <a:pt x="46" y="3"/>
                  </a:lnTo>
                  <a:lnTo>
                    <a:pt x="48" y="0"/>
                  </a:lnTo>
                  <a:lnTo>
                    <a:pt x="53" y="0"/>
                  </a:lnTo>
                  <a:lnTo>
                    <a:pt x="55" y="1"/>
                  </a:lnTo>
                  <a:lnTo>
                    <a:pt x="58" y="3"/>
                  </a:lnTo>
                  <a:lnTo>
                    <a:pt x="58"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3" name="Freeform 636"/>
            <p:cNvSpPr>
              <a:spLocks/>
            </p:cNvSpPr>
            <p:nvPr/>
          </p:nvSpPr>
          <p:spPr bwMode="auto">
            <a:xfrm>
              <a:off x="1750011" y="3799854"/>
              <a:ext cx="75431" cy="66003"/>
            </a:xfrm>
            <a:custGeom>
              <a:avLst/>
              <a:gdLst>
                <a:gd name="T0" fmla="*/ 50 w 56"/>
                <a:gd name="T1" fmla="*/ 2 h 49"/>
                <a:gd name="T2" fmla="*/ 54 w 56"/>
                <a:gd name="T3" fmla="*/ 6 h 49"/>
                <a:gd name="T4" fmla="*/ 54 w 56"/>
                <a:gd name="T5" fmla="*/ 6 h 49"/>
                <a:gd name="T6" fmla="*/ 54 w 56"/>
                <a:gd name="T7" fmla="*/ 9 h 49"/>
                <a:gd name="T8" fmla="*/ 56 w 56"/>
                <a:gd name="T9" fmla="*/ 10 h 49"/>
                <a:gd name="T10" fmla="*/ 54 w 56"/>
                <a:gd name="T11" fmla="*/ 13 h 49"/>
                <a:gd name="T12" fmla="*/ 53 w 56"/>
                <a:gd name="T13" fmla="*/ 14 h 49"/>
                <a:gd name="T14" fmla="*/ 12 w 56"/>
                <a:gd name="T15" fmla="*/ 48 h 49"/>
                <a:gd name="T16" fmla="*/ 12 w 56"/>
                <a:gd name="T17" fmla="*/ 48 h 49"/>
                <a:gd name="T18" fmla="*/ 11 w 56"/>
                <a:gd name="T19" fmla="*/ 49 h 49"/>
                <a:gd name="T20" fmla="*/ 8 w 56"/>
                <a:gd name="T21" fmla="*/ 49 h 49"/>
                <a:gd name="T22" fmla="*/ 7 w 56"/>
                <a:gd name="T23" fmla="*/ 49 h 49"/>
                <a:gd name="T24" fmla="*/ 6 w 56"/>
                <a:gd name="T25" fmla="*/ 48 h 49"/>
                <a:gd name="T26" fmla="*/ 2 w 56"/>
                <a:gd name="T27" fmla="*/ 44 h 49"/>
                <a:gd name="T28" fmla="*/ 2 w 56"/>
                <a:gd name="T29" fmla="*/ 44 h 49"/>
                <a:gd name="T30" fmla="*/ 0 w 56"/>
                <a:gd name="T31" fmla="*/ 41 h 49"/>
                <a:gd name="T32" fmla="*/ 0 w 56"/>
                <a:gd name="T33" fmla="*/ 40 h 49"/>
                <a:gd name="T34" fmla="*/ 2 w 56"/>
                <a:gd name="T35" fmla="*/ 37 h 49"/>
                <a:gd name="T36" fmla="*/ 3 w 56"/>
                <a:gd name="T37" fmla="*/ 36 h 49"/>
                <a:gd name="T38" fmla="*/ 42 w 56"/>
                <a:gd name="T39" fmla="*/ 2 h 49"/>
                <a:gd name="T40" fmla="*/ 42 w 56"/>
                <a:gd name="T41" fmla="*/ 2 h 49"/>
                <a:gd name="T42" fmla="*/ 45 w 56"/>
                <a:gd name="T43" fmla="*/ 0 h 49"/>
                <a:gd name="T44" fmla="*/ 46 w 56"/>
                <a:gd name="T45" fmla="*/ 0 h 49"/>
                <a:gd name="T46" fmla="*/ 49 w 56"/>
                <a:gd name="T47" fmla="*/ 0 h 49"/>
                <a:gd name="T48" fmla="*/ 50 w 56"/>
                <a:gd name="T49" fmla="*/ 2 h 49"/>
                <a:gd name="T50" fmla="*/ 50 w 56"/>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50" y="2"/>
                  </a:moveTo>
                  <a:lnTo>
                    <a:pt x="54" y="6"/>
                  </a:lnTo>
                  <a:lnTo>
                    <a:pt x="54" y="6"/>
                  </a:lnTo>
                  <a:lnTo>
                    <a:pt x="54" y="9"/>
                  </a:lnTo>
                  <a:lnTo>
                    <a:pt x="56" y="10"/>
                  </a:lnTo>
                  <a:lnTo>
                    <a:pt x="54" y="13"/>
                  </a:lnTo>
                  <a:lnTo>
                    <a:pt x="53" y="14"/>
                  </a:lnTo>
                  <a:lnTo>
                    <a:pt x="12" y="48"/>
                  </a:lnTo>
                  <a:lnTo>
                    <a:pt x="12" y="48"/>
                  </a:lnTo>
                  <a:lnTo>
                    <a:pt x="11" y="49"/>
                  </a:lnTo>
                  <a:lnTo>
                    <a:pt x="8" y="49"/>
                  </a:lnTo>
                  <a:lnTo>
                    <a:pt x="7" y="49"/>
                  </a:lnTo>
                  <a:lnTo>
                    <a:pt x="6" y="48"/>
                  </a:lnTo>
                  <a:lnTo>
                    <a:pt x="2" y="44"/>
                  </a:lnTo>
                  <a:lnTo>
                    <a:pt x="2" y="44"/>
                  </a:lnTo>
                  <a:lnTo>
                    <a:pt x="0" y="41"/>
                  </a:lnTo>
                  <a:lnTo>
                    <a:pt x="0" y="40"/>
                  </a:lnTo>
                  <a:lnTo>
                    <a:pt x="2" y="37"/>
                  </a:lnTo>
                  <a:lnTo>
                    <a:pt x="3" y="36"/>
                  </a:lnTo>
                  <a:lnTo>
                    <a:pt x="42" y="2"/>
                  </a:lnTo>
                  <a:lnTo>
                    <a:pt x="42" y="2"/>
                  </a:lnTo>
                  <a:lnTo>
                    <a:pt x="45" y="0"/>
                  </a:lnTo>
                  <a:lnTo>
                    <a:pt x="46" y="0"/>
                  </a:lnTo>
                  <a:lnTo>
                    <a:pt x="49" y="0"/>
                  </a:lnTo>
                  <a:lnTo>
                    <a:pt x="50" y="2"/>
                  </a:lnTo>
                  <a:lnTo>
                    <a:pt x="50" y="2"/>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4" name="Freeform 637"/>
            <p:cNvSpPr>
              <a:spLocks/>
            </p:cNvSpPr>
            <p:nvPr/>
          </p:nvSpPr>
          <p:spPr bwMode="auto">
            <a:xfrm>
              <a:off x="1566821" y="3802548"/>
              <a:ext cx="241111" cy="239763"/>
            </a:xfrm>
            <a:custGeom>
              <a:avLst/>
              <a:gdLst>
                <a:gd name="T0" fmla="*/ 158 w 179"/>
                <a:gd name="T1" fmla="*/ 32 h 178"/>
                <a:gd name="T2" fmla="*/ 169 w 179"/>
                <a:gd name="T3" fmla="*/ 47 h 178"/>
                <a:gd name="T4" fmla="*/ 175 w 179"/>
                <a:gd name="T5" fmla="*/ 63 h 178"/>
                <a:gd name="T6" fmla="*/ 179 w 179"/>
                <a:gd name="T7" fmla="*/ 79 h 178"/>
                <a:gd name="T8" fmla="*/ 179 w 179"/>
                <a:gd name="T9" fmla="*/ 97 h 178"/>
                <a:gd name="T10" fmla="*/ 175 w 179"/>
                <a:gd name="T11" fmla="*/ 113 h 178"/>
                <a:gd name="T12" fmla="*/ 170 w 179"/>
                <a:gd name="T13" fmla="*/ 129 h 178"/>
                <a:gd name="T14" fmla="*/ 161 w 179"/>
                <a:gd name="T15" fmla="*/ 144 h 178"/>
                <a:gd name="T16" fmla="*/ 147 w 179"/>
                <a:gd name="T17" fmla="*/ 158 h 178"/>
                <a:gd name="T18" fmla="*/ 140 w 179"/>
                <a:gd name="T19" fmla="*/ 163 h 178"/>
                <a:gd name="T20" fmla="*/ 124 w 179"/>
                <a:gd name="T21" fmla="*/ 171 h 178"/>
                <a:gd name="T22" fmla="*/ 108 w 179"/>
                <a:gd name="T23" fmla="*/ 177 h 178"/>
                <a:gd name="T24" fmla="*/ 92 w 179"/>
                <a:gd name="T25" fmla="*/ 178 h 178"/>
                <a:gd name="T26" fmla="*/ 74 w 179"/>
                <a:gd name="T27" fmla="*/ 177 h 178"/>
                <a:gd name="T28" fmla="*/ 58 w 179"/>
                <a:gd name="T29" fmla="*/ 173 h 178"/>
                <a:gd name="T30" fmla="*/ 42 w 179"/>
                <a:gd name="T31" fmla="*/ 164 h 178"/>
                <a:gd name="T32" fmla="*/ 28 w 179"/>
                <a:gd name="T33" fmla="*/ 154 h 178"/>
                <a:gd name="T34" fmla="*/ 22 w 179"/>
                <a:gd name="T35" fmla="*/ 147 h 178"/>
                <a:gd name="T36" fmla="*/ 12 w 179"/>
                <a:gd name="T37" fmla="*/ 132 h 178"/>
                <a:gd name="T38" fmla="*/ 4 w 179"/>
                <a:gd name="T39" fmla="*/ 116 h 178"/>
                <a:gd name="T40" fmla="*/ 1 w 179"/>
                <a:gd name="T41" fmla="*/ 98 h 178"/>
                <a:gd name="T42" fmla="*/ 1 w 179"/>
                <a:gd name="T43" fmla="*/ 82 h 178"/>
                <a:gd name="T44" fmla="*/ 4 w 179"/>
                <a:gd name="T45" fmla="*/ 65 h 178"/>
                <a:gd name="T46" fmla="*/ 11 w 179"/>
                <a:gd name="T47" fmla="*/ 48 h 178"/>
                <a:gd name="T48" fmla="*/ 20 w 179"/>
                <a:gd name="T49" fmla="*/ 34 h 178"/>
                <a:gd name="T50" fmla="*/ 32 w 179"/>
                <a:gd name="T51" fmla="*/ 21 h 178"/>
                <a:gd name="T52" fmla="*/ 39 w 179"/>
                <a:gd name="T53" fmla="*/ 16 h 178"/>
                <a:gd name="T54" fmla="*/ 55 w 179"/>
                <a:gd name="T55" fmla="*/ 7 h 178"/>
                <a:gd name="T56" fmla="*/ 71 w 179"/>
                <a:gd name="T57" fmla="*/ 1 h 178"/>
                <a:gd name="T58" fmla="*/ 89 w 179"/>
                <a:gd name="T59" fmla="*/ 0 h 178"/>
                <a:gd name="T60" fmla="*/ 107 w 179"/>
                <a:gd name="T61" fmla="*/ 1 h 178"/>
                <a:gd name="T62" fmla="*/ 123 w 179"/>
                <a:gd name="T63" fmla="*/ 7 h 178"/>
                <a:gd name="T64" fmla="*/ 138 w 179"/>
                <a:gd name="T65" fmla="*/ 13 h 178"/>
                <a:gd name="T66" fmla="*/ 152 w 179"/>
                <a:gd name="T67" fmla="*/ 25 h 178"/>
                <a:gd name="T68" fmla="*/ 158 w 179"/>
                <a:gd name="T69" fmla="*/ 32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8">
                  <a:moveTo>
                    <a:pt x="158" y="32"/>
                  </a:moveTo>
                  <a:lnTo>
                    <a:pt x="158" y="32"/>
                  </a:lnTo>
                  <a:lnTo>
                    <a:pt x="163" y="39"/>
                  </a:lnTo>
                  <a:lnTo>
                    <a:pt x="169" y="47"/>
                  </a:lnTo>
                  <a:lnTo>
                    <a:pt x="173" y="54"/>
                  </a:lnTo>
                  <a:lnTo>
                    <a:pt x="175" y="63"/>
                  </a:lnTo>
                  <a:lnTo>
                    <a:pt x="178" y="71"/>
                  </a:lnTo>
                  <a:lnTo>
                    <a:pt x="179" y="79"/>
                  </a:lnTo>
                  <a:lnTo>
                    <a:pt x="179" y="88"/>
                  </a:lnTo>
                  <a:lnTo>
                    <a:pt x="179" y="97"/>
                  </a:lnTo>
                  <a:lnTo>
                    <a:pt x="178" y="105"/>
                  </a:lnTo>
                  <a:lnTo>
                    <a:pt x="175" y="113"/>
                  </a:lnTo>
                  <a:lnTo>
                    <a:pt x="173" y="121"/>
                  </a:lnTo>
                  <a:lnTo>
                    <a:pt x="170" y="129"/>
                  </a:lnTo>
                  <a:lnTo>
                    <a:pt x="166" y="137"/>
                  </a:lnTo>
                  <a:lnTo>
                    <a:pt x="161" y="144"/>
                  </a:lnTo>
                  <a:lnTo>
                    <a:pt x="154" y="151"/>
                  </a:lnTo>
                  <a:lnTo>
                    <a:pt x="147" y="158"/>
                  </a:lnTo>
                  <a:lnTo>
                    <a:pt x="147" y="158"/>
                  </a:lnTo>
                  <a:lnTo>
                    <a:pt x="140" y="163"/>
                  </a:lnTo>
                  <a:lnTo>
                    <a:pt x="132" y="167"/>
                  </a:lnTo>
                  <a:lnTo>
                    <a:pt x="124" y="171"/>
                  </a:lnTo>
                  <a:lnTo>
                    <a:pt x="116" y="174"/>
                  </a:lnTo>
                  <a:lnTo>
                    <a:pt x="108" y="177"/>
                  </a:lnTo>
                  <a:lnTo>
                    <a:pt x="100" y="178"/>
                  </a:lnTo>
                  <a:lnTo>
                    <a:pt x="92" y="178"/>
                  </a:lnTo>
                  <a:lnTo>
                    <a:pt x="82" y="178"/>
                  </a:lnTo>
                  <a:lnTo>
                    <a:pt x="74" y="177"/>
                  </a:lnTo>
                  <a:lnTo>
                    <a:pt x="66" y="175"/>
                  </a:lnTo>
                  <a:lnTo>
                    <a:pt x="58" y="173"/>
                  </a:lnTo>
                  <a:lnTo>
                    <a:pt x="50" y="169"/>
                  </a:lnTo>
                  <a:lnTo>
                    <a:pt x="42" y="164"/>
                  </a:lnTo>
                  <a:lnTo>
                    <a:pt x="35" y="159"/>
                  </a:lnTo>
                  <a:lnTo>
                    <a:pt x="28" y="154"/>
                  </a:lnTo>
                  <a:lnTo>
                    <a:pt x="22" y="147"/>
                  </a:lnTo>
                  <a:lnTo>
                    <a:pt x="22" y="147"/>
                  </a:lnTo>
                  <a:lnTo>
                    <a:pt x="16" y="140"/>
                  </a:lnTo>
                  <a:lnTo>
                    <a:pt x="12" y="132"/>
                  </a:lnTo>
                  <a:lnTo>
                    <a:pt x="8" y="124"/>
                  </a:lnTo>
                  <a:lnTo>
                    <a:pt x="4" y="116"/>
                  </a:lnTo>
                  <a:lnTo>
                    <a:pt x="3" y="108"/>
                  </a:lnTo>
                  <a:lnTo>
                    <a:pt x="1" y="98"/>
                  </a:lnTo>
                  <a:lnTo>
                    <a:pt x="0" y="90"/>
                  </a:lnTo>
                  <a:lnTo>
                    <a:pt x="1" y="82"/>
                  </a:lnTo>
                  <a:lnTo>
                    <a:pt x="3" y="73"/>
                  </a:lnTo>
                  <a:lnTo>
                    <a:pt x="4" y="65"/>
                  </a:lnTo>
                  <a:lnTo>
                    <a:pt x="7" y="56"/>
                  </a:lnTo>
                  <a:lnTo>
                    <a:pt x="11" y="48"/>
                  </a:lnTo>
                  <a:lnTo>
                    <a:pt x="15" y="42"/>
                  </a:lnTo>
                  <a:lnTo>
                    <a:pt x="20" y="34"/>
                  </a:lnTo>
                  <a:lnTo>
                    <a:pt x="26" y="27"/>
                  </a:lnTo>
                  <a:lnTo>
                    <a:pt x="32" y="21"/>
                  </a:lnTo>
                  <a:lnTo>
                    <a:pt x="32" y="21"/>
                  </a:lnTo>
                  <a:lnTo>
                    <a:pt x="39" y="16"/>
                  </a:lnTo>
                  <a:lnTo>
                    <a:pt x="47" y="11"/>
                  </a:lnTo>
                  <a:lnTo>
                    <a:pt x="55" y="7"/>
                  </a:lnTo>
                  <a:lnTo>
                    <a:pt x="63" y="4"/>
                  </a:lnTo>
                  <a:lnTo>
                    <a:pt x="71" y="1"/>
                  </a:lnTo>
                  <a:lnTo>
                    <a:pt x="81" y="0"/>
                  </a:lnTo>
                  <a:lnTo>
                    <a:pt x="89" y="0"/>
                  </a:lnTo>
                  <a:lnTo>
                    <a:pt x="97" y="0"/>
                  </a:lnTo>
                  <a:lnTo>
                    <a:pt x="107" y="1"/>
                  </a:lnTo>
                  <a:lnTo>
                    <a:pt x="115" y="4"/>
                  </a:lnTo>
                  <a:lnTo>
                    <a:pt x="123" y="7"/>
                  </a:lnTo>
                  <a:lnTo>
                    <a:pt x="131" y="9"/>
                  </a:lnTo>
                  <a:lnTo>
                    <a:pt x="138" y="13"/>
                  </a:lnTo>
                  <a:lnTo>
                    <a:pt x="146" y="19"/>
                  </a:lnTo>
                  <a:lnTo>
                    <a:pt x="152" y="25"/>
                  </a:lnTo>
                  <a:lnTo>
                    <a:pt x="158" y="32"/>
                  </a:lnTo>
                  <a:lnTo>
                    <a:pt x="158"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5" name="Freeform 638"/>
            <p:cNvSpPr>
              <a:spLocks/>
            </p:cNvSpPr>
            <p:nvPr/>
          </p:nvSpPr>
          <p:spPr bwMode="auto">
            <a:xfrm>
              <a:off x="1578944" y="3814670"/>
              <a:ext cx="216865" cy="216865"/>
            </a:xfrm>
            <a:custGeom>
              <a:avLst/>
              <a:gdLst>
                <a:gd name="T0" fmla="*/ 142 w 161"/>
                <a:gd name="T1" fmla="*/ 29 h 161"/>
                <a:gd name="T2" fmla="*/ 142 w 161"/>
                <a:gd name="T3" fmla="*/ 29 h 161"/>
                <a:gd name="T4" fmla="*/ 148 w 161"/>
                <a:gd name="T5" fmla="*/ 35 h 161"/>
                <a:gd name="T6" fmla="*/ 152 w 161"/>
                <a:gd name="T7" fmla="*/ 42 h 161"/>
                <a:gd name="T8" fmla="*/ 158 w 161"/>
                <a:gd name="T9" fmla="*/ 57 h 161"/>
                <a:gd name="T10" fmla="*/ 161 w 161"/>
                <a:gd name="T11" fmla="*/ 72 h 161"/>
                <a:gd name="T12" fmla="*/ 161 w 161"/>
                <a:gd name="T13" fmla="*/ 87 h 161"/>
                <a:gd name="T14" fmla="*/ 158 w 161"/>
                <a:gd name="T15" fmla="*/ 101 h 161"/>
                <a:gd name="T16" fmla="*/ 153 w 161"/>
                <a:gd name="T17" fmla="*/ 116 h 161"/>
                <a:gd name="T18" fmla="*/ 145 w 161"/>
                <a:gd name="T19" fmla="*/ 130 h 161"/>
                <a:gd name="T20" fmla="*/ 139 w 161"/>
                <a:gd name="T21" fmla="*/ 137 h 161"/>
                <a:gd name="T22" fmla="*/ 133 w 161"/>
                <a:gd name="T23" fmla="*/ 142 h 161"/>
                <a:gd name="T24" fmla="*/ 133 w 161"/>
                <a:gd name="T25" fmla="*/ 142 h 161"/>
                <a:gd name="T26" fmla="*/ 126 w 161"/>
                <a:gd name="T27" fmla="*/ 146 h 161"/>
                <a:gd name="T28" fmla="*/ 119 w 161"/>
                <a:gd name="T29" fmla="*/ 151 h 161"/>
                <a:gd name="T30" fmla="*/ 104 w 161"/>
                <a:gd name="T31" fmla="*/ 157 h 161"/>
                <a:gd name="T32" fmla="*/ 89 w 161"/>
                <a:gd name="T33" fmla="*/ 161 h 161"/>
                <a:gd name="T34" fmla="*/ 75 w 161"/>
                <a:gd name="T35" fmla="*/ 161 h 161"/>
                <a:gd name="T36" fmla="*/ 58 w 161"/>
                <a:gd name="T37" fmla="*/ 158 h 161"/>
                <a:gd name="T38" fmla="*/ 45 w 161"/>
                <a:gd name="T39" fmla="*/ 151 h 161"/>
                <a:gd name="T40" fmla="*/ 31 w 161"/>
                <a:gd name="T41" fmla="*/ 143 h 161"/>
                <a:gd name="T42" fmla="*/ 25 w 161"/>
                <a:gd name="T43" fmla="*/ 138 h 161"/>
                <a:gd name="T44" fmla="*/ 19 w 161"/>
                <a:gd name="T45" fmla="*/ 133 h 161"/>
                <a:gd name="T46" fmla="*/ 19 w 161"/>
                <a:gd name="T47" fmla="*/ 133 h 161"/>
                <a:gd name="T48" fmla="*/ 14 w 161"/>
                <a:gd name="T49" fmla="*/ 126 h 161"/>
                <a:gd name="T50" fmla="*/ 10 w 161"/>
                <a:gd name="T51" fmla="*/ 119 h 161"/>
                <a:gd name="T52" fmla="*/ 4 w 161"/>
                <a:gd name="T53" fmla="*/ 104 h 161"/>
                <a:gd name="T54" fmla="*/ 0 w 161"/>
                <a:gd name="T55" fmla="*/ 89 h 161"/>
                <a:gd name="T56" fmla="*/ 0 w 161"/>
                <a:gd name="T57" fmla="*/ 73 h 161"/>
                <a:gd name="T58" fmla="*/ 3 w 161"/>
                <a:gd name="T59" fmla="*/ 58 h 161"/>
                <a:gd name="T60" fmla="*/ 10 w 161"/>
                <a:gd name="T61" fmla="*/ 43 h 161"/>
                <a:gd name="T62" fmla="*/ 18 w 161"/>
                <a:gd name="T63" fmla="*/ 30 h 161"/>
                <a:gd name="T64" fmla="*/ 23 w 161"/>
                <a:gd name="T65" fmla="*/ 25 h 161"/>
                <a:gd name="T66" fmla="*/ 29 w 161"/>
                <a:gd name="T67" fmla="*/ 19 h 161"/>
                <a:gd name="T68" fmla="*/ 29 w 161"/>
                <a:gd name="T69" fmla="*/ 19 h 161"/>
                <a:gd name="T70" fmla="*/ 35 w 161"/>
                <a:gd name="T71" fmla="*/ 14 h 161"/>
                <a:gd name="T72" fmla="*/ 42 w 161"/>
                <a:gd name="T73" fmla="*/ 10 h 161"/>
                <a:gd name="T74" fmla="*/ 57 w 161"/>
                <a:gd name="T75" fmla="*/ 3 h 161"/>
                <a:gd name="T76" fmla="*/ 72 w 161"/>
                <a:gd name="T77" fmla="*/ 0 h 161"/>
                <a:gd name="T78" fmla="*/ 88 w 161"/>
                <a:gd name="T79" fmla="*/ 0 h 161"/>
                <a:gd name="T80" fmla="*/ 103 w 161"/>
                <a:gd name="T81" fmla="*/ 3 h 161"/>
                <a:gd name="T82" fmla="*/ 118 w 161"/>
                <a:gd name="T83" fmla="*/ 8 h 161"/>
                <a:gd name="T84" fmla="*/ 131 w 161"/>
                <a:gd name="T85" fmla="*/ 16 h 161"/>
                <a:gd name="T86" fmla="*/ 137 w 161"/>
                <a:gd name="T87" fmla="*/ 22 h 161"/>
                <a:gd name="T88" fmla="*/ 142 w 161"/>
                <a:gd name="T89" fmla="*/ 29 h 161"/>
                <a:gd name="T90" fmla="*/ 142 w 161"/>
                <a:gd name="T91" fmla="*/ 2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1">
                  <a:moveTo>
                    <a:pt x="142" y="29"/>
                  </a:moveTo>
                  <a:lnTo>
                    <a:pt x="142" y="29"/>
                  </a:lnTo>
                  <a:lnTo>
                    <a:pt x="148" y="35"/>
                  </a:lnTo>
                  <a:lnTo>
                    <a:pt x="152" y="42"/>
                  </a:lnTo>
                  <a:lnTo>
                    <a:pt x="158" y="57"/>
                  </a:lnTo>
                  <a:lnTo>
                    <a:pt x="161" y="72"/>
                  </a:lnTo>
                  <a:lnTo>
                    <a:pt x="161" y="87"/>
                  </a:lnTo>
                  <a:lnTo>
                    <a:pt x="158" y="101"/>
                  </a:lnTo>
                  <a:lnTo>
                    <a:pt x="153" y="116"/>
                  </a:lnTo>
                  <a:lnTo>
                    <a:pt x="145" y="130"/>
                  </a:lnTo>
                  <a:lnTo>
                    <a:pt x="139" y="137"/>
                  </a:lnTo>
                  <a:lnTo>
                    <a:pt x="133" y="142"/>
                  </a:lnTo>
                  <a:lnTo>
                    <a:pt x="133" y="142"/>
                  </a:lnTo>
                  <a:lnTo>
                    <a:pt x="126" y="146"/>
                  </a:lnTo>
                  <a:lnTo>
                    <a:pt x="119" y="151"/>
                  </a:lnTo>
                  <a:lnTo>
                    <a:pt x="104" y="157"/>
                  </a:lnTo>
                  <a:lnTo>
                    <a:pt x="89" y="161"/>
                  </a:lnTo>
                  <a:lnTo>
                    <a:pt x="75" y="161"/>
                  </a:lnTo>
                  <a:lnTo>
                    <a:pt x="58" y="158"/>
                  </a:lnTo>
                  <a:lnTo>
                    <a:pt x="45" y="151"/>
                  </a:lnTo>
                  <a:lnTo>
                    <a:pt x="31" y="143"/>
                  </a:lnTo>
                  <a:lnTo>
                    <a:pt x="25" y="138"/>
                  </a:lnTo>
                  <a:lnTo>
                    <a:pt x="19" y="133"/>
                  </a:lnTo>
                  <a:lnTo>
                    <a:pt x="19" y="133"/>
                  </a:lnTo>
                  <a:lnTo>
                    <a:pt x="14" y="126"/>
                  </a:lnTo>
                  <a:lnTo>
                    <a:pt x="10" y="119"/>
                  </a:lnTo>
                  <a:lnTo>
                    <a:pt x="4" y="104"/>
                  </a:lnTo>
                  <a:lnTo>
                    <a:pt x="0" y="89"/>
                  </a:lnTo>
                  <a:lnTo>
                    <a:pt x="0" y="73"/>
                  </a:lnTo>
                  <a:lnTo>
                    <a:pt x="3" y="58"/>
                  </a:lnTo>
                  <a:lnTo>
                    <a:pt x="10" y="43"/>
                  </a:lnTo>
                  <a:lnTo>
                    <a:pt x="18" y="30"/>
                  </a:lnTo>
                  <a:lnTo>
                    <a:pt x="23" y="25"/>
                  </a:lnTo>
                  <a:lnTo>
                    <a:pt x="29" y="19"/>
                  </a:lnTo>
                  <a:lnTo>
                    <a:pt x="29" y="19"/>
                  </a:lnTo>
                  <a:lnTo>
                    <a:pt x="35" y="14"/>
                  </a:lnTo>
                  <a:lnTo>
                    <a:pt x="42" y="10"/>
                  </a:lnTo>
                  <a:lnTo>
                    <a:pt x="57" y="3"/>
                  </a:lnTo>
                  <a:lnTo>
                    <a:pt x="72" y="0"/>
                  </a:lnTo>
                  <a:lnTo>
                    <a:pt x="88" y="0"/>
                  </a:lnTo>
                  <a:lnTo>
                    <a:pt x="103" y="3"/>
                  </a:lnTo>
                  <a:lnTo>
                    <a:pt x="118" y="8"/>
                  </a:lnTo>
                  <a:lnTo>
                    <a:pt x="131" y="16"/>
                  </a:lnTo>
                  <a:lnTo>
                    <a:pt x="137" y="22"/>
                  </a:lnTo>
                  <a:lnTo>
                    <a:pt x="142" y="29"/>
                  </a:lnTo>
                  <a:lnTo>
                    <a:pt x="142" y="2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pic>
          <p:nvPicPr>
            <p:cNvPr id="256" name="Picture 6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6251" y="3811976"/>
              <a:ext cx="223599" cy="223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7" name="Freeform 640"/>
            <p:cNvSpPr>
              <a:spLocks/>
            </p:cNvSpPr>
            <p:nvPr/>
          </p:nvSpPr>
          <p:spPr bwMode="auto">
            <a:xfrm>
              <a:off x="788264" y="3771567"/>
              <a:ext cx="1334862" cy="1088363"/>
            </a:xfrm>
            <a:custGeom>
              <a:avLst/>
              <a:gdLst>
                <a:gd name="T0" fmla="*/ 136 w 991"/>
                <a:gd name="T1" fmla="*/ 360 h 808"/>
                <a:gd name="T2" fmla="*/ 123 w 991"/>
                <a:gd name="T3" fmla="*/ 300 h 808"/>
                <a:gd name="T4" fmla="*/ 128 w 991"/>
                <a:gd name="T5" fmla="*/ 183 h 808"/>
                <a:gd name="T6" fmla="*/ 163 w 991"/>
                <a:gd name="T7" fmla="*/ 74 h 808"/>
                <a:gd name="T8" fmla="*/ 114 w 991"/>
                <a:gd name="T9" fmla="*/ 0 h 808"/>
                <a:gd name="T10" fmla="*/ 55 w 991"/>
                <a:gd name="T11" fmla="*/ 111 h 808"/>
                <a:gd name="T12" fmla="*/ 18 w 991"/>
                <a:gd name="T13" fmla="*/ 227 h 808"/>
                <a:gd name="T14" fmla="*/ 1 w 991"/>
                <a:gd name="T15" fmla="*/ 336 h 808"/>
                <a:gd name="T16" fmla="*/ 10 w 991"/>
                <a:gd name="T17" fmla="*/ 452 h 808"/>
                <a:gd name="T18" fmla="*/ 54 w 991"/>
                <a:gd name="T19" fmla="*/ 568 h 808"/>
                <a:gd name="T20" fmla="*/ 146 w 991"/>
                <a:gd name="T21" fmla="*/ 678 h 808"/>
                <a:gd name="T22" fmla="*/ 242 w 991"/>
                <a:gd name="T23" fmla="*/ 745 h 808"/>
                <a:gd name="T24" fmla="*/ 369 w 991"/>
                <a:gd name="T25" fmla="*/ 795 h 808"/>
                <a:gd name="T26" fmla="*/ 489 w 991"/>
                <a:gd name="T27" fmla="*/ 808 h 808"/>
                <a:gd name="T28" fmla="*/ 600 w 991"/>
                <a:gd name="T29" fmla="*/ 795 h 808"/>
                <a:gd name="T30" fmla="*/ 697 w 991"/>
                <a:gd name="T31" fmla="*/ 764 h 808"/>
                <a:gd name="T32" fmla="*/ 830 w 991"/>
                <a:gd name="T33" fmla="*/ 692 h 808"/>
                <a:gd name="T34" fmla="*/ 871 w 991"/>
                <a:gd name="T35" fmla="*/ 663 h 808"/>
                <a:gd name="T36" fmla="*/ 917 w 991"/>
                <a:gd name="T37" fmla="*/ 618 h 808"/>
                <a:gd name="T38" fmla="*/ 963 w 991"/>
                <a:gd name="T39" fmla="*/ 541 h 808"/>
                <a:gd name="T40" fmla="*/ 990 w 991"/>
                <a:gd name="T41" fmla="*/ 425 h 808"/>
                <a:gd name="T42" fmla="*/ 987 w 991"/>
                <a:gd name="T43" fmla="*/ 345 h 808"/>
                <a:gd name="T44" fmla="*/ 969 w 991"/>
                <a:gd name="T45" fmla="*/ 266 h 808"/>
                <a:gd name="T46" fmla="*/ 919 w 991"/>
                <a:gd name="T47" fmla="*/ 162 h 808"/>
                <a:gd name="T48" fmla="*/ 853 w 991"/>
                <a:gd name="T49" fmla="*/ 113 h 808"/>
                <a:gd name="T50" fmla="*/ 814 w 991"/>
                <a:gd name="T51" fmla="*/ 135 h 808"/>
                <a:gd name="T52" fmla="*/ 797 w 991"/>
                <a:gd name="T53" fmla="*/ 151 h 808"/>
                <a:gd name="T54" fmla="*/ 830 w 991"/>
                <a:gd name="T55" fmla="*/ 225 h 808"/>
                <a:gd name="T56" fmla="*/ 864 w 991"/>
                <a:gd name="T57" fmla="*/ 312 h 808"/>
                <a:gd name="T58" fmla="*/ 870 w 991"/>
                <a:gd name="T59" fmla="*/ 370 h 808"/>
                <a:gd name="T60" fmla="*/ 855 w 991"/>
                <a:gd name="T61" fmla="*/ 418 h 808"/>
                <a:gd name="T62" fmla="*/ 814 w 991"/>
                <a:gd name="T63" fmla="*/ 482 h 808"/>
                <a:gd name="T64" fmla="*/ 778 w 991"/>
                <a:gd name="T65" fmla="*/ 435 h 808"/>
                <a:gd name="T66" fmla="*/ 730 w 991"/>
                <a:gd name="T67" fmla="*/ 363 h 808"/>
                <a:gd name="T68" fmla="*/ 679 w 991"/>
                <a:gd name="T69" fmla="*/ 322 h 808"/>
                <a:gd name="T70" fmla="*/ 632 w 991"/>
                <a:gd name="T71" fmla="*/ 312 h 808"/>
                <a:gd name="T72" fmla="*/ 574 w 991"/>
                <a:gd name="T73" fmla="*/ 325 h 808"/>
                <a:gd name="T74" fmla="*/ 575 w 991"/>
                <a:gd name="T75" fmla="*/ 347 h 808"/>
                <a:gd name="T76" fmla="*/ 620 w 991"/>
                <a:gd name="T77" fmla="*/ 405 h 808"/>
                <a:gd name="T78" fmla="*/ 645 w 991"/>
                <a:gd name="T79" fmla="*/ 482 h 808"/>
                <a:gd name="T80" fmla="*/ 643 w 991"/>
                <a:gd name="T81" fmla="*/ 557 h 808"/>
                <a:gd name="T82" fmla="*/ 612 w 991"/>
                <a:gd name="T83" fmla="*/ 656 h 808"/>
                <a:gd name="T84" fmla="*/ 564 w 991"/>
                <a:gd name="T85" fmla="*/ 714 h 808"/>
                <a:gd name="T86" fmla="*/ 531 w 991"/>
                <a:gd name="T87" fmla="*/ 730 h 808"/>
                <a:gd name="T88" fmla="*/ 490 w 991"/>
                <a:gd name="T89" fmla="*/ 733 h 808"/>
                <a:gd name="T90" fmla="*/ 446 w 991"/>
                <a:gd name="T91" fmla="*/ 718 h 808"/>
                <a:gd name="T92" fmla="*/ 396 w 991"/>
                <a:gd name="T93" fmla="*/ 686 h 808"/>
                <a:gd name="T94" fmla="*/ 365 w 991"/>
                <a:gd name="T95" fmla="*/ 622 h 808"/>
                <a:gd name="T96" fmla="*/ 350 w 991"/>
                <a:gd name="T97" fmla="*/ 530 h 808"/>
                <a:gd name="T98" fmla="*/ 357 w 991"/>
                <a:gd name="T99" fmla="*/ 452 h 808"/>
                <a:gd name="T100" fmla="*/ 378 w 991"/>
                <a:gd name="T101" fmla="*/ 402 h 808"/>
                <a:gd name="T102" fmla="*/ 431 w 991"/>
                <a:gd name="T103" fmla="*/ 337 h 808"/>
                <a:gd name="T104" fmla="*/ 431 w 991"/>
                <a:gd name="T105" fmla="*/ 318 h 808"/>
                <a:gd name="T106" fmla="*/ 390 w 991"/>
                <a:gd name="T107" fmla="*/ 306 h 808"/>
                <a:gd name="T108" fmla="*/ 351 w 991"/>
                <a:gd name="T109" fmla="*/ 306 h 808"/>
                <a:gd name="T110" fmla="*/ 301 w 991"/>
                <a:gd name="T111" fmla="*/ 337 h 808"/>
                <a:gd name="T112" fmla="*/ 262 w 991"/>
                <a:gd name="T113" fmla="*/ 390 h 808"/>
                <a:gd name="T114" fmla="*/ 240 w 991"/>
                <a:gd name="T115" fmla="*/ 453 h 808"/>
                <a:gd name="T116" fmla="*/ 236 w 991"/>
                <a:gd name="T117" fmla="*/ 497 h 808"/>
                <a:gd name="T118" fmla="*/ 195 w 991"/>
                <a:gd name="T119" fmla="*/ 462 h 808"/>
                <a:gd name="T120" fmla="*/ 149 w 991"/>
                <a:gd name="T121" fmla="*/ 38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91" h="808">
                  <a:moveTo>
                    <a:pt x="149" y="389"/>
                  </a:moveTo>
                  <a:lnTo>
                    <a:pt x="149" y="389"/>
                  </a:lnTo>
                  <a:lnTo>
                    <a:pt x="142" y="375"/>
                  </a:lnTo>
                  <a:lnTo>
                    <a:pt x="136" y="360"/>
                  </a:lnTo>
                  <a:lnTo>
                    <a:pt x="131" y="345"/>
                  </a:lnTo>
                  <a:lnTo>
                    <a:pt x="127" y="329"/>
                  </a:lnTo>
                  <a:lnTo>
                    <a:pt x="124" y="314"/>
                  </a:lnTo>
                  <a:lnTo>
                    <a:pt x="123" y="300"/>
                  </a:lnTo>
                  <a:lnTo>
                    <a:pt x="120" y="270"/>
                  </a:lnTo>
                  <a:lnTo>
                    <a:pt x="120" y="240"/>
                  </a:lnTo>
                  <a:lnTo>
                    <a:pt x="124" y="212"/>
                  </a:lnTo>
                  <a:lnTo>
                    <a:pt x="128" y="183"/>
                  </a:lnTo>
                  <a:lnTo>
                    <a:pt x="134" y="158"/>
                  </a:lnTo>
                  <a:lnTo>
                    <a:pt x="142" y="132"/>
                  </a:lnTo>
                  <a:lnTo>
                    <a:pt x="149" y="111"/>
                  </a:lnTo>
                  <a:lnTo>
                    <a:pt x="163" y="74"/>
                  </a:lnTo>
                  <a:lnTo>
                    <a:pt x="176" y="50"/>
                  </a:lnTo>
                  <a:lnTo>
                    <a:pt x="180" y="42"/>
                  </a:lnTo>
                  <a:lnTo>
                    <a:pt x="114" y="0"/>
                  </a:lnTo>
                  <a:lnTo>
                    <a:pt x="114" y="0"/>
                  </a:lnTo>
                  <a:lnTo>
                    <a:pt x="101" y="20"/>
                  </a:lnTo>
                  <a:lnTo>
                    <a:pt x="88" y="42"/>
                  </a:lnTo>
                  <a:lnTo>
                    <a:pt x="73" y="73"/>
                  </a:lnTo>
                  <a:lnTo>
                    <a:pt x="55" y="111"/>
                  </a:lnTo>
                  <a:lnTo>
                    <a:pt x="39" y="152"/>
                  </a:lnTo>
                  <a:lnTo>
                    <a:pt x="31" y="177"/>
                  </a:lnTo>
                  <a:lnTo>
                    <a:pt x="24" y="201"/>
                  </a:lnTo>
                  <a:lnTo>
                    <a:pt x="18" y="227"/>
                  </a:lnTo>
                  <a:lnTo>
                    <a:pt x="11" y="252"/>
                  </a:lnTo>
                  <a:lnTo>
                    <a:pt x="7" y="279"/>
                  </a:lnTo>
                  <a:lnTo>
                    <a:pt x="3" y="308"/>
                  </a:lnTo>
                  <a:lnTo>
                    <a:pt x="1" y="336"/>
                  </a:lnTo>
                  <a:lnTo>
                    <a:pt x="0" y="364"/>
                  </a:lnTo>
                  <a:lnTo>
                    <a:pt x="1" y="394"/>
                  </a:lnTo>
                  <a:lnTo>
                    <a:pt x="4" y="422"/>
                  </a:lnTo>
                  <a:lnTo>
                    <a:pt x="10" y="452"/>
                  </a:lnTo>
                  <a:lnTo>
                    <a:pt x="16" y="482"/>
                  </a:lnTo>
                  <a:lnTo>
                    <a:pt x="27" y="511"/>
                  </a:lnTo>
                  <a:lnTo>
                    <a:pt x="39" y="540"/>
                  </a:lnTo>
                  <a:lnTo>
                    <a:pt x="54" y="568"/>
                  </a:lnTo>
                  <a:lnTo>
                    <a:pt x="72" y="597"/>
                  </a:lnTo>
                  <a:lnTo>
                    <a:pt x="93" y="625"/>
                  </a:lnTo>
                  <a:lnTo>
                    <a:pt x="118" y="652"/>
                  </a:lnTo>
                  <a:lnTo>
                    <a:pt x="146" y="678"/>
                  </a:lnTo>
                  <a:lnTo>
                    <a:pt x="177" y="703"/>
                  </a:lnTo>
                  <a:lnTo>
                    <a:pt x="177" y="703"/>
                  </a:lnTo>
                  <a:lnTo>
                    <a:pt x="209" y="725"/>
                  </a:lnTo>
                  <a:lnTo>
                    <a:pt x="242" y="745"/>
                  </a:lnTo>
                  <a:lnTo>
                    <a:pt x="273" y="761"/>
                  </a:lnTo>
                  <a:lnTo>
                    <a:pt x="305" y="775"/>
                  </a:lnTo>
                  <a:lnTo>
                    <a:pt x="336" y="786"/>
                  </a:lnTo>
                  <a:lnTo>
                    <a:pt x="369" y="795"/>
                  </a:lnTo>
                  <a:lnTo>
                    <a:pt x="400" y="800"/>
                  </a:lnTo>
                  <a:lnTo>
                    <a:pt x="429" y="806"/>
                  </a:lnTo>
                  <a:lnTo>
                    <a:pt x="459" y="807"/>
                  </a:lnTo>
                  <a:lnTo>
                    <a:pt x="489" y="808"/>
                  </a:lnTo>
                  <a:lnTo>
                    <a:pt x="517" y="807"/>
                  </a:lnTo>
                  <a:lnTo>
                    <a:pt x="546" y="804"/>
                  </a:lnTo>
                  <a:lnTo>
                    <a:pt x="574" y="800"/>
                  </a:lnTo>
                  <a:lnTo>
                    <a:pt x="600" y="795"/>
                  </a:lnTo>
                  <a:lnTo>
                    <a:pt x="625" y="788"/>
                  </a:lnTo>
                  <a:lnTo>
                    <a:pt x="649" y="781"/>
                  </a:lnTo>
                  <a:lnTo>
                    <a:pt x="674" y="773"/>
                  </a:lnTo>
                  <a:lnTo>
                    <a:pt x="697" y="764"/>
                  </a:lnTo>
                  <a:lnTo>
                    <a:pt x="739" y="746"/>
                  </a:lnTo>
                  <a:lnTo>
                    <a:pt x="775" y="727"/>
                  </a:lnTo>
                  <a:lnTo>
                    <a:pt x="806" y="709"/>
                  </a:lnTo>
                  <a:lnTo>
                    <a:pt x="830" y="692"/>
                  </a:lnTo>
                  <a:lnTo>
                    <a:pt x="849" y="679"/>
                  </a:lnTo>
                  <a:lnTo>
                    <a:pt x="865" y="667"/>
                  </a:lnTo>
                  <a:lnTo>
                    <a:pt x="865" y="667"/>
                  </a:lnTo>
                  <a:lnTo>
                    <a:pt x="871" y="663"/>
                  </a:lnTo>
                  <a:lnTo>
                    <a:pt x="886" y="652"/>
                  </a:lnTo>
                  <a:lnTo>
                    <a:pt x="895" y="642"/>
                  </a:lnTo>
                  <a:lnTo>
                    <a:pt x="906" y="632"/>
                  </a:lnTo>
                  <a:lnTo>
                    <a:pt x="917" y="618"/>
                  </a:lnTo>
                  <a:lnTo>
                    <a:pt x="929" y="603"/>
                  </a:lnTo>
                  <a:lnTo>
                    <a:pt x="941" y="584"/>
                  </a:lnTo>
                  <a:lnTo>
                    <a:pt x="952" y="564"/>
                  </a:lnTo>
                  <a:lnTo>
                    <a:pt x="963" y="541"/>
                  </a:lnTo>
                  <a:lnTo>
                    <a:pt x="972" y="517"/>
                  </a:lnTo>
                  <a:lnTo>
                    <a:pt x="980" y="489"/>
                  </a:lnTo>
                  <a:lnTo>
                    <a:pt x="986" y="457"/>
                  </a:lnTo>
                  <a:lnTo>
                    <a:pt x="990" y="425"/>
                  </a:lnTo>
                  <a:lnTo>
                    <a:pt x="991" y="389"/>
                  </a:lnTo>
                  <a:lnTo>
                    <a:pt x="991" y="389"/>
                  </a:lnTo>
                  <a:lnTo>
                    <a:pt x="990" y="367"/>
                  </a:lnTo>
                  <a:lnTo>
                    <a:pt x="987" y="345"/>
                  </a:lnTo>
                  <a:lnTo>
                    <a:pt x="984" y="324"/>
                  </a:lnTo>
                  <a:lnTo>
                    <a:pt x="980" y="304"/>
                  </a:lnTo>
                  <a:lnTo>
                    <a:pt x="975" y="285"/>
                  </a:lnTo>
                  <a:lnTo>
                    <a:pt x="969" y="266"/>
                  </a:lnTo>
                  <a:lnTo>
                    <a:pt x="963" y="247"/>
                  </a:lnTo>
                  <a:lnTo>
                    <a:pt x="955" y="228"/>
                  </a:lnTo>
                  <a:lnTo>
                    <a:pt x="938" y="194"/>
                  </a:lnTo>
                  <a:lnTo>
                    <a:pt x="919" y="162"/>
                  </a:lnTo>
                  <a:lnTo>
                    <a:pt x="899" y="132"/>
                  </a:lnTo>
                  <a:lnTo>
                    <a:pt x="878" y="105"/>
                  </a:lnTo>
                  <a:lnTo>
                    <a:pt x="878" y="105"/>
                  </a:lnTo>
                  <a:lnTo>
                    <a:pt x="853" y="113"/>
                  </a:lnTo>
                  <a:lnTo>
                    <a:pt x="853" y="113"/>
                  </a:lnTo>
                  <a:lnTo>
                    <a:pt x="833" y="123"/>
                  </a:lnTo>
                  <a:lnTo>
                    <a:pt x="824" y="129"/>
                  </a:lnTo>
                  <a:lnTo>
                    <a:pt x="814" y="135"/>
                  </a:lnTo>
                  <a:lnTo>
                    <a:pt x="814" y="135"/>
                  </a:lnTo>
                  <a:lnTo>
                    <a:pt x="805" y="143"/>
                  </a:lnTo>
                  <a:lnTo>
                    <a:pt x="797" y="151"/>
                  </a:lnTo>
                  <a:lnTo>
                    <a:pt x="797" y="151"/>
                  </a:lnTo>
                  <a:lnTo>
                    <a:pt x="793" y="156"/>
                  </a:lnTo>
                  <a:lnTo>
                    <a:pt x="793" y="156"/>
                  </a:lnTo>
                  <a:lnTo>
                    <a:pt x="817" y="200"/>
                  </a:lnTo>
                  <a:lnTo>
                    <a:pt x="830" y="225"/>
                  </a:lnTo>
                  <a:lnTo>
                    <a:pt x="844" y="254"/>
                  </a:lnTo>
                  <a:lnTo>
                    <a:pt x="856" y="283"/>
                  </a:lnTo>
                  <a:lnTo>
                    <a:pt x="860" y="298"/>
                  </a:lnTo>
                  <a:lnTo>
                    <a:pt x="864" y="312"/>
                  </a:lnTo>
                  <a:lnTo>
                    <a:pt x="867" y="327"/>
                  </a:lnTo>
                  <a:lnTo>
                    <a:pt x="870" y="341"/>
                  </a:lnTo>
                  <a:lnTo>
                    <a:pt x="870" y="356"/>
                  </a:lnTo>
                  <a:lnTo>
                    <a:pt x="870" y="370"/>
                  </a:lnTo>
                  <a:lnTo>
                    <a:pt x="870" y="370"/>
                  </a:lnTo>
                  <a:lnTo>
                    <a:pt x="867" y="385"/>
                  </a:lnTo>
                  <a:lnTo>
                    <a:pt x="861" y="401"/>
                  </a:lnTo>
                  <a:lnTo>
                    <a:pt x="855" y="418"/>
                  </a:lnTo>
                  <a:lnTo>
                    <a:pt x="845" y="436"/>
                  </a:lnTo>
                  <a:lnTo>
                    <a:pt x="836" y="452"/>
                  </a:lnTo>
                  <a:lnTo>
                    <a:pt x="825" y="468"/>
                  </a:lnTo>
                  <a:lnTo>
                    <a:pt x="814" y="482"/>
                  </a:lnTo>
                  <a:lnTo>
                    <a:pt x="802" y="491"/>
                  </a:lnTo>
                  <a:lnTo>
                    <a:pt x="802" y="491"/>
                  </a:lnTo>
                  <a:lnTo>
                    <a:pt x="791" y="464"/>
                  </a:lnTo>
                  <a:lnTo>
                    <a:pt x="778" y="435"/>
                  </a:lnTo>
                  <a:lnTo>
                    <a:pt x="762" y="405"/>
                  </a:lnTo>
                  <a:lnTo>
                    <a:pt x="752" y="390"/>
                  </a:lnTo>
                  <a:lnTo>
                    <a:pt x="741" y="376"/>
                  </a:lnTo>
                  <a:lnTo>
                    <a:pt x="730" y="363"/>
                  </a:lnTo>
                  <a:lnTo>
                    <a:pt x="718" y="351"/>
                  </a:lnTo>
                  <a:lnTo>
                    <a:pt x="706" y="340"/>
                  </a:lnTo>
                  <a:lnTo>
                    <a:pt x="693" y="331"/>
                  </a:lnTo>
                  <a:lnTo>
                    <a:pt x="679" y="322"/>
                  </a:lnTo>
                  <a:lnTo>
                    <a:pt x="664" y="317"/>
                  </a:lnTo>
                  <a:lnTo>
                    <a:pt x="648" y="313"/>
                  </a:lnTo>
                  <a:lnTo>
                    <a:pt x="632" y="312"/>
                  </a:lnTo>
                  <a:lnTo>
                    <a:pt x="632" y="312"/>
                  </a:lnTo>
                  <a:lnTo>
                    <a:pt x="622" y="312"/>
                  </a:lnTo>
                  <a:lnTo>
                    <a:pt x="612" y="313"/>
                  </a:lnTo>
                  <a:lnTo>
                    <a:pt x="593" y="317"/>
                  </a:lnTo>
                  <a:lnTo>
                    <a:pt x="574" y="325"/>
                  </a:lnTo>
                  <a:lnTo>
                    <a:pt x="558" y="333"/>
                  </a:lnTo>
                  <a:lnTo>
                    <a:pt x="558" y="333"/>
                  </a:lnTo>
                  <a:lnTo>
                    <a:pt x="563" y="336"/>
                  </a:lnTo>
                  <a:lnTo>
                    <a:pt x="575" y="347"/>
                  </a:lnTo>
                  <a:lnTo>
                    <a:pt x="591" y="364"/>
                  </a:lnTo>
                  <a:lnTo>
                    <a:pt x="601" y="376"/>
                  </a:lnTo>
                  <a:lnTo>
                    <a:pt x="610" y="390"/>
                  </a:lnTo>
                  <a:lnTo>
                    <a:pt x="620" y="405"/>
                  </a:lnTo>
                  <a:lnTo>
                    <a:pt x="628" y="421"/>
                  </a:lnTo>
                  <a:lnTo>
                    <a:pt x="635" y="440"/>
                  </a:lnTo>
                  <a:lnTo>
                    <a:pt x="641" y="460"/>
                  </a:lnTo>
                  <a:lnTo>
                    <a:pt x="645" y="482"/>
                  </a:lnTo>
                  <a:lnTo>
                    <a:pt x="647" y="505"/>
                  </a:lnTo>
                  <a:lnTo>
                    <a:pt x="647" y="530"/>
                  </a:lnTo>
                  <a:lnTo>
                    <a:pt x="643" y="557"/>
                  </a:lnTo>
                  <a:lnTo>
                    <a:pt x="643" y="557"/>
                  </a:lnTo>
                  <a:lnTo>
                    <a:pt x="637" y="584"/>
                  </a:lnTo>
                  <a:lnTo>
                    <a:pt x="631" y="610"/>
                  </a:lnTo>
                  <a:lnTo>
                    <a:pt x="621" y="633"/>
                  </a:lnTo>
                  <a:lnTo>
                    <a:pt x="612" y="656"/>
                  </a:lnTo>
                  <a:lnTo>
                    <a:pt x="600" y="675"/>
                  </a:lnTo>
                  <a:lnTo>
                    <a:pt x="587" y="692"/>
                  </a:lnTo>
                  <a:lnTo>
                    <a:pt x="573" y="707"/>
                  </a:lnTo>
                  <a:lnTo>
                    <a:pt x="564" y="714"/>
                  </a:lnTo>
                  <a:lnTo>
                    <a:pt x="556" y="719"/>
                  </a:lnTo>
                  <a:lnTo>
                    <a:pt x="548" y="723"/>
                  </a:lnTo>
                  <a:lnTo>
                    <a:pt x="539" y="727"/>
                  </a:lnTo>
                  <a:lnTo>
                    <a:pt x="531" y="730"/>
                  </a:lnTo>
                  <a:lnTo>
                    <a:pt x="521" y="733"/>
                  </a:lnTo>
                  <a:lnTo>
                    <a:pt x="510" y="734"/>
                  </a:lnTo>
                  <a:lnTo>
                    <a:pt x="501" y="734"/>
                  </a:lnTo>
                  <a:lnTo>
                    <a:pt x="490" y="733"/>
                  </a:lnTo>
                  <a:lnTo>
                    <a:pt x="479" y="730"/>
                  </a:lnTo>
                  <a:lnTo>
                    <a:pt x="469" y="727"/>
                  </a:lnTo>
                  <a:lnTo>
                    <a:pt x="456" y="723"/>
                  </a:lnTo>
                  <a:lnTo>
                    <a:pt x="446" y="718"/>
                  </a:lnTo>
                  <a:lnTo>
                    <a:pt x="433" y="711"/>
                  </a:lnTo>
                  <a:lnTo>
                    <a:pt x="421" y="705"/>
                  </a:lnTo>
                  <a:lnTo>
                    <a:pt x="408" y="695"/>
                  </a:lnTo>
                  <a:lnTo>
                    <a:pt x="396" y="686"/>
                  </a:lnTo>
                  <a:lnTo>
                    <a:pt x="382" y="673"/>
                  </a:lnTo>
                  <a:lnTo>
                    <a:pt x="382" y="673"/>
                  </a:lnTo>
                  <a:lnTo>
                    <a:pt x="373" y="649"/>
                  </a:lnTo>
                  <a:lnTo>
                    <a:pt x="365" y="622"/>
                  </a:lnTo>
                  <a:lnTo>
                    <a:pt x="357" y="588"/>
                  </a:lnTo>
                  <a:lnTo>
                    <a:pt x="354" y="570"/>
                  </a:lnTo>
                  <a:lnTo>
                    <a:pt x="351" y="551"/>
                  </a:lnTo>
                  <a:lnTo>
                    <a:pt x="350" y="530"/>
                  </a:lnTo>
                  <a:lnTo>
                    <a:pt x="348" y="510"/>
                  </a:lnTo>
                  <a:lnTo>
                    <a:pt x="350" y="490"/>
                  </a:lnTo>
                  <a:lnTo>
                    <a:pt x="352" y="471"/>
                  </a:lnTo>
                  <a:lnTo>
                    <a:pt x="357" y="452"/>
                  </a:lnTo>
                  <a:lnTo>
                    <a:pt x="363" y="433"/>
                  </a:lnTo>
                  <a:lnTo>
                    <a:pt x="363" y="433"/>
                  </a:lnTo>
                  <a:lnTo>
                    <a:pt x="370" y="417"/>
                  </a:lnTo>
                  <a:lnTo>
                    <a:pt x="378" y="402"/>
                  </a:lnTo>
                  <a:lnTo>
                    <a:pt x="393" y="378"/>
                  </a:lnTo>
                  <a:lnTo>
                    <a:pt x="408" y="360"/>
                  </a:lnTo>
                  <a:lnTo>
                    <a:pt x="420" y="347"/>
                  </a:lnTo>
                  <a:lnTo>
                    <a:pt x="431" y="337"/>
                  </a:lnTo>
                  <a:lnTo>
                    <a:pt x="440" y="332"/>
                  </a:lnTo>
                  <a:lnTo>
                    <a:pt x="447" y="329"/>
                  </a:lnTo>
                  <a:lnTo>
                    <a:pt x="447" y="329"/>
                  </a:lnTo>
                  <a:lnTo>
                    <a:pt x="431" y="318"/>
                  </a:lnTo>
                  <a:lnTo>
                    <a:pt x="421" y="314"/>
                  </a:lnTo>
                  <a:lnTo>
                    <a:pt x="412" y="310"/>
                  </a:lnTo>
                  <a:lnTo>
                    <a:pt x="401" y="308"/>
                  </a:lnTo>
                  <a:lnTo>
                    <a:pt x="390" y="306"/>
                  </a:lnTo>
                  <a:lnTo>
                    <a:pt x="378" y="305"/>
                  </a:lnTo>
                  <a:lnTo>
                    <a:pt x="366" y="305"/>
                  </a:lnTo>
                  <a:lnTo>
                    <a:pt x="366" y="305"/>
                  </a:lnTo>
                  <a:lnTo>
                    <a:pt x="351" y="306"/>
                  </a:lnTo>
                  <a:lnTo>
                    <a:pt x="338" y="312"/>
                  </a:lnTo>
                  <a:lnTo>
                    <a:pt x="324" y="318"/>
                  </a:lnTo>
                  <a:lnTo>
                    <a:pt x="312" y="327"/>
                  </a:lnTo>
                  <a:lnTo>
                    <a:pt x="301" y="337"/>
                  </a:lnTo>
                  <a:lnTo>
                    <a:pt x="290" y="348"/>
                  </a:lnTo>
                  <a:lnTo>
                    <a:pt x="280" y="362"/>
                  </a:lnTo>
                  <a:lnTo>
                    <a:pt x="270" y="375"/>
                  </a:lnTo>
                  <a:lnTo>
                    <a:pt x="262" y="390"/>
                  </a:lnTo>
                  <a:lnTo>
                    <a:pt x="255" y="406"/>
                  </a:lnTo>
                  <a:lnTo>
                    <a:pt x="250" y="421"/>
                  </a:lnTo>
                  <a:lnTo>
                    <a:pt x="244" y="437"/>
                  </a:lnTo>
                  <a:lnTo>
                    <a:pt x="240" y="453"/>
                  </a:lnTo>
                  <a:lnTo>
                    <a:pt x="238" y="468"/>
                  </a:lnTo>
                  <a:lnTo>
                    <a:pt x="236" y="483"/>
                  </a:lnTo>
                  <a:lnTo>
                    <a:pt x="236" y="497"/>
                  </a:lnTo>
                  <a:lnTo>
                    <a:pt x="236" y="497"/>
                  </a:lnTo>
                  <a:lnTo>
                    <a:pt x="230" y="493"/>
                  </a:lnTo>
                  <a:lnTo>
                    <a:pt x="222" y="489"/>
                  </a:lnTo>
                  <a:lnTo>
                    <a:pt x="208" y="476"/>
                  </a:lnTo>
                  <a:lnTo>
                    <a:pt x="195" y="462"/>
                  </a:lnTo>
                  <a:lnTo>
                    <a:pt x="182" y="445"/>
                  </a:lnTo>
                  <a:lnTo>
                    <a:pt x="172" y="429"/>
                  </a:lnTo>
                  <a:lnTo>
                    <a:pt x="162" y="414"/>
                  </a:lnTo>
                  <a:lnTo>
                    <a:pt x="149" y="389"/>
                  </a:lnTo>
                  <a:lnTo>
                    <a:pt x="149" y="389"/>
                  </a:lnTo>
                  <a:close/>
                </a:path>
              </a:pathLst>
            </a:custGeom>
            <a:solidFill>
              <a:schemeClr val="accent6">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8" name="Freeform 641"/>
            <p:cNvSpPr>
              <a:spLocks/>
            </p:cNvSpPr>
            <p:nvPr/>
          </p:nvSpPr>
          <p:spPr bwMode="auto">
            <a:xfrm>
              <a:off x="1390367" y="4214725"/>
              <a:ext cx="149516" cy="51185"/>
            </a:xfrm>
            <a:custGeom>
              <a:avLst/>
              <a:gdLst>
                <a:gd name="T0" fmla="*/ 16 w 111"/>
                <a:gd name="T1" fmla="*/ 14 h 38"/>
                <a:gd name="T2" fmla="*/ 16 w 111"/>
                <a:gd name="T3" fmla="*/ 14 h 38"/>
                <a:gd name="T4" fmla="*/ 26 w 111"/>
                <a:gd name="T5" fmla="*/ 25 h 38"/>
                <a:gd name="T6" fmla="*/ 34 w 111"/>
                <a:gd name="T7" fmla="*/ 33 h 38"/>
                <a:gd name="T8" fmla="*/ 42 w 111"/>
                <a:gd name="T9" fmla="*/ 37 h 38"/>
                <a:gd name="T10" fmla="*/ 51 w 111"/>
                <a:gd name="T11" fmla="*/ 38 h 38"/>
                <a:gd name="T12" fmla="*/ 59 w 111"/>
                <a:gd name="T13" fmla="*/ 38 h 38"/>
                <a:gd name="T14" fmla="*/ 67 w 111"/>
                <a:gd name="T15" fmla="*/ 35 h 38"/>
                <a:gd name="T16" fmla="*/ 74 w 111"/>
                <a:gd name="T17" fmla="*/ 31 h 38"/>
                <a:gd name="T18" fmla="*/ 82 w 111"/>
                <a:gd name="T19" fmla="*/ 25 h 38"/>
                <a:gd name="T20" fmla="*/ 82 w 111"/>
                <a:gd name="T21" fmla="*/ 25 h 38"/>
                <a:gd name="T22" fmla="*/ 94 w 111"/>
                <a:gd name="T23" fmla="*/ 15 h 38"/>
                <a:gd name="T24" fmla="*/ 111 w 111"/>
                <a:gd name="T25" fmla="*/ 4 h 38"/>
                <a:gd name="T26" fmla="*/ 111 w 111"/>
                <a:gd name="T27" fmla="*/ 4 h 38"/>
                <a:gd name="T28" fmla="*/ 0 w 111"/>
                <a:gd name="T29" fmla="*/ 0 h 38"/>
                <a:gd name="T30" fmla="*/ 0 w 111"/>
                <a:gd name="T31" fmla="*/ 0 h 38"/>
                <a:gd name="T32" fmla="*/ 16 w 111"/>
                <a:gd name="T33" fmla="*/ 14 h 38"/>
                <a:gd name="T34" fmla="*/ 16 w 111"/>
                <a:gd name="T35"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38">
                  <a:moveTo>
                    <a:pt x="16" y="14"/>
                  </a:moveTo>
                  <a:lnTo>
                    <a:pt x="16" y="14"/>
                  </a:lnTo>
                  <a:lnTo>
                    <a:pt x="26" y="25"/>
                  </a:lnTo>
                  <a:lnTo>
                    <a:pt x="34" y="33"/>
                  </a:lnTo>
                  <a:lnTo>
                    <a:pt x="42" y="37"/>
                  </a:lnTo>
                  <a:lnTo>
                    <a:pt x="51" y="38"/>
                  </a:lnTo>
                  <a:lnTo>
                    <a:pt x="59" y="38"/>
                  </a:lnTo>
                  <a:lnTo>
                    <a:pt x="67" y="35"/>
                  </a:lnTo>
                  <a:lnTo>
                    <a:pt x="74" y="31"/>
                  </a:lnTo>
                  <a:lnTo>
                    <a:pt x="82" y="25"/>
                  </a:lnTo>
                  <a:lnTo>
                    <a:pt x="82" y="25"/>
                  </a:lnTo>
                  <a:lnTo>
                    <a:pt x="94" y="15"/>
                  </a:lnTo>
                  <a:lnTo>
                    <a:pt x="111" y="4"/>
                  </a:lnTo>
                  <a:lnTo>
                    <a:pt x="111" y="4"/>
                  </a:lnTo>
                  <a:lnTo>
                    <a:pt x="0" y="0"/>
                  </a:lnTo>
                  <a:lnTo>
                    <a:pt x="0" y="0"/>
                  </a:lnTo>
                  <a:lnTo>
                    <a:pt x="16" y="14"/>
                  </a:lnTo>
                  <a:lnTo>
                    <a:pt x="16" y="14"/>
                  </a:lnTo>
                  <a:close/>
                </a:path>
              </a:pathLst>
            </a:custGeom>
            <a:solidFill>
              <a:srgbClr val="E9EC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9" name="Freeform 642"/>
            <p:cNvSpPr>
              <a:spLocks/>
            </p:cNvSpPr>
            <p:nvPr/>
          </p:nvSpPr>
          <p:spPr bwMode="auto">
            <a:xfrm>
              <a:off x="1257015" y="4214725"/>
              <a:ext cx="402749" cy="545529"/>
            </a:xfrm>
            <a:custGeom>
              <a:avLst/>
              <a:gdLst>
                <a:gd name="T0" fmla="*/ 15 w 299"/>
                <a:gd name="T1" fmla="*/ 104 h 405"/>
                <a:gd name="T2" fmla="*/ 4 w 299"/>
                <a:gd name="T3" fmla="*/ 142 h 405"/>
                <a:gd name="T4" fmla="*/ 0 w 299"/>
                <a:gd name="T5" fmla="*/ 181 h 405"/>
                <a:gd name="T6" fmla="*/ 3 w 299"/>
                <a:gd name="T7" fmla="*/ 222 h 405"/>
                <a:gd name="T8" fmla="*/ 9 w 299"/>
                <a:gd name="T9" fmla="*/ 259 h 405"/>
                <a:gd name="T10" fmla="*/ 25 w 299"/>
                <a:gd name="T11" fmla="*/ 320 h 405"/>
                <a:gd name="T12" fmla="*/ 34 w 299"/>
                <a:gd name="T13" fmla="*/ 344 h 405"/>
                <a:gd name="T14" fmla="*/ 60 w 299"/>
                <a:gd name="T15" fmla="*/ 366 h 405"/>
                <a:gd name="T16" fmla="*/ 85 w 299"/>
                <a:gd name="T17" fmla="*/ 382 h 405"/>
                <a:gd name="T18" fmla="*/ 108 w 299"/>
                <a:gd name="T19" fmla="*/ 394 h 405"/>
                <a:gd name="T20" fmla="*/ 131 w 299"/>
                <a:gd name="T21" fmla="*/ 401 h 405"/>
                <a:gd name="T22" fmla="*/ 153 w 299"/>
                <a:gd name="T23" fmla="*/ 405 h 405"/>
                <a:gd name="T24" fmla="*/ 173 w 299"/>
                <a:gd name="T25" fmla="*/ 404 h 405"/>
                <a:gd name="T26" fmla="*/ 191 w 299"/>
                <a:gd name="T27" fmla="*/ 398 h 405"/>
                <a:gd name="T28" fmla="*/ 208 w 299"/>
                <a:gd name="T29" fmla="*/ 390 h 405"/>
                <a:gd name="T30" fmla="*/ 225 w 299"/>
                <a:gd name="T31" fmla="*/ 378 h 405"/>
                <a:gd name="T32" fmla="*/ 252 w 299"/>
                <a:gd name="T33" fmla="*/ 346 h 405"/>
                <a:gd name="T34" fmla="*/ 273 w 299"/>
                <a:gd name="T35" fmla="*/ 304 h 405"/>
                <a:gd name="T36" fmla="*/ 289 w 299"/>
                <a:gd name="T37" fmla="*/ 255 h 405"/>
                <a:gd name="T38" fmla="*/ 295 w 299"/>
                <a:gd name="T39" fmla="*/ 228 h 405"/>
                <a:gd name="T40" fmla="*/ 299 w 299"/>
                <a:gd name="T41" fmla="*/ 176 h 405"/>
                <a:gd name="T42" fmla="*/ 293 w 299"/>
                <a:gd name="T43" fmla="*/ 131 h 405"/>
                <a:gd name="T44" fmla="*/ 280 w 299"/>
                <a:gd name="T45" fmla="*/ 92 h 405"/>
                <a:gd name="T46" fmla="*/ 262 w 299"/>
                <a:gd name="T47" fmla="*/ 61 h 405"/>
                <a:gd name="T48" fmla="*/ 243 w 299"/>
                <a:gd name="T49" fmla="*/ 35 h 405"/>
                <a:gd name="T50" fmla="*/ 215 w 299"/>
                <a:gd name="T51" fmla="*/ 7 h 405"/>
                <a:gd name="T52" fmla="*/ 210 w 299"/>
                <a:gd name="T53" fmla="*/ 4 h 405"/>
                <a:gd name="T54" fmla="*/ 181 w 299"/>
                <a:gd name="T55" fmla="*/ 25 h 405"/>
                <a:gd name="T56" fmla="*/ 173 w 299"/>
                <a:gd name="T57" fmla="*/ 31 h 405"/>
                <a:gd name="T58" fmla="*/ 158 w 299"/>
                <a:gd name="T59" fmla="*/ 38 h 405"/>
                <a:gd name="T60" fmla="*/ 141 w 299"/>
                <a:gd name="T61" fmla="*/ 37 h 405"/>
                <a:gd name="T62" fmla="*/ 125 w 299"/>
                <a:gd name="T63" fmla="*/ 25 h 405"/>
                <a:gd name="T64" fmla="*/ 115 w 299"/>
                <a:gd name="T65" fmla="*/ 14 h 405"/>
                <a:gd name="T66" fmla="*/ 99 w 299"/>
                <a:gd name="T67" fmla="*/ 0 h 405"/>
                <a:gd name="T68" fmla="*/ 83 w 299"/>
                <a:gd name="T69" fmla="*/ 8 h 405"/>
                <a:gd name="T70" fmla="*/ 60 w 299"/>
                <a:gd name="T71" fmla="*/ 31 h 405"/>
                <a:gd name="T72" fmla="*/ 30 w 299"/>
                <a:gd name="T73" fmla="*/ 73 h 405"/>
                <a:gd name="T74" fmla="*/ 15 w 299"/>
                <a:gd name="T75" fmla="*/ 10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405">
                  <a:moveTo>
                    <a:pt x="15" y="104"/>
                  </a:moveTo>
                  <a:lnTo>
                    <a:pt x="15" y="104"/>
                  </a:lnTo>
                  <a:lnTo>
                    <a:pt x="9" y="123"/>
                  </a:lnTo>
                  <a:lnTo>
                    <a:pt x="4" y="142"/>
                  </a:lnTo>
                  <a:lnTo>
                    <a:pt x="2" y="161"/>
                  </a:lnTo>
                  <a:lnTo>
                    <a:pt x="0" y="181"/>
                  </a:lnTo>
                  <a:lnTo>
                    <a:pt x="2" y="201"/>
                  </a:lnTo>
                  <a:lnTo>
                    <a:pt x="3" y="222"/>
                  </a:lnTo>
                  <a:lnTo>
                    <a:pt x="6" y="241"/>
                  </a:lnTo>
                  <a:lnTo>
                    <a:pt x="9" y="259"/>
                  </a:lnTo>
                  <a:lnTo>
                    <a:pt x="17" y="293"/>
                  </a:lnTo>
                  <a:lnTo>
                    <a:pt x="25" y="320"/>
                  </a:lnTo>
                  <a:lnTo>
                    <a:pt x="34" y="344"/>
                  </a:lnTo>
                  <a:lnTo>
                    <a:pt x="34" y="344"/>
                  </a:lnTo>
                  <a:lnTo>
                    <a:pt x="48" y="357"/>
                  </a:lnTo>
                  <a:lnTo>
                    <a:pt x="60" y="366"/>
                  </a:lnTo>
                  <a:lnTo>
                    <a:pt x="73" y="376"/>
                  </a:lnTo>
                  <a:lnTo>
                    <a:pt x="85" y="382"/>
                  </a:lnTo>
                  <a:lnTo>
                    <a:pt x="98" y="389"/>
                  </a:lnTo>
                  <a:lnTo>
                    <a:pt x="108" y="394"/>
                  </a:lnTo>
                  <a:lnTo>
                    <a:pt x="121" y="398"/>
                  </a:lnTo>
                  <a:lnTo>
                    <a:pt x="131" y="401"/>
                  </a:lnTo>
                  <a:lnTo>
                    <a:pt x="142" y="404"/>
                  </a:lnTo>
                  <a:lnTo>
                    <a:pt x="153" y="405"/>
                  </a:lnTo>
                  <a:lnTo>
                    <a:pt x="162" y="405"/>
                  </a:lnTo>
                  <a:lnTo>
                    <a:pt x="173" y="404"/>
                  </a:lnTo>
                  <a:lnTo>
                    <a:pt x="183" y="401"/>
                  </a:lnTo>
                  <a:lnTo>
                    <a:pt x="191" y="398"/>
                  </a:lnTo>
                  <a:lnTo>
                    <a:pt x="200" y="394"/>
                  </a:lnTo>
                  <a:lnTo>
                    <a:pt x="208" y="390"/>
                  </a:lnTo>
                  <a:lnTo>
                    <a:pt x="216" y="385"/>
                  </a:lnTo>
                  <a:lnTo>
                    <a:pt x="225" y="378"/>
                  </a:lnTo>
                  <a:lnTo>
                    <a:pt x="239" y="363"/>
                  </a:lnTo>
                  <a:lnTo>
                    <a:pt x="252" y="346"/>
                  </a:lnTo>
                  <a:lnTo>
                    <a:pt x="264" y="327"/>
                  </a:lnTo>
                  <a:lnTo>
                    <a:pt x="273" y="304"/>
                  </a:lnTo>
                  <a:lnTo>
                    <a:pt x="283" y="281"/>
                  </a:lnTo>
                  <a:lnTo>
                    <a:pt x="289" y="255"/>
                  </a:lnTo>
                  <a:lnTo>
                    <a:pt x="295" y="228"/>
                  </a:lnTo>
                  <a:lnTo>
                    <a:pt x="295" y="228"/>
                  </a:lnTo>
                  <a:lnTo>
                    <a:pt x="299" y="201"/>
                  </a:lnTo>
                  <a:lnTo>
                    <a:pt x="299" y="176"/>
                  </a:lnTo>
                  <a:lnTo>
                    <a:pt x="297" y="153"/>
                  </a:lnTo>
                  <a:lnTo>
                    <a:pt x="293" y="131"/>
                  </a:lnTo>
                  <a:lnTo>
                    <a:pt x="287" y="111"/>
                  </a:lnTo>
                  <a:lnTo>
                    <a:pt x="280" y="92"/>
                  </a:lnTo>
                  <a:lnTo>
                    <a:pt x="272" y="76"/>
                  </a:lnTo>
                  <a:lnTo>
                    <a:pt x="262" y="61"/>
                  </a:lnTo>
                  <a:lnTo>
                    <a:pt x="253" y="47"/>
                  </a:lnTo>
                  <a:lnTo>
                    <a:pt x="243" y="35"/>
                  </a:lnTo>
                  <a:lnTo>
                    <a:pt x="227" y="18"/>
                  </a:lnTo>
                  <a:lnTo>
                    <a:pt x="215" y="7"/>
                  </a:lnTo>
                  <a:lnTo>
                    <a:pt x="210" y="4"/>
                  </a:lnTo>
                  <a:lnTo>
                    <a:pt x="210" y="4"/>
                  </a:lnTo>
                  <a:lnTo>
                    <a:pt x="193" y="15"/>
                  </a:lnTo>
                  <a:lnTo>
                    <a:pt x="181" y="25"/>
                  </a:lnTo>
                  <a:lnTo>
                    <a:pt x="181" y="25"/>
                  </a:lnTo>
                  <a:lnTo>
                    <a:pt x="173" y="31"/>
                  </a:lnTo>
                  <a:lnTo>
                    <a:pt x="166" y="35"/>
                  </a:lnTo>
                  <a:lnTo>
                    <a:pt x="158" y="38"/>
                  </a:lnTo>
                  <a:lnTo>
                    <a:pt x="150" y="38"/>
                  </a:lnTo>
                  <a:lnTo>
                    <a:pt x="141" y="37"/>
                  </a:lnTo>
                  <a:lnTo>
                    <a:pt x="133" y="33"/>
                  </a:lnTo>
                  <a:lnTo>
                    <a:pt x="125" y="25"/>
                  </a:lnTo>
                  <a:lnTo>
                    <a:pt x="115" y="14"/>
                  </a:lnTo>
                  <a:lnTo>
                    <a:pt x="115" y="14"/>
                  </a:lnTo>
                  <a:lnTo>
                    <a:pt x="99" y="0"/>
                  </a:lnTo>
                  <a:lnTo>
                    <a:pt x="99" y="0"/>
                  </a:lnTo>
                  <a:lnTo>
                    <a:pt x="92" y="3"/>
                  </a:lnTo>
                  <a:lnTo>
                    <a:pt x="83" y="8"/>
                  </a:lnTo>
                  <a:lnTo>
                    <a:pt x="72" y="18"/>
                  </a:lnTo>
                  <a:lnTo>
                    <a:pt x="60" y="31"/>
                  </a:lnTo>
                  <a:lnTo>
                    <a:pt x="45" y="49"/>
                  </a:lnTo>
                  <a:lnTo>
                    <a:pt x="30" y="73"/>
                  </a:lnTo>
                  <a:lnTo>
                    <a:pt x="22" y="88"/>
                  </a:lnTo>
                  <a:lnTo>
                    <a:pt x="15" y="104"/>
                  </a:lnTo>
                  <a:lnTo>
                    <a:pt x="15" y="10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0" name="Freeform 643"/>
            <p:cNvSpPr>
              <a:spLocks/>
            </p:cNvSpPr>
            <p:nvPr/>
          </p:nvSpPr>
          <p:spPr bwMode="auto">
            <a:xfrm>
              <a:off x="1052273" y="4331912"/>
              <a:ext cx="810884" cy="650594"/>
            </a:xfrm>
            <a:custGeom>
              <a:avLst/>
              <a:gdLst>
                <a:gd name="T0" fmla="*/ 232 w 602"/>
                <a:gd name="T1" fmla="*/ 23 h 483"/>
                <a:gd name="T2" fmla="*/ 228 w 602"/>
                <a:gd name="T3" fmla="*/ 0 h 483"/>
                <a:gd name="T4" fmla="*/ 182 w 602"/>
                <a:gd name="T5" fmla="*/ 40 h 483"/>
                <a:gd name="T6" fmla="*/ 150 w 602"/>
                <a:gd name="T7" fmla="*/ 78 h 483"/>
                <a:gd name="T8" fmla="*/ 138 w 602"/>
                <a:gd name="T9" fmla="*/ 98 h 483"/>
                <a:gd name="T10" fmla="*/ 105 w 602"/>
                <a:gd name="T11" fmla="*/ 98 h 483"/>
                <a:gd name="T12" fmla="*/ 65 w 602"/>
                <a:gd name="T13" fmla="*/ 109 h 483"/>
                <a:gd name="T14" fmla="*/ 19 w 602"/>
                <a:gd name="T15" fmla="*/ 135 h 483"/>
                <a:gd name="T16" fmla="*/ 0 w 602"/>
                <a:gd name="T17" fmla="*/ 152 h 483"/>
                <a:gd name="T18" fmla="*/ 42 w 602"/>
                <a:gd name="T19" fmla="*/ 159 h 483"/>
                <a:gd name="T20" fmla="*/ 61 w 602"/>
                <a:gd name="T21" fmla="*/ 171 h 483"/>
                <a:gd name="T22" fmla="*/ 69 w 602"/>
                <a:gd name="T23" fmla="*/ 193 h 483"/>
                <a:gd name="T24" fmla="*/ 74 w 602"/>
                <a:gd name="T25" fmla="*/ 279 h 483"/>
                <a:gd name="T26" fmla="*/ 78 w 602"/>
                <a:gd name="T27" fmla="*/ 320 h 483"/>
                <a:gd name="T28" fmla="*/ 102 w 602"/>
                <a:gd name="T29" fmla="*/ 375 h 483"/>
                <a:gd name="T30" fmla="*/ 138 w 602"/>
                <a:gd name="T31" fmla="*/ 422 h 483"/>
                <a:gd name="T32" fmla="*/ 179 w 602"/>
                <a:gd name="T33" fmla="*/ 457 h 483"/>
                <a:gd name="T34" fmla="*/ 223 w 602"/>
                <a:gd name="T35" fmla="*/ 479 h 483"/>
                <a:gd name="T36" fmla="*/ 247 w 602"/>
                <a:gd name="T37" fmla="*/ 483 h 483"/>
                <a:gd name="T38" fmla="*/ 290 w 602"/>
                <a:gd name="T39" fmla="*/ 479 h 483"/>
                <a:gd name="T40" fmla="*/ 323 w 602"/>
                <a:gd name="T41" fmla="*/ 468 h 483"/>
                <a:gd name="T42" fmla="*/ 332 w 602"/>
                <a:gd name="T43" fmla="*/ 471 h 483"/>
                <a:gd name="T44" fmla="*/ 370 w 602"/>
                <a:gd name="T45" fmla="*/ 476 h 483"/>
                <a:gd name="T46" fmla="*/ 399 w 602"/>
                <a:gd name="T47" fmla="*/ 473 h 483"/>
                <a:gd name="T48" fmla="*/ 436 w 602"/>
                <a:gd name="T49" fmla="*/ 459 h 483"/>
                <a:gd name="T50" fmla="*/ 475 w 602"/>
                <a:gd name="T51" fmla="*/ 428 h 483"/>
                <a:gd name="T52" fmla="*/ 510 w 602"/>
                <a:gd name="T53" fmla="*/ 383 h 483"/>
                <a:gd name="T54" fmla="*/ 536 w 602"/>
                <a:gd name="T55" fmla="*/ 329 h 483"/>
                <a:gd name="T56" fmla="*/ 547 w 602"/>
                <a:gd name="T57" fmla="*/ 271 h 483"/>
                <a:gd name="T58" fmla="*/ 541 w 602"/>
                <a:gd name="T59" fmla="*/ 214 h 483"/>
                <a:gd name="T60" fmla="*/ 540 w 602"/>
                <a:gd name="T61" fmla="*/ 155 h 483"/>
                <a:gd name="T62" fmla="*/ 549 w 602"/>
                <a:gd name="T63" fmla="*/ 136 h 483"/>
                <a:gd name="T64" fmla="*/ 570 w 602"/>
                <a:gd name="T65" fmla="*/ 124 h 483"/>
                <a:gd name="T66" fmla="*/ 602 w 602"/>
                <a:gd name="T67" fmla="*/ 116 h 483"/>
                <a:gd name="T68" fmla="*/ 572 w 602"/>
                <a:gd name="T69" fmla="*/ 94 h 483"/>
                <a:gd name="T70" fmla="*/ 525 w 602"/>
                <a:gd name="T71" fmla="*/ 78 h 483"/>
                <a:gd name="T72" fmla="*/ 486 w 602"/>
                <a:gd name="T73" fmla="*/ 75 h 483"/>
                <a:gd name="T74" fmla="*/ 464 w 602"/>
                <a:gd name="T75" fmla="*/ 44 h 483"/>
                <a:gd name="T76" fmla="*/ 443 w 602"/>
                <a:gd name="T77" fmla="*/ 23 h 483"/>
                <a:gd name="T78" fmla="*/ 406 w 602"/>
                <a:gd name="T79" fmla="*/ 24 h 483"/>
                <a:gd name="T80" fmla="*/ 391 w 602"/>
                <a:gd name="T81" fmla="*/ 14 h 483"/>
                <a:gd name="T82" fmla="*/ 379 w 602"/>
                <a:gd name="T83" fmla="*/ 20 h 483"/>
                <a:gd name="T84" fmla="*/ 364 w 602"/>
                <a:gd name="T85" fmla="*/ 20 h 483"/>
                <a:gd name="T86" fmla="*/ 354 w 602"/>
                <a:gd name="T87" fmla="*/ 6 h 483"/>
                <a:gd name="T88" fmla="*/ 347 w 602"/>
                <a:gd name="T89" fmla="*/ 2 h 483"/>
                <a:gd name="T90" fmla="*/ 316 w 602"/>
                <a:gd name="T91" fmla="*/ 31 h 483"/>
                <a:gd name="T92" fmla="*/ 313 w 602"/>
                <a:gd name="T93" fmla="*/ 31 h 483"/>
                <a:gd name="T94" fmla="*/ 304 w 602"/>
                <a:gd name="T95" fmla="*/ 20 h 483"/>
                <a:gd name="T96" fmla="*/ 290 w 602"/>
                <a:gd name="T97" fmla="*/ 19 h 483"/>
                <a:gd name="T98" fmla="*/ 281 w 602"/>
                <a:gd name="T99" fmla="*/ 24 h 483"/>
                <a:gd name="T100" fmla="*/ 270 w 602"/>
                <a:gd name="T101" fmla="*/ 31 h 483"/>
                <a:gd name="T102" fmla="*/ 267 w 602"/>
                <a:gd name="T103" fmla="*/ 23 h 483"/>
                <a:gd name="T104" fmla="*/ 260 w 602"/>
                <a:gd name="T105" fmla="*/ 5 h 483"/>
                <a:gd name="T106" fmla="*/ 240 w 602"/>
                <a:gd name="T107" fmla="*/ 31 h 483"/>
                <a:gd name="T108" fmla="*/ 236 w 602"/>
                <a:gd name="T109" fmla="*/ 3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02" h="483">
                  <a:moveTo>
                    <a:pt x="236" y="31"/>
                  </a:moveTo>
                  <a:lnTo>
                    <a:pt x="236" y="31"/>
                  </a:lnTo>
                  <a:lnTo>
                    <a:pt x="232" y="23"/>
                  </a:lnTo>
                  <a:lnTo>
                    <a:pt x="229" y="16"/>
                  </a:lnTo>
                  <a:lnTo>
                    <a:pt x="228" y="8"/>
                  </a:lnTo>
                  <a:lnTo>
                    <a:pt x="228" y="0"/>
                  </a:lnTo>
                  <a:lnTo>
                    <a:pt x="228" y="0"/>
                  </a:lnTo>
                  <a:lnTo>
                    <a:pt x="205" y="20"/>
                  </a:lnTo>
                  <a:lnTo>
                    <a:pt x="182" y="40"/>
                  </a:lnTo>
                  <a:lnTo>
                    <a:pt x="171" y="51"/>
                  </a:lnTo>
                  <a:lnTo>
                    <a:pt x="161" y="63"/>
                  </a:lnTo>
                  <a:lnTo>
                    <a:pt x="150" y="78"/>
                  </a:lnTo>
                  <a:lnTo>
                    <a:pt x="139" y="94"/>
                  </a:lnTo>
                  <a:lnTo>
                    <a:pt x="139" y="94"/>
                  </a:lnTo>
                  <a:lnTo>
                    <a:pt x="138" y="98"/>
                  </a:lnTo>
                  <a:lnTo>
                    <a:pt x="138" y="98"/>
                  </a:lnTo>
                  <a:lnTo>
                    <a:pt x="121" y="98"/>
                  </a:lnTo>
                  <a:lnTo>
                    <a:pt x="105" y="98"/>
                  </a:lnTo>
                  <a:lnTo>
                    <a:pt x="90" y="101"/>
                  </a:lnTo>
                  <a:lnTo>
                    <a:pt x="77" y="105"/>
                  </a:lnTo>
                  <a:lnTo>
                    <a:pt x="65" y="109"/>
                  </a:lnTo>
                  <a:lnTo>
                    <a:pt x="53" y="113"/>
                  </a:lnTo>
                  <a:lnTo>
                    <a:pt x="34" y="124"/>
                  </a:lnTo>
                  <a:lnTo>
                    <a:pt x="19" y="135"/>
                  </a:lnTo>
                  <a:lnTo>
                    <a:pt x="8" y="144"/>
                  </a:lnTo>
                  <a:lnTo>
                    <a:pt x="0" y="152"/>
                  </a:lnTo>
                  <a:lnTo>
                    <a:pt x="0" y="152"/>
                  </a:lnTo>
                  <a:lnTo>
                    <a:pt x="24" y="155"/>
                  </a:lnTo>
                  <a:lnTo>
                    <a:pt x="34" y="158"/>
                  </a:lnTo>
                  <a:lnTo>
                    <a:pt x="42" y="159"/>
                  </a:lnTo>
                  <a:lnTo>
                    <a:pt x="50" y="162"/>
                  </a:lnTo>
                  <a:lnTo>
                    <a:pt x="55" y="166"/>
                  </a:lnTo>
                  <a:lnTo>
                    <a:pt x="61" y="171"/>
                  </a:lnTo>
                  <a:lnTo>
                    <a:pt x="63" y="176"/>
                  </a:lnTo>
                  <a:lnTo>
                    <a:pt x="67" y="185"/>
                  </a:lnTo>
                  <a:lnTo>
                    <a:pt x="69" y="193"/>
                  </a:lnTo>
                  <a:lnTo>
                    <a:pt x="73" y="214"/>
                  </a:lnTo>
                  <a:lnTo>
                    <a:pt x="73" y="243"/>
                  </a:lnTo>
                  <a:lnTo>
                    <a:pt x="74" y="279"/>
                  </a:lnTo>
                  <a:lnTo>
                    <a:pt x="74" y="279"/>
                  </a:lnTo>
                  <a:lnTo>
                    <a:pt x="75" y="299"/>
                  </a:lnTo>
                  <a:lnTo>
                    <a:pt x="78" y="320"/>
                  </a:lnTo>
                  <a:lnTo>
                    <a:pt x="85" y="338"/>
                  </a:lnTo>
                  <a:lnTo>
                    <a:pt x="93" y="357"/>
                  </a:lnTo>
                  <a:lnTo>
                    <a:pt x="102" y="375"/>
                  </a:lnTo>
                  <a:lnTo>
                    <a:pt x="113" y="391"/>
                  </a:lnTo>
                  <a:lnTo>
                    <a:pt x="125" y="407"/>
                  </a:lnTo>
                  <a:lnTo>
                    <a:pt x="138" y="422"/>
                  </a:lnTo>
                  <a:lnTo>
                    <a:pt x="151" y="434"/>
                  </a:lnTo>
                  <a:lnTo>
                    <a:pt x="166" y="446"/>
                  </a:lnTo>
                  <a:lnTo>
                    <a:pt x="179" y="457"/>
                  </a:lnTo>
                  <a:lnTo>
                    <a:pt x="194" y="465"/>
                  </a:lnTo>
                  <a:lnTo>
                    <a:pt x="209" y="473"/>
                  </a:lnTo>
                  <a:lnTo>
                    <a:pt x="223" y="479"/>
                  </a:lnTo>
                  <a:lnTo>
                    <a:pt x="235" y="482"/>
                  </a:lnTo>
                  <a:lnTo>
                    <a:pt x="247" y="483"/>
                  </a:lnTo>
                  <a:lnTo>
                    <a:pt x="247" y="483"/>
                  </a:lnTo>
                  <a:lnTo>
                    <a:pt x="263" y="483"/>
                  </a:lnTo>
                  <a:lnTo>
                    <a:pt x="278" y="482"/>
                  </a:lnTo>
                  <a:lnTo>
                    <a:pt x="290" y="479"/>
                  </a:lnTo>
                  <a:lnTo>
                    <a:pt x="301" y="478"/>
                  </a:lnTo>
                  <a:lnTo>
                    <a:pt x="314" y="472"/>
                  </a:lnTo>
                  <a:lnTo>
                    <a:pt x="323" y="468"/>
                  </a:lnTo>
                  <a:lnTo>
                    <a:pt x="324" y="468"/>
                  </a:lnTo>
                  <a:lnTo>
                    <a:pt x="324" y="468"/>
                  </a:lnTo>
                  <a:lnTo>
                    <a:pt x="332" y="471"/>
                  </a:lnTo>
                  <a:lnTo>
                    <a:pt x="347" y="475"/>
                  </a:lnTo>
                  <a:lnTo>
                    <a:pt x="358" y="475"/>
                  </a:lnTo>
                  <a:lnTo>
                    <a:pt x="370" y="476"/>
                  </a:lnTo>
                  <a:lnTo>
                    <a:pt x="383" y="475"/>
                  </a:lnTo>
                  <a:lnTo>
                    <a:pt x="399" y="473"/>
                  </a:lnTo>
                  <a:lnTo>
                    <a:pt x="399" y="473"/>
                  </a:lnTo>
                  <a:lnTo>
                    <a:pt x="412" y="471"/>
                  </a:lnTo>
                  <a:lnTo>
                    <a:pt x="424" y="465"/>
                  </a:lnTo>
                  <a:lnTo>
                    <a:pt x="436" y="459"/>
                  </a:lnTo>
                  <a:lnTo>
                    <a:pt x="449" y="451"/>
                  </a:lnTo>
                  <a:lnTo>
                    <a:pt x="463" y="440"/>
                  </a:lnTo>
                  <a:lnTo>
                    <a:pt x="475" y="428"/>
                  </a:lnTo>
                  <a:lnTo>
                    <a:pt x="487" y="414"/>
                  </a:lnTo>
                  <a:lnTo>
                    <a:pt x="499" y="399"/>
                  </a:lnTo>
                  <a:lnTo>
                    <a:pt x="510" y="383"/>
                  </a:lnTo>
                  <a:lnTo>
                    <a:pt x="521" y="367"/>
                  </a:lnTo>
                  <a:lnTo>
                    <a:pt x="529" y="348"/>
                  </a:lnTo>
                  <a:lnTo>
                    <a:pt x="536" y="329"/>
                  </a:lnTo>
                  <a:lnTo>
                    <a:pt x="541" y="310"/>
                  </a:lnTo>
                  <a:lnTo>
                    <a:pt x="545" y="291"/>
                  </a:lnTo>
                  <a:lnTo>
                    <a:pt x="547" y="271"/>
                  </a:lnTo>
                  <a:lnTo>
                    <a:pt x="545" y="251"/>
                  </a:lnTo>
                  <a:lnTo>
                    <a:pt x="545" y="251"/>
                  </a:lnTo>
                  <a:lnTo>
                    <a:pt x="541" y="214"/>
                  </a:lnTo>
                  <a:lnTo>
                    <a:pt x="539" y="186"/>
                  </a:lnTo>
                  <a:lnTo>
                    <a:pt x="539" y="164"/>
                  </a:lnTo>
                  <a:lnTo>
                    <a:pt x="540" y="155"/>
                  </a:lnTo>
                  <a:lnTo>
                    <a:pt x="543" y="148"/>
                  </a:lnTo>
                  <a:lnTo>
                    <a:pt x="545" y="141"/>
                  </a:lnTo>
                  <a:lnTo>
                    <a:pt x="549" y="136"/>
                  </a:lnTo>
                  <a:lnTo>
                    <a:pt x="555" y="132"/>
                  </a:lnTo>
                  <a:lnTo>
                    <a:pt x="561" y="128"/>
                  </a:lnTo>
                  <a:lnTo>
                    <a:pt x="570" y="124"/>
                  </a:lnTo>
                  <a:lnTo>
                    <a:pt x="579" y="121"/>
                  </a:lnTo>
                  <a:lnTo>
                    <a:pt x="602" y="116"/>
                  </a:lnTo>
                  <a:lnTo>
                    <a:pt x="602" y="116"/>
                  </a:lnTo>
                  <a:lnTo>
                    <a:pt x="595" y="109"/>
                  </a:lnTo>
                  <a:lnTo>
                    <a:pt x="586" y="102"/>
                  </a:lnTo>
                  <a:lnTo>
                    <a:pt x="572" y="94"/>
                  </a:lnTo>
                  <a:lnTo>
                    <a:pt x="556" y="87"/>
                  </a:lnTo>
                  <a:lnTo>
                    <a:pt x="536" y="81"/>
                  </a:lnTo>
                  <a:lnTo>
                    <a:pt x="525" y="78"/>
                  </a:lnTo>
                  <a:lnTo>
                    <a:pt x="513" y="77"/>
                  </a:lnTo>
                  <a:lnTo>
                    <a:pt x="499" y="75"/>
                  </a:lnTo>
                  <a:lnTo>
                    <a:pt x="486" y="75"/>
                  </a:lnTo>
                  <a:lnTo>
                    <a:pt x="486" y="75"/>
                  </a:lnTo>
                  <a:lnTo>
                    <a:pt x="475" y="58"/>
                  </a:lnTo>
                  <a:lnTo>
                    <a:pt x="464" y="44"/>
                  </a:lnTo>
                  <a:lnTo>
                    <a:pt x="453" y="32"/>
                  </a:lnTo>
                  <a:lnTo>
                    <a:pt x="443" y="23"/>
                  </a:lnTo>
                  <a:lnTo>
                    <a:pt x="443" y="23"/>
                  </a:lnTo>
                  <a:lnTo>
                    <a:pt x="428" y="25"/>
                  </a:lnTo>
                  <a:lnTo>
                    <a:pt x="413" y="25"/>
                  </a:lnTo>
                  <a:lnTo>
                    <a:pt x="406" y="24"/>
                  </a:lnTo>
                  <a:lnTo>
                    <a:pt x="401" y="23"/>
                  </a:lnTo>
                  <a:lnTo>
                    <a:pt x="395" y="19"/>
                  </a:lnTo>
                  <a:lnTo>
                    <a:pt x="391" y="14"/>
                  </a:lnTo>
                  <a:lnTo>
                    <a:pt x="391" y="14"/>
                  </a:lnTo>
                  <a:lnTo>
                    <a:pt x="385" y="17"/>
                  </a:lnTo>
                  <a:lnTo>
                    <a:pt x="379" y="20"/>
                  </a:lnTo>
                  <a:lnTo>
                    <a:pt x="372" y="21"/>
                  </a:lnTo>
                  <a:lnTo>
                    <a:pt x="364" y="20"/>
                  </a:lnTo>
                  <a:lnTo>
                    <a:pt x="364" y="20"/>
                  </a:lnTo>
                  <a:lnTo>
                    <a:pt x="360" y="17"/>
                  </a:lnTo>
                  <a:lnTo>
                    <a:pt x="356" y="12"/>
                  </a:lnTo>
                  <a:lnTo>
                    <a:pt x="354" y="6"/>
                  </a:lnTo>
                  <a:lnTo>
                    <a:pt x="352" y="1"/>
                  </a:lnTo>
                  <a:lnTo>
                    <a:pt x="352" y="1"/>
                  </a:lnTo>
                  <a:lnTo>
                    <a:pt x="347" y="2"/>
                  </a:lnTo>
                  <a:lnTo>
                    <a:pt x="341" y="5"/>
                  </a:lnTo>
                  <a:lnTo>
                    <a:pt x="332" y="12"/>
                  </a:lnTo>
                  <a:lnTo>
                    <a:pt x="316" y="31"/>
                  </a:lnTo>
                  <a:lnTo>
                    <a:pt x="316" y="31"/>
                  </a:lnTo>
                  <a:lnTo>
                    <a:pt x="314" y="31"/>
                  </a:lnTo>
                  <a:lnTo>
                    <a:pt x="313" y="31"/>
                  </a:lnTo>
                  <a:lnTo>
                    <a:pt x="313" y="31"/>
                  </a:lnTo>
                  <a:lnTo>
                    <a:pt x="308" y="24"/>
                  </a:lnTo>
                  <a:lnTo>
                    <a:pt x="304" y="20"/>
                  </a:lnTo>
                  <a:lnTo>
                    <a:pt x="297" y="17"/>
                  </a:lnTo>
                  <a:lnTo>
                    <a:pt x="293" y="17"/>
                  </a:lnTo>
                  <a:lnTo>
                    <a:pt x="290" y="19"/>
                  </a:lnTo>
                  <a:lnTo>
                    <a:pt x="290" y="19"/>
                  </a:lnTo>
                  <a:lnTo>
                    <a:pt x="285" y="20"/>
                  </a:lnTo>
                  <a:lnTo>
                    <a:pt x="281" y="24"/>
                  </a:lnTo>
                  <a:lnTo>
                    <a:pt x="273" y="31"/>
                  </a:lnTo>
                  <a:lnTo>
                    <a:pt x="273" y="31"/>
                  </a:lnTo>
                  <a:lnTo>
                    <a:pt x="270" y="31"/>
                  </a:lnTo>
                  <a:lnTo>
                    <a:pt x="269" y="29"/>
                  </a:lnTo>
                  <a:lnTo>
                    <a:pt x="269" y="29"/>
                  </a:lnTo>
                  <a:lnTo>
                    <a:pt x="267" y="23"/>
                  </a:lnTo>
                  <a:lnTo>
                    <a:pt x="266" y="17"/>
                  </a:lnTo>
                  <a:lnTo>
                    <a:pt x="260" y="5"/>
                  </a:lnTo>
                  <a:lnTo>
                    <a:pt x="260" y="5"/>
                  </a:lnTo>
                  <a:lnTo>
                    <a:pt x="255" y="10"/>
                  </a:lnTo>
                  <a:lnTo>
                    <a:pt x="250" y="17"/>
                  </a:lnTo>
                  <a:lnTo>
                    <a:pt x="240" y="31"/>
                  </a:lnTo>
                  <a:lnTo>
                    <a:pt x="240" y="31"/>
                  </a:lnTo>
                  <a:lnTo>
                    <a:pt x="239" y="31"/>
                  </a:lnTo>
                  <a:lnTo>
                    <a:pt x="236" y="31"/>
                  </a:lnTo>
                  <a:lnTo>
                    <a:pt x="236" y="3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1" name="Freeform 644"/>
            <p:cNvSpPr>
              <a:spLocks/>
            </p:cNvSpPr>
            <p:nvPr/>
          </p:nvSpPr>
          <p:spPr bwMode="auto">
            <a:xfrm>
              <a:off x="1235463" y="4563594"/>
              <a:ext cx="449893" cy="160292"/>
            </a:xfrm>
            <a:custGeom>
              <a:avLst/>
              <a:gdLst>
                <a:gd name="T0" fmla="*/ 0 w 334"/>
                <a:gd name="T1" fmla="*/ 13 h 119"/>
                <a:gd name="T2" fmla="*/ 0 w 334"/>
                <a:gd name="T3" fmla="*/ 13 h 119"/>
                <a:gd name="T4" fmla="*/ 10 w 334"/>
                <a:gd name="T5" fmla="*/ 17 h 119"/>
                <a:gd name="T6" fmla="*/ 33 w 334"/>
                <a:gd name="T7" fmla="*/ 27 h 119"/>
                <a:gd name="T8" fmla="*/ 50 w 334"/>
                <a:gd name="T9" fmla="*/ 34 h 119"/>
                <a:gd name="T10" fmla="*/ 69 w 334"/>
                <a:gd name="T11" fmla="*/ 41 h 119"/>
                <a:gd name="T12" fmla="*/ 91 w 334"/>
                <a:gd name="T13" fmla="*/ 46 h 119"/>
                <a:gd name="T14" fmla="*/ 115 w 334"/>
                <a:gd name="T15" fmla="*/ 52 h 119"/>
                <a:gd name="T16" fmla="*/ 139 w 334"/>
                <a:gd name="T17" fmla="*/ 56 h 119"/>
                <a:gd name="T18" fmla="*/ 166 w 334"/>
                <a:gd name="T19" fmla="*/ 57 h 119"/>
                <a:gd name="T20" fmla="*/ 193 w 334"/>
                <a:gd name="T21" fmla="*/ 57 h 119"/>
                <a:gd name="T22" fmla="*/ 222 w 334"/>
                <a:gd name="T23" fmla="*/ 53 h 119"/>
                <a:gd name="T24" fmla="*/ 235 w 334"/>
                <a:gd name="T25" fmla="*/ 50 h 119"/>
                <a:gd name="T26" fmla="*/ 250 w 334"/>
                <a:gd name="T27" fmla="*/ 46 h 119"/>
                <a:gd name="T28" fmla="*/ 263 w 334"/>
                <a:gd name="T29" fmla="*/ 42 h 119"/>
                <a:gd name="T30" fmla="*/ 277 w 334"/>
                <a:gd name="T31" fmla="*/ 36 h 119"/>
                <a:gd name="T32" fmla="*/ 290 w 334"/>
                <a:gd name="T33" fmla="*/ 29 h 119"/>
                <a:gd name="T34" fmla="*/ 304 w 334"/>
                <a:gd name="T35" fmla="*/ 21 h 119"/>
                <a:gd name="T36" fmla="*/ 317 w 334"/>
                <a:gd name="T37" fmla="*/ 11 h 119"/>
                <a:gd name="T38" fmla="*/ 331 w 334"/>
                <a:gd name="T39" fmla="*/ 0 h 119"/>
                <a:gd name="T40" fmla="*/ 334 w 334"/>
                <a:gd name="T41" fmla="*/ 49 h 119"/>
                <a:gd name="T42" fmla="*/ 334 w 334"/>
                <a:gd name="T43" fmla="*/ 49 h 119"/>
                <a:gd name="T44" fmla="*/ 327 w 334"/>
                <a:gd name="T45" fmla="*/ 56 h 119"/>
                <a:gd name="T46" fmla="*/ 307 w 334"/>
                <a:gd name="T47" fmla="*/ 71 h 119"/>
                <a:gd name="T48" fmla="*/ 293 w 334"/>
                <a:gd name="T49" fmla="*/ 80 h 119"/>
                <a:gd name="T50" fmla="*/ 276 w 334"/>
                <a:gd name="T51" fmla="*/ 90 h 119"/>
                <a:gd name="T52" fmla="*/ 257 w 334"/>
                <a:gd name="T53" fmla="*/ 99 h 119"/>
                <a:gd name="T54" fmla="*/ 235 w 334"/>
                <a:gd name="T55" fmla="*/ 108 h 119"/>
                <a:gd name="T56" fmla="*/ 212 w 334"/>
                <a:gd name="T57" fmla="*/ 114 h 119"/>
                <a:gd name="T58" fmla="*/ 187 w 334"/>
                <a:gd name="T59" fmla="*/ 118 h 119"/>
                <a:gd name="T60" fmla="*/ 173 w 334"/>
                <a:gd name="T61" fmla="*/ 119 h 119"/>
                <a:gd name="T62" fmla="*/ 160 w 334"/>
                <a:gd name="T63" fmla="*/ 119 h 119"/>
                <a:gd name="T64" fmla="*/ 145 w 334"/>
                <a:gd name="T65" fmla="*/ 118 h 119"/>
                <a:gd name="T66" fmla="*/ 131 w 334"/>
                <a:gd name="T67" fmla="*/ 117 h 119"/>
                <a:gd name="T68" fmla="*/ 116 w 334"/>
                <a:gd name="T69" fmla="*/ 112 h 119"/>
                <a:gd name="T70" fmla="*/ 100 w 334"/>
                <a:gd name="T71" fmla="*/ 108 h 119"/>
                <a:gd name="T72" fmla="*/ 85 w 334"/>
                <a:gd name="T73" fmla="*/ 103 h 119"/>
                <a:gd name="T74" fmla="*/ 69 w 334"/>
                <a:gd name="T75" fmla="*/ 95 h 119"/>
                <a:gd name="T76" fmla="*/ 53 w 334"/>
                <a:gd name="T77" fmla="*/ 87 h 119"/>
                <a:gd name="T78" fmla="*/ 37 w 334"/>
                <a:gd name="T79" fmla="*/ 77 h 119"/>
                <a:gd name="T80" fmla="*/ 20 w 334"/>
                <a:gd name="T81" fmla="*/ 65 h 119"/>
                <a:gd name="T82" fmla="*/ 3 w 334"/>
                <a:gd name="T83" fmla="*/ 52 h 119"/>
                <a:gd name="T84" fmla="*/ 0 w 334"/>
                <a:gd name="T85"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119">
                  <a:moveTo>
                    <a:pt x="0" y="13"/>
                  </a:moveTo>
                  <a:lnTo>
                    <a:pt x="0" y="13"/>
                  </a:lnTo>
                  <a:lnTo>
                    <a:pt x="10" y="17"/>
                  </a:lnTo>
                  <a:lnTo>
                    <a:pt x="33" y="27"/>
                  </a:lnTo>
                  <a:lnTo>
                    <a:pt x="50" y="34"/>
                  </a:lnTo>
                  <a:lnTo>
                    <a:pt x="69" y="41"/>
                  </a:lnTo>
                  <a:lnTo>
                    <a:pt x="91" y="46"/>
                  </a:lnTo>
                  <a:lnTo>
                    <a:pt x="115" y="52"/>
                  </a:lnTo>
                  <a:lnTo>
                    <a:pt x="139" y="56"/>
                  </a:lnTo>
                  <a:lnTo>
                    <a:pt x="166" y="57"/>
                  </a:lnTo>
                  <a:lnTo>
                    <a:pt x="193" y="57"/>
                  </a:lnTo>
                  <a:lnTo>
                    <a:pt x="222" y="53"/>
                  </a:lnTo>
                  <a:lnTo>
                    <a:pt x="235" y="50"/>
                  </a:lnTo>
                  <a:lnTo>
                    <a:pt x="250" y="46"/>
                  </a:lnTo>
                  <a:lnTo>
                    <a:pt x="263" y="42"/>
                  </a:lnTo>
                  <a:lnTo>
                    <a:pt x="277" y="36"/>
                  </a:lnTo>
                  <a:lnTo>
                    <a:pt x="290" y="29"/>
                  </a:lnTo>
                  <a:lnTo>
                    <a:pt x="304" y="21"/>
                  </a:lnTo>
                  <a:lnTo>
                    <a:pt x="317" y="11"/>
                  </a:lnTo>
                  <a:lnTo>
                    <a:pt x="331" y="0"/>
                  </a:lnTo>
                  <a:lnTo>
                    <a:pt x="334" y="49"/>
                  </a:lnTo>
                  <a:lnTo>
                    <a:pt x="334" y="49"/>
                  </a:lnTo>
                  <a:lnTo>
                    <a:pt x="327" y="56"/>
                  </a:lnTo>
                  <a:lnTo>
                    <a:pt x="307" y="71"/>
                  </a:lnTo>
                  <a:lnTo>
                    <a:pt x="293" y="80"/>
                  </a:lnTo>
                  <a:lnTo>
                    <a:pt x="276" y="90"/>
                  </a:lnTo>
                  <a:lnTo>
                    <a:pt x="257" y="99"/>
                  </a:lnTo>
                  <a:lnTo>
                    <a:pt x="235" y="108"/>
                  </a:lnTo>
                  <a:lnTo>
                    <a:pt x="212" y="114"/>
                  </a:lnTo>
                  <a:lnTo>
                    <a:pt x="187" y="118"/>
                  </a:lnTo>
                  <a:lnTo>
                    <a:pt x="173" y="119"/>
                  </a:lnTo>
                  <a:lnTo>
                    <a:pt x="160" y="119"/>
                  </a:lnTo>
                  <a:lnTo>
                    <a:pt x="145" y="118"/>
                  </a:lnTo>
                  <a:lnTo>
                    <a:pt x="131" y="117"/>
                  </a:lnTo>
                  <a:lnTo>
                    <a:pt x="116" y="112"/>
                  </a:lnTo>
                  <a:lnTo>
                    <a:pt x="100" y="108"/>
                  </a:lnTo>
                  <a:lnTo>
                    <a:pt x="85" y="103"/>
                  </a:lnTo>
                  <a:lnTo>
                    <a:pt x="69" y="95"/>
                  </a:lnTo>
                  <a:lnTo>
                    <a:pt x="53" y="87"/>
                  </a:lnTo>
                  <a:lnTo>
                    <a:pt x="37" y="77"/>
                  </a:lnTo>
                  <a:lnTo>
                    <a:pt x="20" y="65"/>
                  </a:lnTo>
                  <a:lnTo>
                    <a:pt x="3" y="52"/>
                  </a:lnTo>
                  <a:lnTo>
                    <a:pt x="0" y="13"/>
                  </a:lnTo>
                  <a:close/>
                </a:path>
              </a:pathLst>
            </a:custGeom>
            <a:solidFill>
              <a:srgbClr val="796B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2" name="Freeform 645"/>
            <p:cNvSpPr>
              <a:spLocks/>
            </p:cNvSpPr>
            <p:nvPr/>
          </p:nvSpPr>
          <p:spPr bwMode="auto">
            <a:xfrm>
              <a:off x="1826790" y="3411923"/>
              <a:ext cx="305766" cy="328664"/>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3" name="Freeform 646"/>
            <p:cNvSpPr>
              <a:spLocks/>
            </p:cNvSpPr>
            <p:nvPr/>
          </p:nvSpPr>
          <p:spPr bwMode="auto">
            <a:xfrm>
              <a:off x="1826790" y="3411923"/>
              <a:ext cx="305766" cy="328664"/>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4" name="Freeform 647"/>
            <p:cNvSpPr>
              <a:spLocks/>
            </p:cNvSpPr>
            <p:nvPr/>
          </p:nvSpPr>
          <p:spPr bwMode="auto">
            <a:xfrm>
              <a:off x="1778298" y="3456373"/>
              <a:ext cx="304418" cy="305766"/>
            </a:xfrm>
            <a:custGeom>
              <a:avLst/>
              <a:gdLst>
                <a:gd name="T0" fmla="*/ 74 w 226"/>
                <a:gd name="T1" fmla="*/ 220 h 227"/>
                <a:gd name="T2" fmla="*/ 54 w 226"/>
                <a:gd name="T3" fmla="*/ 211 h 227"/>
                <a:gd name="T4" fmla="*/ 36 w 226"/>
                <a:gd name="T5" fmla="*/ 197 h 227"/>
                <a:gd name="T6" fmla="*/ 21 w 226"/>
                <a:gd name="T7" fmla="*/ 181 h 227"/>
                <a:gd name="T8" fmla="*/ 10 w 226"/>
                <a:gd name="T9" fmla="*/ 162 h 227"/>
                <a:gd name="T10" fmla="*/ 4 w 226"/>
                <a:gd name="T11" fmla="*/ 142 h 227"/>
                <a:gd name="T12" fmla="*/ 0 w 226"/>
                <a:gd name="T13" fmla="*/ 120 h 227"/>
                <a:gd name="T14" fmla="*/ 1 w 226"/>
                <a:gd name="T15" fmla="*/ 97 h 227"/>
                <a:gd name="T16" fmla="*/ 6 w 226"/>
                <a:gd name="T17" fmla="*/ 76 h 227"/>
                <a:gd name="T18" fmla="*/ 12 w 226"/>
                <a:gd name="T19" fmla="*/ 65 h 227"/>
                <a:gd name="T20" fmla="*/ 22 w 226"/>
                <a:gd name="T21" fmla="*/ 45 h 227"/>
                <a:gd name="T22" fmla="*/ 37 w 226"/>
                <a:gd name="T23" fmla="*/ 29 h 227"/>
                <a:gd name="T24" fmla="*/ 55 w 226"/>
                <a:gd name="T25" fmla="*/ 16 h 227"/>
                <a:gd name="T26" fmla="*/ 75 w 226"/>
                <a:gd name="T27" fmla="*/ 7 h 227"/>
                <a:gd name="T28" fmla="*/ 97 w 226"/>
                <a:gd name="T29" fmla="*/ 2 h 227"/>
                <a:gd name="T30" fmla="*/ 118 w 226"/>
                <a:gd name="T31" fmla="*/ 0 h 227"/>
                <a:gd name="T32" fmla="*/ 141 w 226"/>
                <a:gd name="T33" fmla="*/ 4 h 227"/>
                <a:gd name="T34" fmla="*/ 152 w 226"/>
                <a:gd name="T35" fmla="*/ 7 h 227"/>
                <a:gd name="T36" fmla="*/ 172 w 226"/>
                <a:gd name="T37" fmla="*/ 18 h 227"/>
                <a:gd name="T38" fmla="*/ 190 w 226"/>
                <a:gd name="T39" fmla="*/ 31 h 227"/>
                <a:gd name="T40" fmla="*/ 205 w 226"/>
                <a:gd name="T41" fmla="*/ 48 h 227"/>
                <a:gd name="T42" fmla="*/ 216 w 226"/>
                <a:gd name="T43" fmla="*/ 66 h 227"/>
                <a:gd name="T44" fmla="*/ 224 w 226"/>
                <a:gd name="T45" fmla="*/ 87 h 227"/>
                <a:gd name="T46" fmla="*/ 226 w 226"/>
                <a:gd name="T47" fmla="*/ 108 h 227"/>
                <a:gd name="T48" fmla="*/ 225 w 226"/>
                <a:gd name="T49" fmla="*/ 131 h 227"/>
                <a:gd name="T50" fmla="*/ 220 w 226"/>
                <a:gd name="T51" fmla="*/ 153 h 227"/>
                <a:gd name="T52" fmla="*/ 216 w 226"/>
                <a:gd name="T53" fmla="*/ 164 h 227"/>
                <a:gd name="T54" fmla="*/ 203 w 226"/>
                <a:gd name="T55" fmla="*/ 183 h 227"/>
                <a:gd name="T56" fmla="*/ 189 w 226"/>
                <a:gd name="T57" fmla="*/ 199 h 227"/>
                <a:gd name="T58" fmla="*/ 171 w 226"/>
                <a:gd name="T59" fmla="*/ 212 h 227"/>
                <a:gd name="T60" fmla="*/ 151 w 226"/>
                <a:gd name="T61" fmla="*/ 222 h 227"/>
                <a:gd name="T62" fmla="*/ 129 w 226"/>
                <a:gd name="T63" fmla="*/ 227 h 227"/>
                <a:gd name="T64" fmla="*/ 108 w 226"/>
                <a:gd name="T65" fmla="*/ 227 h 227"/>
                <a:gd name="T66" fmla="*/ 86 w 226"/>
                <a:gd name="T67" fmla="*/ 224 h 227"/>
                <a:gd name="T68" fmla="*/ 74 w 226"/>
                <a:gd name="T69" fmla="*/ 22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6" h="227">
                  <a:moveTo>
                    <a:pt x="74" y="220"/>
                  </a:moveTo>
                  <a:lnTo>
                    <a:pt x="74" y="220"/>
                  </a:lnTo>
                  <a:lnTo>
                    <a:pt x="63" y="216"/>
                  </a:lnTo>
                  <a:lnTo>
                    <a:pt x="54" y="211"/>
                  </a:lnTo>
                  <a:lnTo>
                    <a:pt x="44" y="204"/>
                  </a:lnTo>
                  <a:lnTo>
                    <a:pt x="36" y="197"/>
                  </a:lnTo>
                  <a:lnTo>
                    <a:pt x="28" y="189"/>
                  </a:lnTo>
                  <a:lnTo>
                    <a:pt x="21" y="181"/>
                  </a:lnTo>
                  <a:lnTo>
                    <a:pt x="16" y="172"/>
                  </a:lnTo>
                  <a:lnTo>
                    <a:pt x="10" y="162"/>
                  </a:lnTo>
                  <a:lnTo>
                    <a:pt x="6" y="151"/>
                  </a:lnTo>
                  <a:lnTo>
                    <a:pt x="4" y="142"/>
                  </a:lnTo>
                  <a:lnTo>
                    <a:pt x="1" y="131"/>
                  </a:lnTo>
                  <a:lnTo>
                    <a:pt x="0" y="120"/>
                  </a:lnTo>
                  <a:lnTo>
                    <a:pt x="0" y="108"/>
                  </a:lnTo>
                  <a:lnTo>
                    <a:pt x="1" y="97"/>
                  </a:lnTo>
                  <a:lnTo>
                    <a:pt x="4" y="87"/>
                  </a:lnTo>
                  <a:lnTo>
                    <a:pt x="6" y="76"/>
                  </a:lnTo>
                  <a:lnTo>
                    <a:pt x="6" y="76"/>
                  </a:lnTo>
                  <a:lnTo>
                    <a:pt x="12" y="65"/>
                  </a:lnTo>
                  <a:lnTo>
                    <a:pt x="17" y="54"/>
                  </a:lnTo>
                  <a:lnTo>
                    <a:pt x="22" y="45"/>
                  </a:lnTo>
                  <a:lnTo>
                    <a:pt x="31" y="37"/>
                  </a:lnTo>
                  <a:lnTo>
                    <a:pt x="37" y="29"/>
                  </a:lnTo>
                  <a:lnTo>
                    <a:pt x="47" y="22"/>
                  </a:lnTo>
                  <a:lnTo>
                    <a:pt x="55" y="16"/>
                  </a:lnTo>
                  <a:lnTo>
                    <a:pt x="66" y="11"/>
                  </a:lnTo>
                  <a:lnTo>
                    <a:pt x="75" y="7"/>
                  </a:lnTo>
                  <a:lnTo>
                    <a:pt x="86" y="4"/>
                  </a:lnTo>
                  <a:lnTo>
                    <a:pt x="97" y="2"/>
                  </a:lnTo>
                  <a:lnTo>
                    <a:pt x="108" y="0"/>
                  </a:lnTo>
                  <a:lnTo>
                    <a:pt x="118" y="0"/>
                  </a:lnTo>
                  <a:lnTo>
                    <a:pt x="129" y="2"/>
                  </a:lnTo>
                  <a:lnTo>
                    <a:pt x="141" y="4"/>
                  </a:lnTo>
                  <a:lnTo>
                    <a:pt x="152" y="7"/>
                  </a:lnTo>
                  <a:lnTo>
                    <a:pt x="152" y="7"/>
                  </a:lnTo>
                  <a:lnTo>
                    <a:pt x="163" y="12"/>
                  </a:lnTo>
                  <a:lnTo>
                    <a:pt x="172" y="18"/>
                  </a:lnTo>
                  <a:lnTo>
                    <a:pt x="182" y="25"/>
                  </a:lnTo>
                  <a:lnTo>
                    <a:pt x="190" y="31"/>
                  </a:lnTo>
                  <a:lnTo>
                    <a:pt x="198" y="39"/>
                  </a:lnTo>
                  <a:lnTo>
                    <a:pt x="205" y="48"/>
                  </a:lnTo>
                  <a:lnTo>
                    <a:pt x="211" y="57"/>
                  </a:lnTo>
                  <a:lnTo>
                    <a:pt x="216" y="66"/>
                  </a:lnTo>
                  <a:lnTo>
                    <a:pt x="220" y="76"/>
                  </a:lnTo>
                  <a:lnTo>
                    <a:pt x="224" y="87"/>
                  </a:lnTo>
                  <a:lnTo>
                    <a:pt x="225" y="97"/>
                  </a:lnTo>
                  <a:lnTo>
                    <a:pt x="226" y="108"/>
                  </a:lnTo>
                  <a:lnTo>
                    <a:pt x="226" y="119"/>
                  </a:lnTo>
                  <a:lnTo>
                    <a:pt x="225" y="131"/>
                  </a:lnTo>
                  <a:lnTo>
                    <a:pt x="224" y="142"/>
                  </a:lnTo>
                  <a:lnTo>
                    <a:pt x="220" y="153"/>
                  </a:lnTo>
                  <a:lnTo>
                    <a:pt x="220" y="153"/>
                  </a:lnTo>
                  <a:lnTo>
                    <a:pt x="216" y="164"/>
                  </a:lnTo>
                  <a:lnTo>
                    <a:pt x="210" y="173"/>
                  </a:lnTo>
                  <a:lnTo>
                    <a:pt x="203" y="183"/>
                  </a:lnTo>
                  <a:lnTo>
                    <a:pt x="197" y="192"/>
                  </a:lnTo>
                  <a:lnTo>
                    <a:pt x="189" y="199"/>
                  </a:lnTo>
                  <a:lnTo>
                    <a:pt x="179" y="205"/>
                  </a:lnTo>
                  <a:lnTo>
                    <a:pt x="171" y="212"/>
                  </a:lnTo>
                  <a:lnTo>
                    <a:pt x="162" y="218"/>
                  </a:lnTo>
                  <a:lnTo>
                    <a:pt x="151" y="222"/>
                  </a:lnTo>
                  <a:lnTo>
                    <a:pt x="140" y="224"/>
                  </a:lnTo>
                  <a:lnTo>
                    <a:pt x="129" y="227"/>
                  </a:lnTo>
                  <a:lnTo>
                    <a:pt x="118" y="227"/>
                  </a:lnTo>
                  <a:lnTo>
                    <a:pt x="108" y="227"/>
                  </a:lnTo>
                  <a:lnTo>
                    <a:pt x="97" y="227"/>
                  </a:lnTo>
                  <a:lnTo>
                    <a:pt x="86" y="224"/>
                  </a:lnTo>
                  <a:lnTo>
                    <a:pt x="74" y="220"/>
                  </a:lnTo>
                  <a:lnTo>
                    <a:pt x="74" y="2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5" name="Freeform 648"/>
            <p:cNvSpPr>
              <a:spLocks/>
            </p:cNvSpPr>
            <p:nvPr/>
          </p:nvSpPr>
          <p:spPr bwMode="auto">
            <a:xfrm>
              <a:off x="1786380" y="3467149"/>
              <a:ext cx="288255" cy="285561"/>
            </a:xfrm>
            <a:custGeom>
              <a:avLst/>
              <a:gdLst>
                <a:gd name="T0" fmla="*/ 70 w 214"/>
                <a:gd name="T1" fmla="*/ 206 h 212"/>
                <a:gd name="T2" fmla="*/ 52 w 214"/>
                <a:gd name="T3" fmla="*/ 197 h 212"/>
                <a:gd name="T4" fmla="*/ 34 w 214"/>
                <a:gd name="T5" fmla="*/ 184 h 212"/>
                <a:gd name="T6" fmla="*/ 21 w 214"/>
                <a:gd name="T7" fmla="*/ 169 h 212"/>
                <a:gd name="T8" fmla="*/ 11 w 214"/>
                <a:gd name="T9" fmla="*/ 152 h 212"/>
                <a:gd name="T10" fmla="*/ 4 w 214"/>
                <a:gd name="T11" fmla="*/ 131 h 212"/>
                <a:gd name="T12" fmla="*/ 0 w 214"/>
                <a:gd name="T13" fmla="*/ 111 h 212"/>
                <a:gd name="T14" fmla="*/ 2 w 214"/>
                <a:gd name="T15" fmla="*/ 91 h 212"/>
                <a:gd name="T16" fmla="*/ 7 w 214"/>
                <a:gd name="T17" fmla="*/ 69 h 212"/>
                <a:gd name="T18" fmla="*/ 11 w 214"/>
                <a:gd name="T19" fmla="*/ 60 h 212"/>
                <a:gd name="T20" fmla="*/ 22 w 214"/>
                <a:gd name="T21" fmla="*/ 42 h 212"/>
                <a:gd name="T22" fmla="*/ 37 w 214"/>
                <a:gd name="T23" fmla="*/ 26 h 212"/>
                <a:gd name="T24" fmla="*/ 53 w 214"/>
                <a:gd name="T25" fmla="*/ 14 h 212"/>
                <a:gd name="T26" fmla="*/ 72 w 214"/>
                <a:gd name="T27" fmla="*/ 6 h 212"/>
                <a:gd name="T28" fmla="*/ 92 w 214"/>
                <a:gd name="T29" fmla="*/ 0 h 212"/>
                <a:gd name="T30" fmla="*/ 112 w 214"/>
                <a:gd name="T31" fmla="*/ 0 h 212"/>
                <a:gd name="T32" fmla="*/ 133 w 214"/>
                <a:gd name="T33" fmla="*/ 3 h 212"/>
                <a:gd name="T34" fmla="*/ 143 w 214"/>
                <a:gd name="T35" fmla="*/ 6 h 212"/>
                <a:gd name="T36" fmla="*/ 164 w 214"/>
                <a:gd name="T37" fmla="*/ 15 h 212"/>
                <a:gd name="T38" fmla="*/ 180 w 214"/>
                <a:gd name="T39" fmla="*/ 29 h 212"/>
                <a:gd name="T40" fmla="*/ 193 w 214"/>
                <a:gd name="T41" fmla="*/ 44 h 212"/>
                <a:gd name="T42" fmla="*/ 204 w 214"/>
                <a:gd name="T43" fmla="*/ 61 h 212"/>
                <a:gd name="T44" fmla="*/ 211 w 214"/>
                <a:gd name="T45" fmla="*/ 80 h 212"/>
                <a:gd name="T46" fmla="*/ 214 w 214"/>
                <a:gd name="T47" fmla="*/ 100 h 212"/>
                <a:gd name="T48" fmla="*/ 212 w 214"/>
                <a:gd name="T49" fmla="*/ 122 h 212"/>
                <a:gd name="T50" fmla="*/ 207 w 214"/>
                <a:gd name="T51" fmla="*/ 142 h 212"/>
                <a:gd name="T52" fmla="*/ 203 w 214"/>
                <a:gd name="T53" fmla="*/ 153 h 212"/>
                <a:gd name="T54" fmla="*/ 192 w 214"/>
                <a:gd name="T55" fmla="*/ 170 h 212"/>
                <a:gd name="T56" fmla="*/ 177 w 214"/>
                <a:gd name="T57" fmla="*/ 185 h 212"/>
                <a:gd name="T58" fmla="*/ 161 w 214"/>
                <a:gd name="T59" fmla="*/ 197 h 212"/>
                <a:gd name="T60" fmla="*/ 142 w 214"/>
                <a:gd name="T61" fmla="*/ 207 h 212"/>
                <a:gd name="T62" fmla="*/ 123 w 214"/>
                <a:gd name="T63" fmla="*/ 211 h 212"/>
                <a:gd name="T64" fmla="*/ 102 w 214"/>
                <a:gd name="T65" fmla="*/ 212 h 212"/>
                <a:gd name="T66" fmla="*/ 81 w 214"/>
                <a:gd name="T67" fmla="*/ 210 h 212"/>
                <a:gd name="T68" fmla="*/ 70 w 214"/>
                <a:gd name="T69"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 h="212">
                  <a:moveTo>
                    <a:pt x="70" y="206"/>
                  </a:moveTo>
                  <a:lnTo>
                    <a:pt x="70" y="206"/>
                  </a:lnTo>
                  <a:lnTo>
                    <a:pt x="61" y="202"/>
                  </a:lnTo>
                  <a:lnTo>
                    <a:pt x="52" y="197"/>
                  </a:lnTo>
                  <a:lnTo>
                    <a:pt x="42" y="191"/>
                  </a:lnTo>
                  <a:lnTo>
                    <a:pt x="34" y="184"/>
                  </a:lnTo>
                  <a:lnTo>
                    <a:pt x="27" y="177"/>
                  </a:lnTo>
                  <a:lnTo>
                    <a:pt x="21" y="169"/>
                  </a:lnTo>
                  <a:lnTo>
                    <a:pt x="15" y="160"/>
                  </a:lnTo>
                  <a:lnTo>
                    <a:pt x="11" y="152"/>
                  </a:lnTo>
                  <a:lnTo>
                    <a:pt x="7" y="142"/>
                  </a:lnTo>
                  <a:lnTo>
                    <a:pt x="4" y="131"/>
                  </a:lnTo>
                  <a:lnTo>
                    <a:pt x="2" y="122"/>
                  </a:lnTo>
                  <a:lnTo>
                    <a:pt x="0" y="111"/>
                  </a:lnTo>
                  <a:lnTo>
                    <a:pt x="0" y="102"/>
                  </a:lnTo>
                  <a:lnTo>
                    <a:pt x="2" y="91"/>
                  </a:lnTo>
                  <a:lnTo>
                    <a:pt x="4" y="80"/>
                  </a:lnTo>
                  <a:lnTo>
                    <a:pt x="7" y="69"/>
                  </a:lnTo>
                  <a:lnTo>
                    <a:pt x="7" y="69"/>
                  </a:lnTo>
                  <a:lnTo>
                    <a:pt x="11" y="60"/>
                  </a:lnTo>
                  <a:lnTo>
                    <a:pt x="16" y="50"/>
                  </a:lnTo>
                  <a:lnTo>
                    <a:pt x="22" y="42"/>
                  </a:lnTo>
                  <a:lnTo>
                    <a:pt x="29" y="34"/>
                  </a:lnTo>
                  <a:lnTo>
                    <a:pt x="37" y="26"/>
                  </a:lnTo>
                  <a:lnTo>
                    <a:pt x="45" y="21"/>
                  </a:lnTo>
                  <a:lnTo>
                    <a:pt x="53" y="14"/>
                  </a:lnTo>
                  <a:lnTo>
                    <a:pt x="62" y="10"/>
                  </a:lnTo>
                  <a:lnTo>
                    <a:pt x="72" y="6"/>
                  </a:lnTo>
                  <a:lnTo>
                    <a:pt x="81" y="3"/>
                  </a:lnTo>
                  <a:lnTo>
                    <a:pt x="92" y="0"/>
                  </a:lnTo>
                  <a:lnTo>
                    <a:pt x="102" y="0"/>
                  </a:lnTo>
                  <a:lnTo>
                    <a:pt x="112" y="0"/>
                  </a:lnTo>
                  <a:lnTo>
                    <a:pt x="123" y="0"/>
                  </a:lnTo>
                  <a:lnTo>
                    <a:pt x="133" y="3"/>
                  </a:lnTo>
                  <a:lnTo>
                    <a:pt x="143" y="6"/>
                  </a:lnTo>
                  <a:lnTo>
                    <a:pt x="143" y="6"/>
                  </a:lnTo>
                  <a:lnTo>
                    <a:pt x="154" y="10"/>
                  </a:lnTo>
                  <a:lnTo>
                    <a:pt x="164" y="15"/>
                  </a:lnTo>
                  <a:lnTo>
                    <a:pt x="172" y="22"/>
                  </a:lnTo>
                  <a:lnTo>
                    <a:pt x="180" y="29"/>
                  </a:lnTo>
                  <a:lnTo>
                    <a:pt x="187" y="35"/>
                  </a:lnTo>
                  <a:lnTo>
                    <a:pt x="193" y="44"/>
                  </a:lnTo>
                  <a:lnTo>
                    <a:pt x="199" y="52"/>
                  </a:lnTo>
                  <a:lnTo>
                    <a:pt x="204" y="61"/>
                  </a:lnTo>
                  <a:lnTo>
                    <a:pt x="207" y="71"/>
                  </a:lnTo>
                  <a:lnTo>
                    <a:pt x="211" y="80"/>
                  </a:lnTo>
                  <a:lnTo>
                    <a:pt x="212" y="91"/>
                  </a:lnTo>
                  <a:lnTo>
                    <a:pt x="214" y="100"/>
                  </a:lnTo>
                  <a:lnTo>
                    <a:pt x="214" y="111"/>
                  </a:lnTo>
                  <a:lnTo>
                    <a:pt x="212" y="122"/>
                  </a:lnTo>
                  <a:lnTo>
                    <a:pt x="211" y="133"/>
                  </a:lnTo>
                  <a:lnTo>
                    <a:pt x="207" y="142"/>
                  </a:lnTo>
                  <a:lnTo>
                    <a:pt x="207" y="142"/>
                  </a:lnTo>
                  <a:lnTo>
                    <a:pt x="203" y="153"/>
                  </a:lnTo>
                  <a:lnTo>
                    <a:pt x="197" y="162"/>
                  </a:lnTo>
                  <a:lnTo>
                    <a:pt x="192" y="170"/>
                  </a:lnTo>
                  <a:lnTo>
                    <a:pt x="185" y="179"/>
                  </a:lnTo>
                  <a:lnTo>
                    <a:pt x="177" y="185"/>
                  </a:lnTo>
                  <a:lnTo>
                    <a:pt x="169" y="192"/>
                  </a:lnTo>
                  <a:lnTo>
                    <a:pt x="161" y="197"/>
                  </a:lnTo>
                  <a:lnTo>
                    <a:pt x="151" y="203"/>
                  </a:lnTo>
                  <a:lnTo>
                    <a:pt x="142" y="207"/>
                  </a:lnTo>
                  <a:lnTo>
                    <a:pt x="133" y="210"/>
                  </a:lnTo>
                  <a:lnTo>
                    <a:pt x="123" y="211"/>
                  </a:lnTo>
                  <a:lnTo>
                    <a:pt x="112" y="212"/>
                  </a:lnTo>
                  <a:lnTo>
                    <a:pt x="102" y="212"/>
                  </a:lnTo>
                  <a:lnTo>
                    <a:pt x="92" y="211"/>
                  </a:lnTo>
                  <a:lnTo>
                    <a:pt x="81" y="210"/>
                  </a:lnTo>
                  <a:lnTo>
                    <a:pt x="70" y="206"/>
                  </a:lnTo>
                  <a:lnTo>
                    <a:pt x="70" y="206"/>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6" name="Freeform 649"/>
            <p:cNvSpPr>
              <a:spLocks/>
            </p:cNvSpPr>
            <p:nvPr/>
          </p:nvSpPr>
          <p:spPr bwMode="auto">
            <a:xfrm>
              <a:off x="1828136" y="3508905"/>
              <a:ext cx="204742" cy="202048"/>
            </a:xfrm>
            <a:custGeom>
              <a:avLst/>
              <a:gdLst>
                <a:gd name="T0" fmla="*/ 50 w 152"/>
                <a:gd name="T1" fmla="*/ 146 h 150"/>
                <a:gd name="T2" fmla="*/ 50 w 152"/>
                <a:gd name="T3" fmla="*/ 146 h 150"/>
                <a:gd name="T4" fmla="*/ 37 w 152"/>
                <a:gd name="T5" fmla="*/ 139 h 150"/>
                <a:gd name="T6" fmla="*/ 25 w 152"/>
                <a:gd name="T7" fmla="*/ 130 h 150"/>
                <a:gd name="T8" fmla="*/ 15 w 152"/>
                <a:gd name="T9" fmla="*/ 119 h 150"/>
                <a:gd name="T10" fmla="*/ 8 w 152"/>
                <a:gd name="T11" fmla="*/ 107 h 150"/>
                <a:gd name="T12" fmla="*/ 3 w 152"/>
                <a:gd name="T13" fmla="*/ 94 h 150"/>
                <a:gd name="T14" fmla="*/ 0 w 152"/>
                <a:gd name="T15" fmla="*/ 79 h 150"/>
                <a:gd name="T16" fmla="*/ 2 w 152"/>
                <a:gd name="T17" fmla="*/ 64 h 150"/>
                <a:gd name="T18" fmla="*/ 6 w 152"/>
                <a:gd name="T19" fmla="*/ 49 h 150"/>
                <a:gd name="T20" fmla="*/ 6 w 152"/>
                <a:gd name="T21" fmla="*/ 49 h 150"/>
                <a:gd name="T22" fmla="*/ 12 w 152"/>
                <a:gd name="T23" fmla="*/ 36 h 150"/>
                <a:gd name="T24" fmla="*/ 21 w 152"/>
                <a:gd name="T25" fmla="*/ 23 h 150"/>
                <a:gd name="T26" fmla="*/ 31 w 152"/>
                <a:gd name="T27" fmla="*/ 14 h 150"/>
                <a:gd name="T28" fmla="*/ 45 w 152"/>
                <a:gd name="T29" fmla="*/ 7 h 150"/>
                <a:gd name="T30" fmla="*/ 58 w 152"/>
                <a:gd name="T31" fmla="*/ 2 h 150"/>
                <a:gd name="T32" fmla="*/ 72 w 152"/>
                <a:gd name="T33" fmla="*/ 0 h 150"/>
                <a:gd name="T34" fmla="*/ 87 w 152"/>
                <a:gd name="T35" fmla="*/ 0 h 150"/>
                <a:gd name="T36" fmla="*/ 102 w 152"/>
                <a:gd name="T37" fmla="*/ 4 h 150"/>
                <a:gd name="T38" fmla="*/ 102 w 152"/>
                <a:gd name="T39" fmla="*/ 4 h 150"/>
                <a:gd name="T40" fmla="*/ 115 w 152"/>
                <a:gd name="T41" fmla="*/ 11 h 150"/>
                <a:gd name="T42" fmla="*/ 127 w 152"/>
                <a:gd name="T43" fmla="*/ 21 h 150"/>
                <a:gd name="T44" fmla="*/ 137 w 152"/>
                <a:gd name="T45" fmla="*/ 31 h 150"/>
                <a:gd name="T46" fmla="*/ 145 w 152"/>
                <a:gd name="T47" fmla="*/ 44 h 150"/>
                <a:gd name="T48" fmla="*/ 149 w 152"/>
                <a:gd name="T49" fmla="*/ 57 h 150"/>
                <a:gd name="T50" fmla="*/ 152 w 152"/>
                <a:gd name="T51" fmla="*/ 72 h 150"/>
                <a:gd name="T52" fmla="*/ 150 w 152"/>
                <a:gd name="T53" fmla="*/ 87 h 150"/>
                <a:gd name="T54" fmla="*/ 146 w 152"/>
                <a:gd name="T55" fmla="*/ 100 h 150"/>
                <a:gd name="T56" fmla="*/ 146 w 152"/>
                <a:gd name="T57" fmla="*/ 100 h 150"/>
                <a:gd name="T58" fmla="*/ 141 w 152"/>
                <a:gd name="T59" fmla="*/ 115 h 150"/>
                <a:gd name="T60" fmla="*/ 131 w 152"/>
                <a:gd name="T61" fmla="*/ 126 h 150"/>
                <a:gd name="T62" fmla="*/ 120 w 152"/>
                <a:gd name="T63" fmla="*/ 135 h 150"/>
                <a:gd name="T64" fmla="*/ 108 w 152"/>
                <a:gd name="T65" fmla="*/ 144 h 150"/>
                <a:gd name="T66" fmla="*/ 95 w 152"/>
                <a:gd name="T67" fmla="*/ 148 h 150"/>
                <a:gd name="T68" fmla="*/ 80 w 152"/>
                <a:gd name="T69" fmla="*/ 150 h 150"/>
                <a:gd name="T70" fmla="*/ 65 w 152"/>
                <a:gd name="T71" fmla="*/ 150 h 150"/>
                <a:gd name="T72" fmla="*/ 50 w 152"/>
                <a:gd name="T73" fmla="*/ 146 h 150"/>
                <a:gd name="T74" fmla="*/ 50 w 152"/>
                <a:gd name="T75" fmla="*/ 1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0">
                  <a:moveTo>
                    <a:pt x="50" y="146"/>
                  </a:moveTo>
                  <a:lnTo>
                    <a:pt x="50" y="146"/>
                  </a:lnTo>
                  <a:lnTo>
                    <a:pt x="37" y="139"/>
                  </a:lnTo>
                  <a:lnTo>
                    <a:pt x="25" y="130"/>
                  </a:lnTo>
                  <a:lnTo>
                    <a:pt x="15" y="119"/>
                  </a:lnTo>
                  <a:lnTo>
                    <a:pt x="8" y="107"/>
                  </a:lnTo>
                  <a:lnTo>
                    <a:pt x="3" y="94"/>
                  </a:lnTo>
                  <a:lnTo>
                    <a:pt x="0" y="79"/>
                  </a:lnTo>
                  <a:lnTo>
                    <a:pt x="2" y="64"/>
                  </a:lnTo>
                  <a:lnTo>
                    <a:pt x="6" y="49"/>
                  </a:lnTo>
                  <a:lnTo>
                    <a:pt x="6" y="49"/>
                  </a:lnTo>
                  <a:lnTo>
                    <a:pt x="12" y="36"/>
                  </a:lnTo>
                  <a:lnTo>
                    <a:pt x="21" y="23"/>
                  </a:lnTo>
                  <a:lnTo>
                    <a:pt x="31" y="14"/>
                  </a:lnTo>
                  <a:lnTo>
                    <a:pt x="45" y="7"/>
                  </a:lnTo>
                  <a:lnTo>
                    <a:pt x="58" y="2"/>
                  </a:lnTo>
                  <a:lnTo>
                    <a:pt x="72" y="0"/>
                  </a:lnTo>
                  <a:lnTo>
                    <a:pt x="87" y="0"/>
                  </a:lnTo>
                  <a:lnTo>
                    <a:pt x="102" y="4"/>
                  </a:lnTo>
                  <a:lnTo>
                    <a:pt x="102" y="4"/>
                  </a:lnTo>
                  <a:lnTo>
                    <a:pt x="115" y="11"/>
                  </a:lnTo>
                  <a:lnTo>
                    <a:pt x="127" y="21"/>
                  </a:lnTo>
                  <a:lnTo>
                    <a:pt x="137" y="31"/>
                  </a:lnTo>
                  <a:lnTo>
                    <a:pt x="145" y="44"/>
                  </a:lnTo>
                  <a:lnTo>
                    <a:pt x="149" y="57"/>
                  </a:lnTo>
                  <a:lnTo>
                    <a:pt x="152" y="72"/>
                  </a:lnTo>
                  <a:lnTo>
                    <a:pt x="150" y="87"/>
                  </a:lnTo>
                  <a:lnTo>
                    <a:pt x="146" y="100"/>
                  </a:lnTo>
                  <a:lnTo>
                    <a:pt x="146" y="100"/>
                  </a:lnTo>
                  <a:lnTo>
                    <a:pt x="141" y="115"/>
                  </a:lnTo>
                  <a:lnTo>
                    <a:pt x="131" y="126"/>
                  </a:lnTo>
                  <a:lnTo>
                    <a:pt x="120" y="135"/>
                  </a:lnTo>
                  <a:lnTo>
                    <a:pt x="108" y="144"/>
                  </a:lnTo>
                  <a:lnTo>
                    <a:pt x="95" y="148"/>
                  </a:lnTo>
                  <a:lnTo>
                    <a:pt x="80" y="150"/>
                  </a:lnTo>
                  <a:lnTo>
                    <a:pt x="65" y="150"/>
                  </a:lnTo>
                  <a:lnTo>
                    <a:pt x="50" y="146"/>
                  </a:lnTo>
                  <a:lnTo>
                    <a:pt x="50" y="1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267" name="组 109"/>
          <p:cNvGrpSpPr/>
          <p:nvPr/>
        </p:nvGrpSpPr>
        <p:grpSpPr>
          <a:xfrm flipV="1">
            <a:off x="3707265" y="803205"/>
            <a:ext cx="1824715" cy="2676009"/>
            <a:chOff x="2256477" y="2877169"/>
            <a:chExt cx="1368536" cy="2007007"/>
          </a:xfrm>
          <a:effectLst>
            <a:outerShdw blurRad="50800" dist="76200" dir="2700000" algn="tl" rotWithShape="0">
              <a:prstClr val="black">
                <a:alpha val="40000"/>
              </a:prstClr>
            </a:outerShdw>
          </a:effectLst>
        </p:grpSpPr>
        <p:sp>
          <p:nvSpPr>
            <p:cNvPr id="268"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9"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0"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1"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2"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3"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4"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5"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6"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7"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8"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9"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0"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1"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2"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3"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4"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5"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6"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7"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8"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9"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0"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1"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2"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3"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4"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5"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6"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7"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8"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9"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0"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1"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2"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3"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4"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5"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6"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7"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8"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9"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0"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1"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2"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3"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4"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5"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6"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7"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8"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9"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0"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1"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2"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3"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4"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5"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pic>
          <p:nvPicPr>
            <p:cNvPr id="326" name="Picture 27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8"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9"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0"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1"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2"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3"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4"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5"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6"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7"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8"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9"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0"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1"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2"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3"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4"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5"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6"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7"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8"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9"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0"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1"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2"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3"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4"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5"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6"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7"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8"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9"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0"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1"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2"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3"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4"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5"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6"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7"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8"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9"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0"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1"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2"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3"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4"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5"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6"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7"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8"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9"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0"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1"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2"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3"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4"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5"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6"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7"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8"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9"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0"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1"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2"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3"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4"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chemeClr val="tx2">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5"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6"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7"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8"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9"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0"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1"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2"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3"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4"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5"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6"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7"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8"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9"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0"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1"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2"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3"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4"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5"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6"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7"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8"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9"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0"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1"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2"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3"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4"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5"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6"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7"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428" name="组 270"/>
          <p:cNvGrpSpPr/>
          <p:nvPr/>
        </p:nvGrpSpPr>
        <p:grpSpPr>
          <a:xfrm>
            <a:off x="6176408" y="837162"/>
            <a:ext cx="1839081" cy="2954387"/>
            <a:chOff x="3747589" y="272102"/>
            <a:chExt cx="1379311" cy="2215790"/>
          </a:xfrm>
          <a:effectLst>
            <a:outerShdw blurRad="50800" dist="76200" dir="2700000" algn="tl" rotWithShape="0">
              <a:prstClr val="black">
                <a:alpha val="40000"/>
              </a:prstClr>
            </a:outerShdw>
          </a:effectLst>
        </p:grpSpPr>
        <p:sp>
          <p:nvSpPr>
            <p:cNvPr id="429" name="Freeform 58"/>
            <p:cNvSpPr>
              <a:spLocks/>
            </p:cNvSpPr>
            <p:nvPr/>
          </p:nvSpPr>
          <p:spPr bwMode="auto">
            <a:xfrm>
              <a:off x="3910574" y="765098"/>
              <a:ext cx="934807" cy="25996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0" name="Freeform 461"/>
            <p:cNvSpPr>
              <a:spLocks noEditPoints="1"/>
            </p:cNvSpPr>
            <p:nvPr/>
          </p:nvSpPr>
          <p:spPr bwMode="auto">
            <a:xfrm>
              <a:off x="3909227" y="1126090"/>
              <a:ext cx="906521" cy="615572"/>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1" name="Freeform 462"/>
            <p:cNvSpPr>
              <a:spLocks/>
            </p:cNvSpPr>
            <p:nvPr/>
          </p:nvSpPr>
          <p:spPr bwMode="auto">
            <a:xfrm>
              <a:off x="3909227" y="1287728"/>
              <a:ext cx="101024" cy="453934"/>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2" name="Freeform 463"/>
            <p:cNvSpPr>
              <a:spLocks/>
            </p:cNvSpPr>
            <p:nvPr/>
          </p:nvSpPr>
          <p:spPr bwMode="auto">
            <a:xfrm>
              <a:off x="3968494" y="1126090"/>
              <a:ext cx="847253" cy="141434"/>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3" name="Freeform 464"/>
            <p:cNvSpPr>
              <a:spLocks/>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4" name="Freeform 465"/>
            <p:cNvSpPr>
              <a:spLocks/>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5" name="Freeform 466"/>
            <p:cNvSpPr>
              <a:spLocks/>
            </p:cNvSpPr>
            <p:nvPr/>
          </p:nvSpPr>
          <p:spPr bwMode="auto">
            <a:xfrm>
              <a:off x="4429163" y="1240584"/>
              <a:ext cx="492996" cy="646552"/>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6" name="Freeform 467"/>
            <p:cNvSpPr>
              <a:spLocks/>
            </p:cNvSpPr>
            <p:nvPr/>
          </p:nvSpPr>
          <p:spPr bwMode="auto">
            <a:xfrm>
              <a:off x="4497859" y="1318709"/>
              <a:ext cx="21552" cy="22899"/>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7" name="Freeform 468"/>
            <p:cNvSpPr>
              <a:spLocks/>
            </p:cNvSpPr>
            <p:nvPr/>
          </p:nvSpPr>
          <p:spPr bwMode="auto">
            <a:xfrm>
              <a:off x="4497859" y="1318709"/>
              <a:ext cx="20205" cy="17511"/>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8" name="Freeform 469"/>
            <p:cNvSpPr>
              <a:spLocks/>
            </p:cNvSpPr>
            <p:nvPr/>
          </p:nvSpPr>
          <p:spPr bwMode="auto">
            <a:xfrm>
              <a:off x="4492471" y="1363159"/>
              <a:ext cx="21552" cy="22899"/>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9" name="Freeform 470"/>
            <p:cNvSpPr>
              <a:spLocks/>
            </p:cNvSpPr>
            <p:nvPr/>
          </p:nvSpPr>
          <p:spPr bwMode="auto">
            <a:xfrm>
              <a:off x="4492471" y="1363159"/>
              <a:ext cx="20205" cy="18858"/>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0" name="Freeform 471"/>
            <p:cNvSpPr>
              <a:spLocks/>
            </p:cNvSpPr>
            <p:nvPr/>
          </p:nvSpPr>
          <p:spPr bwMode="auto">
            <a:xfrm>
              <a:off x="4487083" y="1408957"/>
              <a:ext cx="21552" cy="21552"/>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1" name="Freeform 472"/>
            <p:cNvSpPr>
              <a:spLocks/>
            </p:cNvSpPr>
            <p:nvPr/>
          </p:nvSpPr>
          <p:spPr bwMode="auto">
            <a:xfrm>
              <a:off x="4487083" y="1408957"/>
              <a:ext cx="20205" cy="18858"/>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2" name="Freeform 473"/>
            <p:cNvSpPr>
              <a:spLocks/>
            </p:cNvSpPr>
            <p:nvPr/>
          </p:nvSpPr>
          <p:spPr bwMode="auto">
            <a:xfrm>
              <a:off x="4481695" y="1453408"/>
              <a:ext cx="21552" cy="21552"/>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3" name="Freeform 474"/>
            <p:cNvSpPr>
              <a:spLocks/>
            </p:cNvSpPr>
            <p:nvPr/>
          </p:nvSpPr>
          <p:spPr bwMode="auto">
            <a:xfrm>
              <a:off x="4481695" y="1453408"/>
              <a:ext cx="20205" cy="17511"/>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4" name="Freeform 475"/>
            <p:cNvSpPr>
              <a:spLocks/>
            </p:cNvSpPr>
            <p:nvPr/>
          </p:nvSpPr>
          <p:spPr bwMode="auto">
            <a:xfrm>
              <a:off x="4476307" y="1497858"/>
              <a:ext cx="21552" cy="22899"/>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5" name="Freeform 476"/>
            <p:cNvSpPr>
              <a:spLocks/>
            </p:cNvSpPr>
            <p:nvPr/>
          </p:nvSpPr>
          <p:spPr bwMode="auto">
            <a:xfrm>
              <a:off x="4476307" y="1497858"/>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6" name="Freeform 477"/>
            <p:cNvSpPr>
              <a:spLocks/>
            </p:cNvSpPr>
            <p:nvPr/>
          </p:nvSpPr>
          <p:spPr bwMode="auto">
            <a:xfrm>
              <a:off x="4470919" y="1542309"/>
              <a:ext cx="21552" cy="22899"/>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7" name="Freeform 478"/>
            <p:cNvSpPr>
              <a:spLocks/>
            </p:cNvSpPr>
            <p:nvPr/>
          </p:nvSpPr>
          <p:spPr bwMode="auto">
            <a:xfrm>
              <a:off x="4470919" y="1542309"/>
              <a:ext cx="21552" cy="17511"/>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8" name="Freeform 479"/>
            <p:cNvSpPr>
              <a:spLocks/>
            </p:cNvSpPr>
            <p:nvPr/>
          </p:nvSpPr>
          <p:spPr bwMode="auto">
            <a:xfrm>
              <a:off x="4465531" y="1586759"/>
              <a:ext cx="21552" cy="22899"/>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9" name="Freeform 480"/>
            <p:cNvSpPr>
              <a:spLocks/>
            </p:cNvSpPr>
            <p:nvPr/>
          </p:nvSpPr>
          <p:spPr bwMode="auto">
            <a:xfrm>
              <a:off x="4465531" y="1586759"/>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0" name="Freeform 481"/>
            <p:cNvSpPr>
              <a:spLocks/>
            </p:cNvSpPr>
            <p:nvPr/>
          </p:nvSpPr>
          <p:spPr bwMode="auto">
            <a:xfrm>
              <a:off x="4460143" y="1632556"/>
              <a:ext cx="21552" cy="21552"/>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1" name="Freeform 482"/>
            <p:cNvSpPr>
              <a:spLocks/>
            </p:cNvSpPr>
            <p:nvPr/>
          </p:nvSpPr>
          <p:spPr bwMode="auto">
            <a:xfrm>
              <a:off x="4460143" y="1632556"/>
              <a:ext cx="21552" cy="18858"/>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2" name="Freeform 483"/>
            <p:cNvSpPr>
              <a:spLocks/>
            </p:cNvSpPr>
            <p:nvPr/>
          </p:nvSpPr>
          <p:spPr bwMode="auto">
            <a:xfrm>
              <a:off x="4454755" y="1677007"/>
              <a:ext cx="21552" cy="21552"/>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3" name="Freeform 484"/>
            <p:cNvSpPr>
              <a:spLocks/>
            </p:cNvSpPr>
            <p:nvPr/>
          </p:nvSpPr>
          <p:spPr bwMode="auto">
            <a:xfrm>
              <a:off x="4454755" y="1677007"/>
              <a:ext cx="21552" cy="17511"/>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4" name="Freeform 485"/>
            <p:cNvSpPr>
              <a:spLocks/>
            </p:cNvSpPr>
            <p:nvPr/>
          </p:nvSpPr>
          <p:spPr bwMode="auto">
            <a:xfrm>
              <a:off x="4449367" y="1721457"/>
              <a:ext cx="21552" cy="22899"/>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5" name="Freeform 486"/>
            <p:cNvSpPr>
              <a:spLocks/>
            </p:cNvSpPr>
            <p:nvPr/>
          </p:nvSpPr>
          <p:spPr bwMode="auto">
            <a:xfrm>
              <a:off x="4449367" y="1721457"/>
              <a:ext cx="21552" cy="18858"/>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6" name="Freeform 487"/>
            <p:cNvSpPr>
              <a:spLocks/>
            </p:cNvSpPr>
            <p:nvPr/>
          </p:nvSpPr>
          <p:spPr bwMode="auto">
            <a:xfrm>
              <a:off x="4443979" y="1765908"/>
              <a:ext cx="21552" cy="22899"/>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7" name="Freeform 488"/>
            <p:cNvSpPr>
              <a:spLocks/>
            </p:cNvSpPr>
            <p:nvPr/>
          </p:nvSpPr>
          <p:spPr bwMode="auto">
            <a:xfrm>
              <a:off x="4443979" y="1765908"/>
              <a:ext cx="21552" cy="17511"/>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8" name="Freeform 489"/>
            <p:cNvSpPr>
              <a:spLocks/>
            </p:cNvSpPr>
            <p:nvPr/>
          </p:nvSpPr>
          <p:spPr bwMode="auto">
            <a:xfrm>
              <a:off x="4423775" y="1767255"/>
              <a:ext cx="16164" cy="13470"/>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9" name="Freeform 490"/>
            <p:cNvSpPr>
              <a:spLocks/>
            </p:cNvSpPr>
            <p:nvPr/>
          </p:nvSpPr>
          <p:spPr bwMode="auto">
            <a:xfrm>
              <a:off x="4438591" y="1768602"/>
              <a:ext cx="13470" cy="13470"/>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0" name="Freeform 491"/>
            <p:cNvSpPr>
              <a:spLocks/>
            </p:cNvSpPr>
            <p:nvPr/>
          </p:nvSpPr>
          <p:spPr bwMode="auto">
            <a:xfrm>
              <a:off x="4429163" y="1724151"/>
              <a:ext cx="16164" cy="12123"/>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1" name="Freeform 492"/>
            <p:cNvSpPr>
              <a:spLocks/>
            </p:cNvSpPr>
            <p:nvPr/>
          </p:nvSpPr>
          <p:spPr bwMode="auto">
            <a:xfrm>
              <a:off x="4443979" y="1724151"/>
              <a:ext cx="13470" cy="12123"/>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2" name="Freeform 493"/>
            <p:cNvSpPr>
              <a:spLocks/>
            </p:cNvSpPr>
            <p:nvPr/>
          </p:nvSpPr>
          <p:spPr bwMode="auto">
            <a:xfrm>
              <a:off x="4434551" y="1678354"/>
              <a:ext cx="16164" cy="12123"/>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3" name="Freeform 494"/>
            <p:cNvSpPr>
              <a:spLocks/>
            </p:cNvSpPr>
            <p:nvPr/>
          </p:nvSpPr>
          <p:spPr bwMode="auto">
            <a:xfrm>
              <a:off x="4449367" y="1679701"/>
              <a:ext cx="13470" cy="13470"/>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4" name="Freeform 495"/>
            <p:cNvSpPr>
              <a:spLocks/>
            </p:cNvSpPr>
            <p:nvPr/>
          </p:nvSpPr>
          <p:spPr bwMode="auto">
            <a:xfrm>
              <a:off x="4439939" y="1635250"/>
              <a:ext cx="16164" cy="12123"/>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5" name="Freeform 496"/>
            <p:cNvSpPr>
              <a:spLocks/>
            </p:cNvSpPr>
            <p:nvPr/>
          </p:nvSpPr>
          <p:spPr bwMode="auto">
            <a:xfrm>
              <a:off x="4454755" y="1635250"/>
              <a:ext cx="14817" cy="12123"/>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6" name="Freeform 497"/>
            <p:cNvSpPr>
              <a:spLocks/>
            </p:cNvSpPr>
            <p:nvPr/>
          </p:nvSpPr>
          <p:spPr bwMode="auto">
            <a:xfrm>
              <a:off x="4445327" y="1589453"/>
              <a:ext cx="16164" cy="12123"/>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7" name="Freeform 498"/>
            <p:cNvSpPr>
              <a:spLocks/>
            </p:cNvSpPr>
            <p:nvPr/>
          </p:nvSpPr>
          <p:spPr bwMode="auto">
            <a:xfrm>
              <a:off x="4460143" y="1590800"/>
              <a:ext cx="14817" cy="13470"/>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8" name="Freeform 499"/>
            <p:cNvSpPr>
              <a:spLocks/>
            </p:cNvSpPr>
            <p:nvPr/>
          </p:nvSpPr>
          <p:spPr bwMode="auto">
            <a:xfrm>
              <a:off x="4450715" y="1545003"/>
              <a:ext cx="14817" cy="13470"/>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9" name="Freeform 500"/>
            <p:cNvSpPr>
              <a:spLocks/>
            </p:cNvSpPr>
            <p:nvPr/>
          </p:nvSpPr>
          <p:spPr bwMode="auto">
            <a:xfrm>
              <a:off x="4465531" y="1545003"/>
              <a:ext cx="14817" cy="14817"/>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0" name="Freeform 501"/>
            <p:cNvSpPr>
              <a:spLocks/>
            </p:cNvSpPr>
            <p:nvPr/>
          </p:nvSpPr>
          <p:spPr bwMode="auto">
            <a:xfrm>
              <a:off x="4456103" y="1500552"/>
              <a:ext cx="14817" cy="13470"/>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1" name="Freeform 502"/>
            <p:cNvSpPr>
              <a:spLocks/>
            </p:cNvSpPr>
            <p:nvPr/>
          </p:nvSpPr>
          <p:spPr bwMode="auto">
            <a:xfrm>
              <a:off x="4470919" y="1501899"/>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2" name="Freeform 503"/>
            <p:cNvSpPr>
              <a:spLocks/>
            </p:cNvSpPr>
            <p:nvPr/>
          </p:nvSpPr>
          <p:spPr bwMode="auto">
            <a:xfrm>
              <a:off x="4461490" y="1456102"/>
              <a:ext cx="14817" cy="13470"/>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3" name="Freeform 504"/>
            <p:cNvSpPr>
              <a:spLocks/>
            </p:cNvSpPr>
            <p:nvPr/>
          </p:nvSpPr>
          <p:spPr bwMode="auto">
            <a:xfrm>
              <a:off x="4476307" y="1458796"/>
              <a:ext cx="14817" cy="12123"/>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4" name="Freeform 505"/>
            <p:cNvSpPr>
              <a:spLocks/>
            </p:cNvSpPr>
            <p:nvPr/>
          </p:nvSpPr>
          <p:spPr bwMode="auto">
            <a:xfrm>
              <a:off x="4466878" y="1412998"/>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5" name="Freeform 506"/>
            <p:cNvSpPr>
              <a:spLocks/>
            </p:cNvSpPr>
            <p:nvPr/>
          </p:nvSpPr>
          <p:spPr bwMode="auto">
            <a:xfrm>
              <a:off x="4481695" y="1412998"/>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6" name="Freeform 507"/>
            <p:cNvSpPr>
              <a:spLocks/>
            </p:cNvSpPr>
            <p:nvPr/>
          </p:nvSpPr>
          <p:spPr bwMode="auto">
            <a:xfrm>
              <a:off x="4485736" y="1368547"/>
              <a:ext cx="16164" cy="13470"/>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7" name="Freeform 508"/>
            <p:cNvSpPr>
              <a:spLocks/>
            </p:cNvSpPr>
            <p:nvPr/>
          </p:nvSpPr>
          <p:spPr bwMode="auto">
            <a:xfrm>
              <a:off x="4472266" y="1367201"/>
              <a:ext cx="14817" cy="13470"/>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8" name="Freeform 509"/>
            <p:cNvSpPr>
              <a:spLocks/>
            </p:cNvSpPr>
            <p:nvPr/>
          </p:nvSpPr>
          <p:spPr bwMode="auto">
            <a:xfrm>
              <a:off x="4491124" y="1324097"/>
              <a:ext cx="16164" cy="12123"/>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9" name="Freeform 510"/>
            <p:cNvSpPr>
              <a:spLocks/>
            </p:cNvSpPr>
            <p:nvPr/>
          </p:nvSpPr>
          <p:spPr bwMode="auto">
            <a:xfrm>
              <a:off x="4477654" y="1324097"/>
              <a:ext cx="14817" cy="12123"/>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0" name="Freeform 511"/>
            <p:cNvSpPr>
              <a:spLocks/>
            </p:cNvSpPr>
            <p:nvPr/>
          </p:nvSpPr>
          <p:spPr bwMode="auto">
            <a:xfrm>
              <a:off x="4474960" y="1749744"/>
              <a:ext cx="344828" cy="37716"/>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1" name="Freeform 512"/>
            <p:cNvSpPr>
              <a:spLocks/>
            </p:cNvSpPr>
            <p:nvPr/>
          </p:nvSpPr>
          <p:spPr bwMode="auto">
            <a:xfrm>
              <a:off x="4477654" y="1726845"/>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2" name="Freeform 513"/>
            <p:cNvSpPr>
              <a:spLocks/>
            </p:cNvSpPr>
            <p:nvPr/>
          </p:nvSpPr>
          <p:spPr bwMode="auto">
            <a:xfrm>
              <a:off x="4480348" y="1707987"/>
              <a:ext cx="344828" cy="37716"/>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3" name="Freeform 514"/>
            <p:cNvSpPr>
              <a:spLocks/>
            </p:cNvSpPr>
            <p:nvPr/>
          </p:nvSpPr>
          <p:spPr bwMode="auto">
            <a:xfrm>
              <a:off x="4483042" y="1685089"/>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4" name="Freeform 515"/>
            <p:cNvSpPr>
              <a:spLocks/>
            </p:cNvSpPr>
            <p:nvPr/>
          </p:nvSpPr>
          <p:spPr bwMode="auto">
            <a:xfrm>
              <a:off x="4485736" y="1663537"/>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5" name="Freeform 516"/>
            <p:cNvSpPr>
              <a:spLocks/>
            </p:cNvSpPr>
            <p:nvPr/>
          </p:nvSpPr>
          <p:spPr bwMode="auto">
            <a:xfrm>
              <a:off x="4488430" y="1643332"/>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6" name="Freeform 517"/>
            <p:cNvSpPr>
              <a:spLocks/>
            </p:cNvSpPr>
            <p:nvPr/>
          </p:nvSpPr>
          <p:spPr bwMode="auto">
            <a:xfrm>
              <a:off x="4491124" y="1621780"/>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7" name="Freeform 518"/>
            <p:cNvSpPr>
              <a:spLocks/>
            </p:cNvSpPr>
            <p:nvPr/>
          </p:nvSpPr>
          <p:spPr bwMode="auto">
            <a:xfrm>
              <a:off x="4492471" y="1600229"/>
              <a:ext cx="346175" cy="37716"/>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8" name="Freeform 519"/>
            <p:cNvSpPr>
              <a:spLocks/>
            </p:cNvSpPr>
            <p:nvPr/>
          </p:nvSpPr>
          <p:spPr bwMode="auto">
            <a:xfrm>
              <a:off x="4496512" y="1578677"/>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9" name="Freeform 520"/>
            <p:cNvSpPr>
              <a:spLocks/>
            </p:cNvSpPr>
            <p:nvPr/>
          </p:nvSpPr>
          <p:spPr bwMode="auto">
            <a:xfrm>
              <a:off x="4497859" y="155847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0" name="Freeform 521"/>
            <p:cNvSpPr>
              <a:spLocks/>
            </p:cNvSpPr>
            <p:nvPr/>
          </p:nvSpPr>
          <p:spPr bwMode="auto">
            <a:xfrm>
              <a:off x="4501900" y="1536921"/>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1" name="Freeform 522"/>
            <p:cNvSpPr>
              <a:spLocks/>
            </p:cNvSpPr>
            <p:nvPr/>
          </p:nvSpPr>
          <p:spPr bwMode="auto">
            <a:xfrm>
              <a:off x="4503247" y="1514022"/>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2" name="Freeform 523"/>
            <p:cNvSpPr>
              <a:spLocks/>
            </p:cNvSpPr>
            <p:nvPr/>
          </p:nvSpPr>
          <p:spPr bwMode="auto">
            <a:xfrm>
              <a:off x="4505941" y="1495164"/>
              <a:ext cx="344828" cy="37716"/>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3" name="Freeform 524"/>
            <p:cNvSpPr>
              <a:spLocks/>
            </p:cNvSpPr>
            <p:nvPr/>
          </p:nvSpPr>
          <p:spPr bwMode="auto">
            <a:xfrm>
              <a:off x="4508634" y="1472266"/>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4" name="Freeform 525"/>
            <p:cNvSpPr>
              <a:spLocks/>
            </p:cNvSpPr>
            <p:nvPr/>
          </p:nvSpPr>
          <p:spPr bwMode="auto">
            <a:xfrm>
              <a:off x="4511328" y="1450714"/>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5" name="Freeform 526"/>
            <p:cNvSpPr>
              <a:spLocks/>
            </p:cNvSpPr>
            <p:nvPr/>
          </p:nvSpPr>
          <p:spPr bwMode="auto">
            <a:xfrm>
              <a:off x="4514022" y="1430509"/>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6" name="Freeform 527"/>
            <p:cNvSpPr>
              <a:spLocks/>
            </p:cNvSpPr>
            <p:nvPr/>
          </p:nvSpPr>
          <p:spPr bwMode="auto">
            <a:xfrm>
              <a:off x="4516716" y="1408957"/>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7" name="Freeform 528"/>
            <p:cNvSpPr>
              <a:spLocks/>
            </p:cNvSpPr>
            <p:nvPr/>
          </p:nvSpPr>
          <p:spPr bwMode="auto">
            <a:xfrm>
              <a:off x="4518064" y="1387405"/>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8" name="Freeform 529"/>
            <p:cNvSpPr>
              <a:spLocks/>
            </p:cNvSpPr>
            <p:nvPr/>
          </p:nvSpPr>
          <p:spPr bwMode="auto">
            <a:xfrm>
              <a:off x="4522104" y="1365853"/>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9" name="Freeform 530"/>
            <p:cNvSpPr>
              <a:spLocks/>
            </p:cNvSpPr>
            <p:nvPr/>
          </p:nvSpPr>
          <p:spPr bwMode="auto">
            <a:xfrm>
              <a:off x="4523452" y="1345649"/>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0" name="Freeform 531"/>
            <p:cNvSpPr>
              <a:spLocks/>
            </p:cNvSpPr>
            <p:nvPr/>
          </p:nvSpPr>
          <p:spPr bwMode="auto">
            <a:xfrm>
              <a:off x="4527492" y="1324097"/>
              <a:ext cx="277479" cy="30981"/>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1" name="Freeform 532"/>
            <p:cNvSpPr>
              <a:spLocks/>
            </p:cNvSpPr>
            <p:nvPr/>
          </p:nvSpPr>
          <p:spPr bwMode="auto">
            <a:xfrm>
              <a:off x="3971188" y="1654108"/>
              <a:ext cx="52533" cy="140086"/>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2" name="Freeform 533"/>
            <p:cNvSpPr>
              <a:spLocks/>
            </p:cNvSpPr>
            <p:nvPr/>
          </p:nvSpPr>
          <p:spPr bwMode="auto">
            <a:xfrm>
              <a:off x="3981964" y="1557125"/>
              <a:ext cx="52533" cy="138740"/>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3" name="Freeform 534"/>
            <p:cNvSpPr>
              <a:spLocks/>
            </p:cNvSpPr>
            <p:nvPr/>
          </p:nvSpPr>
          <p:spPr bwMode="auto">
            <a:xfrm>
              <a:off x="3994087" y="1458796"/>
              <a:ext cx="52533" cy="140086"/>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4" name="Freeform 535"/>
            <p:cNvSpPr>
              <a:spLocks/>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5" name="Freeform 536"/>
            <p:cNvSpPr>
              <a:spLocks/>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6" name="Freeform 537"/>
            <p:cNvSpPr>
              <a:spLocks/>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7" name="Freeform 538"/>
            <p:cNvSpPr>
              <a:spLocks/>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8" name="Freeform 539"/>
            <p:cNvSpPr>
              <a:spLocks/>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9" name="Freeform 540"/>
            <p:cNvSpPr>
              <a:spLocks/>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0" name="Freeform 541"/>
            <p:cNvSpPr>
              <a:spLocks/>
            </p:cNvSpPr>
            <p:nvPr/>
          </p:nvSpPr>
          <p:spPr bwMode="auto">
            <a:xfrm>
              <a:off x="4454755" y="1314668"/>
              <a:ext cx="21552" cy="21552"/>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1" name="Freeform 542"/>
            <p:cNvSpPr>
              <a:spLocks/>
            </p:cNvSpPr>
            <p:nvPr/>
          </p:nvSpPr>
          <p:spPr bwMode="auto">
            <a:xfrm>
              <a:off x="4456103" y="1314668"/>
              <a:ext cx="20205" cy="20205"/>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2" name="Freeform 543"/>
            <p:cNvSpPr>
              <a:spLocks/>
            </p:cNvSpPr>
            <p:nvPr/>
          </p:nvSpPr>
          <p:spPr bwMode="auto">
            <a:xfrm>
              <a:off x="4449367" y="1357771"/>
              <a:ext cx="21552" cy="24246"/>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3" name="Freeform 544"/>
            <p:cNvSpPr>
              <a:spLocks/>
            </p:cNvSpPr>
            <p:nvPr/>
          </p:nvSpPr>
          <p:spPr bwMode="auto">
            <a:xfrm>
              <a:off x="4450715" y="1357771"/>
              <a:ext cx="20205" cy="20205"/>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4" name="Freeform 545"/>
            <p:cNvSpPr>
              <a:spLocks/>
            </p:cNvSpPr>
            <p:nvPr/>
          </p:nvSpPr>
          <p:spPr bwMode="auto">
            <a:xfrm>
              <a:off x="4443979" y="1403569"/>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5" name="Freeform 546"/>
            <p:cNvSpPr>
              <a:spLocks/>
            </p:cNvSpPr>
            <p:nvPr/>
          </p:nvSpPr>
          <p:spPr bwMode="auto">
            <a:xfrm>
              <a:off x="4445327" y="1403569"/>
              <a:ext cx="20205" cy="20205"/>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6" name="Freeform 547"/>
            <p:cNvSpPr>
              <a:spLocks/>
            </p:cNvSpPr>
            <p:nvPr/>
          </p:nvSpPr>
          <p:spPr bwMode="auto">
            <a:xfrm>
              <a:off x="4438591" y="1449366"/>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7" name="Freeform 548"/>
            <p:cNvSpPr>
              <a:spLocks/>
            </p:cNvSpPr>
            <p:nvPr/>
          </p:nvSpPr>
          <p:spPr bwMode="auto">
            <a:xfrm>
              <a:off x="4439939" y="1449366"/>
              <a:ext cx="20205" cy="20205"/>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8" name="Freeform 549"/>
            <p:cNvSpPr>
              <a:spLocks/>
            </p:cNvSpPr>
            <p:nvPr/>
          </p:nvSpPr>
          <p:spPr bwMode="auto">
            <a:xfrm>
              <a:off x="4433203" y="1492470"/>
              <a:ext cx="21552" cy="24246"/>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9" name="Freeform 550"/>
            <p:cNvSpPr>
              <a:spLocks/>
            </p:cNvSpPr>
            <p:nvPr/>
          </p:nvSpPr>
          <p:spPr bwMode="auto">
            <a:xfrm>
              <a:off x="4434551" y="1492470"/>
              <a:ext cx="20205" cy="20205"/>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0" name="Freeform 551"/>
            <p:cNvSpPr>
              <a:spLocks/>
            </p:cNvSpPr>
            <p:nvPr/>
          </p:nvSpPr>
          <p:spPr bwMode="auto">
            <a:xfrm>
              <a:off x="4426469" y="1538267"/>
              <a:ext cx="22899" cy="21552"/>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1" name="Freeform 552"/>
            <p:cNvSpPr>
              <a:spLocks/>
            </p:cNvSpPr>
            <p:nvPr/>
          </p:nvSpPr>
          <p:spPr bwMode="auto">
            <a:xfrm>
              <a:off x="4429163" y="1538267"/>
              <a:ext cx="20205" cy="20205"/>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2" name="Freeform 553"/>
            <p:cNvSpPr>
              <a:spLocks/>
            </p:cNvSpPr>
            <p:nvPr/>
          </p:nvSpPr>
          <p:spPr bwMode="auto">
            <a:xfrm>
              <a:off x="4421081" y="1581371"/>
              <a:ext cx="22899" cy="24246"/>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3" name="Freeform 554"/>
            <p:cNvSpPr>
              <a:spLocks/>
            </p:cNvSpPr>
            <p:nvPr/>
          </p:nvSpPr>
          <p:spPr bwMode="auto">
            <a:xfrm>
              <a:off x="4423775" y="1581371"/>
              <a:ext cx="20205" cy="20205"/>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4" name="Freeform 555"/>
            <p:cNvSpPr>
              <a:spLocks/>
            </p:cNvSpPr>
            <p:nvPr/>
          </p:nvSpPr>
          <p:spPr bwMode="auto">
            <a:xfrm>
              <a:off x="4415693" y="1627168"/>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5" name="Freeform 556"/>
            <p:cNvSpPr>
              <a:spLocks/>
            </p:cNvSpPr>
            <p:nvPr/>
          </p:nvSpPr>
          <p:spPr bwMode="auto">
            <a:xfrm>
              <a:off x="4418387" y="1627168"/>
              <a:ext cx="20205" cy="20205"/>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6" name="Freeform 557"/>
            <p:cNvSpPr>
              <a:spLocks/>
            </p:cNvSpPr>
            <p:nvPr/>
          </p:nvSpPr>
          <p:spPr bwMode="auto">
            <a:xfrm>
              <a:off x="4410305" y="1672966"/>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7" name="Freeform 558"/>
            <p:cNvSpPr>
              <a:spLocks/>
            </p:cNvSpPr>
            <p:nvPr/>
          </p:nvSpPr>
          <p:spPr bwMode="auto">
            <a:xfrm>
              <a:off x="4412999" y="1672966"/>
              <a:ext cx="20205" cy="20205"/>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8" name="Freeform 559"/>
            <p:cNvSpPr>
              <a:spLocks/>
            </p:cNvSpPr>
            <p:nvPr/>
          </p:nvSpPr>
          <p:spPr bwMode="auto">
            <a:xfrm>
              <a:off x="4404917" y="1716069"/>
              <a:ext cx="21552" cy="22899"/>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9" name="Freeform 560"/>
            <p:cNvSpPr>
              <a:spLocks/>
            </p:cNvSpPr>
            <p:nvPr/>
          </p:nvSpPr>
          <p:spPr bwMode="auto">
            <a:xfrm>
              <a:off x="4407611" y="1716069"/>
              <a:ext cx="18858" cy="20205"/>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0" name="Freeform 561"/>
            <p:cNvSpPr>
              <a:spLocks/>
            </p:cNvSpPr>
            <p:nvPr/>
          </p:nvSpPr>
          <p:spPr bwMode="auto">
            <a:xfrm>
              <a:off x="4399529" y="1761867"/>
              <a:ext cx="21552" cy="21552"/>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1" name="Freeform 562"/>
            <p:cNvSpPr>
              <a:spLocks/>
            </p:cNvSpPr>
            <p:nvPr/>
          </p:nvSpPr>
          <p:spPr bwMode="auto">
            <a:xfrm>
              <a:off x="4402223" y="1761867"/>
              <a:ext cx="18858" cy="20205"/>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2" name="Freeform 563"/>
            <p:cNvSpPr>
              <a:spLocks/>
            </p:cNvSpPr>
            <p:nvPr/>
          </p:nvSpPr>
          <p:spPr bwMode="auto">
            <a:xfrm>
              <a:off x="4426469" y="1767255"/>
              <a:ext cx="14817" cy="13470"/>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3" name="Freeform 564"/>
            <p:cNvSpPr>
              <a:spLocks/>
            </p:cNvSpPr>
            <p:nvPr/>
          </p:nvSpPr>
          <p:spPr bwMode="auto">
            <a:xfrm>
              <a:off x="4412999" y="1765908"/>
              <a:ext cx="16164" cy="12123"/>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4" name="Freeform 565"/>
            <p:cNvSpPr>
              <a:spLocks/>
            </p:cNvSpPr>
            <p:nvPr/>
          </p:nvSpPr>
          <p:spPr bwMode="auto">
            <a:xfrm>
              <a:off x="4418387" y="1721457"/>
              <a:ext cx="16164" cy="13470"/>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5" name="Freeform 566"/>
            <p:cNvSpPr>
              <a:spLocks/>
            </p:cNvSpPr>
            <p:nvPr/>
          </p:nvSpPr>
          <p:spPr bwMode="auto">
            <a:xfrm>
              <a:off x="4433203" y="1721457"/>
              <a:ext cx="13470" cy="14817"/>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6" name="Freeform 567"/>
            <p:cNvSpPr>
              <a:spLocks/>
            </p:cNvSpPr>
            <p:nvPr/>
          </p:nvSpPr>
          <p:spPr bwMode="auto">
            <a:xfrm>
              <a:off x="4438591" y="1678354"/>
              <a:ext cx="13470" cy="12123"/>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7" name="Freeform 568"/>
            <p:cNvSpPr>
              <a:spLocks/>
            </p:cNvSpPr>
            <p:nvPr/>
          </p:nvSpPr>
          <p:spPr bwMode="auto">
            <a:xfrm>
              <a:off x="4423775" y="1677007"/>
              <a:ext cx="16164" cy="13470"/>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8" name="Freeform 569"/>
            <p:cNvSpPr>
              <a:spLocks/>
            </p:cNvSpPr>
            <p:nvPr/>
          </p:nvSpPr>
          <p:spPr bwMode="auto">
            <a:xfrm>
              <a:off x="4443979" y="1635250"/>
              <a:ext cx="13470" cy="12123"/>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9" name="Freeform 570"/>
            <p:cNvSpPr>
              <a:spLocks/>
            </p:cNvSpPr>
            <p:nvPr/>
          </p:nvSpPr>
          <p:spPr bwMode="auto">
            <a:xfrm>
              <a:off x="4429163" y="1632556"/>
              <a:ext cx="16164" cy="13470"/>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0" name="Freeform 571"/>
            <p:cNvSpPr>
              <a:spLocks/>
            </p:cNvSpPr>
            <p:nvPr/>
          </p:nvSpPr>
          <p:spPr bwMode="auto">
            <a:xfrm>
              <a:off x="4449367" y="1589453"/>
              <a:ext cx="13470" cy="12123"/>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1" name="Freeform 572"/>
            <p:cNvSpPr>
              <a:spLocks/>
            </p:cNvSpPr>
            <p:nvPr/>
          </p:nvSpPr>
          <p:spPr bwMode="auto">
            <a:xfrm>
              <a:off x="4434551" y="1589453"/>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2" name="Freeform 573"/>
            <p:cNvSpPr>
              <a:spLocks/>
            </p:cNvSpPr>
            <p:nvPr/>
          </p:nvSpPr>
          <p:spPr bwMode="auto">
            <a:xfrm>
              <a:off x="4439939" y="1543655"/>
              <a:ext cx="14817" cy="13470"/>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3" name="Freeform 574"/>
            <p:cNvSpPr>
              <a:spLocks/>
            </p:cNvSpPr>
            <p:nvPr/>
          </p:nvSpPr>
          <p:spPr bwMode="auto">
            <a:xfrm>
              <a:off x="4454755" y="1545003"/>
              <a:ext cx="14817" cy="13470"/>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4" name="Freeform 575"/>
            <p:cNvSpPr>
              <a:spLocks/>
            </p:cNvSpPr>
            <p:nvPr/>
          </p:nvSpPr>
          <p:spPr bwMode="auto">
            <a:xfrm>
              <a:off x="4460143" y="1500552"/>
              <a:ext cx="14817" cy="12123"/>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5" name="Freeform 576"/>
            <p:cNvSpPr>
              <a:spLocks/>
            </p:cNvSpPr>
            <p:nvPr/>
          </p:nvSpPr>
          <p:spPr bwMode="auto">
            <a:xfrm>
              <a:off x="4445327" y="1500552"/>
              <a:ext cx="14817" cy="12123"/>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6" name="Freeform 577"/>
            <p:cNvSpPr>
              <a:spLocks/>
            </p:cNvSpPr>
            <p:nvPr/>
          </p:nvSpPr>
          <p:spPr bwMode="auto">
            <a:xfrm>
              <a:off x="4450715" y="1454754"/>
              <a:ext cx="14817" cy="12123"/>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7" name="Freeform 578"/>
            <p:cNvSpPr>
              <a:spLocks/>
            </p:cNvSpPr>
            <p:nvPr/>
          </p:nvSpPr>
          <p:spPr bwMode="auto">
            <a:xfrm>
              <a:off x="4462837" y="1456102"/>
              <a:ext cx="17511" cy="13470"/>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8" name="Freeform 579"/>
            <p:cNvSpPr>
              <a:spLocks/>
            </p:cNvSpPr>
            <p:nvPr/>
          </p:nvSpPr>
          <p:spPr bwMode="auto">
            <a:xfrm>
              <a:off x="4469572" y="1411651"/>
              <a:ext cx="16164" cy="13470"/>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9" name="Freeform 580"/>
            <p:cNvSpPr>
              <a:spLocks/>
            </p:cNvSpPr>
            <p:nvPr/>
          </p:nvSpPr>
          <p:spPr bwMode="auto">
            <a:xfrm>
              <a:off x="4456103" y="1411651"/>
              <a:ext cx="14817" cy="12123"/>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0" name="Freeform 581"/>
            <p:cNvSpPr>
              <a:spLocks/>
            </p:cNvSpPr>
            <p:nvPr/>
          </p:nvSpPr>
          <p:spPr bwMode="auto">
            <a:xfrm>
              <a:off x="4461490" y="1365853"/>
              <a:ext cx="14817" cy="14817"/>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1" name="Freeform 582"/>
            <p:cNvSpPr>
              <a:spLocks/>
            </p:cNvSpPr>
            <p:nvPr/>
          </p:nvSpPr>
          <p:spPr bwMode="auto">
            <a:xfrm>
              <a:off x="4474960" y="1367201"/>
              <a:ext cx="16164" cy="13470"/>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2" name="Freeform 583"/>
            <p:cNvSpPr>
              <a:spLocks/>
            </p:cNvSpPr>
            <p:nvPr/>
          </p:nvSpPr>
          <p:spPr bwMode="auto">
            <a:xfrm>
              <a:off x="4466878" y="1321403"/>
              <a:ext cx="14817" cy="13470"/>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3" name="Freeform 584"/>
            <p:cNvSpPr>
              <a:spLocks/>
            </p:cNvSpPr>
            <p:nvPr/>
          </p:nvSpPr>
          <p:spPr bwMode="auto">
            <a:xfrm>
              <a:off x="4480348" y="1324097"/>
              <a:ext cx="16164" cy="12123"/>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4" name="Freeform 585"/>
            <p:cNvSpPr>
              <a:spLocks/>
            </p:cNvSpPr>
            <p:nvPr/>
          </p:nvSpPr>
          <p:spPr bwMode="auto">
            <a:xfrm>
              <a:off x="4054701" y="1703947"/>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5" name="Freeform 586"/>
            <p:cNvSpPr>
              <a:spLocks/>
            </p:cNvSpPr>
            <p:nvPr/>
          </p:nvSpPr>
          <p:spPr bwMode="auto">
            <a:xfrm>
              <a:off x="4056048" y="1682395"/>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6" name="Freeform 587"/>
            <p:cNvSpPr>
              <a:spLocks/>
            </p:cNvSpPr>
            <p:nvPr/>
          </p:nvSpPr>
          <p:spPr bwMode="auto">
            <a:xfrm>
              <a:off x="4060089" y="1659496"/>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7" name="Freeform 588"/>
            <p:cNvSpPr>
              <a:spLocks/>
            </p:cNvSpPr>
            <p:nvPr/>
          </p:nvSpPr>
          <p:spPr bwMode="auto">
            <a:xfrm>
              <a:off x="4061436" y="1640638"/>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8" name="Freeform 589"/>
            <p:cNvSpPr>
              <a:spLocks/>
            </p:cNvSpPr>
            <p:nvPr/>
          </p:nvSpPr>
          <p:spPr bwMode="auto">
            <a:xfrm>
              <a:off x="4062783" y="1617740"/>
              <a:ext cx="346175" cy="39063"/>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9" name="Freeform 590"/>
            <p:cNvSpPr>
              <a:spLocks/>
            </p:cNvSpPr>
            <p:nvPr/>
          </p:nvSpPr>
          <p:spPr bwMode="auto">
            <a:xfrm>
              <a:off x="4066824" y="1596188"/>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0" name="Freeform 591"/>
            <p:cNvSpPr>
              <a:spLocks/>
            </p:cNvSpPr>
            <p:nvPr/>
          </p:nvSpPr>
          <p:spPr bwMode="auto">
            <a:xfrm>
              <a:off x="4069518" y="1575983"/>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1" name="Freeform 592"/>
            <p:cNvSpPr>
              <a:spLocks/>
            </p:cNvSpPr>
            <p:nvPr/>
          </p:nvSpPr>
          <p:spPr bwMode="auto">
            <a:xfrm>
              <a:off x="4072212" y="1554431"/>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2" name="Freeform 593"/>
            <p:cNvSpPr>
              <a:spLocks/>
            </p:cNvSpPr>
            <p:nvPr/>
          </p:nvSpPr>
          <p:spPr bwMode="auto">
            <a:xfrm>
              <a:off x="4074906" y="1532879"/>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3" name="Freeform 594"/>
            <p:cNvSpPr>
              <a:spLocks/>
            </p:cNvSpPr>
            <p:nvPr/>
          </p:nvSpPr>
          <p:spPr bwMode="auto">
            <a:xfrm>
              <a:off x="4076253" y="1511328"/>
              <a:ext cx="344828" cy="39063"/>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4" name="Freeform 595"/>
            <p:cNvSpPr>
              <a:spLocks/>
            </p:cNvSpPr>
            <p:nvPr/>
          </p:nvSpPr>
          <p:spPr bwMode="auto">
            <a:xfrm>
              <a:off x="4080294" y="149112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5" name="Freeform 596"/>
            <p:cNvSpPr>
              <a:spLocks/>
            </p:cNvSpPr>
            <p:nvPr/>
          </p:nvSpPr>
          <p:spPr bwMode="auto">
            <a:xfrm>
              <a:off x="4081641" y="1469572"/>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6" name="Freeform 597"/>
            <p:cNvSpPr>
              <a:spLocks/>
            </p:cNvSpPr>
            <p:nvPr/>
          </p:nvSpPr>
          <p:spPr bwMode="auto">
            <a:xfrm>
              <a:off x="4085681" y="1448020"/>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7" name="Freeform 598"/>
            <p:cNvSpPr>
              <a:spLocks/>
            </p:cNvSpPr>
            <p:nvPr/>
          </p:nvSpPr>
          <p:spPr bwMode="auto">
            <a:xfrm>
              <a:off x="4087029" y="1427815"/>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8" name="Freeform 599"/>
            <p:cNvSpPr>
              <a:spLocks/>
            </p:cNvSpPr>
            <p:nvPr/>
          </p:nvSpPr>
          <p:spPr bwMode="auto">
            <a:xfrm>
              <a:off x="4088375" y="1404916"/>
              <a:ext cx="346175" cy="39063"/>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9" name="Freeform 600"/>
            <p:cNvSpPr>
              <a:spLocks/>
            </p:cNvSpPr>
            <p:nvPr/>
          </p:nvSpPr>
          <p:spPr bwMode="auto">
            <a:xfrm>
              <a:off x="4092417" y="1383365"/>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0" name="Freeform 601"/>
            <p:cNvSpPr>
              <a:spLocks/>
            </p:cNvSpPr>
            <p:nvPr/>
          </p:nvSpPr>
          <p:spPr bwMode="auto">
            <a:xfrm>
              <a:off x="4093763" y="1363159"/>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1" name="Freeform 602"/>
            <p:cNvSpPr>
              <a:spLocks/>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2" name="Freeform 603"/>
            <p:cNvSpPr>
              <a:spLocks/>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3" name="Freeform 604"/>
            <p:cNvSpPr>
              <a:spLocks/>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4" name="Freeform 605"/>
            <p:cNvSpPr>
              <a:spLocks/>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5" name="Freeform 606"/>
            <p:cNvSpPr>
              <a:spLocks/>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6" name="Freeform 608"/>
            <p:cNvSpPr>
              <a:spLocks/>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7" name="Freeform 609"/>
            <p:cNvSpPr>
              <a:spLocks/>
            </p:cNvSpPr>
            <p:nvPr/>
          </p:nvSpPr>
          <p:spPr bwMode="auto">
            <a:xfrm>
              <a:off x="4170542" y="1285034"/>
              <a:ext cx="278826" cy="30981"/>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8" name="Freeform 610"/>
            <p:cNvSpPr>
              <a:spLocks/>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9" name="Freeform 611"/>
            <p:cNvSpPr>
              <a:spLocks/>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0" name="Freeform 612"/>
            <p:cNvSpPr>
              <a:spLocks/>
            </p:cNvSpPr>
            <p:nvPr/>
          </p:nvSpPr>
          <p:spPr bwMode="auto">
            <a:xfrm>
              <a:off x="3924043" y="1931587"/>
              <a:ext cx="301724" cy="303072"/>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1" name="Freeform 613"/>
            <p:cNvSpPr>
              <a:spLocks/>
            </p:cNvSpPr>
            <p:nvPr/>
          </p:nvSpPr>
          <p:spPr bwMode="auto">
            <a:xfrm>
              <a:off x="3932125" y="1939669"/>
              <a:ext cx="284214" cy="285561"/>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2" name="Freeform 614"/>
            <p:cNvSpPr>
              <a:spLocks/>
            </p:cNvSpPr>
            <p:nvPr/>
          </p:nvSpPr>
          <p:spPr bwMode="auto">
            <a:xfrm>
              <a:off x="4150337" y="2016447"/>
              <a:ext cx="98330" cy="5253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3" name="Freeform 615"/>
            <p:cNvSpPr>
              <a:spLocks/>
            </p:cNvSpPr>
            <p:nvPr/>
          </p:nvSpPr>
          <p:spPr bwMode="auto">
            <a:xfrm>
              <a:off x="4159766" y="2023182"/>
              <a:ext cx="83513" cy="40410"/>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4" name="Freeform 616"/>
            <p:cNvSpPr>
              <a:spLocks/>
            </p:cNvSpPr>
            <p:nvPr/>
          </p:nvSpPr>
          <p:spPr bwMode="auto">
            <a:xfrm>
              <a:off x="3953677" y="1963914"/>
              <a:ext cx="241111" cy="238417"/>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5" name="Freeform 617"/>
            <p:cNvSpPr>
              <a:spLocks/>
            </p:cNvSpPr>
            <p:nvPr/>
          </p:nvSpPr>
          <p:spPr bwMode="auto">
            <a:xfrm>
              <a:off x="3967147" y="1974690"/>
              <a:ext cx="214171" cy="216865"/>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pic>
          <p:nvPicPr>
            <p:cNvPr id="586" name="Picture 6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65800" y="1974690"/>
              <a:ext cx="218211" cy="21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7" name="Freeform 619"/>
            <p:cNvSpPr>
              <a:spLocks/>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8" name="Freeform 620"/>
            <p:cNvSpPr>
              <a:spLocks/>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9" name="Freeform 621"/>
            <p:cNvSpPr>
              <a:spLocks/>
            </p:cNvSpPr>
            <p:nvPr/>
          </p:nvSpPr>
          <p:spPr bwMode="auto">
            <a:xfrm>
              <a:off x="4267525" y="2124206"/>
              <a:ext cx="402749" cy="363686"/>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0" name="Freeform 622"/>
            <p:cNvSpPr>
              <a:spLocks/>
            </p:cNvSpPr>
            <p:nvPr/>
          </p:nvSpPr>
          <p:spPr bwMode="auto">
            <a:xfrm>
              <a:off x="4301199" y="2183473"/>
              <a:ext cx="30981" cy="47145"/>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1" name="Freeform 623"/>
            <p:cNvSpPr>
              <a:spLocks/>
            </p:cNvSpPr>
            <p:nvPr/>
          </p:nvSpPr>
          <p:spPr bwMode="auto">
            <a:xfrm>
              <a:off x="4608311" y="2394949"/>
              <a:ext cx="17511" cy="16164"/>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2" name="Freeform 624"/>
            <p:cNvSpPr>
              <a:spLocks/>
            </p:cNvSpPr>
            <p:nvPr/>
          </p:nvSpPr>
          <p:spPr bwMode="auto">
            <a:xfrm>
              <a:off x="4283689" y="2134982"/>
              <a:ext cx="367727" cy="172414"/>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3" name="Freeform 625"/>
            <p:cNvSpPr>
              <a:spLocks/>
            </p:cNvSpPr>
            <p:nvPr/>
          </p:nvSpPr>
          <p:spPr bwMode="auto">
            <a:xfrm>
              <a:off x="4287729" y="2303354"/>
              <a:ext cx="363686" cy="171067"/>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4" name="Freeform 707"/>
            <p:cNvSpPr>
              <a:spLocks/>
            </p:cNvSpPr>
            <p:nvPr/>
          </p:nvSpPr>
          <p:spPr bwMode="auto">
            <a:xfrm>
              <a:off x="4574637" y="1351037"/>
              <a:ext cx="246499" cy="303072"/>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5" name="Freeform 708"/>
            <p:cNvSpPr>
              <a:spLocks/>
            </p:cNvSpPr>
            <p:nvPr/>
          </p:nvSpPr>
          <p:spPr bwMode="auto">
            <a:xfrm>
              <a:off x="4038537" y="534765"/>
              <a:ext cx="766434" cy="488956"/>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rgbClr val="E6E1D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6" name="Freeform 709"/>
            <p:cNvSpPr>
              <a:spLocks/>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chemeClr val="accent3">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7" name="Freeform 710"/>
            <p:cNvSpPr>
              <a:spLocks/>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8" name="Freeform 711"/>
            <p:cNvSpPr>
              <a:spLocks/>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9" name="Freeform 712"/>
            <p:cNvSpPr>
              <a:spLocks/>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0" name="Freeform 713"/>
            <p:cNvSpPr>
              <a:spLocks/>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1" name="Freeform 714"/>
            <p:cNvSpPr>
              <a:spLocks/>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2" name="Freeform 715"/>
            <p:cNvSpPr>
              <a:spLocks/>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3" name="Freeform 716"/>
            <p:cNvSpPr>
              <a:spLocks/>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4" name="Freeform 717"/>
            <p:cNvSpPr>
              <a:spLocks/>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5" name="Freeform 718"/>
            <p:cNvSpPr>
              <a:spLocks/>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6" name="Freeform 719"/>
            <p:cNvSpPr>
              <a:spLocks/>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7" name="Freeform 720"/>
            <p:cNvSpPr>
              <a:spLocks/>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8" name="Freeform 721"/>
            <p:cNvSpPr>
              <a:spLocks/>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9" name="Freeform 722"/>
            <p:cNvSpPr>
              <a:spLocks/>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0" name="Freeform 723"/>
            <p:cNvSpPr>
              <a:spLocks/>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1" name="Freeform 724"/>
            <p:cNvSpPr>
              <a:spLocks/>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2" name="Freeform 725"/>
            <p:cNvSpPr>
              <a:spLocks/>
            </p:cNvSpPr>
            <p:nvPr/>
          </p:nvSpPr>
          <p:spPr bwMode="auto">
            <a:xfrm>
              <a:off x="3747589" y="1318709"/>
              <a:ext cx="443158" cy="88901"/>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3" name="Freeform 726"/>
            <p:cNvSpPr>
              <a:spLocks/>
            </p:cNvSpPr>
            <p:nvPr/>
          </p:nvSpPr>
          <p:spPr bwMode="auto">
            <a:xfrm>
              <a:off x="3747589" y="1318709"/>
              <a:ext cx="443158" cy="67349"/>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4" name="Freeform 727"/>
            <p:cNvSpPr>
              <a:spLocks/>
            </p:cNvSpPr>
            <p:nvPr/>
          </p:nvSpPr>
          <p:spPr bwMode="auto">
            <a:xfrm>
              <a:off x="3774529" y="1318709"/>
              <a:ext cx="416219" cy="84860"/>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5" name="Freeform 728"/>
            <p:cNvSpPr>
              <a:spLocks/>
            </p:cNvSpPr>
            <p:nvPr/>
          </p:nvSpPr>
          <p:spPr bwMode="auto">
            <a:xfrm>
              <a:off x="3774529" y="1318709"/>
              <a:ext cx="416219" cy="63309"/>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6" name="Freeform 729"/>
            <p:cNvSpPr>
              <a:spLocks/>
            </p:cNvSpPr>
            <p:nvPr/>
          </p:nvSpPr>
          <p:spPr bwMode="auto">
            <a:xfrm>
              <a:off x="3786651" y="1318709"/>
              <a:ext cx="404095" cy="84860"/>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7" name="Freeform 730"/>
            <p:cNvSpPr>
              <a:spLocks/>
            </p:cNvSpPr>
            <p:nvPr/>
          </p:nvSpPr>
          <p:spPr bwMode="auto">
            <a:xfrm>
              <a:off x="3786651" y="1318709"/>
              <a:ext cx="404095" cy="61961"/>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8" name="Freeform 731"/>
            <p:cNvSpPr>
              <a:spLocks/>
            </p:cNvSpPr>
            <p:nvPr/>
          </p:nvSpPr>
          <p:spPr bwMode="auto">
            <a:xfrm>
              <a:off x="4142255" y="1318709"/>
              <a:ext cx="48491" cy="43103"/>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9" name="Freeform 732"/>
            <p:cNvSpPr>
              <a:spLocks/>
            </p:cNvSpPr>
            <p:nvPr/>
          </p:nvSpPr>
          <p:spPr bwMode="auto">
            <a:xfrm>
              <a:off x="4142255" y="1318709"/>
              <a:ext cx="48491" cy="21552"/>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20" name="Freeform 733"/>
            <p:cNvSpPr>
              <a:spLocks/>
            </p:cNvSpPr>
            <p:nvPr/>
          </p:nvSpPr>
          <p:spPr bwMode="auto">
            <a:xfrm>
              <a:off x="4174582" y="1329485"/>
              <a:ext cx="16164" cy="14817"/>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21" name="Freeform 734"/>
            <p:cNvSpPr>
              <a:spLocks/>
            </p:cNvSpPr>
            <p:nvPr/>
          </p:nvSpPr>
          <p:spPr bwMode="auto">
            <a:xfrm>
              <a:off x="4003516" y="1372589"/>
              <a:ext cx="63309" cy="49839"/>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22" name="Freeform 735"/>
            <p:cNvSpPr>
              <a:spLocks/>
            </p:cNvSpPr>
            <p:nvPr/>
          </p:nvSpPr>
          <p:spPr bwMode="auto">
            <a:xfrm>
              <a:off x="3883634" y="1123396"/>
              <a:ext cx="199354" cy="257274"/>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23" name="Freeform 736"/>
            <p:cNvSpPr>
              <a:spLocks/>
            </p:cNvSpPr>
            <p:nvPr/>
          </p:nvSpPr>
          <p:spPr bwMode="auto">
            <a:xfrm>
              <a:off x="4221727" y="634441"/>
              <a:ext cx="308460" cy="39062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624" name="Freeform 737"/>
            <p:cNvSpPr>
              <a:spLocks/>
            </p:cNvSpPr>
            <p:nvPr/>
          </p:nvSpPr>
          <p:spPr bwMode="auto">
            <a:xfrm>
              <a:off x="4321404" y="285572"/>
              <a:ext cx="595367" cy="790680"/>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grpSp>
    </p:spTree>
    <p:extLst>
      <p:ext uri="{BB962C8B-B14F-4D97-AF65-F5344CB8AC3E}">
        <p14:creationId xmlns:p14="http://schemas.microsoft.com/office/powerpoint/2010/main" val="1734067610"/>
      </p:ext>
    </p:extLst>
  </p:cSld>
  <p:clrMapOvr>
    <a:masterClrMapping/>
  </p:clrMapOvr>
  <p:transition>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1"/>
          <p:cNvGrpSpPr/>
          <p:nvPr/>
        </p:nvGrpSpPr>
        <p:grpSpPr>
          <a:xfrm>
            <a:off x="1031799" y="1268760"/>
            <a:ext cx="6930012" cy="4631353"/>
            <a:chOff x="1872343" y="1798603"/>
            <a:chExt cx="5441198" cy="3453438"/>
          </a:xfrm>
        </p:grpSpPr>
        <p:sp>
          <p:nvSpPr>
            <p:cNvPr id="5" name="任意多边形 6"/>
            <p:cNvSpPr/>
            <p:nvPr/>
          </p:nvSpPr>
          <p:spPr>
            <a:xfrm>
              <a:off x="1872343" y="2261492"/>
              <a:ext cx="810392" cy="1232612"/>
            </a:xfrm>
            <a:custGeom>
              <a:avLst/>
              <a:gdLst>
                <a:gd name="connsiteX0" fmla="*/ 0 w 906780"/>
                <a:gd name="connsiteY0" fmla="*/ 1379220 h 1379220"/>
                <a:gd name="connsiteX1" fmla="*/ 571500 w 906780"/>
                <a:gd name="connsiteY1" fmla="*/ 1379220 h 1379220"/>
                <a:gd name="connsiteX2" fmla="*/ 906780 w 906780"/>
                <a:gd name="connsiteY2" fmla="*/ 1059180 h 1379220"/>
                <a:gd name="connsiteX3" fmla="*/ 906780 w 906780"/>
                <a:gd name="connsiteY3" fmla="*/ 0 h 1379220"/>
                <a:gd name="connsiteX0" fmla="*/ 0 w 906780"/>
                <a:gd name="connsiteY0" fmla="*/ 1379220 h 1379220"/>
                <a:gd name="connsiteX1" fmla="*/ 571500 w 906780"/>
                <a:gd name="connsiteY1" fmla="*/ 1379220 h 1379220"/>
                <a:gd name="connsiteX2" fmla="*/ 906780 w 906780"/>
                <a:gd name="connsiteY2" fmla="*/ 1059180 h 1379220"/>
                <a:gd name="connsiteX3" fmla="*/ 906780 w 906780"/>
                <a:gd name="connsiteY3" fmla="*/ 0 h 1379220"/>
                <a:gd name="connsiteX0" fmla="*/ 0 w 906780"/>
                <a:gd name="connsiteY0" fmla="*/ 1379220 h 1379220"/>
                <a:gd name="connsiteX1" fmla="*/ 571500 w 906780"/>
                <a:gd name="connsiteY1" fmla="*/ 1379220 h 1379220"/>
                <a:gd name="connsiteX2" fmla="*/ 906780 w 906780"/>
                <a:gd name="connsiteY2" fmla="*/ 1059180 h 1379220"/>
                <a:gd name="connsiteX3" fmla="*/ 906780 w 906780"/>
                <a:gd name="connsiteY3" fmla="*/ 0 h 1379220"/>
                <a:gd name="connsiteX0" fmla="*/ 0 w 906780"/>
                <a:gd name="connsiteY0" fmla="*/ 1379220 h 1379220"/>
                <a:gd name="connsiteX1" fmla="*/ 571500 w 906780"/>
                <a:gd name="connsiteY1" fmla="*/ 1379220 h 1379220"/>
                <a:gd name="connsiteX2" fmla="*/ 906780 w 906780"/>
                <a:gd name="connsiteY2" fmla="*/ 1059180 h 1379220"/>
                <a:gd name="connsiteX3" fmla="*/ 906780 w 906780"/>
                <a:gd name="connsiteY3" fmla="*/ 0 h 1379220"/>
              </a:gdLst>
              <a:ahLst/>
              <a:cxnLst>
                <a:cxn ang="0">
                  <a:pos x="connsiteX0" y="connsiteY0"/>
                </a:cxn>
                <a:cxn ang="0">
                  <a:pos x="connsiteX1" y="connsiteY1"/>
                </a:cxn>
                <a:cxn ang="0">
                  <a:pos x="connsiteX2" y="connsiteY2"/>
                </a:cxn>
                <a:cxn ang="0">
                  <a:pos x="connsiteX3" y="connsiteY3"/>
                </a:cxn>
              </a:cxnLst>
              <a:rect l="l" t="t" r="r" b="b"/>
              <a:pathLst>
                <a:path w="906780" h="1379220">
                  <a:moveTo>
                    <a:pt x="0" y="1379220"/>
                  </a:moveTo>
                  <a:lnTo>
                    <a:pt x="571500" y="1379220"/>
                  </a:lnTo>
                  <a:cubicBezTo>
                    <a:pt x="611821" y="1120139"/>
                    <a:pt x="766445" y="1061085"/>
                    <a:pt x="906780" y="1059180"/>
                  </a:cubicBezTo>
                  <a:lnTo>
                    <a:pt x="906780" y="0"/>
                  </a:lnTo>
                </a:path>
              </a:pathLst>
            </a:custGeom>
            <a:noFill/>
            <a:ln w="38100">
              <a:solidFill>
                <a:schemeClr val="tx1">
                  <a:lumMod val="75000"/>
                  <a:lumOff val="25000"/>
                </a:schemeClr>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任意多边形 7"/>
            <p:cNvSpPr/>
            <p:nvPr/>
          </p:nvSpPr>
          <p:spPr>
            <a:xfrm>
              <a:off x="2655494" y="3507724"/>
              <a:ext cx="1212182" cy="1232612"/>
            </a:xfrm>
            <a:custGeom>
              <a:avLst/>
              <a:gdLst>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360" h="1379220">
                  <a:moveTo>
                    <a:pt x="0" y="320040"/>
                  </a:moveTo>
                  <a:cubicBezTo>
                    <a:pt x="322104" y="337185"/>
                    <a:pt x="346551" y="149542"/>
                    <a:pt x="373380" y="0"/>
                  </a:cubicBezTo>
                  <a:lnTo>
                    <a:pt x="990600" y="0"/>
                  </a:lnTo>
                  <a:cubicBezTo>
                    <a:pt x="1024413" y="230981"/>
                    <a:pt x="1191577" y="345281"/>
                    <a:pt x="1356360" y="342900"/>
                  </a:cubicBezTo>
                  <a:lnTo>
                    <a:pt x="1356360" y="1379220"/>
                  </a:lnTo>
                </a:path>
              </a:pathLst>
            </a:custGeom>
            <a:noFill/>
            <a:ln w="38100">
              <a:solidFill>
                <a:schemeClr val="tx1">
                  <a:lumMod val="75000"/>
                  <a:lumOff val="25000"/>
                </a:schemeClr>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任意多边形 8"/>
            <p:cNvSpPr/>
            <p:nvPr/>
          </p:nvSpPr>
          <p:spPr>
            <a:xfrm>
              <a:off x="3833626" y="2281922"/>
              <a:ext cx="1198562" cy="1232612"/>
            </a:xfrm>
            <a:custGeom>
              <a:avLst/>
              <a:gdLst>
                <a:gd name="connsiteX0" fmla="*/ 0 w 1341120"/>
                <a:gd name="connsiteY0" fmla="*/ 1021080 h 1379220"/>
                <a:gd name="connsiteX1" fmla="*/ 396240 w 1341120"/>
                <a:gd name="connsiteY1" fmla="*/ 1379220 h 1379220"/>
                <a:gd name="connsiteX2" fmla="*/ 1013460 w 1341120"/>
                <a:gd name="connsiteY2" fmla="*/ 1379220 h 1379220"/>
                <a:gd name="connsiteX3" fmla="*/ 1341120 w 1341120"/>
                <a:gd name="connsiteY3" fmla="*/ 1036320 h 1379220"/>
                <a:gd name="connsiteX4" fmla="*/ 1341120 w 1341120"/>
                <a:gd name="connsiteY4" fmla="*/ 0 h 1379220"/>
                <a:gd name="connsiteX0" fmla="*/ 0 w 1341120"/>
                <a:gd name="connsiteY0" fmla="*/ 1021080 h 1379220"/>
                <a:gd name="connsiteX1" fmla="*/ 396240 w 1341120"/>
                <a:gd name="connsiteY1" fmla="*/ 1379220 h 1379220"/>
                <a:gd name="connsiteX2" fmla="*/ 1013460 w 1341120"/>
                <a:gd name="connsiteY2" fmla="*/ 1379220 h 1379220"/>
                <a:gd name="connsiteX3" fmla="*/ 1341120 w 1341120"/>
                <a:gd name="connsiteY3" fmla="*/ 1036320 h 1379220"/>
                <a:gd name="connsiteX4" fmla="*/ 1341120 w 1341120"/>
                <a:gd name="connsiteY4" fmla="*/ 0 h 1379220"/>
                <a:gd name="connsiteX0" fmla="*/ 0 w 1341120"/>
                <a:gd name="connsiteY0" fmla="*/ 1021080 h 1379220"/>
                <a:gd name="connsiteX1" fmla="*/ 396240 w 1341120"/>
                <a:gd name="connsiteY1" fmla="*/ 1379220 h 1379220"/>
                <a:gd name="connsiteX2" fmla="*/ 1013460 w 1341120"/>
                <a:gd name="connsiteY2" fmla="*/ 1379220 h 1379220"/>
                <a:gd name="connsiteX3" fmla="*/ 1341120 w 1341120"/>
                <a:gd name="connsiteY3" fmla="*/ 1036320 h 1379220"/>
                <a:gd name="connsiteX4" fmla="*/ 1341120 w 1341120"/>
                <a:gd name="connsiteY4" fmla="*/ 0 h 1379220"/>
                <a:gd name="connsiteX0" fmla="*/ 0 w 1341120"/>
                <a:gd name="connsiteY0" fmla="*/ 1021080 h 1379220"/>
                <a:gd name="connsiteX1" fmla="*/ 396240 w 1341120"/>
                <a:gd name="connsiteY1" fmla="*/ 1379220 h 1379220"/>
                <a:gd name="connsiteX2" fmla="*/ 1013460 w 1341120"/>
                <a:gd name="connsiteY2" fmla="*/ 1379220 h 1379220"/>
                <a:gd name="connsiteX3" fmla="*/ 1341120 w 1341120"/>
                <a:gd name="connsiteY3" fmla="*/ 1036320 h 1379220"/>
                <a:gd name="connsiteX4" fmla="*/ 1341120 w 1341120"/>
                <a:gd name="connsiteY4" fmla="*/ 0 h 1379220"/>
                <a:gd name="connsiteX0" fmla="*/ 0 w 1341120"/>
                <a:gd name="connsiteY0" fmla="*/ 1021080 h 1379220"/>
                <a:gd name="connsiteX1" fmla="*/ 396240 w 1341120"/>
                <a:gd name="connsiteY1" fmla="*/ 1379220 h 1379220"/>
                <a:gd name="connsiteX2" fmla="*/ 1013460 w 1341120"/>
                <a:gd name="connsiteY2" fmla="*/ 1379220 h 1379220"/>
                <a:gd name="connsiteX3" fmla="*/ 1341120 w 1341120"/>
                <a:gd name="connsiteY3" fmla="*/ 1036320 h 1379220"/>
                <a:gd name="connsiteX4" fmla="*/ 1341120 w 1341120"/>
                <a:gd name="connsiteY4" fmla="*/ 0 h 1379220"/>
                <a:gd name="connsiteX0" fmla="*/ 0 w 1341120"/>
                <a:gd name="connsiteY0" fmla="*/ 1021080 h 1379220"/>
                <a:gd name="connsiteX1" fmla="*/ 396240 w 1341120"/>
                <a:gd name="connsiteY1" fmla="*/ 1379220 h 1379220"/>
                <a:gd name="connsiteX2" fmla="*/ 1013460 w 1341120"/>
                <a:gd name="connsiteY2" fmla="*/ 1379220 h 1379220"/>
                <a:gd name="connsiteX3" fmla="*/ 1341120 w 1341120"/>
                <a:gd name="connsiteY3" fmla="*/ 1036320 h 1379220"/>
                <a:gd name="connsiteX4" fmla="*/ 1341120 w 1341120"/>
                <a:gd name="connsiteY4" fmla="*/ 0 h 1379220"/>
                <a:gd name="connsiteX0" fmla="*/ 0 w 1341120"/>
                <a:gd name="connsiteY0" fmla="*/ 1021080 h 1379220"/>
                <a:gd name="connsiteX1" fmla="*/ 396240 w 1341120"/>
                <a:gd name="connsiteY1" fmla="*/ 1379220 h 1379220"/>
                <a:gd name="connsiteX2" fmla="*/ 1013460 w 1341120"/>
                <a:gd name="connsiteY2" fmla="*/ 1379220 h 1379220"/>
                <a:gd name="connsiteX3" fmla="*/ 1341120 w 1341120"/>
                <a:gd name="connsiteY3" fmla="*/ 1036320 h 1379220"/>
                <a:gd name="connsiteX4" fmla="*/ 1341120 w 1341120"/>
                <a:gd name="connsiteY4" fmla="*/ 0 h 1379220"/>
                <a:gd name="connsiteX0" fmla="*/ 0 w 1341120"/>
                <a:gd name="connsiteY0" fmla="*/ 1021080 h 1379220"/>
                <a:gd name="connsiteX1" fmla="*/ 396240 w 1341120"/>
                <a:gd name="connsiteY1" fmla="*/ 1379220 h 1379220"/>
                <a:gd name="connsiteX2" fmla="*/ 1013460 w 1341120"/>
                <a:gd name="connsiteY2" fmla="*/ 1379220 h 1379220"/>
                <a:gd name="connsiteX3" fmla="*/ 1341120 w 1341120"/>
                <a:gd name="connsiteY3" fmla="*/ 1036320 h 1379220"/>
                <a:gd name="connsiteX4" fmla="*/ 1341120 w 1341120"/>
                <a:gd name="connsiteY4" fmla="*/ 0 h 1379220"/>
                <a:gd name="connsiteX0" fmla="*/ 0 w 1341120"/>
                <a:gd name="connsiteY0" fmla="*/ 1021080 h 1379220"/>
                <a:gd name="connsiteX1" fmla="*/ 396240 w 1341120"/>
                <a:gd name="connsiteY1" fmla="*/ 1379220 h 1379220"/>
                <a:gd name="connsiteX2" fmla="*/ 1013460 w 1341120"/>
                <a:gd name="connsiteY2" fmla="*/ 1379220 h 1379220"/>
                <a:gd name="connsiteX3" fmla="*/ 1341120 w 1341120"/>
                <a:gd name="connsiteY3" fmla="*/ 1036320 h 1379220"/>
                <a:gd name="connsiteX4" fmla="*/ 1341120 w 1341120"/>
                <a:gd name="connsiteY4" fmla="*/ 0 h 1379220"/>
                <a:gd name="connsiteX0" fmla="*/ 0 w 1341120"/>
                <a:gd name="connsiteY0" fmla="*/ 1021080 h 1379220"/>
                <a:gd name="connsiteX1" fmla="*/ 396240 w 1341120"/>
                <a:gd name="connsiteY1" fmla="*/ 1379220 h 1379220"/>
                <a:gd name="connsiteX2" fmla="*/ 1013460 w 1341120"/>
                <a:gd name="connsiteY2" fmla="*/ 1379220 h 1379220"/>
                <a:gd name="connsiteX3" fmla="*/ 1341120 w 1341120"/>
                <a:gd name="connsiteY3" fmla="*/ 1036320 h 1379220"/>
                <a:gd name="connsiteX4" fmla="*/ 1341120 w 1341120"/>
                <a:gd name="connsiteY4" fmla="*/ 0 h 1379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1120" h="1379220">
                  <a:moveTo>
                    <a:pt x="0" y="1021080"/>
                  </a:moveTo>
                  <a:cubicBezTo>
                    <a:pt x="267812" y="1011872"/>
                    <a:pt x="371317" y="1171734"/>
                    <a:pt x="396240" y="1379220"/>
                  </a:cubicBezTo>
                  <a:lnTo>
                    <a:pt x="1013460" y="1379220"/>
                  </a:lnTo>
                  <a:cubicBezTo>
                    <a:pt x="1020286" y="1100615"/>
                    <a:pt x="1169987" y="1045845"/>
                    <a:pt x="1341120" y="1036320"/>
                  </a:cubicBezTo>
                  <a:lnTo>
                    <a:pt x="1341120" y="0"/>
                  </a:lnTo>
                </a:path>
              </a:pathLst>
            </a:custGeom>
            <a:noFill/>
            <a:ln w="38100">
              <a:solidFill>
                <a:schemeClr val="tx1">
                  <a:lumMod val="75000"/>
                  <a:lumOff val="25000"/>
                </a:schemeClr>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任意多边形 9"/>
            <p:cNvSpPr/>
            <p:nvPr/>
          </p:nvSpPr>
          <p:spPr>
            <a:xfrm>
              <a:off x="6196699" y="3203951"/>
              <a:ext cx="1116842" cy="303772"/>
            </a:xfrm>
            <a:custGeom>
              <a:avLst/>
              <a:gdLst>
                <a:gd name="connsiteX0" fmla="*/ 0 w 1249680"/>
                <a:gd name="connsiteY0" fmla="*/ 0 h 335280"/>
                <a:gd name="connsiteX1" fmla="*/ 365760 w 1249680"/>
                <a:gd name="connsiteY1" fmla="*/ 335280 h 335280"/>
                <a:gd name="connsiteX2" fmla="*/ 1249680 w 1249680"/>
                <a:gd name="connsiteY2" fmla="*/ 335280 h 335280"/>
                <a:gd name="connsiteX0" fmla="*/ 0 w 1249680"/>
                <a:gd name="connsiteY0" fmla="*/ 1933 h 337213"/>
                <a:gd name="connsiteX1" fmla="*/ 365760 w 1249680"/>
                <a:gd name="connsiteY1" fmla="*/ 337213 h 337213"/>
                <a:gd name="connsiteX2" fmla="*/ 1249680 w 1249680"/>
                <a:gd name="connsiteY2" fmla="*/ 337213 h 337213"/>
                <a:gd name="connsiteX0" fmla="*/ 0 w 1249680"/>
                <a:gd name="connsiteY0" fmla="*/ 3084 h 338364"/>
                <a:gd name="connsiteX1" fmla="*/ 365760 w 1249680"/>
                <a:gd name="connsiteY1" fmla="*/ 338364 h 338364"/>
                <a:gd name="connsiteX2" fmla="*/ 1249680 w 1249680"/>
                <a:gd name="connsiteY2" fmla="*/ 338364 h 338364"/>
                <a:gd name="connsiteX0" fmla="*/ 0 w 1249680"/>
                <a:gd name="connsiteY0" fmla="*/ 4623 h 339903"/>
                <a:gd name="connsiteX1" fmla="*/ 365760 w 1249680"/>
                <a:gd name="connsiteY1" fmla="*/ 339903 h 339903"/>
                <a:gd name="connsiteX2" fmla="*/ 1249680 w 1249680"/>
                <a:gd name="connsiteY2" fmla="*/ 339903 h 339903"/>
              </a:gdLst>
              <a:ahLst/>
              <a:cxnLst>
                <a:cxn ang="0">
                  <a:pos x="connsiteX0" y="connsiteY0"/>
                </a:cxn>
                <a:cxn ang="0">
                  <a:pos x="connsiteX1" y="connsiteY1"/>
                </a:cxn>
                <a:cxn ang="0">
                  <a:pos x="connsiteX2" y="connsiteY2"/>
                </a:cxn>
              </a:cxnLst>
              <a:rect l="l" t="t" r="r" b="b"/>
              <a:pathLst>
                <a:path w="1249680" h="339903">
                  <a:moveTo>
                    <a:pt x="0" y="4623"/>
                  </a:moveTo>
                  <a:cubicBezTo>
                    <a:pt x="219552" y="-28874"/>
                    <a:pt x="334328" y="123368"/>
                    <a:pt x="365760" y="339903"/>
                  </a:cubicBezTo>
                  <a:lnTo>
                    <a:pt x="1249680" y="339903"/>
                  </a:lnTo>
                </a:path>
              </a:pathLst>
            </a:custGeom>
            <a:noFill/>
            <a:ln w="38100">
              <a:solidFill>
                <a:schemeClr val="tx1">
                  <a:lumMod val="75000"/>
                  <a:lumOff val="25000"/>
                </a:schemeClr>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任意多边形 10"/>
            <p:cNvSpPr/>
            <p:nvPr/>
          </p:nvSpPr>
          <p:spPr>
            <a:xfrm>
              <a:off x="5023675" y="3503184"/>
              <a:ext cx="1212182" cy="1232612"/>
            </a:xfrm>
            <a:custGeom>
              <a:avLst/>
              <a:gdLst>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 name="connsiteX0" fmla="*/ 0 w 1356360"/>
                <a:gd name="connsiteY0" fmla="*/ 320040 h 1379220"/>
                <a:gd name="connsiteX1" fmla="*/ 373380 w 1356360"/>
                <a:gd name="connsiteY1" fmla="*/ 0 h 1379220"/>
                <a:gd name="connsiteX2" fmla="*/ 990600 w 1356360"/>
                <a:gd name="connsiteY2" fmla="*/ 0 h 1379220"/>
                <a:gd name="connsiteX3" fmla="*/ 1356360 w 1356360"/>
                <a:gd name="connsiteY3" fmla="*/ 342900 h 1379220"/>
                <a:gd name="connsiteX4" fmla="*/ 1356360 w 1356360"/>
                <a:gd name="connsiteY4" fmla="*/ 1379220 h 1379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360" h="1379220">
                  <a:moveTo>
                    <a:pt x="0" y="320040"/>
                  </a:moveTo>
                  <a:cubicBezTo>
                    <a:pt x="322104" y="337185"/>
                    <a:pt x="346551" y="149542"/>
                    <a:pt x="373380" y="0"/>
                  </a:cubicBezTo>
                  <a:lnTo>
                    <a:pt x="990600" y="0"/>
                  </a:lnTo>
                  <a:cubicBezTo>
                    <a:pt x="1024413" y="230981"/>
                    <a:pt x="1191577" y="345281"/>
                    <a:pt x="1356360" y="342900"/>
                  </a:cubicBezTo>
                  <a:lnTo>
                    <a:pt x="1356360" y="1379220"/>
                  </a:lnTo>
                </a:path>
              </a:pathLst>
            </a:custGeom>
            <a:noFill/>
            <a:ln w="38100">
              <a:solidFill>
                <a:schemeClr val="tx1">
                  <a:lumMod val="75000"/>
                  <a:lumOff val="25000"/>
                </a:schemeClr>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直接连接符 14"/>
            <p:cNvCxnSpPr/>
            <p:nvPr/>
          </p:nvCxnSpPr>
          <p:spPr>
            <a:xfrm>
              <a:off x="3130516" y="3625718"/>
              <a:ext cx="289559" cy="0"/>
            </a:xfrm>
            <a:prstGeom prst="line">
              <a:avLst/>
            </a:prstGeom>
            <a:noFill/>
            <a:ln w="38100">
              <a:solidFill>
                <a:schemeClr val="tx1">
                  <a:lumMod val="75000"/>
                  <a:lumOff val="2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5"/>
            <p:cNvCxnSpPr/>
            <p:nvPr/>
          </p:nvCxnSpPr>
          <p:spPr>
            <a:xfrm>
              <a:off x="4288128" y="3385827"/>
              <a:ext cx="289559" cy="0"/>
            </a:xfrm>
            <a:prstGeom prst="line">
              <a:avLst/>
            </a:prstGeom>
            <a:noFill/>
            <a:ln w="38100">
              <a:solidFill>
                <a:schemeClr val="tx1">
                  <a:lumMod val="75000"/>
                  <a:lumOff val="2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6"/>
            <p:cNvCxnSpPr/>
            <p:nvPr/>
          </p:nvCxnSpPr>
          <p:spPr>
            <a:xfrm>
              <a:off x="5484987" y="3625718"/>
              <a:ext cx="289559" cy="0"/>
            </a:xfrm>
            <a:prstGeom prst="line">
              <a:avLst/>
            </a:prstGeom>
            <a:noFill/>
            <a:ln w="38100">
              <a:solidFill>
                <a:schemeClr val="tx1">
                  <a:lumMod val="75000"/>
                  <a:lumOff val="2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sp>
          <p:nvSpPr>
            <p:cNvPr id="17" name="椭圆 16"/>
            <p:cNvSpPr>
              <a:spLocks noChangeAspect="1"/>
            </p:cNvSpPr>
            <p:nvPr/>
          </p:nvSpPr>
          <p:spPr>
            <a:xfrm>
              <a:off x="3665207" y="4865962"/>
              <a:ext cx="386079" cy="386079"/>
            </a:xfrm>
            <a:prstGeom prst="ellipse">
              <a:avLst/>
            </a:prstGeom>
            <a:solidFill>
              <a:srgbClr val="FFB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椭圆 17"/>
            <p:cNvSpPr>
              <a:spLocks noChangeAspect="1"/>
            </p:cNvSpPr>
            <p:nvPr/>
          </p:nvSpPr>
          <p:spPr>
            <a:xfrm>
              <a:off x="2489695" y="1798603"/>
              <a:ext cx="386079" cy="386079"/>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椭圆 18"/>
            <p:cNvSpPr>
              <a:spLocks noChangeAspect="1"/>
            </p:cNvSpPr>
            <p:nvPr/>
          </p:nvSpPr>
          <p:spPr>
            <a:xfrm>
              <a:off x="4839149" y="1798603"/>
              <a:ext cx="386079" cy="386079"/>
            </a:xfrm>
            <a:prstGeom prst="ellipse">
              <a:avLst/>
            </a:prstGeom>
            <a:solidFill>
              <a:srgbClr val="CB67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椭圆 19"/>
            <p:cNvSpPr>
              <a:spLocks noChangeAspect="1"/>
            </p:cNvSpPr>
            <p:nvPr/>
          </p:nvSpPr>
          <p:spPr>
            <a:xfrm>
              <a:off x="3662311" y="3321494"/>
              <a:ext cx="386079" cy="386079"/>
            </a:xfrm>
            <a:prstGeom prst="ellipse">
              <a:avLst/>
            </a:prstGeom>
            <a:solidFill>
              <a:srgbClr val="FFB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2</a:t>
              </a:r>
              <a:endParaRPr lang="en-US" dirty="0"/>
            </a:p>
          </p:txBody>
        </p:sp>
        <p:sp>
          <p:nvSpPr>
            <p:cNvPr id="21" name="椭圆 20"/>
            <p:cNvSpPr>
              <a:spLocks noChangeAspect="1"/>
            </p:cNvSpPr>
            <p:nvPr/>
          </p:nvSpPr>
          <p:spPr>
            <a:xfrm>
              <a:off x="2489695" y="3301064"/>
              <a:ext cx="386079" cy="386079"/>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1</a:t>
              </a:r>
              <a:endParaRPr lang="en-US" dirty="0"/>
            </a:p>
          </p:txBody>
        </p:sp>
        <p:sp>
          <p:nvSpPr>
            <p:cNvPr id="22" name="椭圆 21"/>
            <p:cNvSpPr>
              <a:spLocks noChangeAspect="1"/>
            </p:cNvSpPr>
            <p:nvPr/>
          </p:nvSpPr>
          <p:spPr>
            <a:xfrm>
              <a:off x="4844256" y="3321494"/>
              <a:ext cx="386079" cy="386079"/>
            </a:xfrm>
            <a:prstGeom prst="ellipse">
              <a:avLst/>
            </a:prstGeom>
            <a:solidFill>
              <a:srgbClr val="CB67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3</a:t>
              </a:r>
              <a:endParaRPr lang="en-US" dirty="0"/>
            </a:p>
          </p:txBody>
        </p:sp>
        <p:sp>
          <p:nvSpPr>
            <p:cNvPr id="23" name="椭圆 22"/>
            <p:cNvSpPr>
              <a:spLocks noChangeAspect="1"/>
            </p:cNvSpPr>
            <p:nvPr/>
          </p:nvSpPr>
          <p:spPr>
            <a:xfrm>
              <a:off x="6042818" y="3297659"/>
              <a:ext cx="386079" cy="38607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4</a:t>
              </a:r>
              <a:endParaRPr lang="en-US" dirty="0"/>
            </a:p>
          </p:txBody>
        </p:sp>
        <p:sp>
          <p:nvSpPr>
            <p:cNvPr id="24" name="椭圆 23"/>
            <p:cNvSpPr>
              <a:spLocks noChangeAspect="1"/>
            </p:cNvSpPr>
            <p:nvPr/>
          </p:nvSpPr>
          <p:spPr>
            <a:xfrm>
              <a:off x="6044492" y="4865962"/>
              <a:ext cx="386079" cy="38607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17"/>
            <p:cNvSpPr>
              <a:spLocks noChangeAspect="1" noEditPoints="1"/>
            </p:cNvSpPr>
            <p:nvPr/>
          </p:nvSpPr>
          <p:spPr bwMode="auto">
            <a:xfrm>
              <a:off x="2584107" y="1887354"/>
              <a:ext cx="221667" cy="225213"/>
            </a:xfrm>
            <a:custGeom>
              <a:avLst/>
              <a:gdLst>
                <a:gd name="T0" fmla="*/ 49 w 125"/>
                <a:gd name="T1" fmla="*/ 16 h 127"/>
                <a:gd name="T2" fmla="*/ 36 w 125"/>
                <a:gd name="T3" fmla="*/ 18 h 127"/>
                <a:gd name="T4" fmla="*/ 25 w 125"/>
                <a:gd name="T5" fmla="*/ 26 h 127"/>
                <a:gd name="T6" fmla="*/ 18 w 125"/>
                <a:gd name="T7" fmla="*/ 37 h 127"/>
                <a:gd name="T8" fmla="*/ 15 w 125"/>
                <a:gd name="T9" fmla="*/ 50 h 127"/>
                <a:gd name="T10" fmla="*/ 18 w 125"/>
                <a:gd name="T11" fmla="*/ 64 h 127"/>
                <a:gd name="T12" fmla="*/ 25 w 125"/>
                <a:gd name="T13" fmla="*/ 75 h 127"/>
                <a:gd name="T14" fmla="*/ 36 w 125"/>
                <a:gd name="T15" fmla="*/ 81 h 127"/>
                <a:gd name="T16" fmla="*/ 49 w 125"/>
                <a:gd name="T17" fmla="*/ 85 h 127"/>
                <a:gd name="T18" fmla="*/ 63 w 125"/>
                <a:gd name="T19" fmla="*/ 81 h 127"/>
                <a:gd name="T20" fmla="*/ 73 w 125"/>
                <a:gd name="T21" fmla="*/ 75 h 127"/>
                <a:gd name="T22" fmla="*/ 81 w 125"/>
                <a:gd name="T23" fmla="*/ 64 h 127"/>
                <a:gd name="T24" fmla="*/ 84 w 125"/>
                <a:gd name="T25" fmla="*/ 50 h 127"/>
                <a:gd name="T26" fmla="*/ 81 w 125"/>
                <a:gd name="T27" fmla="*/ 37 h 127"/>
                <a:gd name="T28" fmla="*/ 73 w 125"/>
                <a:gd name="T29" fmla="*/ 26 h 127"/>
                <a:gd name="T30" fmla="*/ 63 w 125"/>
                <a:gd name="T31" fmla="*/ 18 h 127"/>
                <a:gd name="T32" fmla="*/ 49 w 125"/>
                <a:gd name="T33" fmla="*/ 16 h 127"/>
                <a:gd name="T34" fmla="*/ 49 w 125"/>
                <a:gd name="T35" fmla="*/ 0 h 127"/>
                <a:gd name="T36" fmla="*/ 68 w 125"/>
                <a:gd name="T37" fmla="*/ 4 h 127"/>
                <a:gd name="T38" fmla="*/ 85 w 125"/>
                <a:gd name="T39" fmla="*/ 16 h 127"/>
                <a:gd name="T40" fmla="*/ 95 w 125"/>
                <a:gd name="T41" fmla="*/ 31 h 127"/>
                <a:gd name="T42" fmla="*/ 99 w 125"/>
                <a:gd name="T43" fmla="*/ 50 h 127"/>
                <a:gd name="T44" fmla="*/ 97 w 125"/>
                <a:gd name="T45" fmla="*/ 64 h 127"/>
                <a:gd name="T46" fmla="*/ 91 w 125"/>
                <a:gd name="T47" fmla="*/ 77 h 127"/>
                <a:gd name="T48" fmla="*/ 91 w 125"/>
                <a:gd name="T49" fmla="*/ 78 h 127"/>
                <a:gd name="T50" fmla="*/ 122 w 125"/>
                <a:gd name="T51" fmla="*/ 109 h 127"/>
                <a:gd name="T52" fmla="*/ 124 w 125"/>
                <a:gd name="T53" fmla="*/ 113 h 127"/>
                <a:gd name="T54" fmla="*/ 125 w 125"/>
                <a:gd name="T55" fmla="*/ 116 h 127"/>
                <a:gd name="T56" fmla="*/ 124 w 125"/>
                <a:gd name="T57" fmla="*/ 120 h 127"/>
                <a:gd name="T58" fmla="*/ 122 w 125"/>
                <a:gd name="T59" fmla="*/ 123 h 127"/>
                <a:gd name="T60" fmla="*/ 119 w 125"/>
                <a:gd name="T61" fmla="*/ 126 h 127"/>
                <a:gd name="T62" fmla="*/ 115 w 125"/>
                <a:gd name="T63" fmla="*/ 127 h 127"/>
                <a:gd name="T64" fmla="*/ 111 w 125"/>
                <a:gd name="T65" fmla="*/ 126 h 127"/>
                <a:gd name="T66" fmla="*/ 107 w 125"/>
                <a:gd name="T67" fmla="*/ 123 h 127"/>
                <a:gd name="T68" fmla="*/ 77 w 125"/>
                <a:gd name="T69" fmla="*/ 93 h 127"/>
                <a:gd name="T70" fmla="*/ 76 w 125"/>
                <a:gd name="T71" fmla="*/ 92 h 127"/>
                <a:gd name="T72" fmla="*/ 64 w 125"/>
                <a:gd name="T73" fmla="*/ 98 h 127"/>
                <a:gd name="T74" fmla="*/ 49 w 125"/>
                <a:gd name="T75" fmla="*/ 101 h 127"/>
                <a:gd name="T76" fmla="*/ 30 w 125"/>
                <a:gd name="T77" fmla="*/ 97 h 127"/>
                <a:gd name="T78" fmla="*/ 14 w 125"/>
                <a:gd name="T79" fmla="*/ 85 h 127"/>
                <a:gd name="T80" fmla="*/ 4 w 125"/>
                <a:gd name="T81" fmla="*/ 69 h 127"/>
                <a:gd name="T82" fmla="*/ 0 w 125"/>
                <a:gd name="T83" fmla="*/ 50 h 127"/>
                <a:gd name="T84" fmla="*/ 4 w 125"/>
                <a:gd name="T85" fmla="*/ 31 h 127"/>
                <a:gd name="T86" fmla="*/ 14 w 125"/>
                <a:gd name="T87" fmla="*/ 16 h 127"/>
                <a:gd name="T88" fmla="*/ 30 w 125"/>
                <a:gd name="T89" fmla="*/ 4 h 127"/>
                <a:gd name="T90" fmla="*/ 49 w 125"/>
                <a:gd name="T91"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 h="127">
                  <a:moveTo>
                    <a:pt x="49" y="16"/>
                  </a:moveTo>
                  <a:lnTo>
                    <a:pt x="36" y="18"/>
                  </a:lnTo>
                  <a:lnTo>
                    <a:pt x="25" y="26"/>
                  </a:lnTo>
                  <a:lnTo>
                    <a:pt x="18" y="37"/>
                  </a:lnTo>
                  <a:lnTo>
                    <a:pt x="15" y="50"/>
                  </a:lnTo>
                  <a:lnTo>
                    <a:pt x="18" y="64"/>
                  </a:lnTo>
                  <a:lnTo>
                    <a:pt x="25" y="75"/>
                  </a:lnTo>
                  <a:lnTo>
                    <a:pt x="36" y="81"/>
                  </a:lnTo>
                  <a:lnTo>
                    <a:pt x="49" y="85"/>
                  </a:lnTo>
                  <a:lnTo>
                    <a:pt x="63" y="81"/>
                  </a:lnTo>
                  <a:lnTo>
                    <a:pt x="73" y="75"/>
                  </a:lnTo>
                  <a:lnTo>
                    <a:pt x="81" y="64"/>
                  </a:lnTo>
                  <a:lnTo>
                    <a:pt x="84" y="50"/>
                  </a:lnTo>
                  <a:lnTo>
                    <a:pt x="81" y="37"/>
                  </a:lnTo>
                  <a:lnTo>
                    <a:pt x="73" y="26"/>
                  </a:lnTo>
                  <a:lnTo>
                    <a:pt x="63" y="18"/>
                  </a:lnTo>
                  <a:lnTo>
                    <a:pt x="49" y="16"/>
                  </a:lnTo>
                  <a:close/>
                  <a:moveTo>
                    <a:pt x="49" y="0"/>
                  </a:moveTo>
                  <a:lnTo>
                    <a:pt x="68" y="4"/>
                  </a:lnTo>
                  <a:lnTo>
                    <a:pt x="85" y="16"/>
                  </a:lnTo>
                  <a:lnTo>
                    <a:pt x="95" y="31"/>
                  </a:lnTo>
                  <a:lnTo>
                    <a:pt x="99" y="50"/>
                  </a:lnTo>
                  <a:lnTo>
                    <a:pt x="97" y="64"/>
                  </a:lnTo>
                  <a:lnTo>
                    <a:pt x="91" y="77"/>
                  </a:lnTo>
                  <a:lnTo>
                    <a:pt x="91" y="78"/>
                  </a:lnTo>
                  <a:lnTo>
                    <a:pt x="122" y="109"/>
                  </a:lnTo>
                  <a:lnTo>
                    <a:pt x="124" y="113"/>
                  </a:lnTo>
                  <a:lnTo>
                    <a:pt x="125" y="116"/>
                  </a:lnTo>
                  <a:lnTo>
                    <a:pt x="124" y="120"/>
                  </a:lnTo>
                  <a:lnTo>
                    <a:pt x="122" y="123"/>
                  </a:lnTo>
                  <a:lnTo>
                    <a:pt x="119" y="126"/>
                  </a:lnTo>
                  <a:lnTo>
                    <a:pt x="115" y="127"/>
                  </a:lnTo>
                  <a:lnTo>
                    <a:pt x="111" y="126"/>
                  </a:lnTo>
                  <a:lnTo>
                    <a:pt x="107" y="123"/>
                  </a:lnTo>
                  <a:lnTo>
                    <a:pt x="77" y="93"/>
                  </a:lnTo>
                  <a:lnTo>
                    <a:pt x="76" y="92"/>
                  </a:lnTo>
                  <a:lnTo>
                    <a:pt x="64" y="98"/>
                  </a:lnTo>
                  <a:lnTo>
                    <a:pt x="49" y="101"/>
                  </a:lnTo>
                  <a:lnTo>
                    <a:pt x="30" y="97"/>
                  </a:lnTo>
                  <a:lnTo>
                    <a:pt x="14" y="85"/>
                  </a:lnTo>
                  <a:lnTo>
                    <a:pt x="4" y="69"/>
                  </a:lnTo>
                  <a:lnTo>
                    <a:pt x="0" y="50"/>
                  </a:lnTo>
                  <a:lnTo>
                    <a:pt x="4" y="31"/>
                  </a:lnTo>
                  <a:lnTo>
                    <a:pt x="14" y="16"/>
                  </a:lnTo>
                  <a:lnTo>
                    <a:pt x="30" y="4"/>
                  </a:lnTo>
                  <a:lnTo>
                    <a:pt x="49" y="0"/>
                  </a:lnTo>
                  <a:close/>
                </a:path>
              </a:pathLst>
            </a:custGeom>
            <a:solidFill>
              <a:schemeClr val="bg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26" name="Freeform 218"/>
            <p:cNvSpPr>
              <a:spLocks noChangeAspect="1" noEditPoints="1"/>
            </p:cNvSpPr>
            <p:nvPr/>
          </p:nvSpPr>
          <p:spPr bwMode="auto">
            <a:xfrm>
              <a:off x="3740834" y="4943516"/>
              <a:ext cx="214227" cy="225213"/>
            </a:xfrm>
            <a:custGeom>
              <a:avLst/>
              <a:gdLst>
                <a:gd name="T0" fmla="*/ 61 w 117"/>
                <a:gd name="T1" fmla="*/ 38 h 123"/>
                <a:gd name="T2" fmla="*/ 72 w 117"/>
                <a:gd name="T3" fmla="*/ 43 h 123"/>
                <a:gd name="T4" fmla="*/ 76 w 117"/>
                <a:gd name="T5" fmla="*/ 47 h 123"/>
                <a:gd name="T6" fmla="*/ 63 w 117"/>
                <a:gd name="T7" fmla="*/ 62 h 123"/>
                <a:gd name="T8" fmla="*/ 61 w 117"/>
                <a:gd name="T9" fmla="*/ 59 h 123"/>
                <a:gd name="T10" fmla="*/ 54 w 117"/>
                <a:gd name="T11" fmla="*/ 57 h 123"/>
                <a:gd name="T12" fmla="*/ 49 w 117"/>
                <a:gd name="T13" fmla="*/ 59 h 123"/>
                <a:gd name="T14" fmla="*/ 24 w 117"/>
                <a:gd name="T15" fmla="*/ 83 h 123"/>
                <a:gd name="T16" fmla="*/ 20 w 117"/>
                <a:gd name="T17" fmla="*/ 88 h 123"/>
                <a:gd name="T18" fmla="*/ 20 w 117"/>
                <a:gd name="T19" fmla="*/ 94 h 123"/>
                <a:gd name="T20" fmla="*/ 24 w 117"/>
                <a:gd name="T21" fmla="*/ 100 h 123"/>
                <a:gd name="T22" fmla="*/ 27 w 117"/>
                <a:gd name="T23" fmla="*/ 102 h 123"/>
                <a:gd name="T24" fmla="*/ 33 w 117"/>
                <a:gd name="T25" fmla="*/ 104 h 123"/>
                <a:gd name="T26" fmla="*/ 38 w 117"/>
                <a:gd name="T27" fmla="*/ 102 h 123"/>
                <a:gd name="T28" fmla="*/ 51 w 117"/>
                <a:gd name="T29" fmla="*/ 91 h 123"/>
                <a:gd name="T30" fmla="*/ 58 w 117"/>
                <a:gd name="T31" fmla="*/ 88 h 123"/>
                <a:gd name="T32" fmla="*/ 65 w 117"/>
                <a:gd name="T33" fmla="*/ 91 h 123"/>
                <a:gd name="T34" fmla="*/ 67 w 117"/>
                <a:gd name="T35" fmla="*/ 97 h 123"/>
                <a:gd name="T36" fmla="*/ 65 w 117"/>
                <a:gd name="T37" fmla="*/ 104 h 123"/>
                <a:gd name="T38" fmla="*/ 45 w 117"/>
                <a:gd name="T39" fmla="*/ 121 h 123"/>
                <a:gd name="T40" fmla="*/ 33 w 117"/>
                <a:gd name="T41" fmla="*/ 123 h 123"/>
                <a:gd name="T42" fmla="*/ 11 w 117"/>
                <a:gd name="T43" fmla="*/ 114 h 123"/>
                <a:gd name="T44" fmla="*/ 3 w 117"/>
                <a:gd name="T45" fmla="*/ 102 h 123"/>
                <a:gd name="T46" fmla="*/ 3 w 117"/>
                <a:gd name="T47" fmla="*/ 79 h 123"/>
                <a:gd name="T48" fmla="*/ 32 w 117"/>
                <a:gd name="T49" fmla="*/ 47 h 123"/>
                <a:gd name="T50" fmla="*/ 54 w 117"/>
                <a:gd name="T51" fmla="*/ 38 h 123"/>
                <a:gd name="T52" fmla="*/ 97 w 117"/>
                <a:gd name="T53" fmla="*/ 3 h 123"/>
                <a:gd name="T54" fmla="*/ 108 w 117"/>
                <a:gd name="T55" fmla="*/ 9 h 123"/>
                <a:gd name="T56" fmla="*/ 117 w 117"/>
                <a:gd name="T57" fmla="*/ 32 h 123"/>
                <a:gd name="T58" fmla="*/ 108 w 117"/>
                <a:gd name="T59" fmla="*/ 54 h 123"/>
                <a:gd name="T60" fmla="*/ 75 w 117"/>
                <a:gd name="T61" fmla="*/ 83 h 123"/>
                <a:gd name="T62" fmla="*/ 63 w 117"/>
                <a:gd name="T63" fmla="*/ 85 h 123"/>
                <a:gd name="T64" fmla="*/ 42 w 117"/>
                <a:gd name="T65" fmla="*/ 76 h 123"/>
                <a:gd name="T66" fmla="*/ 54 w 117"/>
                <a:gd name="T67" fmla="*/ 62 h 123"/>
                <a:gd name="T68" fmla="*/ 58 w 117"/>
                <a:gd name="T69" fmla="*/ 64 h 123"/>
                <a:gd name="T70" fmla="*/ 63 w 117"/>
                <a:gd name="T71" fmla="*/ 66 h 123"/>
                <a:gd name="T72" fmla="*/ 70 w 117"/>
                <a:gd name="T73" fmla="*/ 64 h 123"/>
                <a:gd name="T74" fmla="*/ 95 w 117"/>
                <a:gd name="T75" fmla="*/ 41 h 123"/>
                <a:gd name="T76" fmla="*/ 97 w 117"/>
                <a:gd name="T77" fmla="*/ 36 h 123"/>
                <a:gd name="T78" fmla="*/ 97 w 117"/>
                <a:gd name="T79" fmla="*/ 29 h 123"/>
                <a:gd name="T80" fmla="*/ 95 w 117"/>
                <a:gd name="T81" fmla="*/ 24 h 123"/>
                <a:gd name="T82" fmla="*/ 91 w 117"/>
                <a:gd name="T83" fmla="*/ 21 h 123"/>
                <a:gd name="T84" fmla="*/ 86 w 117"/>
                <a:gd name="T85" fmla="*/ 19 h 123"/>
                <a:gd name="T86" fmla="*/ 79 w 117"/>
                <a:gd name="T87" fmla="*/ 21 h 123"/>
                <a:gd name="T88" fmla="*/ 67 w 117"/>
                <a:gd name="T89" fmla="*/ 32 h 123"/>
                <a:gd name="T90" fmla="*/ 61 w 117"/>
                <a:gd name="T91" fmla="*/ 34 h 123"/>
                <a:gd name="T92" fmla="*/ 54 w 117"/>
                <a:gd name="T93" fmla="*/ 32 h 123"/>
                <a:gd name="T94" fmla="*/ 51 w 117"/>
                <a:gd name="T95" fmla="*/ 25 h 123"/>
                <a:gd name="T96" fmla="*/ 54 w 117"/>
                <a:gd name="T97" fmla="*/ 19 h 123"/>
                <a:gd name="T98" fmla="*/ 74 w 117"/>
                <a:gd name="T99" fmla="*/ 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7" h="123">
                  <a:moveTo>
                    <a:pt x="54" y="38"/>
                  </a:moveTo>
                  <a:lnTo>
                    <a:pt x="61" y="38"/>
                  </a:lnTo>
                  <a:lnTo>
                    <a:pt x="66" y="41"/>
                  </a:lnTo>
                  <a:lnTo>
                    <a:pt x="72" y="43"/>
                  </a:lnTo>
                  <a:lnTo>
                    <a:pt x="75" y="45"/>
                  </a:lnTo>
                  <a:lnTo>
                    <a:pt x="76" y="47"/>
                  </a:lnTo>
                  <a:lnTo>
                    <a:pt x="78" y="47"/>
                  </a:lnTo>
                  <a:lnTo>
                    <a:pt x="63" y="62"/>
                  </a:lnTo>
                  <a:lnTo>
                    <a:pt x="62" y="60"/>
                  </a:lnTo>
                  <a:lnTo>
                    <a:pt x="61" y="59"/>
                  </a:lnTo>
                  <a:lnTo>
                    <a:pt x="57" y="58"/>
                  </a:lnTo>
                  <a:lnTo>
                    <a:pt x="54" y="57"/>
                  </a:lnTo>
                  <a:lnTo>
                    <a:pt x="51" y="58"/>
                  </a:lnTo>
                  <a:lnTo>
                    <a:pt x="49" y="59"/>
                  </a:lnTo>
                  <a:lnTo>
                    <a:pt x="46" y="60"/>
                  </a:lnTo>
                  <a:lnTo>
                    <a:pt x="24" y="83"/>
                  </a:lnTo>
                  <a:lnTo>
                    <a:pt x="21" y="85"/>
                  </a:lnTo>
                  <a:lnTo>
                    <a:pt x="20" y="88"/>
                  </a:lnTo>
                  <a:lnTo>
                    <a:pt x="20" y="91"/>
                  </a:lnTo>
                  <a:lnTo>
                    <a:pt x="20" y="94"/>
                  </a:lnTo>
                  <a:lnTo>
                    <a:pt x="21" y="97"/>
                  </a:lnTo>
                  <a:lnTo>
                    <a:pt x="24" y="100"/>
                  </a:lnTo>
                  <a:lnTo>
                    <a:pt x="24" y="100"/>
                  </a:lnTo>
                  <a:lnTo>
                    <a:pt x="27" y="102"/>
                  </a:lnTo>
                  <a:lnTo>
                    <a:pt x="31" y="104"/>
                  </a:lnTo>
                  <a:lnTo>
                    <a:pt x="33" y="104"/>
                  </a:lnTo>
                  <a:lnTo>
                    <a:pt x="36" y="104"/>
                  </a:lnTo>
                  <a:lnTo>
                    <a:pt x="38" y="102"/>
                  </a:lnTo>
                  <a:lnTo>
                    <a:pt x="41" y="100"/>
                  </a:lnTo>
                  <a:lnTo>
                    <a:pt x="51" y="91"/>
                  </a:lnTo>
                  <a:lnTo>
                    <a:pt x="54" y="89"/>
                  </a:lnTo>
                  <a:lnTo>
                    <a:pt x="58" y="88"/>
                  </a:lnTo>
                  <a:lnTo>
                    <a:pt x="61" y="89"/>
                  </a:lnTo>
                  <a:lnTo>
                    <a:pt x="65" y="91"/>
                  </a:lnTo>
                  <a:lnTo>
                    <a:pt x="66" y="94"/>
                  </a:lnTo>
                  <a:lnTo>
                    <a:pt x="67" y="97"/>
                  </a:lnTo>
                  <a:lnTo>
                    <a:pt x="66" y="101"/>
                  </a:lnTo>
                  <a:lnTo>
                    <a:pt x="65" y="104"/>
                  </a:lnTo>
                  <a:lnTo>
                    <a:pt x="55" y="114"/>
                  </a:lnTo>
                  <a:lnTo>
                    <a:pt x="45" y="121"/>
                  </a:lnTo>
                  <a:lnTo>
                    <a:pt x="33" y="123"/>
                  </a:lnTo>
                  <a:lnTo>
                    <a:pt x="33" y="123"/>
                  </a:lnTo>
                  <a:lnTo>
                    <a:pt x="21" y="121"/>
                  </a:lnTo>
                  <a:lnTo>
                    <a:pt x="11" y="114"/>
                  </a:lnTo>
                  <a:lnTo>
                    <a:pt x="10" y="113"/>
                  </a:lnTo>
                  <a:lnTo>
                    <a:pt x="3" y="102"/>
                  </a:lnTo>
                  <a:lnTo>
                    <a:pt x="0" y="91"/>
                  </a:lnTo>
                  <a:lnTo>
                    <a:pt x="3" y="79"/>
                  </a:lnTo>
                  <a:lnTo>
                    <a:pt x="10" y="70"/>
                  </a:lnTo>
                  <a:lnTo>
                    <a:pt x="32" y="47"/>
                  </a:lnTo>
                  <a:lnTo>
                    <a:pt x="42" y="40"/>
                  </a:lnTo>
                  <a:lnTo>
                    <a:pt x="54" y="38"/>
                  </a:lnTo>
                  <a:close/>
                  <a:moveTo>
                    <a:pt x="86" y="0"/>
                  </a:moveTo>
                  <a:lnTo>
                    <a:pt x="97" y="3"/>
                  </a:lnTo>
                  <a:lnTo>
                    <a:pt x="107" y="9"/>
                  </a:lnTo>
                  <a:lnTo>
                    <a:pt x="108" y="9"/>
                  </a:lnTo>
                  <a:lnTo>
                    <a:pt x="114" y="20"/>
                  </a:lnTo>
                  <a:lnTo>
                    <a:pt x="117" y="32"/>
                  </a:lnTo>
                  <a:lnTo>
                    <a:pt x="114" y="43"/>
                  </a:lnTo>
                  <a:lnTo>
                    <a:pt x="108" y="54"/>
                  </a:lnTo>
                  <a:lnTo>
                    <a:pt x="86" y="76"/>
                  </a:lnTo>
                  <a:lnTo>
                    <a:pt x="75" y="83"/>
                  </a:lnTo>
                  <a:lnTo>
                    <a:pt x="63" y="85"/>
                  </a:lnTo>
                  <a:lnTo>
                    <a:pt x="63" y="85"/>
                  </a:lnTo>
                  <a:lnTo>
                    <a:pt x="51" y="83"/>
                  </a:lnTo>
                  <a:lnTo>
                    <a:pt x="42" y="76"/>
                  </a:lnTo>
                  <a:lnTo>
                    <a:pt x="41" y="75"/>
                  </a:lnTo>
                  <a:lnTo>
                    <a:pt x="54" y="62"/>
                  </a:lnTo>
                  <a:lnTo>
                    <a:pt x="55" y="63"/>
                  </a:lnTo>
                  <a:lnTo>
                    <a:pt x="58" y="64"/>
                  </a:lnTo>
                  <a:lnTo>
                    <a:pt x="61" y="66"/>
                  </a:lnTo>
                  <a:lnTo>
                    <a:pt x="63" y="66"/>
                  </a:lnTo>
                  <a:lnTo>
                    <a:pt x="67" y="66"/>
                  </a:lnTo>
                  <a:lnTo>
                    <a:pt x="70" y="64"/>
                  </a:lnTo>
                  <a:lnTo>
                    <a:pt x="72" y="63"/>
                  </a:lnTo>
                  <a:lnTo>
                    <a:pt x="95" y="41"/>
                  </a:lnTo>
                  <a:lnTo>
                    <a:pt x="96" y="38"/>
                  </a:lnTo>
                  <a:lnTo>
                    <a:pt x="97" y="36"/>
                  </a:lnTo>
                  <a:lnTo>
                    <a:pt x="97" y="32"/>
                  </a:lnTo>
                  <a:lnTo>
                    <a:pt x="97" y="29"/>
                  </a:lnTo>
                  <a:lnTo>
                    <a:pt x="96" y="26"/>
                  </a:lnTo>
                  <a:lnTo>
                    <a:pt x="95" y="24"/>
                  </a:lnTo>
                  <a:lnTo>
                    <a:pt x="93" y="22"/>
                  </a:lnTo>
                  <a:lnTo>
                    <a:pt x="91" y="21"/>
                  </a:lnTo>
                  <a:lnTo>
                    <a:pt x="88" y="20"/>
                  </a:lnTo>
                  <a:lnTo>
                    <a:pt x="86" y="19"/>
                  </a:lnTo>
                  <a:lnTo>
                    <a:pt x="82" y="20"/>
                  </a:lnTo>
                  <a:lnTo>
                    <a:pt x="79" y="21"/>
                  </a:lnTo>
                  <a:lnTo>
                    <a:pt x="76" y="22"/>
                  </a:lnTo>
                  <a:lnTo>
                    <a:pt x="67" y="32"/>
                  </a:lnTo>
                  <a:lnTo>
                    <a:pt x="65" y="34"/>
                  </a:lnTo>
                  <a:lnTo>
                    <a:pt x="61" y="34"/>
                  </a:lnTo>
                  <a:lnTo>
                    <a:pt x="57" y="34"/>
                  </a:lnTo>
                  <a:lnTo>
                    <a:pt x="54" y="32"/>
                  </a:lnTo>
                  <a:lnTo>
                    <a:pt x="51" y="29"/>
                  </a:lnTo>
                  <a:lnTo>
                    <a:pt x="51" y="25"/>
                  </a:lnTo>
                  <a:lnTo>
                    <a:pt x="51" y="21"/>
                  </a:lnTo>
                  <a:lnTo>
                    <a:pt x="54" y="19"/>
                  </a:lnTo>
                  <a:lnTo>
                    <a:pt x="63" y="9"/>
                  </a:lnTo>
                  <a:lnTo>
                    <a:pt x="74" y="3"/>
                  </a:lnTo>
                  <a:lnTo>
                    <a:pt x="86" y="0"/>
                  </a:lnTo>
                  <a:close/>
                </a:path>
              </a:pathLst>
            </a:custGeom>
            <a:solidFill>
              <a:schemeClr val="bg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27" name="Freeform 219"/>
            <p:cNvSpPr>
              <a:spLocks noChangeAspect="1" noEditPoints="1"/>
            </p:cNvSpPr>
            <p:nvPr/>
          </p:nvSpPr>
          <p:spPr bwMode="auto">
            <a:xfrm>
              <a:off x="6148077" y="4941321"/>
              <a:ext cx="175560" cy="225213"/>
            </a:xfrm>
            <a:custGeom>
              <a:avLst/>
              <a:gdLst>
                <a:gd name="T0" fmla="*/ 49 w 99"/>
                <a:gd name="T1" fmla="*/ 17 h 127"/>
                <a:gd name="T2" fmla="*/ 36 w 99"/>
                <a:gd name="T3" fmla="*/ 21 h 127"/>
                <a:gd name="T4" fmla="*/ 26 w 99"/>
                <a:gd name="T5" fmla="*/ 31 h 127"/>
                <a:gd name="T6" fmla="*/ 22 w 99"/>
                <a:gd name="T7" fmla="*/ 46 h 127"/>
                <a:gd name="T8" fmla="*/ 26 w 99"/>
                <a:gd name="T9" fmla="*/ 60 h 127"/>
                <a:gd name="T10" fmla="*/ 36 w 99"/>
                <a:gd name="T11" fmla="*/ 69 h 127"/>
                <a:gd name="T12" fmla="*/ 49 w 99"/>
                <a:gd name="T13" fmla="*/ 73 h 127"/>
                <a:gd name="T14" fmla="*/ 64 w 99"/>
                <a:gd name="T15" fmla="*/ 69 h 127"/>
                <a:gd name="T16" fmla="*/ 74 w 99"/>
                <a:gd name="T17" fmla="*/ 60 h 127"/>
                <a:gd name="T18" fmla="*/ 78 w 99"/>
                <a:gd name="T19" fmla="*/ 46 h 127"/>
                <a:gd name="T20" fmla="*/ 74 w 99"/>
                <a:gd name="T21" fmla="*/ 31 h 127"/>
                <a:gd name="T22" fmla="*/ 64 w 99"/>
                <a:gd name="T23" fmla="*/ 21 h 127"/>
                <a:gd name="T24" fmla="*/ 49 w 99"/>
                <a:gd name="T25" fmla="*/ 17 h 127"/>
                <a:gd name="T26" fmla="*/ 49 w 99"/>
                <a:gd name="T27" fmla="*/ 0 h 127"/>
                <a:gd name="T28" fmla="*/ 69 w 99"/>
                <a:gd name="T29" fmla="*/ 4 h 127"/>
                <a:gd name="T30" fmla="*/ 85 w 99"/>
                <a:gd name="T31" fmla="*/ 14 h 127"/>
                <a:gd name="T32" fmla="*/ 95 w 99"/>
                <a:gd name="T33" fmla="*/ 30 h 127"/>
                <a:gd name="T34" fmla="*/ 99 w 99"/>
                <a:gd name="T35" fmla="*/ 50 h 127"/>
                <a:gd name="T36" fmla="*/ 99 w 99"/>
                <a:gd name="T37" fmla="*/ 55 h 127"/>
                <a:gd name="T38" fmla="*/ 97 w 99"/>
                <a:gd name="T39" fmla="*/ 72 h 127"/>
                <a:gd name="T40" fmla="*/ 89 w 99"/>
                <a:gd name="T41" fmla="*/ 89 h 127"/>
                <a:gd name="T42" fmla="*/ 80 w 99"/>
                <a:gd name="T43" fmla="*/ 102 h 127"/>
                <a:gd name="T44" fmla="*/ 69 w 99"/>
                <a:gd name="T45" fmla="*/ 113 h 127"/>
                <a:gd name="T46" fmla="*/ 60 w 99"/>
                <a:gd name="T47" fmla="*/ 120 h 127"/>
                <a:gd name="T48" fmla="*/ 53 w 99"/>
                <a:gd name="T49" fmla="*/ 126 h 127"/>
                <a:gd name="T50" fmla="*/ 51 w 99"/>
                <a:gd name="T51" fmla="*/ 127 h 127"/>
                <a:gd name="T52" fmla="*/ 48 w 99"/>
                <a:gd name="T53" fmla="*/ 126 h 127"/>
                <a:gd name="T54" fmla="*/ 43 w 99"/>
                <a:gd name="T55" fmla="*/ 122 h 127"/>
                <a:gd name="T56" fmla="*/ 34 w 99"/>
                <a:gd name="T57" fmla="*/ 115 h 127"/>
                <a:gd name="T58" fmla="*/ 25 w 99"/>
                <a:gd name="T59" fmla="*/ 106 h 127"/>
                <a:gd name="T60" fmla="*/ 15 w 99"/>
                <a:gd name="T61" fmla="*/ 94 h 127"/>
                <a:gd name="T62" fmla="*/ 8 w 99"/>
                <a:gd name="T63" fmla="*/ 80 h 127"/>
                <a:gd name="T64" fmla="*/ 2 w 99"/>
                <a:gd name="T65" fmla="*/ 65 h 127"/>
                <a:gd name="T66" fmla="*/ 1 w 99"/>
                <a:gd name="T67" fmla="*/ 58 h 127"/>
                <a:gd name="T68" fmla="*/ 0 w 99"/>
                <a:gd name="T69" fmla="*/ 50 h 127"/>
                <a:gd name="T70" fmla="*/ 4 w 99"/>
                <a:gd name="T71" fmla="*/ 30 h 127"/>
                <a:gd name="T72" fmla="*/ 14 w 99"/>
                <a:gd name="T73" fmla="*/ 14 h 127"/>
                <a:gd name="T74" fmla="*/ 30 w 99"/>
                <a:gd name="T75" fmla="*/ 4 h 127"/>
                <a:gd name="T76" fmla="*/ 49 w 99"/>
                <a:gd name="T7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27">
                  <a:moveTo>
                    <a:pt x="49" y="17"/>
                  </a:moveTo>
                  <a:lnTo>
                    <a:pt x="36" y="21"/>
                  </a:lnTo>
                  <a:lnTo>
                    <a:pt x="26" y="31"/>
                  </a:lnTo>
                  <a:lnTo>
                    <a:pt x="22" y="46"/>
                  </a:lnTo>
                  <a:lnTo>
                    <a:pt x="26" y="60"/>
                  </a:lnTo>
                  <a:lnTo>
                    <a:pt x="36" y="69"/>
                  </a:lnTo>
                  <a:lnTo>
                    <a:pt x="49" y="73"/>
                  </a:lnTo>
                  <a:lnTo>
                    <a:pt x="64" y="69"/>
                  </a:lnTo>
                  <a:lnTo>
                    <a:pt x="74" y="60"/>
                  </a:lnTo>
                  <a:lnTo>
                    <a:pt x="78" y="46"/>
                  </a:lnTo>
                  <a:lnTo>
                    <a:pt x="74" y="31"/>
                  </a:lnTo>
                  <a:lnTo>
                    <a:pt x="64" y="21"/>
                  </a:lnTo>
                  <a:lnTo>
                    <a:pt x="49" y="17"/>
                  </a:lnTo>
                  <a:close/>
                  <a:moveTo>
                    <a:pt x="49" y="0"/>
                  </a:moveTo>
                  <a:lnTo>
                    <a:pt x="69" y="4"/>
                  </a:lnTo>
                  <a:lnTo>
                    <a:pt x="85" y="14"/>
                  </a:lnTo>
                  <a:lnTo>
                    <a:pt x="95" y="30"/>
                  </a:lnTo>
                  <a:lnTo>
                    <a:pt x="99" y="50"/>
                  </a:lnTo>
                  <a:lnTo>
                    <a:pt x="99" y="55"/>
                  </a:lnTo>
                  <a:lnTo>
                    <a:pt x="97" y="72"/>
                  </a:lnTo>
                  <a:lnTo>
                    <a:pt x="89" y="89"/>
                  </a:lnTo>
                  <a:lnTo>
                    <a:pt x="80" y="102"/>
                  </a:lnTo>
                  <a:lnTo>
                    <a:pt x="69" y="113"/>
                  </a:lnTo>
                  <a:lnTo>
                    <a:pt x="60" y="120"/>
                  </a:lnTo>
                  <a:lnTo>
                    <a:pt x="53" y="126"/>
                  </a:lnTo>
                  <a:lnTo>
                    <a:pt x="51" y="127"/>
                  </a:lnTo>
                  <a:lnTo>
                    <a:pt x="48" y="126"/>
                  </a:lnTo>
                  <a:lnTo>
                    <a:pt x="43" y="122"/>
                  </a:lnTo>
                  <a:lnTo>
                    <a:pt x="34" y="115"/>
                  </a:lnTo>
                  <a:lnTo>
                    <a:pt x="25" y="106"/>
                  </a:lnTo>
                  <a:lnTo>
                    <a:pt x="15" y="94"/>
                  </a:lnTo>
                  <a:lnTo>
                    <a:pt x="8" y="80"/>
                  </a:lnTo>
                  <a:lnTo>
                    <a:pt x="2" y="65"/>
                  </a:lnTo>
                  <a:lnTo>
                    <a:pt x="1" y="58"/>
                  </a:lnTo>
                  <a:lnTo>
                    <a:pt x="0" y="50"/>
                  </a:lnTo>
                  <a:lnTo>
                    <a:pt x="4" y="30"/>
                  </a:lnTo>
                  <a:lnTo>
                    <a:pt x="14" y="14"/>
                  </a:lnTo>
                  <a:lnTo>
                    <a:pt x="30" y="4"/>
                  </a:lnTo>
                  <a:lnTo>
                    <a:pt x="49" y="0"/>
                  </a:lnTo>
                  <a:close/>
                </a:path>
              </a:pathLst>
            </a:custGeom>
            <a:solidFill>
              <a:schemeClr val="bg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28" name="Freeform 221"/>
            <p:cNvSpPr>
              <a:spLocks noChangeAspect="1"/>
            </p:cNvSpPr>
            <p:nvPr/>
          </p:nvSpPr>
          <p:spPr bwMode="auto">
            <a:xfrm>
              <a:off x="4914850" y="1879215"/>
              <a:ext cx="234676" cy="225213"/>
            </a:xfrm>
            <a:custGeom>
              <a:avLst/>
              <a:gdLst>
                <a:gd name="T0" fmla="*/ 61 w 124"/>
                <a:gd name="T1" fmla="*/ 0 h 119"/>
                <a:gd name="T2" fmla="*/ 82 w 124"/>
                <a:gd name="T3" fmla="*/ 38 h 119"/>
                <a:gd name="T4" fmla="*/ 124 w 124"/>
                <a:gd name="T5" fmla="*/ 45 h 119"/>
                <a:gd name="T6" fmla="*/ 95 w 124"/>
                <a:gd name="T7" fmla="*/ 77 h 119"/>
                <a:gd name="T8" fmla="*/ 101 w 124"/>
                <a:gd name="T9" fmla="*/ 119 h 119"/>
                <a:gd name="T10" fmla="*/ 61 w 124"/>
                <a:gd name="T11" fmla="*/ 100 h 119"/>
                <a:gd name="T12" fmla="*/ 23 w 124"/>
                <a:gd name="T13" fmla="*/ 119 h 119"/>
                <a:gd name="T14" fmla="*/ 29 w 124"/>
                <a:gd name="T15" fmla="*/ 77 h 119"/>
                <a:gd name="T16" fmla="*/ 0 w 124"/>
                <a:gd name="T17" fmla="*/ 45 h 119"/>
                <a:gd name="T18" fmla="*/ 42 w 124"/>
                <a:gd name="T19" fmla="*/ 38 h 119"/>
                <a:gd name="T20" fmla="*/ 61 w 124"/>
                <a:gd name="T21"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119">
                  <a:moveTo>
                    <a:pt x="61" y="0"/>
                  </a:moveTo>
                  <a:lnTo>
                    <a:pt x="82" y="38"/>
                  </a:lnTo>
                  <a:lnTo>
                    <a:pt x="124" y="45"/>
                  </a:lnTo>
                  <a:lnTo>
                    <a:pt x="95" y="77"/>
                  </a:lnTo>
                  <a:lnTo>
                    <a:pt x="101" y="119"/>
                  </a:lnTo>
                  <a:lnTo>
                    <a:pt x="61" y="100"/>
                  </a:lnTo>
                  <a:lnTo>
                    <a:pt x="23" y="119"/>
                  </a:lnTo>
                  <a:lnTo>
                    <a:pt x="29" y="77"/>
                  </a:lnTo>
                  <a:lnTo>
                    <a:pt x="0" y="45"/>
                  </a:lnTo>
                  <a:lnTo>
                    <a:pt x="42" y="38"/>
                  </a:lnTo>
                  <a:lnTo>
                    <a:pt x="61" y="0"/>
                  </a:lnTo>
                  <a:close/>
                </a:path>
              </a:pathLst>
            </a:custGeom>
            <a:solidFill>
              <a:schemeClr val="bg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zh-CN" altLang="en-US"/>
            </a:p>
          </p:txBody>
        </p:sp>
      </p:grpSp>
      <p:sp>
        <p:nvSpPr>
          <p:cNvPr id="42" name="等腰三角形 41"/>
          <p:cNvSpPr/>
          <p:nvPr/>
        </p:nvSpPr>
        <p:spPr>
          <a:xfrm rot="10800000">
            <a:off x="24944" y="44624"/>
            <a:ext cx="1913371" cy="1654050"/>
          </a:xfrm>
          <a:prstGeom prst="triangle">
            <a:avLst>
              <a:gd name="adj" fmla="val 10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4199193" y="4082326"/>
            <a:ext cx="1976016" cy="1754326"/>
          </a:xfrm>
          <a:prstGeom prst="rect">
            <a:avLst/>
          </a:prstGeom>
        </p:spPr>
        <p:txBody>
          <a:bodyPr wrap="square">
            <a:spAutoFit/>
          </a:bodyPr>
          <a:lstStyle/>
          <a:p>
            <a:r>
              <a:rPr lang="en-US" altLang="zh-TW" sz="1000" dirty="0">
                <a:hlinkClick r:id="rId2"/>
              </a:rPr>
              <a:t>https://</a:t>
            </a:r>
            <a:r>
              <a:rPr lang="en-US" altLang="zh-TW" sz="1000" dirty="0" smtClean="0">
                <a:hlinkClick r:id="rId2"/>
              </a:rPr>
              <a:t>sites.google.com/a/mail.zgjh.hc.edu.tw/zhu-guang-guo-zhong-jiao-shi-zhuan-ye-fa-zhan-ping-tai/jin-qi-can-yu-ji-hua/12nian-guo-jiao-qian-dao-xue-xiao-ji-hua</a:t>
            </a:r>
            <a:endParaRPr lang="en-US" altLang="zh-TW" sz="1000" dirty="0" smtClean="0"/>
          </a:p>
          <a:p>
            <a:pPr algn="ctr"/>
            <a:r>
              <a:rPr lang="zh-TW" altLang="en-US" sz="2400" b="1" dirty="0" smtClean="0"/>
              <a:t>新竹</a:t>
            </a:r>
            <a:endParaRPr lang="en-US" altLang="zh-TW" sz="2400" b="1" dirty="0" smtClean="0"/>
          </a:p>
          <a:p>
            <a:pPr algn="ctr"/>
            <a:r>
              <a:rPr lang="zh-TW" altLang="en-US" sz="2400" b="1" dirty="0" smtClean="0"/>
              <a:t>竹光</a:t>
            </a:r>
            <a:r>
              <a:rPr lang="zh-TW" altLang="en-US" sz="2400" b="1" dirty="0"/>
              <a:t>國中</a:t>
            </a:r>
          </a:p>
        </p:txBody>
      </p:sp>
      <p:sp>
        <p:nvSpPr>
          <p:cNvPr id="41" name="矩形 40"/>
          <p:cNvSpPr/>
          <p:nvPr/>
        </p:nvSpPr>
        <p:spPr>
          <a:xfrm>
            <a:off x="2536272" y="1629527"/>
            <a:ext cx="1872208" cy="1231106"/>
          </a:xfrm>
          <a:prstGeom prst="rect">
            <a:avLst/>
          </a:prstGeom>
        </p:spPr>
        <p:txBody>
          <a:bodyPr wrap="square">
            <a:spAutoFit/>
          </a:bodyPr>
          <a:lstStyle/>
          <a:p>
            <a:r>
              <a:rPr lang="en-US" altLang="zh-TW" sz="1000" dirty="0">
                <a:hlinkClick r:id="rId3"/>
              </a:rPr>
              <a:t>http://www1.es.nccu.edu.tw/news/u_news_v2.asp?id={412AEFDC-A854-46F1-AE57-B9B2A83F5E0F}&amp;newsid=2603&amp;PageNo=1&amp;skeyword</a:t>
            </a:r>
            <a:r>
              <a:rPr lang="en-US" altLang="zh-TW" sz="1000" dirty="0" smtClean="0"/>
              <a:t>=</a:t>
            </a:r>
          </a:p>
          <a:p>
            <a:pPr algn="ctr"/>
            <a:r>
              <a:rPr lang="zh-TW" altLang="en-US" sz="2400" b="1" dirty="0" smtClean="0"/>
              <a:t>政大附</a:t>
            </a:r>
            <a:r>
              <a:rPr lang="zh-TW" altLang="en-US" sz="2400" b="1" dirty="0"/>
              <a:t>小</a:t>
            </a:r>
          </a:p>
        </p:txBody>
      </p:sp>
      <p:sp>
        <p:nvSpPr>
          <p:cNvPr id="44" name="矩形 43"/>
          <p:cNvSpPr/>
          <p:nvPr/>
        </p:nvSpPr>
        <p:spPr>
          <a:xfrm>
            <a:off x="1187070" y="4080836"/>
            <a:ext cx="1768728" cy="1754326"/>
          </a:xfrm>
          <a:prstGeom prst="rect">
            <a:avLst/>
          </a:prstGeom>
        </p:spPr>
        <p:txBody>
          <a:bodyPr wrap="square">
            <a:spAutoFit/>
          </a:bodyPr>
          <a:lstStyle/>
          <a:p>
            <a:r>
              <a:rPr lang="en-US" altLang="zh-TW" sz="1000" dirty="0">
                <a:hlinkClick r:id="rId4"/>
              </a:rPr>
              <a:t>http://webcache.googleusercontent.com/search?q=cache:SjQbfFMlqv0J:study.hc.edu.tw/uploads/1054348.docx+&amp;</a:t>
            </a:r>
            <a:r>
              <a:rPr lang="en-US" altLang="zh-TW" sz="1000" dirty="0" smtClean="0">
                <a:hlinkClick r:id="rId4"/>
              </a:rPr>
              <a:t>cd=16&amp;hl=zh-TW&amp;ct=clnk&amp;gl=tw</a:t>
            </a:r>
            <a:endParaRPr lang="en-US" altLang="zh-TW" sz="1000" dirty="0" smtClean="0"/>
          </a:p>
          <a:p>
            <a:pPr algn="ctr"/>
            <a:r>
              <a:rPr lang="zh-TW" altLang="en-US" sz="2400" b="1" dirty="0" smtClean="0"/>
              <a:t>新竹</a:t>
            </a:r>
            <a:endParaRPr lang="en-US" altLang="zh-TW" sz="2400" b="1" dirty="0" smtClean="0"/>
          </a:p>
          <a:p>
            <a:pPr algn="ctr"/>
            <a:r>
              <a:rPr lang="zh-TW" altLang="en-US" sz="2400" b="1" dirty="0" smtClean="0"/>
              <a:t>光武國中</a:t>
            </a:r>
            <a:endParaRPr lang="zh-TW" altLang="en-US" sz="2400" b="1" dirty="0"/>
          </a:p>
        </p:txBody>
      </p:sp>
      <p:sp>
        <p:nvSpPr>
          <p:cNvPr id="45" name="矩形 44"/>
          <p:cNvSpPr/>
          <p:nvPr/>
        </p:nvSpPr>
        <p:spPr>
          <a:xfrm>
            <a:off x="5952434" y="1698576"/>
            <a:ext cx="1604395" cy="923330"/>
          </a:xfrm>
          <a:prstGeom prst="rect">
            <a:avLst/>
          </a:prstGeom>
        </p:spPr>
        <p:txBody>
          <a:bodyPr wrap="square">
            <a:spAutoFit/>
          </a:bodyPr>
          <a:lstStyle/>
          <a:p>
            <a:r>
              <a:rPr lang="en-US" altLang="zh-TW" sz="1000" dirty="0">
                <a:hlinkClick r:id="rId5"/>
              </a:rPr>
              <a:t>https://</a:t>
            </a:r>
            <a:r>
              <a:rPr lang="en-US" altLang="zh-TW" sz="1000" dirty="0" smtClean="0">
                <a:hlinkClick r:id="rId5"/>
              </a:rPr>
              <a:t>www.naer.edu.tw/ezfiles/0/1000/img/89/877061581.pdf</a:t>
            </a:r>
            <a:endParaRPr lang="en-US" altLang="zh-TW" sz="1000" dirty="0" smtClean="0"/>
          </a:p>
          <a:p>
            <a:r>
              <a:rPr lang="zh-TW" altLang="en-US" sz="2400" b="1" dirty="0" smtClean="0"/>
              <a:t>南華國</a:t>
            </a:r>
            <a:r>
              <a:rPr lang="zh-TW" altLang="en-US" sz="2400" b="1" dirty="0"/>
              <a:t>小</a:t>
            </a:r>
          </a:p>
        </p:txBody>
      </p:sp>
      <p:sp>
        <p:nvSpPr>
          <p:cNvPr id="46" name="文字版面配置區 80"/>
          <p:cNvSpPr txBox="1">
            <a:spLocks/>
          </p:cNvSpPr>
          <p:nvPr/>
        </p:nvSpPr>
        <p:spPr>
          <a:xfrm>
            <a:off x="1337075" y="241275"/>
            <a:ext cx="6624736" cy="783259"/>
          </a:xfrm>
          <a:prstGeom prst="rect">
            <a:avLst/>
          </a:prstGeom>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kumimoji="0" lang="zh-TW" altLang="en-US" sz="4800" b="1" dirty="0" smtClean="0">
                <a:latin typeface="華康中圓體外字集" panose="020F0509000000000000" pitchFamily="49" charset="-120"/>
                <a:ea typeface="華康中圓體外字集" panose="020F0509000000000000" pitchFamily="49" charset="-120"/>
              </a:rPr>
              <a:t>前導學校計畫</a:t>
            </a:r>
            <a:endParaRPr kumimoji="0" lang="zh-TW" altLang="en-US" sz="4800" b="1" dirty="0">
              <a:latin typeface="華康中圓體外字集" panose="020F0509000000000000" pitchFamily="49" charset="-120"/>
              <a:ea typeface="華康中圓體外字集" panose="020F0509000000000000" pitchFamily="49" charset="-120"/>
            </a:endParaRPr>
          </a:p>
        </p:txBody>
      </p:sp>
    </p:spTree>
    <p:extLst>
      <p:ext uri="{BB962C8B-B14F-4D97-AF65-F5344CB8AC3E}">
        <p14:creationId xmlns:p14="http://schemas.microsoft.com/office/powerpoint/2010/main" val="2388496830"/>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500" fill="hold"/>
                                        <p:tgtEl>
                                          <p:spTgt spid="46"/>
                                        </p:tgtEl>
                                        <p:attrNameLst>
                                          <p:attrName>style.color</p:attrName>
                                        </p:attrNameLst>
                                      </p:cBhvr>
                                      <p:by>
                                        <p:hsl h="7200000" s="0" l="0"/>
                                      </p:by>
                                    </p:animClr>
                                    <p:animClr clrSpc="hsl" dir="cw">
                                      <p:cBhvr>
                                        <p:cTn id="7" dur="500" fill="hold"/>
                                        <p:tgtEl>
                                          <p:spTgt spid="46"/>
                                        </p:tgtEl>
                                        <p:attrNameLst>
                                          <p:attrName>fillcolor</p:attrName>
                                        </p:attrNameLst>
                                      </p:cBhvr>
                                      <p:by>
                                        <p:hsl h="7200000" s="0" l="0"/>
                                      </p:by>
                                    </p:animClr>
                                    <p:animClr clrSpc="hsl" dir="cw">
                                      <p:cBhvr>
                                        <p:cTn id="8" dur="500" fill="hold"/>
                                        <p:tgtEl>
                                          <p:spTgt spid="46"/>
                                        </p:tgtEl>
                                        <p:attrNameLst>
                                          <p:attrName>stroke.color</p:attrName>
                                        </p:attrNameLst>
                                      </p:cBhvr>
                                      <p:by>
                                        <p:hsl h="7200000" s="0" l="0"/>
                                      </p:by>
                                    </p:animClr>
                                    <p:set>
                                      <p:cBhvr>
                                        <p:cTn id="9" dur="500" fill="hold"/>
                                        <p:tgtEl>
                                          <p:spTgt spid="4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矩形 85"/>
          <p:cNvSpPr/>
          <p:nvPr/>
        </p:nvSpPr>
        <p:spPr>
          <a:xfrm>
            <a:off x="599699" y="5304428"/>
            <a:ext cx="1153207" cy="347594"/>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文字版面配置區 80"/>
          <p:cNvSpPr>
            <a:spLocks noGrp="1"/>
          </p:cNvSpPr>
          <p:nvPr>
            <p:ph type="body" sz="quarter" idx="10"/>
          </p:nvPr>
        </p:nvSpPr>
        <p:spPr>
          <a:xfrm>
            <a:off x="1331640" y="332656"/>
            <a:ext cx="6624736" cy="591551"/>
          </a:xfrm>
        </p:spPr>
        <p:txBody>
          <a:bodyPr/>
          <a:lstStyle/>
          <a:p>
            <a:r>
              <a:rPr lang="zh-TW" altLang="en-US" sz="4400" dirty="0" smtClean="0"/>
              <a:t>文化國小前導學校計畫書</a:t>
            </a:r>
            <a:endParaRPr lang="zh-TW" altLang="en-US" sz="4400" dirty="0"/>
          </a:p>
        </p:txBody>
      </p:sp>
      <p:pic>
        <p:nvPicPr>
          <p:cNvPr id="89" name="圖片 88">
            <a:hlinkClick r:id="rId2" action="ppaction://hlinkfile"/>
          </p:cNvPr>
          <p:cNvPicPr>
            <a:picLocks noChangeAspect="1"/>
          </p:cNvPicPr>
          <p:nvPr/>
        </p:nvPicPr>
        <p:blipFill rotWithShape="1">
          <a:blip r:embed="rId3"/>
          <a:srcRect l="26495" t="46108" r="57476" b="28600"/>
          <a:stretch/>
        </p:blipFill>
        <p:spPr>
          <a:xfrm>
            <a:off x="3131840" y="3429000"/>
            <a:ext cx="2770775" cy="24590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76322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81">
                                            <p:txEl>
                                              <p:pRg st="0" end="0"/>
                                            </p:txEl>
                                          </p:spTgt>
                                        </p:tgtEl>
                                        <p:attrNameLst>
                                          <p:attrName>style.visibility</p:attrName>
                                        </p:attrNameLst>
                                      </p:cBhvr>
                                      <p:to>
                                        <p:strVal val="visible"/>
                                      </p:to>
                                    </p:set>
                                    <p:anim calcmode="lin" valueType="num">
                                      <p:cBhvr>
                                        <p:cTn id="7" dur="1000" fill="hold"/>
                                        <p:tgtEl>
                                          <p:spTgt spid="81">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81">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81">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8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圖片 47"/>
          <p:cNvPicPr>
            <a:picLocks noChangeAspect="1"/>
          </p:cNvPicPr>
          <p:nvPr/>
        </p:nvPicPr>
        <p:blipFill rotWithShape="1">
          <a:blip r:embed="rId2" cstate="print">
            <a:extLst>
              <a:ext uri="{28A0092B-C50C-407E-A947-70E740481C1C}">
                <a14:useLocalDpi xmlns:a14="http://schemas.microsoft.com/office/drawing/2010/main" val="0"/>
              </a:ext>
            </a:extLst>
          </a:blip>
          <a:srcRect t="69876" r="49329"/>
          <a:stretch/>
        </p:blipFill>
        <p:spPr>
          <a:xfrm rot="21343358">
            <a:off x="4696561" y="3790849"/>
            <a:ext cx="1583619" cy="806300"/>
          </a:xfrm>
          <a:prstGeom prst="rect">
            <a:avLst/>
          </a:prstGeom>
        </p:spPr>
      </p:pic>
      <p:pic>
        <p:nvPicPr>
          <p:cNvPr id="11" name="圖片 10"/>
          <p:cNvPicPr>
            <a:picLocks noChangeAspect="1"/>
          </p:cNvPicPr>
          <p:nvPr/>
        </p:nvPicPr>
        <p:blipFill rotWithShape="1">
          <a:blip r:embed="rId2" cstate="print">
            <a:extLst>
              <a:ext uri="{28A0092B-C50C-407E-A947-70E740481C1C}">
                <a14:useLocalDpi xmlns:a14="http://schemas.microsoft.com/office/drawing/2010/main" val="0"/>
              </a:ext>
            </a:extLst>
          </a:blip>
          <a:srcRect t="16797"/>
          <a:stretch/>
        </p:blipFill>
        <p:spPr>
          <a:xfrm rot="20988313">
            <a:off x="6093701" y="1711737"/>
            <a:ext cx="3125282" cy="2227025"/>
          </a:xfrm>
          <a:prstGeom prst="rect">
            <a:avLst/>
          </a:prstGeom>
        </p:spPr>
      </p:pic>
      <p:pic>
        <p:nvPicPr>
          <p:cNvPr id="47" name="圖片 46"/>
          <p:cNvPicPr>
            <a:picLocks noChangeAspect="1"/>
          </p:cNvPicPr>
          <p:nvPr/>
        </p:nvPicPr>
        <p:blipFill rotWithShape="1">
          <a:blip r:embed="rId2" cstate="print">
            <a:extLst>
              <a:ext uri="{28A0092B-C50C-407E-A947-70E740481C1C}">
                <a14:useLocalDpi xmlns:a14="http://schemas.microsoft.com/office/drawing/2010/main" val="0"/>
              </a:ext>
            </a:extLst>
          </a:blip>
          <a:srcRect t="69876" r="49329"/>
          <a:stretch/>
        </p:blipFill>
        <p:spPr>
          <a:xfrm rot="21343358">
            <a:off x="3208905" y="4172953"/>
            <a:ext cx="1583619" cy="806300"/>
          </a:xfrm>
          <a:prstGeom prst="rect">
            <a:avLst/>
          </a:prstGeom>
        </p:spPr>
      </p:pic>
      <p:pic>
        <p:nvPicPr>
          <p:cNvPr id="46" name="圖片 45"/>
          <p:cNvPicPr>
            <a:picLocks noChangeAspect="1"/>
          </p:cNvPicPr>
          <p:nvPr/>
        </p:nvPicPr>
        <p:blipFill rotWithShape="1">
          <a:blip r:embed="rId2" cstate="print">
            <a:extLst>
              <a:ext uri="{28A0092B-C50C-407E-A947-70E740481C1C}">
                <a14:useLocalDpi xmlns:a14="http://schemas.microsoft.com/office/drawing/2010/main" val="0"/>
              </a:ext>
            </a:extLst>
          </a:blip>
          <a:srcRect t="69876" r="49329"/>
          <a:stretch/>
        </p:blipFill>
        <p:spPr>
          <a:xfrm>
            <a:off x="1639667" y="4467421"/>
            <a:ext cx="1583619" cy="806300"/>
          </a:xfrm>
          <a:prstGeom prst="rect">
            <a:avLst/>
          </a:prstGeom>
        </p:spPr>
      </p:pic>
      <p:grpSp>
        <p:nvGrpSpPr>
          <p:cNvPr id="2" name="组合 70"/>
          <p:cNvGrpSpPr>
            <a:grpSpLocks noChangeAspect="1"/>
          </p:cNvGrpSpPr>
          <p:nvPr/>
        </p:nvGrpSpPr>
        <p:grpSpPr>
          <a:xfrm flipH="1">
            <a:off x="430610" y="4004304"/>
            <a:ext cx="1233994" cy="1095419"/>
            <a:chOff x="4206876" y="5697538"/>
            <a:chExt cx="890587" cy="790575"/>
          </a:xfrm>
          <a:solidFill>
            <a:srgbClr val="103154"/>
          </a:solidFill>
        </p:grpSpPr>
        <p:sp>
          <p:nvSpPr>
            <p:cNvPr id="29" name="Freeform 163"/>
            <p:cNvSpPr>
              <a:spLocks/>
            </p:cNvSpPr>
            <p:nvPr/>
          </p:nvSpPr>
          <p:spPr bwMode="auto">
            <a:xfrm>
              <a:off x="4335463" y="5697538"/>
              <a:ext cx="187325" cy="185737"/>
            </a:xfrm>
            <a:custGeom>
              <a:avLst/>
              <a:gdLst>
                <a:gd name="T0" fmla="*/ 60 w 118"/>
                <a:gd name="T1" fmla="*/ 117 h 117"/>
                <a:gd name="T2" fmla="*/ 60 w 118"/>
                <a:gd name="T3" fmla="*/ 117 h 117"/>
                <a:gd name="T4" fmla="*/ 70 w 118"/>
                <a:gd name="T5" fmla="*/ 116 h 117"/>
                <a:gd name="T6" fmla="*/ 82 w 118"/>
                <a:gd name="T7" fmla="*/ 113 h 117"/>
                <a:gd name="T8" fmla="*/ 92 w 118"/>
                <a:gd name="T9" fmla="*/ 108 h 117"/>
                <a:gd name="T10" fmla="*/ 101 w 118"/>
                <a:gd name="T11" fmla="*/ 101 h 117"/>
                <a:gd name="T12" fmla="*/ 108 w 118"/>
                <a:gd name="T13" fmla="*/ 92 h 117"/>
                <a:gd name="T14" fmla="*/ 113 w 118"/>
                <a:gd name="T15" fmla="*/ 82 h 117"/>
                <a:gd name="T16" fmla="*/ 118 w 118"/>
                <a:gd name="T17" fmla="*/ 70 h 117"/>
                <a:gd name="T18" fmla="*/ 118 w 118"/>
                <a:gd name="T19" fmla="*/ 60 h 117"/>
                <a:gd name="T20" fmla="*/ 118 w 118"/>
                <a:gd name="T21" fmla="*/ 60 h 117"/>
                <a:gd name="T22" fmla="*/ 118 w 118"/>
                <a:gd name="T23" fmla="*/ 47 h 117"/>
                <a:gd name="T24" fmla="*/ 113 w 118"/>
                <a:gd name="T25" fmla="*/ 35 h 117"/>
                <a:gd name="T26" fmla="*/ 108 w 118"/>
                <a:gd name="T27" fmla="*/ 26 h 117"/>
                <a:gd name="T28" fmla="*/ 101 w 118"/>
                <a:gd name="T29" fmla="*/ 17 h 117"/>
                <a:gd name="T30" fmla="*/ 92 w 118"/>
                <a:gd name="T31" fmla="*/ 9 h 117"/>
                <a:gd name="T32" fmla="*/ 82 w 118"/>
                <a:gd name="T33" fmla="*/ 5 h 117"/>
                <a:gd name="T34" fmla="*/ 70 w 118"/>
                <a:gd name="T35" fmla="*/ 2 h 117"/>
                <a:gd name="T36" fmla="*/ 60 w 118"/>
                <a:gd name="T37" fmla="*/ 0 h 117"/>
                <a:gd name="T38" fmla="*/ 60 w 118"/>
                <a:gd name="T39" fmla="*/ 0 h 117"/>
                <a:gd name="T40" fmla="*/ 47 w 118"/>
                <a:gd name="T41" fmla="*/ 2 h 117"/>
                <a:gd name="T42" fmla="*/ 37 w 118"/>
                <a:gd name="T43" fmla="*/ 5 h 117"/>
                <a:gd name="T44" fmla="*/ 26 w 118"/>
                <a:gd name="T45" fmla="*/ 9 h 117"/>
                <a:gd name="T46" fmla="*/ 17 w 118"/>
                <a:gd name="T47" fmla="*/ 17 h 117"/>
                <a:gd name="T48" fmla="*/ 11 w 118"/>
                <a:gd name="T49" fmla="*/ 26 h 117"/>
                <a:gd name="T50" fmla="*/ 5 w 118"/>
                <a:gd name="T51" fmla="*/ 35 h 117"/>
                <a:gd name="T52" fmla="*/ 2 w 118"/>
                <a:gd name="T53" fmla="*/ 47 h 117"/>
                <a:gd name="T54" fmla="*/ 0 w 118"/>
                <a:gd name="T55" fmla="*/ 60 h 117"/>
                <a:gd name="T56" fmla="*/ 0 w 118"/>
                <a:gd name="T57" fmla="*/ 60 h 117"/>
                <a:gd name="T58" fmla="*/ 2 w 118"/>
                <a:gd name="T59" fmla="*/ 70 h 117"/>
                <a:gd name="T60" fmla="*/ 5 w 118"/>
                <a:gd name="T61" fmla="*/ 82 h 117"/>
                <a:gd name="T62" fmla="*/ 11 w 118"/>
                <a:gd name="T63" fmla="*/ 92 h 117"/>
                <a:gd name="T64" fmla="*/ 17 w 118"/>
                <a:gd name="T65" fmla="*/ 101 h 117"/>
                <a:gd name="T66" fmla="*/ 26 w 118"/>
                <a:gd name="T67" fmla="*/ 108 h 117"/>
                <a:gd name="T68" fmla="*/ 37 w 118"/>
                <a:gd name="T69" fmla="*/ 113 h 117"/>
                <a:gd name="T70" fmla="*/ 47 w 118"/>
                <a:gd name="T71" fmla="*/ 116 h 117"/>
                <a:gd name="T72" fmla="*/ 60 w 118"/>
                <a:gd name="T73" fmla="*/ 117 h 117"/>
                <a:gd name="T74" fmla="*/ 60 w 118"/>
                <a:gd name="T75" fmla="*/ 1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8" h="117">
                  <a:moveTo>
                    <a:pt x="60" y="117"/>
                  </a:moveTo>
                  <a:lnTo>
                    <a:pt x="60" y="117"/>
                  </a:lnTo>
                  <a:lnTo>
                    <a:pt x="70" y="116"/>
                  </a:lnTo>
                  <a:lnTo>
                    <a:pt x="82" y="113"/>
                  </a:lnTo>
                  <a:lnTo>
                    <a:pt x="92" y="108"/>
                  </a:lnTo>
                  <a:lnTo>
                    <a:pt x="101" y="101"/>
                  </a:lnTo>
                  <a:lnTo>
                    <a:pt x="108" y="92"/>
                  </a:lnTo>
                  <a:lnTo>
                    <a:pt x="113" y="82"/>
                  </a:lnTo>
                  <a:lnTo>
                    <a:pt x="118" y="70"/>
                  </a:lnTo>
                  <a:lnTo>
                    <a:pt x="118" y="60"/>
                  </a:lnTo>
                  <a:lnTo>
                    <a:pt x="118" y="60"/>
                  </a:lnTo>
                  <a:lnTo>
                    <a:pt x="118" y="47"/>
                  </a:lnTo>
                  <a:lnTo>
                    <a:pt x="113" y="35"/>
                  </a:lnTo>
                  <a:lnTo>
                    <a:pt x="108" y="26"/>
                  </a:lnTo>
                  <a:lnTo>
                    <a:pt x="101" y="17"/>
                  </a:lnTo>
                  <a:lnTo>
                    <a:pt x="92" y="9"/>
                  </a:lnTo>
                  <a:lnTo>
                    <a:pt x="82" y="5"/>
                  </a:lnTo>
                  <a:lnTo>
                    <a:pt x="70" y="2"/>
                  </a:lnTo>
                  <a:lnTo>
                    <a:pt x="60" y="0"/>
                  </a:lnTo>
                  <a:lnTo>
                    <a:pt x="60" y="0"/>
                  </a:lnTo>
                  <a:lnTo>
                    <a:pt x="47" y="2"/>
                  </a:lnTo>
                  <a:lnTo>
                    <a:pt x="37" y="5"/>
                  </a:lnTo>
                  <a:lnTo>
                    <a:pt x="26" y="9"/>
                  </a:lnTo>
                  <a:lnTo>
                    <a:pt x="17" y="17"/>
                  </a:lnTo>
                  <a:lnTo>
                    <a:pt x="11" y="26"/>
                  </a:lnTo>
                  <a:lnTo>
                    <a:pt x="5" y="35"/>
                  </a:lnTo>
                  <a:lnTo>
                    <a:pt x="2" y="47"/>
                  </a:lnTo>
                  <a:lnTo>
                    <a:pt x="0" y="60"/>
                  </a:lnTo>
                  <a:lnTo>
                    <a:pt x="0" y="60"/>
                  </a:lnTo>
                  <a:lnTo>
                    <a:pt x="2" y="70"/>
                  </a:lnTo>
                  <a:lnTo>
                    <a:pt x="5" y="82"/>
                  </a:lnTo>
                  <a:lnTo>
                    <a:pt x="11" y="92"/>
                  </a:lnTo>
                  <a:lnTo>
                    <a:pt x="17" y="101"/>
                  </a:lnTo>
                  <a:lnTo>
                    <a:pt x="26" y="108"/>
                  </a:lnTo>
                  <a:lnTo>
                    <a:pt x="37" y="113"/>
                  </a:lnTo>
                  <a:lnTo>
                    <a:pt x="47" y="116"/>
                  </a:lnTo>
                  <a:lnTo>
                    <a:pt x="60" y="117"/>
                  </a:lnTo>
                  <a:lnTo>
                    <a:pt x="60" y="11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a:defRPr/>
              </a:pPr>
              <a:endParaRPr lang="zh-CN" altLang="en-US" kern="0">
                <a:solidFill>
                  <a:sysClr val="windowText" lastClr="000000"/>
                </a:solidFill>
                <a:cs typeface="+mn-ea"/>
                <a:sym typeface="+mn-lt"/>
              </a:endParaRPr>
            </a:p>
          </p:txBody>
        </p:sp>
        <p:sp>
          <p:nvSpPr>
            <p:cNvPr id="30" name="Freeform 164"/>
            <p:cNvSpPr>
              <a:spLocks/>
            </p:cNvSpPr>
            <p:nvPr/>
          </p:nvSpPr>
          <p:spPr bwMode="auto">
            <a:xfrm>
              <a:off x="4324351" y="5862638"/>
              <a:ext cx="328613" cy="625475"/>
            </a:xfrm>
            <a:custGeom>
              <a:avLst/>
              <a:gdLst>
                <a:gd name="T0" fmla="*/ 169 w 207"/>
                <a:gd name="T1" fmla="*/ 21 h 394"/>
                <a:gd name="T2" fmla="*/ 166 w 207"/>
                <a:gd name="T3" fmla="*/ 15 h 394"/>
                <a:gd name="T4" fmla="*/ 153 w 207"/>
                <a:gd name="T5" fmla="*/ 6 h 394"/>
                <a:gd name="T6" fmla="*/ 138 w 207"/>
                <a:gd name="T7" fmla="*/ 1 h 394"/>
                <a:gd name="T8" fmla="*/ 123 w 207"/>
                <a:gd name="T9" fmla="*/ 0 h 394"/>
                <a:gd name="T10" fmla="*/ 115 w 207"/>
                <a:gd name="T11" fmla="*/ 1 h 394"/>
                <a:gd name="T12" fmla="*/ 102 w 207"/>
                <a:gd name="T13" fmla="*/ 9 h 394"/>
                <a:gd name="T14" fmla="*/ 21 w 207"/>
                <a:gd name="T15" fmla="*/ 87 h 394"/>
                <a:gd name="T16" fmla="*/ 16 w 207"/>
                <a:gd name="T17" fmla="*/ 94 h 394"/>
                <a:gd name="T18" fmla="*/ 16 w 207"/>
                <a:gd name="T19" fmla="*/ 111 h 394"/>
                <a:gd name="T20" fmla="*/ 21 w 207"/>
                <a:gd name="T21" fmla="*/ 117 h 394"/>
                <a:gd name="T22" fmla="*/ 27 w 207"/>
                <a:gd name="T23" fmla="*/ 123 h 394"/>
                <a:gd name="T24" fmla="*/ 36 w 207"/>
                <a:gd name="T25" fmla="*/ 125 h 394"/>
                <a:gd name="T26" fmla="*/ 51 w 207"/>
                <a:gd name="T27" fmla="*/ 119 h 394"/>
                <a:gd name="T28" fmla="*/ 123 w 207"/>
                <a:gd name="T29" fmla="*/ 160 h 394"/>
                <a:gd name="T30" fmla="*/ 15 w 207"/>
                <a:gd name="T31" fmla="*/ 212 h 394"/>
                <a:gd name="T32" fmla="*/ 7 w 207"/>
                <a:gd name="T33" fmla="*/ 218 h 394"/>
                <a:gd name="T34" fmla="*/ 0 w 207"/>
                <a:gd name="T35" fmla="*/ 236 h 394"/>
                <a:gd name="T36" fmla="*/ 1 w 207"/>
                <a:gd name="T37" fmla="*/ 247 h 394"/>
                <a:gd name="T38" fmla="*/ 35 w 207"/>
                <a:gd name="T39" fmla="*/ 378 h 394"/>
                <a:gd name="T40" fmla="*/ 39 w 207"/>
                <a:gd name="T41" fmla="*/ 387 h 394"/>
                <a:gd name="T42" fmla="*/ 51 w 207"/>
                <a:gd name="T43" fmla="*/ 393 h 394"/>
                <a:gd name="T44" fmla="*/ 64 w 207"/>
                <a:gd name="T45" fmla="*/ 394 h 394"/>
                <a:gd name="T46" fmla="*/ 73 w 207"/>
                <a:gd name="T47" fmla="*/ 390 h 394"/>
                <a:gd name="T48" fmla="*/ 80 w 207"/>
                <a:gd name="T49" fmla="*/ 382 h 394"/>
                <a:gd name="T50" fmla="*/ 85 w 207"/>
                <a:gd name="T51" fmla="*/ 369 h 394"/>
                <a:gd name="T52" fmla="*/ 85 w 207"/>
                <a:gd name="T53" fmla="*/ 362 h 394"/>
                <a:gd name="T54" fmla="*/ 82 w 207"/>
                <a:gd name="T55" fmla="*/ 341 h 394"/>
                <a:gd name="T56" fmla="*/ 59 w 207"/>
                <a:gd name="T57" fmla="*/ 251 h 394"/>
                <a:gd name="T58" fmla="*/ 137 w 207"/>
                <a:gd name="T59" fmla="*/ 222 h 394"/>
                <a:gd name="T60" fmla="*/ 166 w 207"/>
                <a:gd name="T61" fmla="*/ 210 h 394"/>
                <a:gd name="T62" fmla="*/ 193 w 207"/>
                <a:gd name="T63" fmla="*/ 198 h 394"/>
                <a:gd name="T64" fmla="*/ 204 w 207"/>
                <a:gd name="T65" fmla="*/ 184 h 394"/>
                <a:gd name="T66" fmla="*/ 207 w 207"/>
                <a:gd name="T67" fmla="*/ 172 h 394"/>
                <a:gd name="T68" fmla="*/ 207 w 207"/>
                <a:gd name="T69" fmla="*/ 167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7" h="394">
                  <a:moveTo>
                    <a:pt x="207" y="167"/>
                  </a:moveTo>
                  <a:lnTo>
                    <a:pt x="169" y="21"/>
                  </a:lnTo>
                  <a:lnTo>
                    <a:pt x="169" y="21"/>
                  </a:lnTo>
                  <a:lnTo>
                    <a:pt x="166" y="15"/>
                  </a:lnTo>
                  <a:lnTo>
                    <a:pt x="161" y="10"/>
                  </a:lnTo>
                  <a:lnTo>
                    <a:pt x="153" y="6"/>
                  </a:lnTo>
                  <a:lnTo>
                    <a:pt x="147" y="3"/>
                  </a:lnTo>
                  <a:lnTo>
                    <a:pt x="138" y="1"/>
                  </a:lnTo>
                  <a:lnTo>
                    <a:pt x="131" y="0"/>
                  </a:lnTo>
                  <a:lnTo>
                    <a:pt x="123" y="0"/>
                  </a:lnTo>
                  <a:lnTo>
                    <a:pt x="115" y="1"/>
                  </a:lnTo>
                  <a:lnTo>
                    <a:pt x="115" y="1"/>
                  </a:lnTo>
                  <a:lnTo>
                    <a:pt x="109" y="4"/>
                  </a:lnTo>
                  <a:lnTo>
                    <a:pt x="102" y="9"/>
                  </a:lnTo>
                  <a:lnTo>
                    <a:pt x="89" y="20"/>
                  </a:lnTo>
                  <a:lnTo>
                    <a:pt x="21" y="87"/>
                  </a:lnTo>
                  <a:lnTo>
                    <a:pt x="21" y="87"/>
                  </a:lnTo>
                  <a:lnTo>
                    <a:pt x="16" y="94"/>
                  </a:lnTo>
                  <a:lnTo>
                    <a:pt x="15" y="102"/>
                  </a:lnTo>
                  <a:lnTo>
                    <a:pt x="16" y="111"/>
                  </a:lnTo>
                  <a:lnTo>
                    <a:pt x="21" y="117"/>
                  </a:lnTo>
                  <a:lnTo>
                    <a:pt x="21" y="117"/>
                  </a:lnTo>
                  <a:lnTo>
                    <a:pt x="24" y="120"/>
                  </a:lnTo>
                  <a:lnTo>
                    <a:pt x="27" y="123"/>
                  </a:lnTo>
                  <a:lnTo>
                    <a:pt x="36" y="125"/>
                  </a:lnTo>
                  <a:lnTo>
                    <a:pt x="36" y="125"/>
                  </a:lnTo>
                  <a:lnTo>
                    <a:pt x="44" y="123"/>
                  </a:lnTo>
                  <a:lnTo>
                    <a:pt x="51" y="119"/>
                  </a:lnTo>
                  <a:lnTo>
                    <a:pt x="100" y="73"/>
                  </a:lnTo>
                  <a:lnTo>
                    <a:pt x="123" y="160"/>
                  </a:lnTo>
                  <a:lnTo>
                    <a:pt x="15" y="212"/>
                  </a:lnTo>
                  <a:lnTo>
                    <a:pt x="15" y="212"/>
                  </a:lnTo>
                  <a:lnTo>
                    <a:pt x="10" y="215"/>
                  </a:lnTo>
                  <a:lnTo>
                    <a:pt x="7" y="218"/>
                  </a:lnTo>
                  <a:lnTo>
                    <a:pt x="3" y="227"/>
                  </a:lnTo>
                  <a:lnTo>
                    <a:pt x="0" y="236"/>
                  </a:lnTo>
                  <a:lnTo>
                    <a:pt x="1" y="245"/>
                  </a:lnTo>
                  <a:lnTo>
                    <a:pt x="1" y="247"/>
                  </a:lnTo>
                  <a:lnTo>
                    <a:pt x="35" y="378"/>
                  </a:lnTo>
                  <a:lnTo>
                    <a:pt x="35" y="378"/>
                  </a:lnTo>
                  <a:lnTo>
                    <a:pt x="36" y="382"/>
                  </a:lnTo>
                  <a:lnTo>
                    <a:pt x="39" y="387"/>
                  </a:lnTo>
                  <a:lnTo>
                    <a:pt x="45" y="391"/>
                  </a:lnTo>
                  <a:lnTo>
                    <a:pt x="51" y="393"/>
                  </a:lnTo>
                  <a:lnTo>
                    <a:pt x="51" y="393"/>
                  </a:lnTo>
                  <a:lnTo>
                    <a:pt x="64" y="394"/>
                  </a:lnTo>
                  <a:lnTo>
                    <a:pt x="68" y="393"/>
                  </a:lnTo>
                  <a:lnTo>
                    <a:pt x="73" y="390"/>
                  </a:lnTo>
                  <a:lnTo>
                    <a:pt x="77" y="387"/>
                  </a:lnTo>
                  <a:lnTo>
                    <a:pt x="80" y="382"/>
                  </a:lnTo>
                  <a:lnTo>
                    <a:pt x="83" y="376"/>
                  </a:lnTo>
                  <a:lnTo>
                    <a:pt x="85" y="369"/>
                  </a:lnTo>
                  <a:lnTo>
                    <a:pt x="85" y="369"/>
                  </a:lnTo>
                  <a:lnTo>
                    <a:pt x="85" y="362"/>
                  </a:lnTo>
                  <a:lnTo>
                    <a:pt x="85" y="356"/>
                  </a:lnTo>
                  <a:lnTo>
                    <a:pt x="82" y="341"/>
                  </a:lnTo>
                  <a:lnTo>
                    <a:pt x="77" y="326"/>
                  </a:lnTo>
                  <a:lnTo>
                    <a:pt x="59" y="251"/>
                  </a:lnTo>
                  <a:lnTo>
                    <a:pt x="59" y="251"/>
                  </a:lnTo>
                  <a:lnTo>
                    <a:pt x="137" y="222"/>
                  </a:lnTo>
                  <a:lnTo>
                    <a:pt x="137" y="222"/>
                  </a:lnTo>
                  <a:lnTo>
                    <a:pt x="166" y="210"/>
                  </a:lnTo>
                  <a:lnTo>
                    <a:pt x="193" y="198"/>
                  </a:lnTo>
                  <a:lnTo>
                    <a:pt x="193" y="198"/>
                  </a:lnTo>
                  <a:lnTo>
                    <a:pt x="199" y="192"/>
                  </a:lnTo>
                  <a:lnTo>
                    <a:pt x="204" y="184"/>
                  </a:lnTo>
                  <a:lnTo>
                    <a:pt x="207" y="176"/>
                  </a:lnTo>
                  <a:lnTo>
                    <a:pt x="207" y="172"/>
                  </a:lnTo>
                  <a:lnTo>
                    <a:pt x="207" y="167"/>
                  </a:lnTo>
                  <a:lnTo>
                    <a:pt x="207" y="16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a:defRPr/>
              </a:pPr>
              <a:endParaRPr lang="zh-CN" altLang="en-US" kern="0">
                <a:solidFill>
                  <a:sysClr val="windowText" lastClr="000000"/>
                </a:solidFill>
                <a:cs typeface="+mn-ea"/>
                <a:sym typeface="+mn-lt"/>
              </a:endParaRPr>
            </a:p>
          </p:txBody>
        </p:sp>
        <p:sp>
          <p:nvSpPr>
            <p:cNvPr id="31" name="Freeform 165"/>
            <p:cNvSpPr>
              <a:spLocks/>
            </p:cNvSpPr>
            <p:nvPr/>
          </p:nvSpPr>
          <p:spPr bwMode="auto">
            <a:xfrm>
              <a:off x="4206876" y="5919788"/>
              <a:ext cx="206375" cy="141287"/>
            </a:xfrm>
            <a:custGeom>
              <a:avLst/>
              <a:gdLst>
                <a:gd name="T0" fmla="*/ 9 w 130"/>
                <a:gd name="T1" fmla="*/ 38 h 89"/>
                <a:gd name="T2" fmla="*/ 9 w 130"/>
                <a:gd name="T3" fmla="*/ 38 h 89"/>
                <a:gd name="T4" fmla="*/ 3 w 130"/>
                <a:gd name="T5" fmla="*/ 32 h 89"/>
                <a:gd name="T6" fmla="*/ 0 w 130"/>
                <a:gd name="T7" fmla="*/ 25 h 89"/>
                <a:gd name="T8" fmla="*/ 0 w 130"/>
                <a:gd name="T9" fmla="*/ 17 h 89"/>
                <a:gd name="T10" fmla="*/ 3 w 130"/>
                <a:gd name="T11" fmla="*/ 9 h 89"/>
                <a:gd name="T12" fmla="*/ 3 w 130"/>
                <a:gd name="T13" fmla="*/ 9 h 89"/>
                <a:gd name="T14" fmla="*/ 9 w 130"/>
                <a:gd name="T15" fmla="*/ 3 h 89"/>
                <a:gd name="T16" fmla="*/ 17 w 130"/>
                <a:gd name="T17" fmla="*/ 0 h 89"/>
                <a:gd name="T18" fmla="*/ 25 w 130"/>
                <a:gd name="T19" fmla="*/ 0 h 89"/>
                <a:gd name="T20" fmla="*/ 32 w 130"/>
                <a:gd name="T21" fmla="*/ 3 h 89"/>
                <a:gd name="T22" fmla="*/ 121 w 130"/>
                <a:gd name="T23" fmla="*/ 51 h 89"/>
                <a:gd name="T24" fmla="*/ 121 w 130"/>
                <a:gd name="T25" fmla="*/ 51 h 89"/>
                <a:gd name="T26" fmla="*/ 127 w 130"/>
                <a:gd name="T27" fmla="*/ 57 h 89"/>
                <a:gd name="T28" fmla="*/ 130 w 130"/>
                <a:gd name="T29" fmla="*/ 64 h 89"/>
                <a:gd name="T30" fmla="*/ 130 w 130"/>
                <a:gd name="T31" fmla="*/ 72 h 89"/>
                <a:gd name="T32" fmla="*/ 127 w 130"/>
                <a:gd name="T33" fmla="*/ 80 h 89"/>
                <a:gd name="T34" fmla="*/ 127 w 130"/>
                <a:gd name="T35" fmla="*/ 80 h 89"/>
                <a:gd name="T36" fmla="*/ 121 w 130"/>
                <a:gd name="T37" fmla="*/ 86 h 89"/>
                <a:gd name="T38" fmla="*/ 113 w 130"/>
                <a:gd name="T39" fmla="*/ 89 h 89"/>
                <a:gd name="T40" fmla="*/ 106 w 130"/>
                <a:gd name="T41" fmla="*/ 89 h 89"/>
                <a:gd name="T42" fmla="*/ 98 w 130"/>
                <a:gd name="T43" fmla="*/ 86 h 89"/>
                <a:gd name="T44" fmla="*/ 9 w 130"/>
                <a:gd name="T45" fmla="*/ 38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0" h="89">
                  <a:moveTo>
                    <a:pt x="9" y="38"/>
                  </a:moveTo>
                  <a:lnTo>
                    <a:pt x="9" y="38"/>
                  </a:lnTo>
                  <a:lnTo>
                    <a:pt x="3" y="32"/>
                  </a:lnTo>
                  <a:lnTo>
                    <a:pt x="0" y="25"/>
                  </a:lnTo>
                  <a:lnTo>
                    <a:pt x="0" y="17"/>
                  </a:lnTo>
                  <a:lnTo>
                    <a:pt x="3" y="9"/>
                  </a:lnTo>
                  <a:lnTo>
                    <a:pt x="3" y="9"/>
                  </a:lnTo>
                  <a:lnTo>
                    <a:pt x="9" y="3"/>
                  </a:lnTo>
                  <a:lnTo>
                    <a:pt x="17" y="0"/>
                  </a:lnTo>
                  <a:lnTo>
                    <a:pt x="25" y="0"/>
                  </a:lnTo>
                  <a:lnTo>
                    <a:pt x="32" y="3"/>
                  </a:lnTo>
                  <a:lnTo>
                    <a:pt x="121" y="51"/>
                  </a:lnTo>
                  <a:lnTo>
                    <a:pt x="121" y="51"/>
                  </a:lnTo>
                  <a:lnTo>
                    <a:pt x="127" y="57"/>
                  </a:lnTo>
                  <a:lnTo>
                    <a:pt x="130" y="64"/>
                  </a:lnTo>
                  <a:lnTo>
                    <a:pt x="130" y="72"/>
                  </a:lnTo>
                  <a:lnTo>
                    <a:pt x="127" y="80"/>
                  </a:lnTo>
                  <a:lnTo>
                    <a:pt x="127" y="80"/>
                  </a:lnTo>
                  <a:lnTo>
                    <a:pt x="121" y="86"/>
                  </a:lnTo>
                  <a:lnTo>
                    <a:pt x="113" y="89"/>
                  </a:lnTo>
                  <a:lnTo>
                    <a:pt x="106" y="89"/>
                  </a:lnTo>
                  <a:lnTo>
                    <a:pt x="98" y="86"/>
                  </a:lnTo>
                  <a:lnTo>
                    <a:pt x="9" y="3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a:defRPr/>
              </a:pPr>
              <a:endParaRPr lang="zh-CN" altLang="en-US" kern="0">
                <a:solidFill>
                  <a:sysClr val="windowText" lastClr="000000"/>
                </a:solidFill>
                <a:cs typeface="+mn-ea"/>
                <a:sym typeface="+mn-lt"/>
              </a:endParaRPr>
            </a:p>
          </p:txBody>
        </p:sp>
        <p:sp>
          <p:nvSpPr>
            <p:cNvPr id="32" name="Freeform 166"/>
            <p:cNvSpPr>
              <a:spLocks/>
            </p:cNvSpPr>
            <p:nvPr/>
          </p:nvSpPr>
          <p:spPr bwMode="auto">
            <a:xfrm>
              <a:off x="4500563" y="5864225"/>
              <a:ext cx="336550" cy="142875"/>
            </a:xfrm>
            <a:custGeom>
              <a:avLst/>
              <a:gdLst>
                <a:gd name="T0" fmla="*/ 14 w 212"/>
                <a:gd name="T1" fmla="*/ 40 h 90"/>
                <a:gd name="T2" fmla="*/ 14 w 212"/>
                <a:gd name="T3" fmla="*/ 40 h 90"/>
                <a:gd name="T4" fmla="*/ 6 w 212"/>
                <a:gd name="T5" fmla="*/ 35 h 90"/>
                <a:gd name="T6" fmla="*/ 1 w 212"/>
                <a:gd name="T7" fmla="*/ 29 h 90"/>
                <a:gd name="T8" fmla="*/ 0 w 212"/>
                <a:gd name="T9" fmla="*/ 22 h 90"/>
                <a:gd name="T10" fmla="*/ 1 w 212"/>
                <a:gd name="T11" fmla="*/ 12 h 90"/>
                <a:gd name="T12" fmla="*/ 1 w 212"/>
                <a:gd name="T13" fmla="*/ 12 h 90"/>
                <a:gd name="T14" fmla="*/ 6 w 212"/>
                <a:gd name="T15" fmla="*/ 6 h 90"/>
                <a:gd name="T16" fmla="*/ 14 w 212"/>
                <a:gd name="T17" fmla="*/ 2 h 90"/>
                <a:gd name="T18" fmla="*/ 21 w 212"/>
                <a:gd name="T19" fmla="*/ 0 h 90"/>
                <a:gd name="T20" fmla="*/ 29 w 212"/>
                <a:gd name="T21" fmla="*/ 2 h 90"/>
                <a:gd name="T22" fmla="*/ 198 w 212"/>
                <a:gd name="T23" fmla="*/ 49 h 90"/>
                <a:gd name="T24" fmla="*/ 198 w 212"/>
                <a:gd name="T25" fmla="*/ 49 h 90"/>
                <a:gd name="T26" fmla="*/ 206 w 212"/>
                <a:gd name="T27" fmla="*/ 54 h 90"/>
                <a:gd name="T28" fmla="*/ 210 w 212"/>
                <a:gd name="T29" fmla="*/ 61 h 90"/>
                <a:gd name="T30" fmla="*/ 212 w 212"/>
                <a:gd name="T31" fmla="*/ 69 h 90"/>
                <a:gd name="T32" fmla="*/ 210 w 212"/>
                <a:gd name="T33" fmla="*/ 76 h 90"/>
                <a:gd name="T34" fmla="*/ 210 w 212"/>
                <a:gd name="T35" fmla="*/ 76 h 90"/>
                <a:gd name="T36" fmla="*/ 206 w 212"/>
                <a:gd name="T37" fmla="*/ 84 h 90"/>
                <a:gd name="T38" fmla="*/ 198 w 212"/>
                <a:gd name="T39" fmla="*/ 89 h 90"/>
                <a:gd name="T40" fmla="*/ 190 w 212"/>
                <a:gd name="T41" fmla="*/ 90 h 90"/>
                <a:gd name="T42" fmla="*/ 183 w 212"/>
                <a:gd name="T43" fmla="*/ 89 h 90"/>
                <a:gd name="T44" fmla="*/ 14 w 212"/>
                <a:gd name="T45"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2" h="90">
                  <a:moveTo>
                    <a:pt x="14" y="40"/>
                  </a:moveTo>
                  <a:lnTo>
                    <a:pt x="14" y="40"/>
                  </a:lnTo>
                  <a:lnTo>
                    <a:pt x="6" y="35"/>
                  </a:lnTo>
                  <a:lnTo>
                    <a:pt x="1" y="29"/>
                  </a:lnTo>
                  <a:lnTo>
                    <a:pt x="0" y="22"/>
                  </a:lnTo>
                  <a:lnTo>
                    <a:pt x="1" y="12"/>
                  </a:lnTo>
                  <a:lnTo>
                    <a:pt x="1" y="12"/>
                  </a:lnTo>
                  <a:lnTo>
                    <a:pt x="6" y="6"/>
                  </a:lnTo>
                  <a:lnTo>
                    <a:pt x="14" y="2"/>
                  </a:lnTo>
                  <a:lnTo>
                    <a:pt x="21" y="0"/>
                  </a:lnTo>
                  <a:lnTo>
                    <a:pt x="29" y="2"/>
                  </a:lnTo>
                  <a:lnTo>
                    <a:pt x="198" y="49"/>
                  </a:lnTo>
                  <a:lnTo>
                    <a:pt x="198" y="49"/>
                  </a:lnTo>
                  <a:lnTo>
                    <a:pt x="206" y="54"/>
                  </a:lnTo>
                  <a:lnTo>
                    <a:pt x="210" y="61"/>
                  </a:lnTo>
                  <a:lnTo>
                    <a:pt x="212" y="69"/>
                  </a:lnTo>
                  <a:lnTo>
                    <a:pt x="210" y="76"/>
                  </a:lnTo>
                  <a:lnTo>
                    <a:pt x="210" y="76"/>
                  </a:lnTo>
                  <a:lnTo>
                    <a:pt x="206" y="84"/>
                  </a:lnTo>
                  <a:lnTo>
                    <a:pt x="198" y="89"/>
                  </a:lnTo>
                  <a:lnTo>
                    <a:pt x="190" y="90"/>
                  </a:lnTo>
                  <a:lnTo>
                    <a:pt x="183" y="89"/>
                  </a:lnTo>
                  <a:lnTo>
                    <a:pt x="14" y="4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a:defRPr/>
              </a:pPr>
              <a:endParaRPr lang="zh-CN" altLang="en-US" kern="0">
                <a:solidFill>
                  <a:sysClr val="windowText" lastClr="000000"/>
                </a:solidFill>
                <a:cs typeface="+mn-ea"/>
                <a:sym typeface="+mn-lt"/>
              </a:endParaRPr>
            </a:p>
          </p:txBody>
        </p:sp>
        <p:sp>
          <p:nvSpPr>
            <p:cNvPr id="33" name="Freeform 167"/>
            <p:cNvSpPr>
              <a:spLocks/>
            </p:cNvSpPr>
            <p:nvPr/>
          </p:nvSpPr>
          <p:spPr bwMode="auto">
            <a:xfrm>
              <a:off x="4548188" y="6080125"/>
              <a:ext cx="233363" cy="276225"/>
            </a:xfrm>
            <a:custGeom>
              <a:avLst/>
              <a:gdLst>
                <a:gd name="T0" fmla="*/ 140 w 147"/>
                <a:gd name="T1" fmla="*/ 126 h 174"/>
                <a:gd name="T2" fmla="*/ 140 w 147"/>
                <a:gd name="T3" fmla="*/ 126 h 174"/>
                <a:gd name="T4" fmla="*/ 144 w 147"/>
                <a:gd name="T5" fmla="*/ 132 h 174"/>
                <a:gd name="T6" fmla="*/ 145 w 147"/>
                <a:gd name="T7" fmla="*/ 137 h 174"/>
                <a:gd name="T8" fmla="*/ 147 w 147"/>
                <a:gd name="T9" fmla="*/ 143 h 174"/>
                <a:gd name="T10" fmla="*/ 147 w 147"/>
                <a:gd name="T11" fmla="*/ 148 h 174"/>
                <a:gd name="T12" fmla="*/ 145 w 147"/>
                <a:gd name="T13" fmla="*/ 154 h 174"/>
                <a:gd name="T14" fmla="*/ 144 w 147"/>
                <a:gd name="T15" fmla="*/ 158 h 174"/>
                <a:gd name="T16" fmla="*/ 139 w 147"/>
                <a:gd name="T17" fmla="*/ 163 h 174"/>
                <a:gd name="T18" fmla="*/ 136 w 147"/>
                <a:gd name="T19" fmla="*/ 168 h 174"/>
                <a:gd name="T20" fmla="*/ 136 w 147"/>
                <a:gd name="T21" fmla="*/ 168 h 174"/>
                <a:gd name="T22" fmla="*/ 130 w 147"/>
                <a:gd name="T23" fmla="*/ 171 h 174"/>
                <a:gd name="T24" fmla="*/ 125 w 147"/>
                <a:gd name="T25" fmla="*/ 172 h 174"/>
                <a:gd name="T26" fmla="*/ 119 w 147"/>
                <a:gd name="T27" fmla="*/ 174 h 174"/>
                <a:gd name="T28" fmla="*/ 113 w 147"/>
                <a:gd name="T29" fmla="*/ 174 h 174"/>
                <a:gd name="T30" fmla="*/ 108 w 147"/>
                <a:gd name="T31" fmla="*/ 172 h 174"/>
                <a:gd name="T32" fmla="*/ 102 w 147"/>
                <a:gd name="T33" fmla="*/ 171 h 174"/>
                <a:gd name="T34" fmla="*/ 98 w 147"/>
                <a:gd name="T35" fmla="*/ 166 h 174"/>
                <a:gd name="T36" fmla="*/ 95 w 147"/>
                <a:gd name="T37" fmla="*/ 163 h 174"/>
                <a:gd name="T38" fmla="*/ 6 w 147"/>
                <a:gd name="T39" fmla="*/ 47 h 174"/>
                <a:gd name="T40" fmla="*/ 6 w 147"/>
                <a:gd name="T41" fmla="*/ 47 h 174"/>
                <a:gd name="T42" fmla="*/ 3 w 147"/>
                <a:gd name="T43" fmla="*/ 43 h 174"/>
                <a:gd name="T44" fmla="*/ 0 w 147"/>
                <a:gd name="T45" fmla="*/ 36 h 174"/>
                <a:gd name="T46" fmla="*/ 0 w 147"/>
                <a:gd name="T47" fmla="*/ 32 h 174"/>
                <a:gd name="T48" fmla="*/ 0 w 147"/>
                <a:gd name="T49" fmla="*/ 26 h 174"/>
                <a:gd name="T50" fmla="*/ 2 w 147"/>
                <a:gd name="T51" fmla="*/ 20 h 174"/>
                <a:gd name="T52" fmla="*/ 3 w 147"/>
                <a:gd name="T53" fmla="*/ 15 h 174"/>
                <a:gd name="T54" fmla="*/ 6 w 147"/>
                <a:gd name="T55" fmla="*/ 11 h 174"/>
                <a:gd name="T56" fmla="*/ 11 w 147"/>
                <a:gd name="T57" fmla="*/ 6 h 174"/>
                <a:gd name="T58" fmla="*/ 11 w 147"/>
                <a:gd name="T59" fmla="*/ 6 h 174"/>
                <a:gd name="T60" fmla="*/ 16 w 147"/>
                <a:gd name="T61" fmla="*/ 3 h 174"/>
                <a:gd name="T62" fmla="*/ 22 w 147"/>
                <a:gd name="T63" fmla="*/ 1 h 174"/>
                <a:gd name="T64" fmla="*/ 28 w 147"/>
                <a:gd name="T65" fmla="*/ 0 h 174"/>
                <a:gd name="T66" fmla="*/ 32 w 147"/>
                <a:gd name="T67" fmla="*/ 1 h 174"/>
                <a:gd name="T68" fmla="*/ 38 w 147"/>
                <a:gd name="T69" fmla="*/ 1 h 174"/>
                <a:gd name="T70" fmla="*/ 43 w 147"/>
                <a:gd name="T71" fmla="*/ 4 h 174"/>
                <a:gd name="T72" fmla="*/ 48 w 147"/>
                <a:gd name="T73" fmla="*/ 7 h 174"/>
                <a:gd name="T74" fmla="*/ 52 w 147"/>
                <a:gd name="T75" fmla="*/ 12 h 174"/>
                <a:gd name="T76" fmla="*/ 140 w 147"/>
                <a:gd name="T77" fmla="*/ 12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7" h="174">
                  <a:moveTo>
                    <a:pt x="140" y="126"/>
                  </a:moveTo>
                  <a:lnTo>
                    <a:pt x="140" y="126"/>
                  </a:lnTo>
                  <a:lnTo>
                    <a:pt x="144" y="132"/>
                  </a:lnTo>
                  <a:lnTo>
                    <a:pt x="145" y="137"/>
                  </a:lnTo>
                  <a:lnTo>
                    <a:pt x="147" y="143"/>
                  </a:lnTo>
                  <a:lnTo>
                    <a:pt x="147" y="148"/>
                  </a:lnTo>
                  <a:lnTo>
                    <a:pt x="145" y="154"/>
                  </a:lnTo>
                  <a:lnTo>
                    <a:pt x="144" y="158"/>
                  </a:lnTo>
                  <a:lnTo>
                    <a:pt x="139" y="163"/>
                  </a:lnTo>
                  <a:lnTo>
                    <a:pt x="136" y="168"/>
                  </a:lnTo>
                  <a:lnTo>
                    <a:pt x="136" y="168"/>
                  </a:lnTo>
                  <a:lnTo>
                    <a:pt x="130" y="171"/>
                  </a:lnTo>
                  <a:lnTo>
                    <a:pt x="125" y="172"/>
                  </a:lnTo>
                  <a:lnTo>
                    <a:pt x="119" y="174"/>
                  </a:lnTo>
                  <a:lnTo>
                    <a:pt x="113" y="174"/>
                  </a:lnTo>
                  <a:lnTo>
                    <a:pt x="108" y="172"/>
                  </a:lnTo>
                  <a:lnTo>
                    <a:pt x="102" y="171"/>
                  </a:lnTo>
                  <a:lnTo>
                    <a:pt x="98" y="166"/>
                  </a:lnTo>
                  <a:lnTo>
                    <a:pt x="95" y="163"/>
                  </a:lnTo>
                  <a:lnTo>
                    <a:pt x="6" y="47"/>
                  </a:lnTo>
                  <a:lnTo>
                    <a:pt x="6" y="47"/>
                  </a:lnTo>
                  <a:lnTo>
                    <a:pt x="3" y="43"/>
                  </a:lnTo>
                  <a:lnTo>
                    <a:pt x="0" y="36"/>
                  </a:lnTo>
                  <a:lnTo>
                    <a:pt x="0" y="32"/>
                  </a:lnTo>
                  <a:lnTo>
                    <a:pt x="0" y="26"/>
                  </a:lnTo>
                  <a:lnTo>
                    <a:pt x="2" y="20"/>
                  </a:lnTo>
                  <a:lnTo>
                    <a:pt x="3" y="15"/>
                  </a:lnTo>
                  <a:lnTo>
                    <a:pt x="6" y="11"/>
                  </a:lnTo>
                  <a:lnTo>
                    <a:pt x="11" y="6"/>
                  </a:lnTo>
                  <a:lnTo>
                    <a:pt x="11" y="6"/>
                  </a:lnTo>
                  <a:lnTo>
                    <a:pt x="16" y="3"/>
                  </a:lnTo>
                  <a:lnTo>
                    <a:pt x="22" y="1"/>
                  </a:lnTo>
                  <a:lnTo>
                    <a:pt x="28" y="0"/>
                  </a:lnTo>
                  <a:lnTo>
                    <a:pt x="32" y="1"/>
                  </a:lnTo>
                  <a:lnTo>
                    <a:pt x="38" y="1"/>
                  </a:lnTo>
                  <a:lnTo>
                    <a:pt x="43" y="4"/>
                  </a:lnTo>
                  <a:lnTo>
                    <a:pt x="48" y="7"/>
                  </a:lnTo>
                  <a:lnTo>
                    <a:pt x="52" y="12"/>
                  </a:lnTo>
                  <a:lnTo>
                    <a:pt x="140" y="1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a:defRPr/>
              </a:pPr>
              <a:endParaRPr lang="zh-CN" altLang="en-US" kern="0">
                <a:solidFill>
                  <a:sysClr val="windowText" lastClr="000000"/>
                </a:solidFill>
                <a:cs typeface="+mn-ea"/>
                <a:sym typeface="+mn-lt"/>
              </a:endParaRPr>
            </a:p>
          </p:txBody>
        </p:sp>
        <p:sp>
          <p:nvSpPr>
            <p:cNvPr id="34" name="Freeform 168"/>
            <p:cNvSpPr>
              <a:spLocks/>
            </p:cNvSpPr>
            <p:nvPr/>
          </p:nvSpPr>
          <p:spPr bwMode="auto">
            <a:xfrm>
              <a:off x="4694238" y="6278563"/>
              <a:ext cx="269875" cy="103187"/>
            </a:xfrm>
            <a:custGeom>
              <a:avLst/>
              <a:gdLst>
                <a:gd name="T0" fmla="*/ 149 w 170"/>
                <a:gd name="T1" fmla="*/ 17 h 65"/>
                <a:gd name="T2" fmla="*/ 149 w 170"/>
                <a:gd name="T3" fmla="*/ 17 h 65"/>
                <a:gd name="T4" fmla="*/ 154 w 170"/>
                <a:gd name="T5" fmla="*/ 18 h 65"/>
                <a:gd name="T6" fmla="*/ 158 w 170"/>
                <a:gd name="T7" fmla="*/ 20 h 65"/>
                <a:gd name="T8" fmla="*/ 161 w 170"/>
                <a:gd name="T9" fmla="*/ 23 h 65"/>
                <a:gd name="T10" fmla="*/ 166 w 170"/>
                <a:gd name="T11" fmla="*/ 26 h 65"/>
                <a:gd name="T12" fmla="*/ 167 w 170"/>
                <a:gd name="T13" fmla="*/ 30 h 65"/>
                <a:gd name="T14" fmla="*/ 169 w 170"/>
                <a:gd name="T15" fmla="*/ 33 h 65"/>
                <a:gd name="T16" fmla="*/ 170 w 170"/>
                <a:gd name="T17" fmla="*/ 39 h 65"/>
                <a:gd name="T18" fmla="*/ 170 w 170"/>
                <a:gd name="T19" fmla="*/ 44 h 65"/>
                <a:gd name="T20" fmla="*/ 170 w 170"/>
                <a:gd name="T21" fmla="*/ 44 h 65"/>
                <a:gd name="T22" fmla="*/ 169 w 170"/>
                <a:gd name="T23" fmla="*/ 49 h 65"/>
                <a:gd name="T24" fmla="*/ 167 w 170"/>
                <a:gd name="T25" fmla="*/ 53 h 65"/>
                <a:gd name="T26" fmla="*/ 164 w 170"/>
                <a:gd name="T27" fmla="*/ 56 h 65"/>
                <a:gd name="T28" fmla="*/ 161 w 170"/>
                <a:gd name="T29" fmla="*/ 59 h 65"/>
                <a:gd name="T30" fmla="*/ 157 w 170"/>
                <a:gd name="T31" fmla="*/ 62 h 65"/>
                <a:gd name="T32" fmla="*/ 152 w 170"/>
                <a:gd name="T33" fmla="*/ 64 h 65"/>
                <a:gd name="T34" fmla="*/ 148 w 170"/>
                <a:gd name="T35" fmla="*/ 65 h 65"/>
                <a:gd name="T36" fmla="*/ 143 w 170"/>
                <a:gd name="T37" fmla="*/ 65 h 65"/>
                <a:gd name="T38" fmla="*/ 21 w 170"/>
                <a:gd name="T39" fmla="*/ 49 h 65"/>
                <a:gd name="T40" fmla="*/ 21 w 170"/>
                <a:gd name="T41" fmla="*/ 49 h 65"/>
                <a:gd name="T42" fmla="*/ 16 w 170"/>
                <a:gd name="T43" fmla="*/ 49 h 65"/>
                <a:gd name="T44" fmla="*/ 12 w 170"/>
                <a:gd name="T45" fmla="*/ 46 h 65"/>
                <a:gd name="T46" fmla="*/ 9 w 170"/>
                <a:gd name="T47" fmla="*/ 43 h 65"/>
                <a:gd name="T48" fmla="*/ 6 w 170"/>
                <a:gd name="T49" fmla="*/ 39 h 65"/>
                <a:gd name="T50" fmla="*/ 1 w 170"/>
                <a:gd name="T51" fmla="*/ 32 h 65"/>
                <a:gd name="T52" fmla="*/ 0 w 170"/>
                <a:gd name="T53" fmla="*/ 27 h 65"/>
                <a:gd name="T54" fmla="*/ 1 w 170"/>
                <a:gd name="T55" fmla="*/ 21 h 65"/>
                <a:gd name="T56" fmla="*/ 1 w 170"/>
                <a:gd name="T57" fmla="*/ 21 h 65"/>
                <a:gd name="T58" fmla="*/ 1 w 170"/>
                <a:gd name="T59" fmla="*/ 17 h 65"/>
                <a:gd name="T60" fmla="*/ 4 w 170"/>
                <a:gd name="T61" fmla="*/ 12 h 65"/>
                <a:gd name="T62" fmla="*/ 6 w 170"/>
                <a:gd name="T63" fmla="*/ 9 h 65"/>
                <a:gd name="T64" fmla="*/ 10 w 170"/>
                <a:gd name="T65" fmla="*/ 6 h 65"/>
                <a:gd name="T66" fmla="*/ 13 w 170"/>
                <a:gd name="T67" fmla="*/ 3 h 65"/>
                <a:gd name="T68" fmla="*/ 18 w 170"/>
                <a:gd name="T69" fmla="*/ 1 h 65"/>
                <a:gd name="T70" fmla="*/ 23 w 170"/>
                <a:gd name="T71" fmla="*/ 0 h 65"/>
                <a:gd name="T72" fmla="*/ 29 w 170"/>
                <a:gd name="T73" fmla="*/ 0 h 65"/>
                <a:gd name="T74" fmla="*/ 149 w 170"/>
                <a:gd name="T75" fmla="*/ 1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65">
                  <a:moveTo>
                    <a:pt x="149" y="17"/>
                  </a:moveTo>
                  <a:lnTo>
                    <a:pt x="149" y="17"/>
                  </a:lnTo>
                  <a:lnTo>
                    <a:pt x="154" y="18"/>
                  </a:lnTo>
                  <a:lnTo>
                    <a:pt x="158" y="20"/>
                  </a:lnTo>
                  <a:lnTo>
                    <a:pt x="161" y="23"/>
                  </a:lnTo>
                  <a:lnTo>
                    <a:pt x="166" y="26"/>
                  </a:lnTo>
                  <a:lnTo>
                    <a:pt x="167" y="30"/>
                  </a:lnTo>
                  <a:lnTo>
                    <a:pt x="169" y="33"/>
                  </a:lnTo>
                  <a:lnTo>
                    <a:pt x="170" y="39"/>
                  </a:lnTo>
                  <a:lnTo>
                    <a:pt x="170" y="44"/>
                  </a:lnTo>
                  <a:lnTo>
                    <a:pt x="170" y="44"/>
                  </a:lnTo>
                  <a:lnTo>
                    <a:pt x="169" y="49"/>
                  </a:lnTo>
                  <a:lnTo>
                    <a:pt x="167" y="53"/>
                  </a:lnTo>
                  <a:lnTo>
                    <a:pt x="164" y="56"/>
                  </a:lnTo>
                  <a:lnTo>
                    <a:pt x="161" y="59"/>
                  </a:lnTo>
                  <a:lnTo>
                    <a:pt x="157" y="62"/>
                  </a:lnTo>
                  <a:lnTo>
                    <a:pt x="152" y="64"/>
                  </a:lnTo>
                  <a:lnTo>
                    <a:pt x="148" y="65"/>
                  </a:lnTo>
                  <a:lnTo>
                    <a:pt x="143" y="65"/>
                  </a:lnTo>
                  <a:lnTo>
                    <a:pt x="21" y="49"/>
                  </a:lnTo>
                  <a:lnTo>
                    <a:pt x="21" y="49"/>
                  </a:lnTo>
                  <a:lnTo>
                    <a:pt x="16" y="49"/>
                  </a:lnTo>
                  <a:lnTo>
                    <a:pt x="12" y="46"/>
                  </a:lnTo>
                  <a:lnTo>
                    <a:pt x="9" y="43"/>
                  </a:lnTo>
                  <a:lnTo>
                    <a:pt x="6" y="39"/>
                  </a:lnTo>
                  <a:lnTo>
                    <a:pt x="1" y="32"/>
                  </a:lnTo>
                  <a:lnTo>
                    <a:pt x="0" y="27"/>
                  </a:lnTo>
                  <a:lnTo>
                    <a:pt x="1" y="21"/>
                  </a:lnTo>
                  <a:lnTo>
                    <a:pt x="1" y="21"/>
                  </a:lnTo>
                  <a:lnTo>
                    <a:pt x="1" y="17"/>
                  </a:lnTo>
                  <a:lnTo>
                    <a:pt x="4" y="12"/>
                  </a:lnTo>
                  <a:lnTo>
                    <a:pt x="6" y="9"/>
                  </a:lnTo>
                  <a:lnTo>
                    <a:pt x="10" y="6"/>
                  </a:lnTo>
                  <a:lnTo>
                    <a:pt x="13" y="3"/>
                  </a:lnTo>
                  <a:lnTo>
                    <a:pt x="18" y="1"/>
                  </a:lnTo>
                  <a:lnTo>
                    <a:pt x="23" y="0"/>
                  </a:lnTo>
                  <a:lnTo>
                    <a:pt x="29" y="0"/>
                  </a:lnTo>
                  <a:lnTo>
                    <a:pt x="149" y="1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a:defRPr/>
              </a:pPr>
              <a:endParaRPr lang="zh-CN" altLang="en-US" kern="0">
                <a:solidFill>
                  <a:sysClr val="windowText" lastClr="000000"/>
                </a:solidFill>
                <a:cs typeface="+mn-ea"/>
                <a:sym typeface="+mn-lt"/>
              </a:endParaRPr>
            </a:p>
          </p:txBody>
        </p:sp>
        <p:sp>
          <p:nvSpPr>
            <p:cNvPr id="35" name="Freeform 169"/>
            <p:cNvSpPr>
              <a:spLocks noEditPoints="1"/>
            </p:cNvSpPr>
            <p:nvPr/>
          </p:nvSpPr>
          <p:spPr bwMode="auto">
            <a:xfrm>
              <a:off x="4773613" y="5910263"/>
              <a:ext cx="323850" cy="341312"/>
            </a:xfrm>
            <a:custGeom>
              <a:avLst/>
              <a:gdLst>
                <a:gd name="T0" fmla="*/ 201 w 204"/>
                <a:gd name="T1" fmla="*/ 82 h 215"/>
                <a:gd name="T2" fmla="*/ 201 w 204"/>
                <a:gd name="T3" fmla="*/ 82 h 215"/>
                <a:gd name="T4" fmla="*/ 204 w 204"/>
                <a:gd name="T5" fmla="*/ 78 h 215"/>
                <a:gd name="T6" fmla="*/ 204 w 204"/>
                <a:gd name="T7" fmla="*/ 75 h 215"/>
                <a:gd name="T8" fmla="*/ 203 w 204"/>
                <a:gd name="T9" fmla="*/ 70 h 215"/>
                <a:gd name="T10" fmla="*/ 200 w 204"/>
                <a:gd name="T11" fmla="*/ 67 h 215"/>
                <a:gd name="T12" fmla="*/ 117 w 204"/>
                <a:gd name="T13" fmla="*/ 3 h 215"/>
                <a:gd name="T14" fmla="*/ 117 w 204"/>
                <a:gd name="T15" fmla="*/ 3 h 215"/>
                <a:gd name="T16" fmla="*/ 114 w 204"/>
                <a:gd name="T17" fmla="*/ 2 h 215"/>
                <a:gd name="T18" fmla="*/ 110 w 204"/>
                <a:gd name="T19" fmla="*/ 0 h 215"/>
                <a:gd name="T20" fmla="*/ 107 w 204"/>
                <a:gd name="T21" fmla="*/ 2 h 215"/>
                <a:gd name="T22" fmla="*/ 104 w 204"/>
                <a:gd name="T23" fmla="*/ 5 h 215"/>
                <a:gd name="T24" fmla="*/ 70 w 204"/>
                <a:gd name="T25" fmla="*/ 46 h 215"/>
                <a:gd name="T26" fmla="*/ 55 w 204"/>
                <a:gd name="T27" fmla="*/ 34 h 215"/>
                <a:gd name="T28" fmla="*/ 55 w 204"/>
                <a:gd name="T29" fmla="*/ 34 h 215"/>
                <a:gd name="T30" fmla="*/ 50 w 204"/>
                <a:gd name="T31" fmla="*/ 31 h 215"/>
                <a:gd name="T32" fmla="*/ 46 w 204"/>
                <a:gd name="T33" fmla="*/ 29 h 215"/>
                <a:gd name="T34" fmla="*/ 37 w 204"/>
                <a:gd name="T35" fmla="*/ 29 h 215"/>
                <a:gd name="T36" fmla="*/ 29 w 204"/>
                <a:gd name="T37" fmla="*/ 32 h 215"/>
                <a:gd name="T38" fmla="*/ 24 w 204"/>
                <a:gd name="T39" fmla="*/ 35 h 215"/>
                <a:gd name="T40" fmla="*/ 21 w 204"/>
                <a:gd name="T41" fmla="*/ 38 h 215"/>
                <a:gd name="T42" fmla="*/ 15 w 204"/>
                <a:gd name="T43" fmla="*/ 46 h 215"/>
                <a:gd name="T44" fmla="*/ 15 w 204"/>
                <a:gd name="T45" fmla="*/ 46 h 215"/>
                <a:gd name="T46" fmla="*/ 12 w 204"/>
                <a:gd name="T47" fmla="*/ 50 h 215"/>
                <a:gd name="T48" fmla="*/ 11 w 204"/>
                <a:gd name="T49" fmla="*/ 55 h 215"/>
                <a:gd name="T50" fmla="*/ 11 w 204"/>
                <a:gd name="T51" fmla="*/ 64 h 215"/>
                <a:gd name="T52" fmla="*/ 12 w 204"/>
                <a:gd name="T53" fmla="*/ 72 h 215"/>
                <a:gd name="T54" fmla="*/ 15 w 204"/>
                <a:gd name="T55" fmla="*/ 76 h 215"/>
                <a:gd name="T56" fmla="*/ 18 w 204"/>
                <a:gd name="T57" fmla="*/ 79 h 215"/>
                <a:gd name="T58" fmla="*/ 35 w 204"/>
                <a:gd name="T59" fmla="*/ 92 h 215"/>
                <a:gd name="T60" fmla="*/ 2 w 204"/>
                <a:gd name="T61" fmla="*/ 134 h 215"/>
                <a:gd name="T62" fmla="*/ 2 w 204"/>
                <a:gd name="T63" fmla="*/ 134 h 215"/>
                <a:gd name="T64" fmla="*/ 0 w 204"/>
                <a:gd name="T65" fmla="*/ 137 h 215"/>
                <a:gd name="T66" fmla="*/ 0 w 204"/>
                <a:gd name="T67" fmla="*/ 140 h 215"/>
                <a:gd name="T68" fmla="*/ 2 w 204"/>
                <a:gd name="T69" fmla="*/ 145 h 215"/>
                <a:gd name="T70" fmla="*/ 3 w 204"/>
                <a:gd name="T71" fmla="*/ 148 h 215"/>
                <a:gd name="T72" fmla="*/ 87 w 204"/>
                <a:gd name="T73" fmla="*/ 212 h 215"/>
                <a:gd name="T74" fmla="*/ 87 w 204"/>
                <a:gd name="T75" fmla="*/ 212 h 215"/>
                <a:gd name="T76" fmla="*/ 90 w 204"/>
                <a:gd name="T77" fmla="*/ 215 h 215"/>
                <a:gd name="T78" fmla="*/ 95 w 204"/>
                <a:gd name="T79" fmla="*/ 215 h 215"/>
                <a:gd name="T80" fmla="*/ 98 w 204"/>
                <a:gd name="T81" fmla="*/ 214 h 215"/>
                <a:gd name="T82" fmla="*/ 101 w 204"/>
                <a:gd name="T83" fmla="*/ 210 h 215"/>
                <a:gd name="T84" fmla="*/ 201 w 204"/>
                <a:gd name="T85" fmla="*/ 82 h 215"/>
                <a:gd name="T86" fmla="*/ 27 w 204"/>
                <a:gd name="T87" fmla="*/ 69 h 215"/>
                <a:gd name="T88" fmla="*/ 27 w 204"/>
                <a:gd name="T89" fmla="*/ 69 h 215"/>
                <a:gd name="T90" fmla="*/ 26 w 204"/>
                <a:gd name="T91" fmla="*/ 66 h 215"/>
                <a:gd name="T92" fmla="*/ 24 w 204"/>
                <a:gd name="T93" fmla="*/ 63 h 215"/>
                <a:gd name="T94" fmla="*/ 24 w 204"/>
                <a:gd name="T95" fmla="*/ 58 h 215"/>
                <a:gd name="T96" fmla="*/ 26 w 204"/>
                <a:gd name="T97" fmla="*/ 54 h 215"/>
                <a:gd name="T98" fmla="*/ 32 w 204"/>
                <a:gd name="T99" fmla="*/ 47 h 215"/>
                <a:gd name="T100" fmla="*/ 32 w 204"/>
                <a:gd name="T101" fmla="*/ 47 h 215"/>
                <a:gd name="T102" fmla="*/ 35 w 204"/>
                <a:gd name="T103" fmla="*/ 44 h 215"/>
                <a:gd name="T104" fmla="*/ 38 w 204"/>
                <a:gd name="T105" fmla="*/ 43 h 215"/>
                <a:gd name="T106" fmla="*/ 43 w 204"/>
                <a:gd name="T107" fmla="*/ 44 h 215"/>
                <a:gd name="T108" fmla="*/ 47 w 204"/>
                <a:gd name="T109" fmla="*/ 46 h 215"/>
                <a:gd name="T110" fmla="*/ 61 w 204"/>
                <a:gd name="T111" fmla="*/ 58 h 215"/>
                <a:gd name="T112" fmla="*/ 43 w 204"/>
                <a:gd name="T113" fmla="*/ 81 h 215"/>
                <a:gd name="T114" fmla="*/ 27 w 204"/>
                <a:gd name="T115" fmla="*/ 69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4" h="215">
                  <a:moveTo>
                    <a:pt x="201" y="82"/>
                  </a:moveTo>
                  <a:lnTo>
                    <a:pt x="201" y="82"/>
                  </a:lnTo>
                  <a:lnTo>
                    <a:pt x="204" y="78"/>
                  </a:lnTo>
                  <a:lnTo>
                    <a:pt x="204" y="75"/>
                  </a:lnTo>
                  <a:lnTo>
                    <a:pt x="203" y="70"/>
                  </a:lnTo>
                  <a:lnTo>
                    <a:pt x="200" y="67"/>
                  </a:lnTo>
                  <a:lnTo>
                    <a:pt x="117" y="3"/>
                  </a:lnTo>
                  <a:lnTo>
                    <a:pt x="117" y="3"/>
                  </a:lnTo>
                  <a:lnTo>
                    <a:pt x="114" y="2"/>
                  </a:lnTo>
                  <a:lnTo>
                    <a:pt x="110" y="0"/>
                  </a:lnTo>
                  <a:lnTo>
                    <a:pt x="107" y="2"/>
                  </a:lnTo>
                  <a:lnTo>
                    <a:pt x="104" y="5"/>
                  </a:lnTo>
                  <a:lnTo>
                    <a:pt x="70" y="46"/>
                  </a:lnTo>
                  <a:lnTo>
                    <a:pt x="55" y="34"/>
                  </a:lnTo>
                  <a:lnTo>
                    <a:pt x="55" y="34"/>
                  </a:lnTo>
                  <a:lnTo>
                    <a:pt x="50" y="31"/>
                  </a:lnTo>
                  <a:lnTo>
                    <a:pt x="46" y="29"/>
                  </a:lnTo>
                  <a:lnTo>
                    <a:pt x="37" y="29"/>
                  </a:lnTo>
                  <a:lnTo>
                    <a:pt x="29" y="32"/>
                  </a:lnTo>
                  <a:lnTo>
                    <a:pt x="24" y="35"/>
                  </a:lnTo>
                  <a:lnTo>
                    <a:pt x="21" y="38"/>
                  </a:lnTo>
                  <a:lnTo>
                    <a:pt x="15" y="46"/>
                  </a:lnTo>
                  <a:lnTo>
                    <a:pt x="15" y="46"/>
                  </a:lnTo>
                  <a:lnTo>
                    <a:pt x="12" y="50"/>
                  </a:lnTo>
                  <a:lnTo>
                    <a:pt x="11" y="55"/>
                  </a:lnTo>
                  <a:lnTo>
                    <a:pt x="11" y="64"/>
                  </a:lnTo>
                  <a:lnTo>
                    <a:pt x="12" y="72"/>
                  </a:lnTo>
                  <a:lnTo>
                    <a:pt x="15" y="76"/>
                  </a:lnTo>
                  <a:lnTo>
                    <a:pt x="18" y="79"/>
                  </a:lnTo>
                  <a:lnTo>
                    <a:pt x="35" y="92"/>
                  </a:lnTo>
                  <a:lnTo>
                    <a:pt x="2" y="134"/>
                  </a:lnTo>
                  <a:lnTo>
                    <a:pt x="2" y="134"/>
                  </a:lnTo>
                  <a:lnTo>
                    <a:pt x="0" y="137"/>
                  </a:lnTo>
                  <a:lnTo>
                    <a:pt x="0" y="140"/>
                  </a:lnTo>
                  <a:lnTo>
                    <a:pt x="2" y="145"/>
                  </a:lnTo>
                  <a:lnTo>
                    <a:pt x="3" y="148"/>
                  </a:lnTo>
                  <a:lnTo>
                    <a:pt x="87" y="212"/>
                  </a:lnTo>
                  <a:lnTo>
                    <a:pt x="87" y="212"/>
                  </a:lnTo>
                  <a:lnTo>
                    <a:pt x="90" y="215"/>
                  </a:lnTo>
                  <a:lnTo>
                    <a:pt x="95" y="215"/>
                  </a:lnTo>
                  <a:lnTo>
                    <a:pt x="98" y="214"/>
                  </a:lnTo>
                  <a:lnTo>
                    <a:pt x="101" y="210"/>
                  </a:lnTo>
                  <a:lnTo>
                    <a:pt x="201" y="82"/>
                  </a:lnTo>
                  <a:close/>
                  <a:moveTo>
                    <a:pt x="27" y="69"/>
                  </a:moveTo>
                  <a:lnTo>
                    <a:pt x="27" y="69"/>
                  </a:lnTo>
                  <a:lnTo>
                    <a:pt x="26" y="66"/>
                  </a:lnTo>
                  <a:lnTo>
                    <a:pt x="24" y="63"/>
                  </a:lnTo>
                  <a:lnTo>
                    <a:pt x="24" y="58"/>
                  </a:lnTo>
                  <a:lnTo>
                    <a:pt x="26" y="54"/>
                  </a:lnTo>
                  <a:lnTo>
                    <a:pt x="32" y="47"/>
                  </a:lnTo>
                  <a:lnTo>
                    <a:pt x="32" y="47"/>
                  </a:lnTo>
                  <a:lnTo>
                    <a:pt x="35" y="44"/>
                  </a:lnTo>
                  <a:lnTo>
                    <a:pt x="38" y="43"/>
                  </a:lnTo>
                  <a:lnTo>
                    <a:pt x="43" y="44"/>
                  </a:lnTo>
                  <a:lnTo>
                    <a:pt x="47" y="46"/>
                  </a:lnTo>
                  <a:lnTo>
                    <a:pt x="61" y="58"/>
                  </a:lnTo>
                  <a:lnTo>
                    <a:pt x="43" y="81"/>
                  </a:lnTo>
                  <a:lnTo>
                    <a:pt x="27" y="6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a:defRPr/>
              </a:pPr>
              <a:endParaRPr lang="zh-CN" altLang="en-US" kern="0">
                <a:solidFill>
                  <a:sysClr val="windowText" lastClr="000000"/>
                </a:solidFill>
                <a:cs typeface="+mn-ea"/>
                <a:sym typeface="+mn-lt"/>
              </a:endParaRPr>
            </a:p>
          </p:txBody>
        </p:sp>
      </p:grpSp>
      <p:grpSp>
        <p:nvGrpSpPr>
          <p:cNvPr id="3" name="组合 54"/>
          <p:cNvGrpSpPr/>
          <p:nvPr/>
        </p:nvGrpSpPr>
        <p:grpSpPr>
          <a:xfrm>
            <a:off x="3193370" y="2359282"/>
            <a:ext cx="5950630" cy="3667910"/>
            <a:chOff x="4182142" y="2002709"/>
            <a:chExt cx="7314533" cy="4890547"/>
          </a:xfrm>
        </p:grpSpPr>
        <p:grpSp>
          <p:nvGrpSpPr>
            <p:cNvPr id="4" name="组合 51"/>
            <p:cNvGrpSpPr/>
            <p:nvPr/>
          </p:nvGrpSpPr>
          <p:grpSpPr>
            <a:xfrm>
              <a:off x="4182142" y="2002709"/>
              <a:ext cx="7314533" cy="4890547"/>
              <a:chOff x="4182142" y="1987388"/>
              <a:chExt cx="7314533" cy="4531627"/>
            </a:xfrm>
          </p:grpSpPr>
          <p:sp>
            <p:nvSpPr>
              <p:cNvPr id="24" name="任意多边形 55"/>
              <p:cNvSpPr/>
              <p:nvPr/>
            </p:nvSpPr>
            <p:spPr>
              <a:xfrm>
                <a:off x="4182142" y="4910362"/>
                <a:ext cx="1960153" cy="1608653"/>
              </a:xfrm>
              <a:custGeom>
                <a:avLst/>
                <a:gdLst>
                  <a:gd name="connsiteX0" fmla="*/ 1371475 w 1371475"/>
                  <a:gd name="connsiteY0" fmla="*/ 0 h 1054634"/>
                  <a:gd name="connsiteX1" fmla="*/ 1371475 w 1371475"/>
                  <a:gd name="connsiteY1" fmla="*/ 1054634 h 1054634"/>
                  <a:gd name="connsiteX2" fmla="*/ 0 w 1371475"/>
                  <a:gd name="connsiteY2" fmla="*/ 1054634 h 1054634"/>
                  <a:gd name="connsiteX3" fmla="*/ 0 w 1371475"/>
                  <a:gd name="connsiteY3" fmla="*/ 146430 h 1054634"/>
                  <a:gd name="connsiteX4" fmla="*/ 443456 w 1371475"/>
                  <a:gd name="connsiteY4" fmla="*/ 116346 h 1054634"/>
                  <a:gd name="connsiteX5" fmla="*/ 1106438 w 1371475"/>
                  <a:gd name="connsiteY5" fmla="*/ 41881 h 105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1475" h="1054634">
                    <a:moveTo>
                      <a:pt x="1371475" y="0"/>
                    </a:moveTo>
                    <a:lnTo>
                      <a:pt x="1371475" y="1054634"/>
                    </a:lnTo>
                    <a:lnTo>
                      <a:pt x="0" y="1054634"/>
                    </a:lnTo>
                    <a:lnTo>
                      <a:pt x="0" y="146430"/>
                    </a:lnTo>
                    <a:lnTo>
                      <a:pt x="443456" y="116346"/>
                    </a:lnTo>
                    <a:cubicBezTo>
                      <a:pt x="668152" y="96111"/>
                      <a:pt x="889329" y="71199"/>
                      <a:pt x="1106438" y="41881"/>
                    </a:cubicBezTo>
                    <a:close/>
                  </a:path>
                </a:pathLst>
              </a:custGeom>
              <a:solidFill>
                <a:srgbClr val="1A4E88"/>
              </a:solidFill>
              <a:ln w="25400" cap="flat" cmpd="sng" algn="ctr">
                <a:noFill/>
                <a:prstDash val="solid"/>
              </a:ln>
              <a:effectLst/>
            </p:spPr>
            <p:txBody>
              <a:bodyPr rtlCol="0" anchor="ctr"/>
              <a:lstStyle/>
              <a:p>
                <a:pPr algn="ctr" defTabSz="914378">
                  <a:defRPr/>
                </a:pPr>
                <a:endParaRPr lang="zh-CN" altLang="en-US" kern="0">
                  <a:solidFill>
                    <a:sysClr val="window" lastClr="FFFFFF"/>
                  </a:solidFill>
                  <a:cs typeface="+mn-ea"/>
                  <a:sym typeface="+mn-lt"/>
                </a:endParaRPr>
              </a:p>
            </p:txBody>
          </p:sp>
          <p:sp>
            <p:nvSpPr>
              <p:cNvPr id="25" name="任意多边形 58"/>
              <p:cNvSpPr/>
              <p:nvPr/>
            </p:nvSpPr>
            <p:spPr>
              <a:xfrm>
                <a:off x="6010775" y="4450422"/>
                <a:ext cx="1828633" cy="2050120"/>
              </a:xfrm>
              <a:custGeom>
                <a:avLst/>
                <a:gdLst>
                  <a:gd name="connsiteX0" fmla="*/ 1371475 w 1371475"/>
                  <a:gd name="connsiteY0" fmla="*/ 0 h 1537590"/>
                  <a:gd name="connsiteX1" fmla="*/ 1371475 w 1371475"/>
                  <a:gd name="connsiteY1" fmla="*/ 1537590 h 1537590"/>
                  <a:gd name="connsiteX2" fmla="*/ 0 w 1371475"/>
                  <a:gd name="connsiteY2" fmla="*/ 1537590 h 1537590"/>
                  <a:gd name="connsiteX3" fmla="*/ 0 w 1371475"/>
                  <a:gd name="connsiteY3" fmla="*/ 362891 h 1537590"/>
                  <a:gd name="connsiteX4" fmla="*/ 314327 w 1371475"/>
                  <a:gd name="connsiteY4" fmla="*/ 298189 h 1537590"/>
                  <a:gd name="connsiteX5" fmla="*/ 894179 w 1371475"/>
                  <a:gd name="connsiteY5" fmla="*/ 149230 h 153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1475" h="1537590">
                    <a:moveTo>
                      <a:pt x="1371475" y="0"/>
                    </a:moveTo>
                    <a:lnTo>
                      <a:pt x="1371475" y="1537590"/>
                    </a:lnTo>
                    <a:lnTo>
                      <a:pt x="0" y="1537590"/>
                    </a:lnTo>
                    <a:lnTo>
                      <a:pt x="0" y="362891"/>
                    </a:lnTo>
                    <a:lnTo>
                      <a:pt x="314327" y="298189"/>
                    </a:lnTo>
                    <a:cubicBezTo>
                      <a:pt x="512963" y="252317"/>
                      <a:pt x="706430" y="202574"/>
                      <a:pt x="894179" y="149230"/>
                    </a:cubicBezTo>
                    <a:close/>
                  </a:path>
                </a:pathLst>
              </a:custGeom>
              <a:solidFill>
                <a:srgbClr val="103154"/>
              </a:solidFill>
              <a:ln w="25400" cap="flat" cmpd="sng" algn="ctr">
                <a:noFill/>
                <a:prstDash val="solid"/>
              </a:ln>
              <a:effectLst/>
            </p:spPr>
            <p:txBody>
              <a:bodyPr rtlCol="0" anchor="ctr"/>
              <a:lstStyle/>
              <a:p>
                <a:pPr algn="ctr" defTabSz="914378">
                  <a:defRPr/>
                </a:pPr>
                <a:endParaRPr lang="zh-CN" altLang="en-US" kern="0">
                  <a:solidFill>
                    <a:sysClr val="window" lastClr="FFFFFF"/>
                  </a:solidFill>
                  <a:cs typeface="+mn-ea"/>
                  <a:sym typeface="+mn-lt"/>
                </a:endParaRPr>
              </a:p>
            </p:txBody>
          </p:sp>
          <p:sp>
            <p:nvSpPr>
              <p:cNvPr id="26" name="任意多边形 59"/>
              <p:cNvSpPr/>
              <p:nvPr/>
            </p:nvSpPr>
            <p:spPr>
              <a:xfrm>
                <a:off x="7839408" y="3655625"/>
                <a:ext cx="1828633" cy="2844917"/>
              </a:xfrm>
              <a:custGeom>
                <a:avLst/>
                <a:gdLst>
                  <a:gd name="connsiteX0" fmla="*/ 1371475 w 1371475"/>
                  <a:gd name="connsiteY0" fmla="*/ 0 h 2133688"/>
                  <a:gd name="connsiteX1" fmla="*/ 1371475 w 1371475"/>
                  <a:gd name="connsiteY1" fmla="*/ 2133688 h 2133688"/>
                  <a:gd name="connsiteX2" fmla="*/ 0 w 1371475"/>
                  <a:gd name="connsiteY2" fmla="*/ 2133688 h 2133688"/>
                  <a:gd name="connsiteX3" fmla="*/ 0 w 1371475"/>
                  <a:gd name="connsiteY3" fmla="*/ 596098 h 2133688"/>
                  <a:gd name="connsiteX4" fmla="*/ 68247 w 1371475"/>
                  <a:gd name="connsiteY4" fmla="*/ 574760 h 2133688"/>
                  <a:gd name="connsiteX5" fmla="*/ 1043205 w 1371475"/>
                  <a:gd name="connsiteY5" fmla="*/ 175247 h 2133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1475" h="2133688">
                    <a:moveTo>
                      <a:pt x="1371475" y="0"/>
                    </a:moveTo>
                    <a:lnTo>
                      <a:pt x="1371475" y="2133688"/>
                    </a:lnTo>
                    <a:lnTo>
                      <a:pt x="0" y="2133688"/>
                    </a:lnTo>
                    <a:lnTo>
                      <a:pt x="0" y="596098"/>
                    </a:lnTo>
                    <a:lnTo>
                      <a:pt x="68247" y="574760"/>
                    </a:lnTo>
                    <a:cubicBezTo>
                      <a:pt x="419772" y="454204"/>
                      <a:pt x="746225" y="320316"/>
                      <a:pt x="1043205" y="175247"/>
                    </a:cubicBezTo>
                    <a:close/>
                  </a:path>
                </a:pathLst>
              </a:custGeom>
              <a:solidFill>
                <a:srgbClr val="FFD03C"/>
              </a:solidFill>
              <a:ln w="25400" cap="flat" cmpd="sng" algn="ctr">
                <a:noFill/>
                <a:prstDash val="solid"/>
              </a:ln>
              <a:effectLst/>
            </p:spPr>
            <p:txBody>
              <a:bodyPr rtlCol="0" anchor="ctr"/>
              <a:lstStyle/>
              <a:p>
                <a:pPr algn="ctr" defTabSz="914378">
                  <a:defRPr/>
                </a:pPr>
                <a:endParaRPr lang="zh-CN" altLang="en-US" kern="0">
                  <a:solidFill>
                    <a:sysClr val="window" lastClr="FFFFFF"/>
                  </a:solidFill>
                  <a:cs typeface="+mn-ea"/>
                  <a:sym typeface="+mn-lt"/>
                </a:endParaRPr>
              </a:p>
            </p:txBody>
          </p:sp>
          <p:sp>
            <p:nvSpPr>
              <p:cNvPr id="27" name="任意多边形 60"/>
              <p:cNvSpPr/>
              <p:nvPr/>
            </p:nvSpPr>
            <p:spPr>
              <a:xfrm>
                <a:off x="9668042" y="1987388"/>
                <a:ext cx="1828633" cy="4513155"/>
              </a:xfrm>
              <a:custGeom>
                <a:avLst/>
                <a:gdLst>
                  <a:gd name="connsiteX0" fmla="*/ 1371475 w 1371475"/>
                  <a:gd name="connsiteY0" fmla="*/ 0 h 3384866"/>
                  <a:gd name="connsiteX1" fmla="*/ 1371475 w 1371475"/>
                  <a:gd name="connsiteY1" fmla="*/ 3384866 h 3384866"/>
                  <a:gd name="connsiteX2" fmla="*/ 0 w 1371475"/>
                  <a:gd name="connsiteY2" fmla="*/ 3384866 h 3384866"/>
                  <a:gd name="connsiteX3" fmla="*/ 0 w 1371475"/>
                  <a:gd name="connsiteY3" fmla="*/ 1251178 h 3384866"/>
                  <a:gd name="connsiteX4" fmla="*/ 94547 w 1371475"/>
                  <a:gd name="connsiteY4" fmla="*/ 1200704 h 3384866"/>
                  <a:gd name="connsiteX5" fmla="*/ 1361671 w 1371475"/>
                  <a:gd name="connsiteY5" fmla="*/ 20612 h 3384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1475" h="3384866">
                    <a:moveTo>
                      <a:pt x="1371475" y="0"/>
                    </a:moveTo>
                    <a:lnTo>
                      <a:pt x="1371475" y="3384866"/>
                    </a:lnTo>
                    <a:lnTo>
                      <a:pt x="0" y="3384866"/>
                    </a:lnTo>
                    <a:lnTo>
                      <a:pt x="0" y="1251178"/>
                    </a:lnTo>
                    <a:lnTo>
                      <a:pt x="94547" y="1200704"/>
                    </a:lnTo>
                    <a:cubicBezTo>
                      <a:pt x="693965" y="850348"/>
                      <a:pt x="1133044" y="448825"/>
                      <a:pt x="1361671" y="20612"/>
                    </a:cubicBezTo>
                    <a:close/>
                  </a:path>
                </a:pathLst>
              </a:custGeom>
              <a:solidFill>
                <a:srgbClr val="FFE79B"/>
              </a:solidFill>
              <a:ln w="25400" cap="flat" cmpd="sng" algn="ctr">
                <a:noFill/>
                <a:prstDash val="solid"/>
              </a:ln>
              <a:effectLst/>
            </p:spPr>
            <p:txBody>
              <a:bodyPr rtlCol="0" anchor="ctr"/>
              <a:lstStyle/>
              <a:p>
                <a:pPr algn="ctr" defTabSz="914378">
                  <a:defRPr/>
                </a:pPr>
                <a:endParaRPr lang="zh-CN" altLang="en-US" kern="0">
                  <a:solidFill>
                    <a:sysClr val="window" lastClr="FFFFFF"/>
                  </a:solidFill>
                  <a:cs typeface="+mn-ea"/>
                  <a:sym typeface="+mn-lt"/>
                </a:endParaRPr>
              </a:p>
            </p:txBody>
          </p:sp>
        </p:grpSp>
        <p:sp>
          <p:nvSpPr>
            <p:cNvPr id="36" name="文本框 35"/>
            <p:cNvSpPr txBox="1"/>
            <p:nvPr/>
          </p:nvSpPr>
          <p:spPr>
            <a:xfrm>
              <a:off x="4679234" y="5709024"/>
              <a:ext cx="928460" cy="943848"/>
            </a:xfrm>
            <a:prstGeom prst="rect">
              <a:avLst/>
            </a:prstGeom>
            <a:noFill/>
          </p:spPr>
          <p:txBody>
            <a:bodyPr wrap="none" rtlCol="0">
              <a:spAutoFit/>
            </a:bodyPr>
            <a:lstStyle/>
            <a:p>
              <a:pPr defTabSz="914378">
                <a:defRPr/>
              </a:pPr>
              <a:r>
                <a:rPr lang="en-US" altLang="zh-CN" sz="4000" b="1" kern="0" dirty="0">
                  <a:solidFill>
                    <a:sysClr val="window" lastClr="FFFFFF"/>
                  </a:solidFill>
                  <a:cs typeface="+mn-ea"/>
                  <a:sym typeface="+mn-lt"/>
                </a:rPr>
                <a:t>01</a:t>
              </a:r>
              <a:endParaRPr lang="zh-CN" altLang="en-US" sz="4000" b="1" kern="0" dirty="0">
                <a:solidFill>
                  <a:sysClr val="window" lastClr="FFFFFF"/>
                </a:solidFill>
                <a:cs typeface="+mn-ea"/>
                <a:sym typeface="+mn-lt"/>
              </a:endParaRPr>
            </a:p>
          </p:txBody>
        </p:sp>
        <p:sp>
          <p:nvSpPr>
            <p:cNvPr id="37" name="文本框 36"/>
            <p:cNvSpPr txBox="1"/>
            <p:nvPr/>
          </p:nvSpPr>
          <p:spPr>
            <a:xfrm>
              <a:off x="6433825" y="5656631"/>
              <a:ext cx="928460" cy="943848"/>
            </a:xfrm>
            <a:prstGeom prst="rect">
              <a:avLst/>
            </a:prstGeom>
            <a:noFill/>
          </p:spPr>
          <p:txBody>
            <a:bodyPr wrap="none" rtlCol="0">
              <a:spAutoFit/>
            </a:bodyPr>
            <a:lstStyle/>
            <a:p>
              <a:pPr defTabSz="914378">
                <a:defRPr/>
              </a:pPr>
              <a:r>
                <a:rPr lang="en-US" altLang="zh-CN" sz="4000" b="1" kern="0" dirty="0">
                  <a:solidFill>
                    <a:sysClr val="window" lastClr="FFFFFF"/>
                  </a:solidFill>
                  <a:cs typeface="+mn-ea"/>
                  <a:sym typeface="+mn-lt"/>
                </a:rPr>
                <a:t>02</a:t>
              </a:r>
              <a:endParaRPr lang="zh-CN" altLang="en-US" sz="4000" b="1" kern="0" dirty="0">
                <a:solidFill>
                  <a:sysClr val="window" lastClr="FFFFFF"/>
                </a:solidFill>
                <a:cs typeface="+mn-ea"/>
                <a:sym typeface="+mn-lt"/>
              </a:endParaRPr>
            </a:p>
          </p:txBody>
        </p:sp>
        <p:sp>
          <p:nvSpPr>
            <p:cNvPr id="38" name="文本框 37"/>
            <p:cNvSpPr txBox="1"/>
            <p:nvPr/>
          </p:nvSpPr>
          <p:spPr>
            <a:xfrm>
              <a:off x="8235427" y="5656631"/>
              <a:ext cx="928460" cy="943848"/>
            </a:xfrm>
            <a:prstGeom prst="rect">
              <a:avLst/>
            </a:prstGeom>
            <a:noFill/>
          </p:spPr>
          <p:txBody>
            <a:bodyPr wrap="none" rtlCol="0">
              <a:spAutoFit/>
            </a:bodyPr>
            <a:lstStyle/>
            <a:p>
              <a:pPr defTabSz="914378">
                <a:defRPr/>
              </a:pPr>
              <a:r>
                <a:rPr lang="en-US" altLang="zh-CN" sz="4000" b="1" kern="0" dirty="0">
                  <a:solidFill>
                    <a:sysClr val="window" lastClr="FFFFFF"/>
                  </a:solidFill>
                  <a:cs typeface="+mn-ea"/>
                  <a:sym typeface="+mn-lt"/>
                </a:rPr>
                <a:t>03</a:t>
              </a:r>
              <a:endParaRPr lang="zh-CN" altLang="en-US" sz="4000" b="1" kern="0" dirty="0">
                <a:solidFill>
                  <a:sysClr val="window" lastClr="FFFFFF"/>
                </a:solidFill>
                <a:cs typeface="+mn-ea"/>
                <a:sym typeface="+mn-lt"/>
              </a:endParaRPr>
            </a:p>
          </p:txBody>
        </p:sp>
        <p:sp>
          <p:nvSpPr>
            <p:cNvPr id="39" name="文本框 38"/>
            <p:cNvSpPr txBox="1"/>
            <p:nvPr/>
          </p:nvSpPr>
          <p:spPr>
            <a:xfrm>
              <a:off x="10118127" y="5656631"/>
              <a:ext cx="928460" cy="943848"/>
            </a:xfrm>
            <a:prstGeom prst="rect">
              <a:avLst/>
            </a:prstGeom>
            <a:noFill/>
          </p:spPr>
          <p:txBody>
            <a:bodyPr wrap="none" rtlCol="0">
              <a:spAutoFit/>
            </a:bodyPr>
            <a:lstStyle/>
            <a:p>
              <a:pPr defTabSz="914378">
                <a:defRPr/>
              </a:pPr>
              <a:r>
                <a:rPr lang="en-US" altLang="zh-CN" sz="4000" b="1" kern="0" dirty="0">
                  <a:solidFill>
                    <a:sysClr val="window" lastClr="FFFFFF"/>
                  </a:solidFill>
                  <a:cs typeface="+mn-ea"/>
                  <a:sym typeface="+mn-lt"/>
                </a:rPr>
                <a:t>04</a:t>
              </a:r>
              <a:endParaRPr lang="zh-CN" altLang="en-US" sz="4000" b="1" kern="0" dirty="0">
                <a:solidFill>
                  <a:sysClr val="window" lastClr="FFFFFF"/>
                </a:solidFill>
                <a:cs typeface="+mn-ea"/>
                <a:sym typeface="+mn-lt"/>
              </a:endParaRPr>
            </a:p>
          </p:txBody>
        </p:sp>
      </p:grpSp>
      <p:sp>
        <p:nvSpPr>
          <p:cNvPr id="40" name="任意多边形 55"/>
          <p:cNvSpPr/>
          <p:nvPr/>
        </p:nvSpPr>
        <p:spPr>
          <a:xfrm>
            <a:off x="1284777" y="4992297"/>
            <a:ext cx="1037877" cy="1034895"/>
          </a:xfrm>
          <a:custGeom>
            <a:avLst/>
            <a:gdLst>
              <a:gd name="connsiteX0" fmla="*/ 1371475 w 1371475"/>
              <a:gd name="connsiteY0" fmla="*/ 0 h 1054634"/>
              <a:gd name="connsiteX1" fmla="*/ 1371475 w 1371475"/>
              <a:gd name="connsiteY1" fmla="*/ 1054634 h 1054634"/>
              <a:gd name="connsiteX2" fmla="*/ 0 w 1371475"/>
              <a:gd name="connsiteY2" fmla="*/ 1054634 h 1054634"/>
              <a:gd name="connsiteX3" fmla="*/ 0 w 1371475"/>
              <a:gd name="connsiteY3" fmla="*/ 146430 h 1054634"/>
              <a:gd name="connsiteX4" fmla="*/ 443456 w 1371475"/>
              <a:gd name="connsiteY4" fmla="*/ 116346 h 1054634"/>
              <a:gd name="connsiteX5" fmla="*/ 1106438 w 1371475"/>
              <a:gd name="connsiteY5" fmla="*/ 41881 h 105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1475" h="1054634">
                <a:moveTo>
                  <a:pt x="1371475" y="0"/>
                </a:moveTo>
                <a:lnTo>
                  <a:pt x="1371475" y="1054634"/>
                </a:lnTo>
                <a:lnTo>
                  <a:pt x="0" y="1054634"/>
                </a:lnTo>
                <a:lnTo>
                  <a:pt x="0" y="146430"/>
                </a:lnTo>
                <a:lnTo>
                  <a:pt x="443456" y="116346"/>
                </a:lnTo>
                <a:cubicBezTo>
                  <a:pt x="668152" y="96111"/>
                  <a:pt x="889329" y="71199"/>
                  <a:pt x="1106438" y="41881"/>
                </a:cubicBezTo>
                <a:close/>
              </a:path>
            </a:pathLst>
          </a:custGeom>
          <a:solidFill>
            <a:srgbClr val="1A4E88"/>
          </a:solidFill>
          <a:ln w="25400" cap="flat" cmpd="sng" algn="ctr">
            <a:noFill/>
            <a:prstDash val="solid"/>
          </a:ln>
          <a:effectLst/>
        </p:spPr>
        <p:txBody>
          <a:bodyPr rtlCol="0" anchor="ctr"/>
          <a:lstStyle/>
          <a:p>
            <a:pPr algn="ctr" defTabSz="914378">
              <a:defRPr/>
            </a:pPr>
            <a:endParaRPr lang="zh-CN" altLang="en-US" kern="0">
              <a:solidFill>
                <a:sysClr val="window" lastClr="FFFFFF"/>
              </a:solidFill>
              <a:cs typeface="+mn-ea"/>
              <a:sym typeface="+mn-lt"/>
            </a:endParaRPr>
          </a:p>
        </p:txBody>
      </p:sp>
      <p:sp>
        <p:nvSpPr>
          <p:cNvPr id="43" name="文本框 35"/>
          <p:cNvSpPr txBox="1"/>
          <p:nvPr/>
        </p:nvSpPr>
        <p:spPr>
          <a:xfrm>
            <a:off x="1595317" y="5165761"/>
            <a:ext cx="470000" cy="707886"/>
          </a:xfrm>
          <a:prstGeom prst="rect">
            <a:avLst/>
          </a:prstGeom>
          <a:noFill/>
        </p:spPr>
        <p:txBody>
          <a:bodyPr wrap="none" rtlCol="0">
            <a:spAutoFit/>
          </a:bodyPr>
          <a:lstStyle/>
          <a:p>
            <a:pPr defTabSz="914378">
              <a:defRPr/>
            </a:pPr>
            <a:r>
              <a:rPr lang="en-US" altLang="zh-CN" sz="4000" b="1" kern="0" dirty="0" smtClean="0">
                <a:solidFill>
                  <a:sysClr val="window" lastClr="FFFFFF"/>
                </a:solidFill>
                <a:cs typeface="+mn-ea"/>
                <a:sym typeface="+mn-lt"/>
              </a:rPr>
              <a:t>0</a:t>
            </a:r>
            <a:endParaRPr lang="zh-CN" altLang="en-US" sz="4000" b="1" kern="0" dirty="0">
              <a:solidFill>
                <a:sysClr val="window" lastClr="FFFFFF"/>
              </a:solidFill>
              <a:cs typeface="+mn-ea"/>
              <a:sym typeface="+mn-lt"/>
            </a:endParaRPr>
          </a:p>
        </p:txBody>
      </p:sp>
      <p:sp>
        <p:nvSpPr>
          <p:cNvPr id="50" name="任意多边形 55"/>
          <p:cNvSpPr/>
          <p:nvPr/>
        </p:nvSpPr>
        <p:spPr>
          <a:xfrm>
            <a:off x="0" y="5131582"/>
            <a:ext cx="1305966" cy="895610"/>
          </a:xfrm>
          <a:custGeom>
            <a:avLst/>
            <a:gdLst>
              <a:gd name="connsiteX0" fmla="*/ 1371475 w 1371475"/>
              <a:gd name="connsiteY0" fmla="*/ 0 h 1054634"/>
              <a:gd name="connsiteX1" fmla="*/ 1371475 w 1371475"/>
              <a:gd name="connsiteY1" fmla="*/ 1054634 h 1054634"/>
              <a:gd name="connsiteX2" fmla="*/ 0 w 1371475"/>
              <a:gd name="connsiteY2" fmla="*/ 1054634 h 1054634"/>
              <a:gd name="connsiteX3" fmla="*/ 0 w 1371475"/>
              <a:gd name="connsiteY3" fmla="*/ 146430 h 1054634"/>
              <a:gd name="connsiteX4" fmla="*/ 443456 w 1371475"/>
              <a:gd name="connsiteY4" fmla="*/ 116346 h 1054634"/>
              <a:gd name="connsiteX5" fmla="*/ 1106438 w 1371475"/>
              <a:gd name="connsiteY5" fmla="*/ 41881 h 105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1475" h="1054634">
                <a:moveTo>
                  <a:pt x="1371475" y="0"/>
                </a:moveTo>
                <a:lnTo>
                  <a:pt x="1371475" y="1054634"/>
                </a:lnTo>
                <a:lnTo>
                  <a:pt x="0" y="1054634"/>
                </a:lnTo>
                <a:lnTo>
                  <a:pt x="0" y="146430"/>
                </a:lnTo>
                <a:lnTo>
                  <a:pt x="443456" y="116346"/>
                </a:lnTo>
                <a:cubicBezTo>
                  <a:pt x="668152" y="96111"/>
                  <a:pt x="889329" y="71199"/>
                  <a:pt x="1106438" y="41881"/>
                </a:cubicBezTo>
                <a:close/>
              </a:path>
            </a:pathLst>
          </a:custGeom>
          <a:solidFill>
            <a:srgbClr val="1A4E88"/>
          </a:solidFill>
          <a:ln w="25400" cap="flat" cmpd="sng" algn="ctr">
            <a:noFill/>
            <a:prstDash val="solid"/>
          </a:ln>
          <a:effectLst/>
        </p:spPr>
        <p:txBody>
          <a:bodyPr rtlCol="0" anchor="ctr"/>
          <a:lstStyle/>
          <a:p>
            <a:pPr algn="ctr" defTabSz="914378">
              <a:defRPr/>
            </a:pPr>
            <a:endParaRPr lang="zh-CN" altLang="en-US" kern="0">
              <a:solidFill>
                <a:sysClr val="window" lastClr="FFFFFF"/>
              </a:solidFill>
              <a:cs typeface="+mn-ea"/>
              <a:sym typeface="+mn-lt"/>
            </a:endParaRPr>
          </a:p>
        </p:txBody>
      </p:sp>
      <p:sp>
        <p:nvSpPr>
          <p:cNvPr id="7" name="矩形 6"/>
          <p:cNvSpPr/>
          <p:nvPr/>
        </p:nvSpPr>
        <p:spPr>
          <a:xfrm>
            <a:off x="88665" y="826821"/>
            <a:ext cx="8311505" cy="1754326"/>
          </a:xfrm>
          <a:prstGeom prst="rect">
            <a:avLst/>
          </a:prstGeom>
        </p:spPr>
        <p:txBody>
          <a:bodyPr wrap="square">
            <a:spAutoFit/>
          </a:bodyPr>
          <a:lstStyle/>
          <a:p>
            <a:pPr algn="ctr"/>
            <a:r>
              <a:rPr lang="zh-TW" altLang="en-US" sz="3600" b="1" spc="50" dirty="0">
                <a:ln w="9525" cmpd="sng">
                  <a:solidFill>
                    <a:schemeClr val="accent1"/>
                  </a:solidFill>
                  <a:prstDash val="solid"/>
                </a:ln>
                <a:solidFill>
                  <a:srgbClr val="70AD47">
                    <a:tint val="1000"/>
                  </a:srgbClr>
                </a:solidFill>
                <a:effectLst>
                  <a:glow rad="38100">
                    <a:schemeClr val="accent1">
                      <a:alpha val="40000"/>
                    </a:schemeClr>
                  </a:glow>
                </a:effectLst>
                <a:latin typeface="華康彩帶體(P)" panose="040B0700000000000000" pitchFamily="82" charset="-120"/>
                <a:ea typeface="華康彩帶體(P)" panose="040B0700000000000000" pitchFamily="82" charset="-120"/>
              </a:rPr>
              <a:t>一個人，走的快；一群人 ，走的</a:t>
            </a:r>
            <a:r>
              <a:rPr lang="zh-TW" altLang="en-US" sz="36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華康彩帶體(P)" panose="040B0700000000000000" pitchFamily="82" charset="-120"/>
                <a:ea typeface="華康彩帶體(P)" panose="040B0700000000000000" pitchFamily="82" charset="-120"/>
              </a:rPr>
              <a:t>久</a:t>
            </a:r>
            <a:endParaRPr lang="en-US" altLang="zh-TW" sz="36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華康彩帶體(P)" panose="040B0700000000000000" pitchFamily="82" charset="-120"/>
              <a:ea typeface="華康彩帶體(P)" panose="040B0700000000000000" pitchFamily="82" charset="-120"/>
            </a:endParaRPr>
          </a:p>
          <a:p>
            <a:pPr algn="ctr"/>
            <a:endParaRPr lang="en-US" altLang="zh-TW" sz="3600" b="1" spc="50" dirty="0">
              <a:ln w="9525" cmpd="sng">
                <a:solidFill>
                  <a:schemeClr val="accent1"/>
                </a:solidFill>
                <a:prstDash val="solid"/>
              </a:ln>
              <a:solidFill>
                <a:srgbClr val="70AD47">
                  <a:tint val="1000"/>
                </a:srgbClr>
              </a:solidFill>
              <a:effectLst>
                <a:glow rad="38100">
                  <a:schemeClr val="accent1">
                    <a:alpha val="40000"/>
                  </a:schemeClr>
                </a:glow>
              </a:effectLst>
              <a:latin typeface="華康彩帶體(P)" panose="040B0700000000000000" pitchFamily="82" charset="-120"/>
              <a:ea typeface="華康彩帶體(P)" panose="040B0700000000000000" pitchFamily="82" charset="-120"/>
            </a:endParaRPr>
          </a:p>
          <a:p>
            <a:pPr algn="ctr"/>
            <a:r>
              <a:rPr lang="zh-TW" altLang="en-US" sz="3600" b="1" spc="50" dirty="0">
                <a:ln w="9525" cmpd="sng">
                  <a:solidFill>
                    <a:schemeClr val="accent1"/>
                  </a:solidFill>
                  <a:prstDash val="solid"/>
                </a:ln>
                <a:solidFill>
                  <a:srgbClr val="70AD47">
                    <a:tint val="1000"/>
                  </a:srgbClr>
                </a:solidFill>
                <a:effectLst>
                  <a:glow rad="38100">
                    <a:schemeClr val="accent1">
                      <a:alpha val="40000"/>
                    </a:schemeClr>
                  </a:glow>
                </a:effectLst>
                <a:latin typeface="華康彩帶體(P)" panose="040B0700000000000000" pitchFamily="82" charset="-120"/>
                <a:ea typeface="華康彩帶體(P)" panose="040B0700000000000000" pitchFamily="82" charset="-120"/>
              </a:rPr>
              <a:t>人生的風景，因為心的</a:t>
            </a:r>
            <a:r>
              <a:rPr lang="zh-TW" altLang="en-US" sz="36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華康彩帶體(P)" panose="040B0700000000000000" pitchFamily="82" charset="-120"/>
                <a:ea typeface="華康彩帶體(P)" panose="040B0700000000000000" pitchFamily="82" charset="-120"/>
              </a:rPr>
              <a:t>高度</a:t>
            </a:r>
            <a:r>
              <a:rPr lang="en-US" altLang="zh-TW" sz="36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華康彩帶體(P)" panose="040B0700000000000000" pitchFamily="82" charset="-120"/>
                <a:ea typeface="華康彩帶體(P)" panose="040B0700000000000000" pitchFamily="82" charset="-120"/>
              </a:rPr>
              <a:t>……</a:t>
            </a:r>
            <a:r>
              <a:rPr lang="zh-TW" altLang="en-US" sz="3600" b="1" spc="50" dirty="0" smtClean="0">
                <a:ln w="9525" cmpd="sng">
                  <a:solidFill>
                    <a:schemeClr val="accent1"/>
                  </a:solidFill>
                  <a:prstDash val="solid"/>
                </a:ln>
                <a:solidFill>
                  <a:srgbClr val="70AD47">
                    <a:tint val="1000"/>
                  </a:srgbClr>
                </a:solidFill>
                <a:effectLst>
                  <a:glow rad="38100">
                    <a:schemeClr val="accent1">
                      <a:alpha val="40000"/>
                    </a:schemeClr>
                  </a:glow>
                </a:effectLst>
                <a:latin typeface="華康彩帶體(P)" panose="040B0700000000000000" pitchFamily="82" charset="-120"/>
                <a:ea typeface="華康彩帶體(P)" panose="040B0700000000000000" pitchFamily="82" charset="-120"/>
              </a:rPr>
              <a:t>而</a:t>
            </a:r>
            <a:r>
              <a:rPr lang="zh-TW" altLang="en-US" sz="3600" b="1" spc="50" dirty="0">
                <a:ln w="9525" cmpd="sng">
                  <a:solidFill>
                    <a:schemeClr val="accent1"/>
                  </a:solidFill>
                  <a:prstDash val="solid"/>
                </a:ln>
                <a:solidFill>
                  <a:srgbClr val="70AD47">
                    <a:tint val="1000"/>
                  </a:srgbClr>
                </a:solidFill>
                <a:effectLst>
                  <a:glow rad="38100">
                    <a:schemeClr val="accent1">
                      <a:alpha val="40000"/>
                    </a:schemeClr>
                  </a:glow>
                </a:effectLst>
                <a:latin typeface="華康彩帶體(P)" panose="040B0700000000000000" pitchFamily="82" charset="-120"/>
                <a:ea typeface="華康彩帶體(P)" panose="040B0700000000000000" pitchFamily="82" charset="-120"/>
              </a:rPr>
              <a:t>不同</a:t>
            </a:r>
          </a:p>
        </p:txBody>
      </p:sp>
      <p:sp>
        <p:nvSpPr>
          <p:cNvPr id="5" name="弧形 4"/>
          <p:cNvSpPr/>
          <p:nvPr/>
        </p:nvSpPr>
        <p:spPr>
          <a:xfrm rot="10418157" flipV="1">
            <a:off x="2347193" y="6425218"/>
            <a:ext cx="1881617" cy="45719"/>
          </a:xfrm>
          <a:prstGeom prst="arc">
            <a:avLst/>
          </a:prstGeom>
          <a:ln w="76200">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矩形 11"/>
          <p:cNvSpPr/>
          <p:nvPr/>
        </p:nvSpPr>
        <p:spPr>
          <a:xfrm>
            <a:off x="2727056" y="5099723"/>
            <a:ext cx="447694" cy="775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9" name="矩形 48"/>
          <p:cNvSpPr/>
          <p:nvPr/>
        </p:nvSpPr>
        <p:spPr>
          <a:xfrm>
            <a:off x="2341443" y="5162258"/>
            <a:ext cx="447694" cy="775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2437088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500"/>
                                        <p:tgtEl>
                                          <p:spTgt spid="46"/>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500"/>
                                        <p:tgtEl>
                                          <p:spTgt spid="47"/>
                                        </p:tgtEl>
                                      </p:cBhvr>
                                    </p:animEffect>
                                  </p:childTnLst>
                                </p:cTn>
                              </p:par>
                            </p:childTnLst>
                          </p:cTn>
                        </p:par>
                        <p:par>
                          <p:cTn id="17" fill="hold">
                            <p:stCondLst>
                              <p:cond delay="1000"/>
                            </p:stCondLst>
                            <p:childTnLst>
                              <p:par>
                                <p:cTn id="18" presetID="2" presetClass="entr" presetSubtype="4" fill="hold"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additive="base">
                                        <p:cTn id="20" dur="500" fill="hold"/>
                                        <p:tgtEl>
                                          <p:spTgt spid="48"/>
                                        </p:tgtEl>
                                        <p:attrNameLst>
                                          <p:attrName>ppt_x</p:attrName>
                                        </p:attrNameLst>
                                      </p:cBhvr>
                                      <p:tavLst>
                                        <p:tav tm="0">
                                          <p:val>
                                            <p:strVal val="#ppt_x"/>
                                          </p:val>
                                        </p:tav>
                                        <p:tav tm="100000">
                                          <p:val>
                                            <p:strVal val="#ppt_x"/>
                                          </p:val>
                                        </p:tav>
                                      </p:tavLst>
                                    </p:anim>
                                    <p:anim calcmode="lin" valueType="num">
                                      <p:cBhvr additive="base">
                                        <p:cTn id="21" dur="500" fill="hold"/>
                                        <p:tgtEl>
                                          <p:spTgt spid="48"/>
                                        </p:tgtEl>
                                        <p:attrNameLst>
                                          <p:attrName>ppt_y</p:attrName>
                                        </p:attrNameLst>
                                      </p:cBhvr>
                                      <p:tavLst>
                                        <p:tav tm="0">
                                          <p:val>
                                            <p:strVal val="1+#ppt_h/2"/>
                                          </p:val>
                                        </p:tav>
                                        <p:tav tm="100000">
                                          <p:val>
                                            <p:strVal val="#ppt_y"/>
                                          </p:val>
                                        </p:tav>
                                      </p:tavLst>
                                    </p:anim>
                                  </p:childTnLst>
                                </p:cTn>
                              </p:par>
                            </p:childTnLst>
                          </p:cTn>
                        </p:par>
                        <p:par>
                          <p:cTn id="22" fill="hold">
                            <p:stCondLst>
                              <p:cond delay="1500"/>
                            </p:stCondLst>
                            <p:childTnLst>
                              <p:par>
                                <p:cTn id="23" presetID="21" presetClass="entr" presetSubtype="1"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1)">
                                      <p:cBhvr>
                                        <p:cTn id="25" dur="2000"/>
                                        <p:tgtEl>
                                          <p:spTgt spid="11"/>
                                        </p:tgtEl>
                                      </p:cBhvr>
                                    </p:animEffect>
                                  </p:childTnLst>
                                </p:cTn>
                              </p:par>
                            </p:childTnLst>
                          </p:cTn>
                        </p:par>
                        <p:par>
                          <p:cTn id="26" fill="hold">
                            <p:stCondLst>
                              <p:cond delay="3500"/>
                            </p:stCondLst>
                            <p:childTnLst>
                              <p:par>
                                <p:cTn id="27" presetID="3" presetClass="emph" presetSubtype="2" fill="hold" grpId="5" nodeType="afterEffect">
                                  <p:stCondLst>
                                    <p:cond delay="0"/>
                                  </p:stCondLst>
                                  <p:childTnLst>
                                    <p:animClr clrSpc="rgb" dir="cw">
                                      <p:cBhvr override="childStyle">
                                        <p:cTn id="28" dur="2000" fill="hold"/>
                                        <p:tgtEl>
                                          <p:spTgt spid="7"/>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5"/>
    </p:bld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4485</TotalTime>
  <Words>557</Words>
  <Application>Microsoft Office PowerPoint</Application>
  <PresentationFormat>如螢幕大小 (4:3)</PresentationFormat>
  <Paragraphs>152</Paragraphs>
  <Slides>34</Slides>
  <Notes>1</Notes>
  <HiddenSlides>0</HiddenSlides>
  <MMClips>0</MMClips>
  <ScaleCrop>false</ScaleCrop>
  <HeadingPairs>
    <vt:vector size="6" baseType="variant">
      <vt:variant>
        <vt:lpstr>使用字型</vt:lpstr>
      </vt:variant>
      <vt:variant>
        <vt:i4>18</vt:i4>
      </vt:variant>
      <vt:variant>
        <vt:lpstr>佈景主題</vt:lpstr>
      </vt:variant>
      <vt:variant>
        <vt:i4>1</vt:i4>
      </vt:variant>
      <vt:variant>
        <vt:lpstr>投影片標題</vt:lpstr>
      </vt:variant>
      <vt:variant>
        <vt:i4>34</vt:i4>
      </vt:variant>
    </vt:vector>
  </HeadingPairs>
  <TitlesOfParts>
    <vt:vector size="53" baseType="lpstr">
      <vt:lpstr>微软雅黑</vt:lpstr>
      <vt:lpstr>微软雅黑</vt:lpstr>
      <vt:lpstr>宋体</vt:lpstr>
      <vt:lpstr>華康中圓體外字集</vt:lpstr>
      <vt:lpstr>華康方圓體W7(P)</vt:lpstr>
      <vt:lpstr>華康海報體W12(P)</vt:lpstr>
      <vt:lpstr>華康彩帶體(P)</vt:lpstr>
      <vt:lpstr>華康粗黑體外字集</vt:lpstr>
      <vt:lpstr>華康粗圓體(P)</vt:lpstr>
      <vt:lpstr>華康新綜藝體W9(P)</vt:lpstr>
      <vt:lpstr>華康儷中黑(P)</vt:lpstr>
      <vt:lpstr>華康儷中黑外字集</vt:lpstr>
      <vt:lpstr>新細明體</vt:lpstr>
      <vt:lpstr>標楷體</vt:lpstr>
      <vt:lpstr>Arial</vt:lpstr>
      <vt:lpstr>Calibri</vt:lpstr>
      <vt:lpstr>Century Gothic</vt:lpstr>
      <vt:lpstr>Times New Roman</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head</dc:creator>
  <cp:lastModifiedBy>admin</cp:lastModifiedBy>
  <cp:revision>817</cp:revision>
  <cp:lastPrinted>2016-05-16T08:18:42Z</cp:lastPrinted>
  <dcterms:created xsi:type="dcterms:W3CDTF">2016-05-09T14:01:40Z</dcterms:created>
  <dcterms:modified xsi:type="dcterms:W3CDTF">2018-02-08T04:46:21Z</dcterms:modified>
</cp:coreProperties>
</file>