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44"/>
  </p:notesMasterIdLst>
  <p:handoutMasterIdLst>
    <p:handoutMasterId r:id="rId45"/>
  </p:handoutMasterIdLst>
  <p:sldIdLst>
    <p:sldId id="268" r:id="rId3"/>
    <p:sldId id="258" r:id="rId4"/>
    <p:sldId id="260" r:id="rId5"/>
    <p:sldId id="261" r:id="rId6"/>
    <p:sldId id="262" r:id="rId7"/>
    <p:sldId id="264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3" r:id="rId20"/>
    <p:sldId id="280" r:id="rId21"/>
    <p:sldId id="281" r:id="rId22"/>
    <p:sldId id="282" r:id="rId23"/>
    <p:sldId id="285" r:id="rId24"/>
    <p:sldId id="284" r:id="rId25"/>
    <p:sldId id="286" r:id="rId26"/>
    <p:sldId id="287" r:id="rId27"/>
    <p:sldId id="300" r:id="rId28"/>
    <p:sldId id="301" r:id="rId29"/>
    <p:sldId id="302" r:id="rId30"/>
    <p:sldId id="288" r:id="rId31"/>
    <p:sldId id="289" r:id="rId32"/>
    <p:sldId id="303" r:id="rId33"/>
    <p:sldId id="290" r:id="rId34"/>
    <p:sldId id="291" r:id="rId35"/>
    <p:sldId id="297" r:id="rId36"/>
    <p:sldId id="292" r:id="rId37"/>
    <p:sldId id="263" r:id="rId38"/>
    <p:sldId id="294" r:id="rId39"/>
    <p:sldId id="299" r:id="rId40"/>
    <p:sldId id="295" r:id="rId41"/>
    <p:sldId id="293" r:id="rId42"/>
    <p:sldId id="298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5DE9"/>
    <a:srgbClr val="925D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76197" autoAdjust="0"/>
  </p:normalViewPr>
  <p:slideViewPr>
    <p:cSldViewPr>
      <p:cViewPr varScale="1">
        <p:scale>
          <a:sx n="65" d="100"/>
          <a:sy n="65" d="100"/>
        </p:scale>
        <p:origin x="6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5" d="100"/>
          <a:sy n="95" d="100"/>
        </p:scale>
        <p:origin x="35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0A2C6B-9504-4473-B67E-FFAC0D8EF1D1}" type="doc">
      <dgm:prSet loTypeId="urn:microsoft.com/office/officeart/2005/8/layout/radial3" loCatId="cycle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0F779101-E081-4D50-A60D-C89DA3F0C50F}">
      <dgm:prSet phldrT="[文字]" custT="1"/>
      <dgm:spPr/>
      <dgm:t>
        <a:bodyPr/>
        <a:lstStyle/>
        <a:p>
          <a:pPr>
            <a:lnSpc>
              <a:spcPct val="50000"/>
            </a:lnSpc>
          </a:pPr>
          <a:r>
            <a:rPr lang="zh-TW" altLang="en-US" sz="3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生活課程</a:t>
          </a:r>
          <a:endParaRPr lang="en-US" altLang="zh-TW" sz="3600" b="1" dirty="0" smtClean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50000"/>
            </a:lnSpc>
          </a:pPr>
          <a:r>
            <a:rPr lang="zh-TW" altLang="zh-TW" sz="3200" dirty="0" smtClean="0">
              <a:solidFill>
                <a:srgbClr val="FF0000"/>
              </a:solidFill>
              <a:latin typeface="Poor Richard" panose="02080502050505020702" pitchFamily="18" charset="0"/>
            </a:rPr>
            <a:t>(</a:t>
          </a:r>
          <a:r>
            <a:rPr lang="en-US" altLang="zh-TW" sz="3200" dirty="0" smtClean="0">
              <a:solidFill>
                <a:srgbClr val="FF0000"/>
              </a:solidFill>
              <a:latin typeface="Poor Richard" panose="02080502050505020702" pitchFamily="18" charset="0"/>
            </a:rPr>
            <a:t>6</a:t>
          </a:r>
          <a:r>
            <a:rPr lang="zh-TW" altLang="en-US" sz="3200" dirty="0" smtClean="0">
              <a:solidFill>
                <a:srgbClr val="FF0000"/>
              </a:solidFill>
              <a:latin typeface="Poor Richard" panose="02080502050505020702" pitchFamily="18" charset="0"/>
            </a:rPr>
            <a:t>節</a:t>
          </a:r>
          <a:r>
            <a:rPr lang="en-US" altLang="zh-TW" sz="3200" dirty="0" smtClean="0">
              <a:solidFill>
                <a:srgbClr val="FF0000"/>
              </a:solidFill>
              <a:latin typeface="Poor Richard" panose="02080502050505020702" pitchFamily="18" charset="0"/>
            </a:rPr>
            <a:t>)</a:t>
          </a:r>
          <a:endParaRPr lang="zh-TW" altLang="en-US" sz="3200" dirty="0">
            <a:solidFill>
              <a:srgbClr val="FF0000"/>
            </a:solidFill>
          </a:endParaRPr>
        </a:p>
      </dgm:t>
    </dgm:pt>
    <dgm:pt modelId="{7B32BCE1-1E6E-4264-A53A-4ECC1155E818}" type="parTrans" cxnId="{A7C1FED8-5260-436F-9DC6-A81DF526444B}">
      <dgm:prSet/>
      <dgm:spPr/>
      <dgm:t>
        <a:bodyPr/>
        <a:lstStyle/>
        <a:p>
          <a:endParaRPr lang="zh-TW" altLang="en-US"/>
        </a:p>
      </dgm:t>
    </dgm:pt>
    <dgm:pt modelId="{590DD404-1594-42A2-B3EC-5401C2ED5479}" type="sibTrans" cxnId="{A7C1FED8-5260-436F-9DC6-A81DF526444B}">
      <dgm:prSet/>
      <dgm:spPr/>
      <dgm:t>
        <a:bodyPr/>
        <a:lstStyle/>
        <a:p>
          <a:endParaRPr lang="zh-TW" altLang="en-US"/>
        </a:p>
      </dgm:t>
    </dgm:pt>
    <dgm:pt modelId="{5125A8D3-20DC-4A45-A17F-DC13A4957426}">
      <dgm:prSet phldrT="[文字]" custT="1"/>
      <dgm:spPr/>
      <dgm:t>
        <a:bodyPr/>
        <a:lstStyle/>
        <a:p>
          <a:pPr>
            <a:lnSpc>
              <a:spcPts val="2000"/>
            </a:lnSpc>
          </a:pPr>
          <a:r>
            <a:rPr lang="zh-TW" altLang="en-US" sz="3600" b="1" dirty="0" smtClean="0">
              <a:solidFill>
                <a:srgbClr val="00B050"/>
              </a:solidFill>
            </a:rPr>
            <a:t>自然</a:t>
          </a:r>
          <a:endParaRPr lang="en-US" altLang="zh-TW" sz="3600" b="1" dirty="0" smtClean="0">
            <a:solidFill>
              <a:srgbClr val="00B050"/>
            </a:solidFill>
          </a:endParaRPr>
        </a:p>
        <a:p>
          <a:pPr>
            <a:lnSpc>
              <a:spcPts val="2000"/>
            </a:lnSpc>
          </a:pPr>
          <a:r>
            <a:rPr lang="zh-TW" altLang="en-US" sz="3600" b="1" dirty="0" smtClean="0">
              <a:solidFill>
                <a:srgbClr val="00B050"/>
              </a:solidFill>
            </a:rPr>
            <a:t>科學</a:t>
          </a:r>
          <a:endParaRPr lang="zh-TW" altLang="en-US" sz="3600" dirty="0">
            <a:solidFill>
              <a:srgbClr val="00B050"/>
            </a:solidFill>
          </a:endParaRPr>
        </a:p>
      </dgm:t>
    </dgm:pt>
    <dgm:pt modelId="{EC760374-B5AB-43F5-B86E-0A4534A6F35B}" type="parTrans" cxnId="{A1CD7C79-7573-4E46-94C3-BAE645041395}">
      <dgm:prSet/>
      <dgm:spPr/>
      <dgm:t>
        <a:bodyPr/>
        <a:lstStyle/>
        <a:p>
          <a:endParaRPr lang="zh-TW" altLang="en-US"/>
        </a:p>
      </dgm:t>
    </dgm:pt>
    <dgm:pt modelId="{17594F9B-47C2-4902-92F2-7627B20D878C}" type="sibTrans" cxnId="{A1CD7C79-7573-4E46-94C3-BAE645041395}">
      <dgm:prSet/>
      <dgm:spPr/>
      <dgm:t>
        <a:bodyPr/>
        <a:lstStyle/>
        <a:p>
          <a:endParaRPr lang="zh-TW" altLang="en-US"/>
        </a:p>
      </dgm:t>
    </dgm:pt>
    <dgm:pt modelId="{26E63724-9BD4-4058-ADDF-8F2C60B7BF04}">
      <dgm:prSet phldrT="[文字]" custT="1"/>
      <dgm:spPr/>
      <dgm:t>
        <a:bodyPr/>
        <a:lstStyle/>
        <a:p>
          <a:r>
            <a:rPr lang="zh-TW" altLang="en-US" sz="4800" b="1" dirty="0" smtClean="0">
              <a:solidFill>
                <a:srgbClr val="00B0F0"/>
              </a:solidFill>
            </a:rPr>
            <a:t>社會</a:t>
          </a:r>
          <a:endParaRPr lang="zh-TW" altLang="en-US" sz="4800" dirty="0">
            <a:solidFill>
              <a:srgbClr val="00B0F0"/>
            </a:solidFill>
          </a:endParaRPr>
        </a:p>
      </dgm:t>
    </dgm:pt>
    <dgm:pt modelId="{1CF228B3-BF7E-445D-B3DB-08A281D5C520}" type="parTrans" cxnId="{DBF4A874-546E-4956-9933-E5C8AC176EF9}">
      <dgm:prSet/>
      <dgm:spPr/>
      <dgm:t>
        <a:bodyPr/>
        <a:lstStyle/>
        <a:p>
          <a:endParaRPr lang="zh-TW" altLang="en-US"/>
        </a:p>
      </dgm:t>
    </dgm:pt>
    <dgm:pt modelId="{7246280F-A802-4D20-87F5-8BF2961B05E7}" type="sibTrans" cxnId="{DBF4A874-546E-4956-9933-E5C8AC176EF9}">
      <dgm:prSet/>
      <dgm:spPr/>
      <dgm:t>
        <a:bodyPr/>
        <a:lstStyle/>
        <a:p>
          <a:endParaRPr lang="zh-TW" altLang="en-US"/>
        </a:p>
      </dgm:t>
    </dgm:pt>
    <dgm:pt modelId="{F6944611-8844-4D87-AB65-7BBCBAE31462}">
      <dgm:prSet phldrT="[文字]" custT="1"/>
      <dgm:spPr/>
      <dgm:t>
        <a:bodyPr/>
        <a:lstStyle/>
        <a:p>
          <a:r>
            <a:rPr lang="zh-TW" altLang="en-US" sz="4800" b="1" dirty="0" smtClean="0">
              <a:solidFill>
                <a:srgbClr val="7030A0"/>
              </a:solidFill>
            </a:rPr>
            <a:t>藝術</a:t>
          </a:r>
          <a:endParaRPr lang="zh-TW" altLang="en-US" sz="4800" dirty="0">
            <a:solidFill>
              <a:srgbClr val="7030A0"/>
            </a:solidFill>
          </a:endParaRPr>
        </a:p>
      </dgm:t>
    </dgm:pt>
    <dgm:pt modelId="{1BAD6824-1892-46C0-B975-E24DA36878A6}" type="parTrans" cxnId="{F9581835-F187-411E-878B-593B8E4BE122}">
      <dgm:prSet/>
      <dgm:spPr/>
      <dgm:t>
        <a:bodyPr/>
        <a:lstStyle/>
        <a:p>
          <a:endParaRPr lang="zh-TW" altLang="en-US"/>
        </a:p>
      </dgm:t>
    </dgm:pt>
    <dgm:pt modelId="{3F64E488-758C-4792-91E1-2EE1826EFF93}" type="sibTrans" cxnId="{F9581835-F187-411E-878B-593B8E4BE122}">
      <dgm:prSet/>
      <dgm:spPr/>
      <dgm:t>
        <a:bodyPr/>
        <a:lstStyle/>
        <a:p>
          <a:endParaRPr lang="zh-TW" altLang="en-US"/>
        </a:p>
      </dgm:t>
    </dgm:pt>
    <dgm:pt modelId="{91467F53-3108-493B-A190-39225EE1291A}">
      <dgm:prSet phldrT="[文字]" custT="1"/>
      <dgm:spPr/>
      <dgm:t>
        <a:bodyPr/>
        <a:lstStyle/>
        <a:p>
          <a:pPr>
            <a:lnSpc>
              <a:spcPts val="3500"/>
            </a:lnSpc>
            <a:spcAft>
              <a:spcPts val="600"/>
            </a:spcAft>
          </a:pPr>
          <a:r>
            <a:rPr lang="zh-TW" altLang="en-US" sz="4000" b="1" dirty="0" smtClean="0">
              <a:solidFill>
                <a:schemeClr val="accent3">
                  <a:lumMod val="50000"/>
                </a:schemeClr>
              </a:solidFill>
            </a:rPr>
            <a:t>綜合</a:t>
          </a:r>
          <a:endParaRPr lang="en-US" altLang="zh-TW" sz="4000" b="1" dirty="0" smtClean="0">
            <a:solidFill>
              <a:schemeClr val="accent3">
                <a:lumMod val="50000"/>
              </a:schemeClr>
            </a:solidFill>
          </a:endParaRPr>
        </a:p>
        <a:p>
          <a:pPr>
            <a:lnSpc>
              <a:spcPts val="3500"/>
            </a:lnSpc>
            <a:spcAft>
              <a:spcPts val="600"/>
            </a:spcAft>
          </a:pPr>
          <a:r>
            <a:rPr lang="zh-TW" altLang="en-US" sz="4000" b="1" dirty="0" smtClean="0">
              <a:solidFill>
                <a:schemeClr val="accent3">
                  <a:lumMod val="50000"/>
                </a:schemeClr>
              </a:solidFill>
            </a:rPr>
            <a:t>活動</a:t>
          </a:r>
          <a:endParaRPr lang="zh-TW" altLang="en-US" sz="4000" dirty="0">
            <a:solidFill>
              <a:schemeClr val="accent3">
                <a:lumMod val="50000"/>
              </a:schemeClr>
            </a:solidFill>
          </a:endParaRPr>
        </a:p>
      </dgm:t>
    </dgm:pt>
    <dgm:pt modelId="{3012316E-28A1-463F-9927-D992D0DCBEB0}" type="parTrans" cxnId="{BA27D82A-0FB7-42A1-8502-27438D6E7E75}">
      <dgm:prSet/>
      <dgm:spPr/>
      <dgm:t>
        <a:bodyPr/>
        <a:lstStyle/>
        <a:p>
          <a:endParaRPr lang="zh-TW" altLang="en-US"/>
        </a:p>
      </dgm:t>
    </dgm:pt>
    <dgm:pt modelId="{3227B0C2-B9CF-4C4A-8E33-EF20A24AADB2}" type="sibTrans" cxnId="{BA27D82A-0FB7-42A1-8502-27438D6E7E75}">
      <dgm:prSet/>
      <dgm:spPr/>
      <dgm:t>
        <a:bodyPr/>
        <a:lstStyle/>
        <a:p>
          <a:endParaRPr lang="zh-TW" altLang="en-US"/>
        </a:p>
      </dgm:t>
    </dgm:pt>
    <dgm:pt modelId="{10A1271B-9538-4009-9011-DF73BBF8A444}" type="pres">
      <dgm:prSet presAssocID="{1F0A2C6B-9504-4473-B67E-FFAC0D8EF1D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2093F24-5A36-4C20-A971-EFA9F9E3B888}" type="pres">
      <dgm:prSet presAssocID="{1F0A2C6B-9504-4473-B67E-FFAC0D8EF1D1}" presName="radial" presStyleCnt="0">
        <dgm:presLayoutVars>
          <dgm:animLvl val="ctr"/>
        </dgm:presLayoutVars>
      </dgm:prSet>
      <dgm:spPr/>
      <dgm:t>
        <a:bodyPr/>
        <a:lstStyle/>
        <a:p>
          <a:endParaRPr lang="zh-TW" altLang="en-US"/>
        </a:p>
      </dgm:t>
    </dgm:pt>
    <dgm:pt modelId="{0083667F-58F1-4334-957B-CC8DEA7A2FB4}" type="pres">
      <dgm:prSet presAssocID="{0F779101-E081-4D50-A60D-C89DA3F0C50F}" presName="centerShape" presStyleLbl="vennNode1" presStyleIdx="0" presStyleCnt="5"/>
      <dgm:spPr/>
      <dgm:t>
        <a:bodyPr/>
        <a:lstStyle/>
        <a:p>
          <a:endParaRPr lang="zh-TW" altLang="en-US"/>
        </a:p>
      </dgm:t>
    </dgm:pt>
    <dgm:pt modelId="{FD683192-A9C8-498A-BF99-75036AAF35F0}" type="pres">
      <dgm:prSet presAssocID="{5125A8D3-20DC-4A45-A17F-DC13A4957426}" presName="node" presStyleLbl="vennNode1" presStyleIdx="1" presStyleCnt="5" custScaleX="177126" custScaleY="13107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F357B7F-0B34-413A-8ED6-EBD0511FBAD9}" type="pres">
      <dgm:prSet presAssocID="{26E63724-9BD4-4058-ADDF-8F2C60B7BF04}" presName="node" presStyleLbl="vennNode1" presStyleIdx="2" presStyleCnt="5" custScaleX="176606" custScaleY="122754" custRadScaleRad="120547" custRadScaleInc="-24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EC9C56-2440-44F8-B3E2-452E47BAE57B}" type="pres">
      <dgm:prSet presAssocID="{F6944611-8844-4D87-AB65-7BBCBAE31462}" presName="node" presStyleLbl="vennNode1" presStyleIdx="3" presStyleCnt="5" custScaleX="145809" custScaleY="114728" custRadScaleRad="87166" custRadScaleInc="-30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2D7AD8-97FB-4297-9529-6E1F86FCDAD0}" type="pres">
      <dgm:prSet presAssocID="{91467F53-3108-493B-A190-39225EE1291A}" presName="node" presStyleLbl="vennNode1" presStyleIdx="4" presStyleCnt="5" custScaleX="169504" custScaleY="122139" custRadScaleRad="113211" custRadScaleInc="5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7C1FED8-5260-436F-9DC6-A81DF526444B}" srcId="{1F0A2C6B-9504-4473-B67E-FFAC0D8EF1D1}" destId="{0F779101-E081-4D50-A60D-C89DA3F0C50F}" srcOrd="0" destOrd="0" parTransId="{7B32BCE1-1E6E-4264-A53A-4ECC1155E818}" sibTransId="{590DD404-1594-42A2-B3EC-5401C2ED5479}"/>
    <dgm:cxn modelId="{A1CD7C79-7573-4E46-94C3-BAE645041395}" srcId="{0F779101-E081-4D50-A60D-C89DA3F0C50F}" destId="{5125A8D3-20DC-4A45-A17F-DC13A4957426}" srcOrd="0" destOrd="0" parTransId="{EC760374-B5AB-43F5-B86E-0A4534A6F35B}" sibTransId="{17594F9B-47C2-4902-92F2-7627B20D878C}"/>
    <dgm:cxn modelId="{452B8810-C059-4BDF-8FD8-AB18D69E8274}" type="presOf" srcId="{26E63724-9BD4-4058-ADDF-8F2C60B7BF04}" destId="{FF357B7F-0B34-413A-8ED6-EBD0511FBAD9}" srcOrd="0" destOrd="0" presId="urn:microsoft.com/office/officeart/2005/8/layout/radial3"/>
    <dgm:cxn modelId="{BA407B7D-5C0B-4EFE-8622-B013099D2973}" type="presOf" srcId="{5125A8D3-20DC-4A45-A17F-DC13A4957426}" destId="{FD683192-A9C8-498A-BF99-75036AAF35F0}" srcOrd="0" destOrd="0" presId="urn:microsoft.com/office/officeart/2005/8/layout/radial3"/>
    <dgm:cxn modelId="{247E795C-07A9-4F4F-A1F2-2710738E4C54}" type="presOf" srcId="{0F779101-E081-4D50-A60D-C89DA3F0C50F}" destId="{0083667F-58F1-4334-957B-CC8DEA7A2FB4}" srcOrd="0" destOrd="0" presId="urn:microsoft.com/office/officeart/2005/8/layout/radial3"/>
    <dgm:cxn modelId="{DD11A1F0-06AE-447C-AA62-1B0D975D5209}" type="presOf" srcId="{F6944611-8844-4D87-AB65-7BBCBAE31462}" destId="{3AEC9C56-2440-44F8-B3E2-452E47BAE57B}" srcOrd="0" destOrd="0" presId="urn:microsoft.com/office/officeart/2005/8/layout/radial3"/>
    <dgm:cxn modelId="{20D80068-A136-45EE-A810-FFC602AF85E3}" type="presOf" srcId="{1F0A2C6B-9504-4473-B67E-FFAC0D8EF1D1}" destId="{10A1271B-9538-4009-9011-DF73BBF8A444}" srcOrd="0" destOrd="0" presId="urn:microsoft.com/office/officeart/2005/8/layout/radial3"/>
    <dgm:cxn modelId="{DBF4A874-546E-4956-9933-E5C8AC176EF9}" srcId="{0F779101-E081-4D50-A60D-C89DA3F0C50F}" destId="{26E63724-9BD4-4058-ADDF-8F2C60B7BF04}" srcOrd="1" destOrd="0" parTransId="{1CF228B3-BF7E-445D-B3DB-08A281D5C520}" sibTransId="{7246280F-A802-4D20-87F5-8BF2961B05E7}"/>
    <dgm:cxn modelId="{345CCABF-6CB4-464E-9501-2D7EB58D6983}" type="presOf" srcId="{91467F53-3108-493B-A190-39225EE1291A}" destId="{C02D7AD8-97FB-4297-9529-6E1F86FCDAD0}" srcOrd="0" destOrd="0" presId="urn:microsoft.com/office/officeart/2005/8/layout/radial3"/>
    <dgm:cxn modelId="{BA27D82A-0FB7-42A1-8502-27438D6E7E75}" srcId="{0F779101-E081-4D50-A60D-C89DA3F0C50F}" destId="{91467F53-3108-493B-A190-39225EE1291A}" srcOrd="3" destOrd="0" parTransId="{3012316E-28A1-463F-9927-D992D0DCBEB0}" sibTransId="{3227B0C2-B9CF-4C4A-8E33-EF20A24AADB2}"/>
    <dgm:cxn modelId="{F9581835-F187-411E-878B-593B8E4BE122}" srcId="{0F779101-E081-4D50-A60D-C89DA3F0C50F}" destId="{F6944611-8844-4D87-AB65-7BBCBAE31462}" srcOrd="2" destOrd="0" parTransId="{1BAD6824-1892-46C0-B975-E24DA36878A6}" sibTransId="{3F64E488-758C-4792-91E1-2EE1826EFF93}"/>
    <dgm:cxn modelId="{2E3CE61B-A2FE-4F2B-89D6-8B82BE14D21A}" type="presParOf" srcId="{10A1271B-9538-4009-9011-DF73BBF8A444}" destId="{A2093F24-5A36-4C20-A971-EFA9F9E3B888}" srcOrd="0" destOrd="0" presId="urn:microsoft.com/office/officeart/2005/8/layout/radial3"/>
    <dgm:cxn modelId="{EC191151-5804-4A5D-80D2-ED455BDD4F56}" type="presParOf" srcId="{A2093F24-5A36-4C20-A971-EFA9F9E3B888}" destId="{0083667F-58F1-4334-957B-CC8DEA7A2FB4}" srcOrd="0" destOrd="0" presId="urn:microsoft.com/office/officeart/2005/8/layout/radial3"/>
    <dgm:cxn modelId="{E5DD01A2-7846-4CC9-82BF-33D5244C3441}" type="presParOf" srcId="{A2093F24-5A36-4C20-A971-EFA9F9E3B888}" destId="{FD683192-A9C8-498A-BF99-75036AAF35F0}" srcOrd="1" destOrd="0" presId="urn:microsoft.com/office/officeart/2005/8/layout/radial3"/>
    <dgm:cxn modelId="{ECDD7067-B46F-46D6-9FBF-5C5323BA87AA}" type="presParOf" srcId="{A2093F24-5A36-4C20-A971-EFA9F9E3B888}" destId="{FF357B7F-0B34-413A-8ED6-EBD0511FBAD9}" srcOrd="2" destOrd="0" presId="urn:microsoft.com/office/officeart/2005/8/layout/radial3"/>
    <dgm:cxn modelId="{B8124CA6-88B2-4092-A89A-0462DFC05EB7}" type="presParOf" srcId="{A2093F24-5A36-4C20-A971-EFA9F9E3B888}" destId="{3AEC9C56-2440-44F8-B3E2-452E47BAE57B}" srcOrd="3" destOrd="0" presId="urn:microsoft.com/office/officeart/2005/8/layout/radial3"/>
    <dgm:cxn modelId="{DE4B3FF7-A3A8-4371-B0F7-E0752E78B6DC}" type="presParOf" srcId="{A2093F24-5A36-4C20-A971-EFA9F9E3B888}" destId="{C02D7AD8-97FB-4297-9529-6E1F86FCDAD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4D3718-4243-4781-BB8E-93F72E48E5A5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B5FF5110-BFC9-4B84-AFB1-0AD022E26AF1}">
      <dgm:prSet phldrT="[文字]"/>
      <dgm:spPr/>
      <dgm:t>
        <a:bodyPr vert="vert"/>
        <a:lstStyle/>
        <a:p>
          <a:endParaRPr lang="en-US" altLang="zh-TW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0E4A34-4622-4E03-A71A-3871DD616D37}" type="parTrans" cxnId="{E020AAF4-2D21-46DD-B5D3-549B5B709F55}">
      <dgm:prSet/>
      <dgm:spPr/>
      <dgm:t>
        <a:bodyPr/>
        <a:lstStyle/>
        <a:p>
          <a:endParaRPr lang="zh-TW" altLang="en-US"/>
        </a:p>
      </dgm:t>
    </dgm:pt>
    <dgm:pt modelId="{838D8F18-5B68-4961-A29B-47E8C65151DC}" type="sibTrans" cxnId="{E020AAF4-2D21-46DD-B5D3-549B5B709F55}">
      <dgm:prSet/>
      <dgm:spPr/>
      <dgm:t>
        <a:bodyPr/>
        <a:lstStyle/>
        <a:p>
          <a:endParaRPr lang="zh-TW" altLang="en-US"/>
        </a:p>
      </dgm:t>
    </dgm:pt>
    <dgm:pt modelId="{E7A601FA-6EC7-417F-A175-7508E6ADD7AF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學習內容</a:t>
          </a:r>
          <a:endParaRPr lang="zh-TW" altLang="en-US" sz="32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0BE9F0B-1D71-459E-A4D1-388267CA6D00}" type="parTrans" cxnId="{81904B79-49CD-4248-A928-6FD0873E3582}">
      <dgm:prSet/>
      <dgm:spPr/>
      <dgm:t>
        <a:bodyPr/>
        <a:lstStyle/>
        <a:p>
          <a:endParaRPr lang="zh-TW" altLang="en-US"/>
        </a:p>
      </dgm:t>
    </dgm:pt>
    <dgm:pt modelId="{291EF7FB-2E8C-4BE2-A14C-0AC8BB331D1E}" type="sibTrans" cxnId="{81904B79-49CD-4248-A928-6FD0873E3582}">
      <dgm:prSet/>
      <dgm:spPr/>
      <dgm:t>
        <a:bodyPr/>
        <a:lstStyle/>
        <a:p>
          <a:endParaRPr lang="zh-TW" altLang="en-US"/>
        </a:p>
      </dgm:t>
    </dgm:pt>
    <dgm:pt modelId="{7C0A151E-AE6B-4EA3-A451-A540E0B7019F}">
      <dgm:prSet phldrT="[文字]" custT="1"/>
      <dgm:spPr/>
      <dgm:t>
        <a:bodyPr/>
        <a:lstStyle/>
        <a:p>
          <a:r>
            <a:rPr lang="zh-TW" altLang="en-US" sz="32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學習表現</a:t>
          </a:r>
          <a:endParaRPr lang="zh-TW" altLang="en-US" sz="32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17E00F0-CCF3-4B80-856A-37580DCF32BC}" type="parTrans" cxnId="{0A5D5614-06B7-446B-A705-9F9FCE334D08}">
      <dgm:prSet/>
      <dgm:spPr/>
      <dgm:t>
        <a:bodyPr/>
        <a:lstStyle/>
        <a:p>
          <a:endParaRPr lang="zh-TW" altLang="en-US"/>
        </a:p>
      </dgm:t>
    </dgm:pt>
    <dgm:pt modelId="{FFBD3AF7-B22E-48C4-84E6-6B7B30EF3A38}" type="sibTrans" cxnId="{0A5D5614-06B7-446B-A705-9F9FCE334D08}">
      <dgm:prSet/>
      <dgm:spPr/>
      <dgm:t>
        <a:bodyPr/>
        <a:lstStyle/>
        <a:p>
          <a:endParaRPr lang="zh-TW" altLang="en-US"/>
        </a:p>
      </dgm:t>
    </dgm:pt>
    <dgm:pt modelId="{88BAF129-21A4-4A9E-9E42-6234B5E0261D}">
      <dgm:prSet/>
      <dgm:spPr/>
      <dgm:t>
        <a:bodyPr/>
        <a:lstStyle/>
        <a:p>
          <a:r>
            <a:rPr lang="zh-TW" altLang="zh-TW" dirty="0" smtClean="0">
              <a:solidFill>
                <a:srgbClr val="FFFF00"/>
              </a:solidFill>
            </a:rPr>
            <a:t>六大內容主題</a:t>
          </a:r>
          <a:endParaRPr lang="zh-TW" altLang="en-US" dirty="0">
            <a:solidFill>
              <a:srgbClr val="FFFF00"/>
            </a:solidFill>
          </a:endParaRPr>
        </a:p>
      </dgm:t>
    </dgm:pt>
    <dgm:pt modelId="{3F64EF9A-13F6-4064-A6E9-E1A7B2A57B74}" type="parTrans" cxnId="{1DAA6C63-E77D-4E07-96EA-C233DBB22B2D}">
      <dgm:prSet/>
      <dgm:spPr/>
      <dgm:t>
        <a:bodyPr/>
        <a:lstStyle/>
        <a:p>
          <a:endParaRPr lang="zh-TW" altLang="en-US"/>
        </a:p>
      </dgm:t>
    </dgm:pt>
    <dgm:pt modelId="{C62EC2CE-F2D9-42CF-B56D-CE4A5572CD1E}" type="sibTrans" cxnId="{1DAA6C63-E77D-4E07-96EA-C233DBB22B2D}">
      <dgm:prSet/>
      <dgm:spPr/>
      <dgm:t>
        <a:bodyPr/>
        <a:lstStyle/>
        <a:p>
          <a:endParaRPr lang="zh-TW" altLang="en-US"/>
        </a:p>
      </dgm:t>
    </dgm:pt>
    <dgm:pt modelId="{FE3A8C56-14AC-43D6-888D-EB3B7D66858E}">
      <dgm:prSet/>
      <dgm:spPr/>
      <dgm:t>
        <a:bodyPr/>
        <a:lstStyle/>
        <a:p>
          <a:r>
            <a:rPr lang="en-US" altLang="zh-TW" dirty="0" smtClean="0">
              <a:solidFill>
                <a:srgbClr val="FFFF00"/>
              </a:solidFill>
            </a:rPr>
            <a:t>23</a:t>
          </a:r>
          <a:r>
            <a:rPr lang="zh-TW" altLang="en-US" dirty="0" smtClean="0">
              <a:solidFill>
                <a:srgbClr val="FFFF00"/>
              </a:solidFill>
            </a:rPr>
            <a:t>條學習內容</a:t>
          </a:r>
          <a:endParaRPr lang="zh-TW" altLang="en-US" dirty="0">
            <a:solidFill>
              <a:srgbClr val="FFFF00"/>
            </a:solidFill>
          </a:endParaRPr>
        </a:p>
      </dgm:t>
    </dgm:pt>
    <dgm:pt modelId="{6EE41EAF-003E-4D34-B8C5-F0177D1339DD}" type="parTrans" cxnId="{7397C6FE-ED41-40B8-9A8C-5E9E1CE1059E}">
      <dgm:prSet/>
      <dgm:spPr/>
      <dgm:t>
        <a:bodyPr/>
        <a:lstStyle/>
        <a:p>
          <a:endParaRPr lang="zh-TW" altLang="en-US"/>
        </a:p>
      </dgm:t>
    </dgm:pt>
    <dgm:pt modelId="{A55D48E8-4CEC-40A6-AE5F-F340C38BDD23}" type="sibTrans" cxnId="{7397C6FE-ED41-40B8-9A8C-5E9E1CE1059E}">
      <dgm:prSet/>
      <dgm:spPr/>
      <dgm:t>
        <a:bodyPr/>
        <a:lstStyle/>
        <a:p>
          <a:endParaRPr lang="zh-TW" altLang="en-US"/>
        </a:p>
      </dgm:t>
    </dgm:pt>
    <dgm:pt modelId="{5E3C2D56-6D49-4F19-B0EC-9AFCE58A73A1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dirty="0" smtClean="0">
              <a:solidFill>
                <a:srgbClr val="FFFF00"/>
              </a:solidFill>
            </a:rPr>
            <a:t>30</a:t>
          </a:r>
          <a:r>
            <a:rPr lang="zh-TW" altLang="en-US" dirty="0" smtClean="0">
              <a:solidFill>
                <a:srgbClr val="FFFF00"/>
              </a:solidFill>
            </a:rPr>
            <a:t>條學習表現</a:t>
          </a:r>
          <a:endParaRPr lang="zh-TW" altLang="en-US" dirty="0">
            <a:solidFill>
              <a:srgbClr val="FFFF00"/>
            </a:solidFill>
          </a:endParaRPr>
        </a:p>
      </dgm:t>
    </dgm:pt>
    <dgm:pt modelId="{5A8AA866-2403-446B-A362-CF0FE7995B8D}" type="parTrans" cxnId="{9671D921-8663-49B6-B182-693DAE374A67}">
      <dgm:prSet/>
      <dgm:spPr/>
      <dgm:t>
        <a:bodyPr/>
        <a:lstStyle/>
        <a:p>
          <a:endParaRPr lang="zh-TW" altLang="en-US"/>
        </a:p>
      </dgm:t>
    </dgm:pt>
    <dgm:pt modelId="{9B0D72B7-6482-4F71-AF35-03AD4B96F6B9}" type="sibTrans" cxnId="{9671D921-8663-49B6-B182-693DAE374A67}">
      <dgm:prSet/>
      <dgm:spPr/>
      <dgm:t>
        <a:bodyPr/>
        <a:lstStyle/>
        <a:p>
          <a:endParaRPr lang="zh-TW" altLang="en-US"/>
        </a:p>
      </dgm:t>
    </dgm:pt>
    <dgm:pt modelId="{DCB7ADA1-08C9-4E6B-910D-B1A3E2CE3057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dirty="0" smtClean="0">
              <a:solidFill>
                <a:srgbClr val="FFFF00"/>
              </a:solidFill>
            </a:rPr>
            <a:t>74</a:t>
          </a:r>
          <a:r>
            <a:rPr lang="zh-TW" altLang="en-US" dirty="0" smtClean="0">
              <a:solidFill>
                <a:srgbClr val="FFFF00"/>
              </a:solidFill>
            </a:rPr>
            <a:t>條學習表現說明</a:t>
          </a:r>
          <a:endParaRPr lang="zh-TW" altLang="en-US" dirty="0">
            <a:solidFill>
              <a:srgbClr val="FFFF00"/>
            </a:solidFill>
          </a:endParaRPr>
        </a:p>
      </dgm:t>
    </dgm:pt>
    <dgm:pt modelId="{2F8234B6-A11E-4B6D-BD7F-9C5362E14CF4}" type="parTrans" cxnId="{DC73C7A5-B0CC-4482-9DAE-FAE0A29614D7}">
      <dgm:prSet/>
      <dgm:spPr/>
      <dgm:t>
        <a:bodyPr/>
        <a:lstStyle/>
        <a:p>
          <a:endParaRPr lang="zh-TW" altLang="en-US"/>
        </a:p>
      </dgm:t>
    </dgm:pt>
    <dgm:pt modelId="{A1CDA73D-1688-409B-B5EC-4FF296E2758A}" type="sibTrans" cxnId="{DC73C7A5-B0CC-4482-9DAE-FAE0A29614D7}">
      <dgm:prSet/>
      <dgm:spPr/>
      <dgm:t>
        <a:bodyPr/>
        <a:lstStyle/>
        <a:p>
          <a:endParaRPr lang="zh-TW" altLang="en-US"/>
        </a:p>
      </dgm:t>
    </dgm:pt>
    <dgm:pt modelId="{86B2772A-52C8-4A5E-A7A1-6468056849F8}">
      <dgm:prSet/>
      <dgm:spPr/>
      <dgm:t>
        <a:bodyPr vert="wordArtVertRtl"/>
        <a:lstStyle/>
        <a:p>
          <a:endParaRPr lang="zh-TW" altLang="en-US" dirty="0"/>
        </a:p>
      </dgm:t>
    </dgm:pt>
    <dgm:pt modelId="{94B228FF-FD3B-48C2-9DE4-C57F0F5055D1}" type="parTrans" cxnId="{BC7BC3B6-925B-4A78-82A2-F2D7C97CFB07}">
      <dgm:prSet/>
      <dgm:spPr/>
      <dgm:t>
        <a:bodyPr/>
        <a:lstStyle/>
        <a:p>
          <a:endParaRPr lang="zh-TW" altLang="en-US"/>
        </a:p>
      </dgm:t>
    </dgm:pt>
    <dgm:pt modelId="{CAF69CFF-9F0D-4F9E-B5B0-CBFA49E1E588}" type="sibTrans" cxnId="{BC7BC3B6-925B-4A78-82A2-F2D7C97CFB07}">
      <dgm:prSet/>
      <dgm:spPr/>
      <dgm:t>
        <a:bodyPr/>
        <a:lstStyle/>
        <a:p>
          <a:endParaRPr lang="zh-TW" altLang="en-US"/>
        </a:p>
      </dgm:t>
    </dgm:pt>
    <dgm:pt modelId="{26E57469-FC38-46A9-AA3B-6245C78825DA}" type="pres">
      <dgm:prSet presAssocID="{114D3718-4243-4781-BB8E-93F72E48E5A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1053865-07DE-4C4B-A767-DC4B32BD102A}" type="pres">
      <dgm:prSet presAssocID="{86B2772A-52C8-4A5E-A7A1-6468056849F8}" presName="root1" presStyleCnt="0"/>
      <dgm:spPr/>
    </dgm:pt>
    <dgm:pt modelId="{1EF1B52B-3CD3-4F5A-8C2E-0FA34E78AEAE}" type="pres">
      <dgm:prSet presAssocID="{86B2772A-52C8-4A5E-A7A1-6468056849F8}" presName="LevelOneTextNode" presStyleLbl="node0" presStyleIdx="0" presStyleCnt="1" custScaleY="8254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0D7F7FE-4F5E-4C19-B025-533E47865405}" type="pres">
      <dgm:prSet presAssocID="{86B2772A-52C8-4A5E-A7A1-6468056849F8}" presName="level2hierChild" presStyleCnt="0"/>
      <dgm:spPr/>
    </dgm:pt>
    <dgm:pt modelId="{E17F6B83-CDBB-4074-80D3-9DB7FE1CA7B8}" type="pres">
      <dgm:prSet presAssocID="{080E4A34-4622-4E03-A71A-3871DD616D37}" presName="conn2-1" presStyleLbl="parChTrans1D2" presStyleIdx="0" presStyleCnt="1"/>
      <dgm:spPr/>
      <dgm:t>
        <a:bodyPr/>
        <a:lstStyle/>
        <a:p>
          <a:endParaRPr lang="zh-TW" altLang="en-US"/>
        </a:p>
      </dgm:t>
    </dgm:pt>
    <dgm:pt modelId="{C13D9B3A-6D84-420B-A5A6-3E48461C5DD7}" type="pres">
      <dgm:prSet presAssocID="{080E4A34-4622-4E03-A71A-3871DD616D37}" presName="connTx" presStyleLbl="parChTrans1D2" presStyleIdx="0" presStyleCnt="1"/>
      <dgm:spPr/>
      <dgm:t>
        <a:bodyPr/>
        <a:lstStyle/>
        <a:p>
          <a:endParaRPr lang="zh-TW" altLang="en-US"/>
        </a:p>
      </dgm:t>
    </dgm:pt>
    <dgm:pt modelId="{5825F0CE-CEC2-4E83-B98A-462068E9DFA0}" type="pres">
      <dgm:prSet presAssocID="{B5FF5110-BFC9-4B84-AFB1-0AD022E26AF1}" presName="root2" presStyleCnt="0"/>
      <dgm:spPr/>
    </dgm:pt>
    <dgm:pt modelId="{07BC89FC-33F0-4085-A46B-89CC70940AA7}" type="pres">
      <dgm:prSet presAssocID="{B5FF5110-BFC9-4B84-AFB1-0AD022E26AF1}" presName="LevelTwoTextNode" presStyleLbl="node2" presStyleIdx="0" presStyleCnt="1" custFlipHor="1" custScaleX="29766" custScaleY="43302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EAE6205-ACD3-4EB5-8F57-DABB0C43C163}" type="pres">
      <dgm:prSet presAssocID="{B5FF5110-BFC9-4B84-AFB1-0AD022E26AF1}" presName="level3hierChild" presStyleCnt="0"/>
      <dgm:spPr/>
    </dgm:pt>
    <dgm:pt modelId="{773A4131-D488-4F78-BC18-C640AC3E8945}" type="pres">
      <dgm:prSet presAssocID="{B0BE9F0B-1D71-459E-A4D1-388267CA6D00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4A147773-38DA-4EC0-AA23-DD597A6BADF9}" type="pres">
      <dgm:prSet presAssocID="{B0BE9F0B-1D71-459E-A4D1-388267CA6D00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C92C29D0-CFCD-4BC8-B0A5-B4376C05CCCB}" type="pres">
      <dgm:prSet presAssocID="{E7A601FA-6EC7-417F-A175-7508E6ADD7AF}" presName="root2" presStyleCnt="0"/>
      <dgm:spPr/>
      <dgm:t>
        <a:bodyPr/>
        <a:lstStyle/>
        <a:p>
          <a:endParaRPr lang="zh-TW" altLang="en-US"/>
        </a:p>
      </dgm:t>
    </dgm:pt>
    <dgm:pt modelId="{84347EC7-C01F-4026-800B-EEFAF26A002C}" type="pres">
      <dgm:prSet presAssocID="{E7A601FA-6EC7-417F-A175-7508E6ADD7AF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3C9193E-46E4-45E3-B936-807D0E7983D3}" type="pres">
      <dgm:prSet presAssocID="{E7A601FA-6EC7-417F-A175-7508E6ADD7AF}" presName="level3hierChild" presStyleCnt="0"/>
      <dgm:spPr/>
      <dgm:t>
        <a:bodyPr/>
        <a:lstStyle/>
        <a:p>
          <a:endParaRPr lang="zh-TW" altLang="en-US"/>
        </a:p>
      </dgm:t>
    </dgm:pt>
    <dgm:pt modelId="{582657A7-C06D-4542-B486-E410B12E4AAC}" type="pres">
      <dgm:prSet presAssocID="{3F64EF9A-13F6-4064-A6E9-E1A7B2A57B74}" presName="conn2-1" presStyleLbl="parChTrans1D4" presStyleIdx="0" presStyleCnt="4"/>
      <dgm:spPr/>
      <dgm:t>
        <a:bodyPr/>
        <a:lstStyle/>
        <a:p>
          <a:endParaRPr lang="zh-TW" altLang="en-US"/>
        </a:p>
      </dgm:t>
    </dgm:pt>
    <dgm:pt modelId="{7757332C-AE83-4DD9-B155-ECB55972BA96}" type="pres">
      <dgm:prSet presAssocID="{3F64EF9A-13F6-4064-A6E9-E1A7B2A57B74}" presName="connTx" presStyleLbl="parChTrans1D4" presStyleIdx="0" presStyleCnt="4"/>
      <dgm:spPr/>
      <dgm:t>
        <a:bodyPr/>
        <a:lstStyle/>
        <a:p>
          <a:endParaRPr lang="zh-TW" altLang="en-US"/>
        </a:p>
      </dgm:t>
    </dgm:pt>
    <dgm:pt modelId="{45BD2E01-6E9F-4BA7-9371-1FC826D14BB9}" type="pres">
      <dgm:prSet presAssocID="{88BAF129-21A4-4A9E-9E42-6234B5E0261D}" presName="root2" presStyleCnt="0"/>
      <dgm:spPr/>
      <dgm:t>
        <a:bodyPr/>
        <a:lstStyle/>
        <a:p>
          <a:endParaRPr lang="zh-TW" altLang="en-US"/>
        </a:p>
      </dgm:t>
    </dgm:pt>
    <dgm:pt modelId="{038A8A8C-18C4-4870-A51A-C8439B2EE42E}" type="pres">
      <dgm:prSet presAssocID="{88BAF129-21A4-4A9E-9E42-6234B5E0261D}" presName="LevelTwoTextNode" presStyleLbl="node4" presStyleIdx="0" presStyleCnt="4" custScaleX="11412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1CCF174-FED9-4830-A838-F27B05A424E0}" type="pres">
      <dgm:prSet presAssocID="{88BAF129-21A4-4A9E-9E42-6234B5E0261D}" presName="level3hierChild" presStyleCnt="0"/>
      <dgm:spPr/>
      <dgm:t>
        <a:bodyPr/>
        <a:lstStyle/>
        <a:p>
          <a:endParaRPr lang="zh-TW" altLang="en-US"/>
        </a:p>
      </dgm:t>
    </dgm:pt>
    <dgm:pt modelId="{A78F1E71-2361-4EC1-AB1B-B18ECA4706B8}" type="pres">
      <dgm:prSet presAssocID="{6EE41EAF-003E-4D34-B8C5-F0177D1339DD}" presName="conn2-1" presStyleLbl="parChTrans1D4" presStyleIdx="1" presStyleCnt="4"/>
      <dgm:spPr/>
      <dgm:t>
        <a:bodyPr/>
        <a:lstStyle/>
        <a:p>
          <a:endParaRPr lang="zh-TW" altLang="en-US"/>
        </a:p>
      </dgm:t>
    </dgm:pt>
    <dgm:pt modelId="{E2424065-2CE7-4B55-833F-60F204C8D2D0}" type="pres">
      <dgm:prSet presAssocID="{6EE41EAF-003E-4D34-B8C5-F0177D1339DD}" presName="connTx" presStyleLbl="parChTrans1D4" presStyleIdx="1" presStyleCnt="4"/>
      <dgm:spPr/>
      <dgm:t>
        <a:bodyPr/>
        <a:lstStyle/>
        <a:p>
          <a:endParaRPr lang="zh-TW" altLang="en-US"/>
        </a:p>
      </dgm:t>
    </dgm:pt>
    <dgm:pt modelId="{33B46301-2C3E-4B3E-AE76-94F52E468B47}" type="pres">
      <dgm:prSet presAssocID="{FE3A8C56-14AC-43D6-888D-EB3B7D66858E}" presName="root2" presStyleCnt="0"/>
      <dgm:spPr/>
      <dgm:t>
        <a:bodyPr/>
        <a:lstStyle/>
        <a:p>
          <a:endParaRPr lang="zh-TW" altLang="en-US"/>
        </a:p>
      </dgm:t>
    </dgm:pt>
    <dgm:pt modelId="{7DDAE6F6-C097-4445-8B65-7BB28EEA8EE3}" type="pres">
      <dgm:prSet presAssocID="{FE3A8C56-14AC-43D6-888D-EB3B7D66858E}" presName="LevelTwoTextNode" presStyleLbl="node4" presStyleIdx="1" presStyleCnt="4" custScaleX="113146" custLinFactNeighborX="849" custLinFactNeighborY="-139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159EC1-1B62-4B54-9EA6-2919463EEEDA}" type="pres">
      <dgm:prSet presAssocID="{FE3A8C56-14AC-43D6-888D-EB3B7D66858E}" presName="level3hierChild" presStyleCnt="0"/>
      <dgm:spPr/>
      <dgm:t>
        <a:bodyPr/>
        <a:lstStyle/>
        <a:p>
          <a:endParaRPr lang="zh-TW" altLang="en-US"/>
        </a:p>
      </dgm:t>
    </dgm:pt>
    <dgm:pt modelId="{E5F93855-B364-4FC0-8CFC-0C17E1A7E1C7}" type="pres">
      <dgm:prSet presAssocID="{117E00F0-CCF3-4B80-856A-37580DCF32BC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22CB748A-D584-4B7C-9D6C-E489543373FB}" type="pres">
      <dgm:prSet presAssocID="{117E00F0-CCF3-4B80-856A-37580DCF32BC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E2902FD6-07B8-4099-94E5-72C49E1C6907}" type="pres">
      <dgm:prSet presAssocID="{7C0A151E-AE6B-4EA3-A451-A540E0B7019F}" presName="root2" presStyleCnt="0"/>
      <dgm:spPr/>
      <dgm:t>
        <a:bodyPr/>
        <a:lstStyle/>
        <a:p>
          <a:endParaRPr lang="zh-TW" altLang="en-US"/>
        </a:p>
      </dgm:t>
    </dgm:pt>
    <dgm:pt modelId="{56FBC0E9-361B-4B09-9E1D-EFC044CBD5F3}" type="pres">
      <dgm:prSet presAssocID="{7C0A151E-AE6B-4EA3-A451-A540E0B7019F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332208E-8367-44FF-8F12-58FC58B1078B}" type="pres">
      <dgm:prSet presAssocID="{7C0A151E-AE6B-4EA3-A451-A540E0B7019F}" presName="level3hierChild" presStyleCnt="0"/>
      <dgm:spPr/>
      <dgm:t>
        <a:bodyPr/>
        <a:lstStyle/>
        <a:p>
          <a:endParaRPr lang="zh-TW" altLang="en-US"/>
        </a:p>
      </dgm:t>
    </dgm:pt>
    <dgm:pt modelId="{1EE1B8DC-D48E-43FC-B865-0E63FF5AE044}" type="pres">
      <dgm:prSet presAssocID="{5A8AA866-2403-446B-A362-CF0FE7995B8D}" presName="conn2-1" presStyleLbl="parChTrans1D4" presStyleIdx="2" presStyleCnt="4"/>
      <dgm:spPr/>
      <dgm:t>
        <a:bodyPr/>
        <a:lstStyle/>
        <a:p>
          <a:endParaRPr lang="zh-TW" altLang="en-US"/>
        </a:p>
      </dgm:t>
    </dgm:pt>
    <dgm:pt modelId="{9231D44E-B8F6-4472-8ADE-2AFF73CA5B64}" type="pres">
      <dgm:prSet presAssocID="{5A8AA866-2403-446B-A362-CF0FE7995B8D}" presName="connTx" presStyleLbl="parChTrans1D4" presStyleIdx="2" presStyleCnt="4"/>
      <dgm:spPr/>
      <dgm:t>
        <a:bodyPr/>
        <a:lstStyle/>
        <a:p>
          <a:endParaRPr lang="zh-TW" altLang="en-US"/>
        </a:p>
      </dgm:t>
    </dgm:pt>
    <dgm:pt modelId="{4463EC13-5BBD-4171-A64B-084383068725}" type="pres">
      <dgm:prSet presAssocID="{5E3C2D56-6D49-4F19-B0EC-9AFCE58A73A1}" presName="root2" presStyleCnt="0"/>
      <dgm:spPr/>
      <dgm:t>
        <a:bodyPr/>
        <a:lstStyle/>
        <a:p>
          <a:endParaRPr lang="zh-TW" altLang="en-US"/>
        </a:p>
      </dgm:t>
    </dgm:pt>
    <dgm:pt modelId="{262C32CF-A4A4-4F39-AFFF-AFE5D8ADAF9E}" type="pres">
      <dgm:prSet presAssocID="{5E3C2D56-6D49-4F19-B0EC-9AFCE58A73A1}" presName="LevelTwoTextNode" presStyleLbl="node4" presStyleIdx="2" presStyleCnt="4" custScaleX="11834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28EA953-813C-4BEC-9DF0-3B60069B5CA6}" type="pres">
      <dgm:prSet presAssocID="{5E3C2D56-6D49-4F19-B0EC-9AFCE58A73A1}" presName="level3hierChild" presStyleCnt="0"/>
      <dgm:spPr/>
      <dgm:t>
        <a:bodyPr/>
        <a:lstStyle/>
        <a:p>
          <a:endParaRPr lang="zh-TW" altLang="en-US"/>
        </a:p>
      </dgm:t>
    </dgm:pt>
    <dgm:pt modelId="{2CC2B0A6-DFEF-4B55-A05C-0895B4CCB6C9}" type="pres">
      <dgm:prSet presAssocID="{2F8234B6-A11E-4B6D-BD7F-9C5362E14CF4}" presName="conn2-1" presStyleLbl="parChTrans1D4" presStyleIdx="3" presStyleCnt="4"/>
      <dgm:spPr/>
      <dgm:t>
        <a:bodyPr/>
        <a:lstStyle/>
        <a:p>
          <a:endParaRPr lang="zh-TW" altLang="en-US"/>
        </a:p>
      </dgm:t>
    </dgm:pt>
    <dgm:pt modelId="{B75F7775-1AC9-438F-8E26-C3C8DBBE9EFA}" type="pres">
      <dgm:prSet presAssocID="{2F8234B6-A11E-4B6D-BD7F-9C5362E14CF4}" presName="connTx" presStyleLbl="parChTrans1D4" presStyleIdx="3" presStyleCnt="4"/>
      <dgm:spPr/>
      <dgm:t>
        <a:bodyPr/>
        <a:lstStyle/>
        <a:p>
          <a:endParaRPr lang="zh-TW" altLang="en-US"/>
        </a:p>
      </dgm:t>
    </dgm:pt>
    <dgm:pt modelId="{9DB2C63F-27C1-499F-AB44-EF8FC710ED12}" type="pres">
      <dgm:prSet presAssocID="{DCB7ADA1-08C9-4E6B-910D-B1A3E2CE3057}" presName="root2" presStyleCnt="0"/>
      <dgm:spPr/>
      <dgm:t>
        <a:bodyPr/>
        <a:lstStyle/>
        <a:p>
          <a:endParaRPr lang="zh-TW" altLang="en-US"/>
        </a:p>
      </dgm:t>
    </dgm:pt>
    <dgm:pt modelId="{812A9BF7-DBBC-4ADE-BBF6-EDB7D9CE21CA}" type="pres">
      <dgm:prSet presAssocID="{DCB7ADA1-08C9-4E6B-910D-B1A3E2CE3057}" presName="LevelTwoTextNode" presStyleLbl="node4" presStyleIdx="3" presStyleCnt="4" custScaleX="11877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965E58-976E-4660-A7F6-35F1ABDCBB79}" type="pres">
      <dgm:prSet presAssocID="{DCB7ADA1-08C9-4E6B-910D-B1A3E2CE3057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DC73C7A5-B0CC-4482-9DAE-FAE0A29614D7}" srcId="{7C0A151E-AE6B-4EA3-A451-A540E0B7019F}" destId="{DCB7ADA1-08C9-4E6B-910D-B1A3E2CE3057}" srcOrd="1" destOrd="0" parTransId="{2F8234B6-A11E-4B6D-BD7F-9C5362E14CF4}" sibTransId="{A1CDA73D-1688-409B-B5EC-4FF296E2758A}"/>
    <dgm:cxn modelId="{C0C4196E-D579-4A88-A088-C5D0D58560DF}" type="presOf" srcId="{B0BE9F0B-1D71-459E-A4D1-388267CA6D00}" destId="{773A4131-D488-4F78-BC18-C640AC3E8945}" srcOrd="0" destOrd="0" presId="urn:microsoft.com/office/officeart/2008/layout/HorizontalMultiLevelHierarchy"/>
    <dgm:cxn modelId="{9671D921-8663-49B6-B182-693DAE374A67}" srcId="{7C0A151E-AE6B-4EA3-A451-A540E0B7019F}" destId="{5E3C2D56-6D49-4F19-B0EC-9AFCE58A73A1}" srcOrd="0" destOrd="0" parTransId="{5A8AA866-2403-446B-A362-CF0FE7995B8D}" sibTransId="{9B0D72B7-6482-4F71-AF35-03AD4B96F6B9}"/>
    <dgm:cxn modelId="{B9887D66-3E1A-46A9-8589-48254A5B6EFC}" type="presOf" srcId="{88BAF129-21A4-4A9E-9E42-6234B5E0261D}" destId="{038A8A8C-18C4-4870-A51A-C8439B2EE42E}" srcOrd="0" destOrd="0" presId="urn:microsoft.com/office/officeart/2008/layout/HorizontalMultiLevelHierarchy"/>
    <dgm:cxn modelId="{A0EE5B01-F470-4C11-9F8A-D6AE8692271D}" type="presOf" srcId="{E7A601FA-6EC7-417F-A175-7508E6ADD7AF}" destId="{84347EC7-C01F-4026-800B-EEFAF26A002C}" srcOrd="0" destOrd="0" presId="urn:microsoft.com/office/officeart/2008/layout/HorizontalMultiLevelHierarchy"/>
    <dgm:cxn modelId="{1B45557F-6C5D-4A54-AE0D-207E52C44010}" type="presOf" srcId="{3F64EF9A-13F6-4064-A6E9-E1A7B2A57B74}" destId="{7757332C-AE83-4DD9-B155-ECB55972BA96}" srcOrd="1" destOrd="0" presId="urn:microsoft.com/office/officeart/2008/layout/HorizontalMultiLevelHierarchy"/>
    <dgm:cxn modelId="{FC60BC7B-70C3-48F0-A484-01ED5FFF20CE}" type="presOf" srcId="{5A8AA866-2403-446B-A362-CF0FE7995B8D}" destId="{1EE1B8DC-D48E-43FC-B865-0E63FF5AE044}" srcOrd="0" destOrd="0" presId="urn:microsoft.com/office/officeart/2008/layout/HorizontalMultiLevelHierarchy"/>
    <dgm:cxn modelId="{5F68C01C-DDE5-4F6E-B43A-764B6F6BECCB}" type="presOf" srcId="{B0BE9F0B-1D71-459E-A4D1-388267CA6D00}" destId="{4A147773-38DA-4EC0-AA23-DD597A6BADF9}" srcOrd="1" destOrd="0" presId="urn:microsoft.com/office/officeart/2008/layout/HorizontalMultiLevelHierarchy"/>
    <dgm:cxn modelId="{EE3F628B-6406-4487-B276-173B6E157DEE}" type="presOf" srcId="{2F8234B6-A11E-4B6D-BD7F-9C5362E14CF4}" destId="{2CC2B0A6-DFEF-4B55-A05C-0895B4CCB6C9}" srcOrd="0" destOrd="0" presId="urn:microsoft.com/office/officeart/2008/layout/HorizontalMultiLevelHierarchy"/>
    <dgm:cxn modelId="{0A5D5614-06B7-446B-A705-9F9FCE334D08}" srcId="{B5FF5110-BFC9-4B84-AFB1-0AD022E26AF1}" destId="{7C0A151E-AE6B-4EA3-A451-A540E0B7019F}" srcOrd="1" destOrd="0" parTransId="{117E00F0-CCF3-4B80-856A-37580DCF32BC}" sibTransId="{FFBD3AF7-B22E-48C4-84E6-6B7B30EF3A38}"/>
    <dgm:cxn modelId="{40EBB04B-796D-46F4-8200-89208123536D}" type="presOf" srcId="{6EE41EAF-003E-4D34-B8C5-F0177D1339DD}" destId="{E2424065-2CE7-4B55-833F-60F204C8D2D0}" srcOrd="1" destOrd="0" presId="urn:microsoft.com/office/officeart/2008/layout/HorizontalMultiLevelHierarchy"/>
    <dgm:cxn modelId="{2E2AAF8C-CA65-4B18-A3B5-CA1E7CCEEDF8}" type="presOf" srcId="{080E4A34-4622-4E03-A71A-3871DD616D37}" destId="{E17F6B83-CDBB-4074-80D3-9DB7FE1CA7B8}" srcOrd="0" destOrd="0" presId="urn:microsoft.com/office/officeart/2008/layout/HorizontalMultiLevelHierarchy"/>
    <dgm:cxn modelId="{BC7BC3B6-925B-4A78-82A2-F2D7C97CFB07}" srcId="{114D3718-4243-4781-BB8E-93F72E48E5A5}" destId="{86B2772A-52C8-4A5E-A7A1-6468056849F8}" srcOrd="0" destOrd="0" parTransId="{94B228FF-FD3B-48C2-9DE4-C57F0F5055D1}" sibTransId="{CAF69CFF-9F0D-4F9E-B5B0-CBFA49E1E588}"/>
    <dgm:cxn modelId="{425BC6F2-8872-40F0-B736-D2F7D85787F0}" type="presOf" srcId="{6EE41EAF-003E-4D34-B8C5-F0177D1339DD}" destId="{A78F1E71-2361-4EC1-AB1B-B18ECA4706B8}" srcOrd="0" destOrd="0" presId="urn:microsoft.com/office/officeart/2008/layout/HorizontalMultiLevelHierarchy"/>
    <dgm:cxn modelId="{A16E6C8B-4230-4395-9A14-16B0A699B28A}" type="presOf" srcId="{5A8AA866-2403-446B-A362-CF0FE7995B8D}" destId="{9231D44E-B8F6-4472-8ADE-2AFF73CA5B64}" srcOrd="1" destOrd="0" presId="urn:microsoft.com/office/officeart/2008/layout/HorizontalMultiLevelHierarchy"/>
    <dgm:cxn modelId="{ED09D7E9-BD30-4E9F-A561-99BDDD80158E}" type="presOf" srcId="{117E00F0-CCF3-4B80-856A-37580DCF32BC}" destId="{E5F93855-B364-4FC0-8CFC-0C17E1A7E1C7}" srcOrd="0" destOrd="0" presId="urn:microsoft.com/office/officeart/2008/layout/HorizontalMultiLevelHierarchy"/>
    <dgm:cxn modelId="{5392374F-5781-4956-B901-F9D5CB451C0C}" type="presOf" srcId="{114D3718-4243-4781-BB8E-93F72E48E5A5}" destId="{26E57469-FC38-46A9-AA3B-6245C78825DA}" srcOrd="0" destOrd="0" presId="urn:microsoft.com/office/officeart/2008/layout/HorizontalMultiLevelHierarchy"/>
    <dgm:cxn modelId="{2471657B-EB3A-4DA5-9DFD-F560F2998788}" type="presOf" srcId="{117E00F0-CCF3-4B80-856A-37580DCF32BC}" destId="{22CB748A-D584-4B7C-9D6C-E489543373FB}" srcOrd="1" destOrd="0" presId="urn:microsoft.com/office/officeart/2008/layout/HorizontalMultiLevelHierarchy"/>
    <dgm:cxn modelId="{43054E68-051F-4CF7-B3E1-7606078DC0A1}" type="presOf" srcId="{FE3A8C56-14AC-43D6-888D-EB3B7D66858E}" destId="{7DDAE6F6-C097-4445-8B65-7BB28EEA8EE3}" srcOrd="0" destOrd="0" presId="urn:microsoft.com/office/officeart/2008/layout/HorizontalMultiLevelHierarchy"/>
    <dgm:cxn modelId="{23DBCD21-AD9B-4878-A4D0-B8BC089774E4}" type="presOf" srcId="{B5FF5110-BFC9-4B84-AFB1-0AD022E26AF1}" destId="{07BC89FC-33F0-4085-A46B-89CC70940AA7}" srcOrd="0" destOrd="0" presId="urn:microsoft.com/office/officeart/2008/layout/HorizontalMultiLevelHierarchy"/>
    <dgm:cxn modelId="{81904B79-49CD-4248-A928-6FD0873E3582}" srcId="{B5FF5110-BFC9-4B84-AFB1-0AD022E26AF1}" destId="{E7A601FA-6EC7-417F-A175-7508E6ADD7AF}" srcOrd="0" destOrd="0" parTransId="{B0BE9F0B-1D71-459E-A4D1-388267CA6D00}" sibTransId="{291EF7FB-2E8C-4BE2-A14C-0AC8BB331D1E}"/>
    <dgm:cxn modelId="{E020AAF4-2D21-46DD-B5D3-549B5B709F55}" srcId="{86B2772A-52C8-4A5E-A7A1-6468056849F8}" destId="{B5FF5110-BFC9-4B84-AFB1-0AD022E26AF1}" srcOrd="0" destOrd="0" parTransId="{080E4A34-4622-4E03-A71A-3871DD616D37}" sibTransId="{838D8F18-5B68-4961-A29B-47E8C65151DC}"/>
    <dgm:cxn modelId="{7863E9BF-E38A-4208-BF3F-830459319E7A}" type="presOf" srcId="{DCB7ADA1-08C9-4E6B-910D-B1A3E2CE3057}" destId="{812A9BF7-DBBC-4ADE-BBF6-EDB7D9CE21CA}" srcOrd="0" destOrd="0" presId="urn:microsoft.com/office/officeart/2008/layout/HorizontalMultiLevelHierarchy"/>
    <dgm:cxn modelId="{A6827EC2-C155-438F-A819-297216E8982A}" type="presOf" srcId="{2F8234B6-A11E-4B6D-BD7F-9C5362E14CF4}" destId="{B75F7775-1AC9-438F-8E26-C3C8DBBE9EFA}" srcOrd="1" destOrd="0" presId="urn:microsoft.com/office/officeart/2008/layout/HorizontalMultiLevelHierarchy"/>
    <dgm:cxn modelId="{1BB2631C-298C-4843-9C5F-27EEDCF79BE6}" type="presOf" srcId="{7C0A151E-AE6B-4EA3-A451-A540E0B7019F}" destId="{56FBC0E9-361B-4B09-9E1D-EFC044CBD5F3}" srcOrd="0" destOrd="0" presId="urn:microsoft.com/office/officeart/2008/layout/HorizontalMultiLevelHierarchy"/>
    <dgm:cxn modelId="{7397C6FE-ED41-40B8-9A8C-5E9E1CE1059E}" srcId="{E7A601FA-6EC7-417F-A175-7508E6ADD7AF}" destId="{FE3A8C56-14AC-43D6-888D-EB3B7D66858E}" srcOrd="1" destOrd="0" parTransId="{6EE41EAF-003E-4D34-B8C5-F0177D1339DD}" sibTransId="{A55D48E8-4CEC-40A6-AE5F-F340C38BDD23}"/>
    <dgm:cxn modelId="{1DAA6C63-E77D-4E07-96EA-C233DBB22B2D}" srcId="{E7A601FA-6EC7-417F-A175-7508E6ADD7AF}" destId="{88BAF129-21A4-4A9E-9E42-6234B5E0261D}" srcOrd="0" destOrd="0" parTransId="{3F64EF9A-13F6-4064-A6E9-E1A7B2A57B74}" sibTransId="{C62EC2CE-F2D9-42CF-B56D-CE4A5572CD1E}"/>
    <dgm:cxn modelId="{221C8C8D-AD66-441B-ACCE-51D76963B490}" type="presOf" srcId="{86B2772A-52C8-4A5E-A7A1-6468056849F8}" destId="{1EF1B52B-3CD3-4F5A-8C2E-0FA34E78AEAE}" srcOrd="0" destOrd="0" presId="urn:microsoft.com/office/officeart/2008/layout/HorizontalMultiLevelHierarchy"/>
    <dgm:cxn modelId="{D4AA3CA4-4DCC-4954-9E16-B2795D100C61}" type="presOf" srcId="{3F64EF9A-13F6-4064-A6E9-E1A7B2A57B74}" destId="{582657A7-C06D-4542-B486-E410B12E4AAC}" srcOrd="0" destOrd="0" presId="urn:microsoft.com/office/officeart/2008/layout/HorizontalMultiLevelHierarchy"/>
    <dgm:cxn modelId="{3857FB05-F641-4F21-AC31-9B1A6A711C98}" type="presOf" srcId="{080E4A34-4622-4E03-A71A-3871DD616D37}" destId="{C13D9B3A-6D84-420B-A5A6-3E48461C5DD7}" srcOrd="1" destOrd="0" presId="urn:microsoft.com/office/officeart/2008/layout/HorizontalMultiLevelHierarchy"/>
    <dgm:cxn modelId="{8278518F-B730-44C2-8669-1D74A963A3D5}" type="presOf" srcId="{5E3C2D56-6D49-4F19-B0EC-9AFCE58A73A1}" destId="{262C32CF-A4A4-4F39-AFFF-AFE5D8ADAF9E}" srcOrd="0" destOrd="0" presId="urn:microsoft.com/office/officeart/2008/layout/HorizontalMultiLevelHierarchy"/>
    <dgm:cxn modelId="{EACD6DBF-EEE9-47D8-AC0C-9CD13AFDDAB3}" type="presParOf" srcId="{26E57469-FC38-46A9-AA3B-6245C78825DA}" destId="{C1053865-07DE-4C4B-A767-DC4B32BD102A}" srcOrd="0" destOrd="0" presId="urn:microsoft.com/office/officeart/2008/layout/HorizontalMultiLevelHierarchy"/>
    <dgm:cxn modelId="{150A9C1A-F5B6-498B-8DE3-77117F57310C}" type="presParOf" srcId="{C1053865-07DE-4C4B-A767-DC4B32BD102A}" destId="{1EF1B52B-3CD3-4F5A-8C2E-0FA34E78AEAE}" srcOrd="0" destOrd="0" presId="urn:microsoft.com/office/officeart/2008/layout/HorizontalMultiLevelHierarchy"/>
    <dgm:cxn modelId="{289BD01B-085A-4631-9373-CD38DCB761D1}" type="presParOf" srcId="{C1053865-07DE-4C4B-A767-DC4B32BD102A}" destId="{30D7F7FE-4F5E-4C19-B025-533E47865405}" srcOrd="1" destOrd="0" presId="urn:microsoft.com/office/officeart/2008/layout/HorizontalMultiLevelHierarchy"/>
    <dgm:cxn modelId="{829A19C5-29C1-48FE-BC6F-39B6AE72298F}" type="presParOf" srcId="{30D7F7FE-4F5E-4C19-B025-533E47865405}" destId="{E17F6B83-CDBB-4074-80D3-9DB7FE1CA7B8}" srcOrd="0" destOrd="0" presId="urn:microsoft.com/office/officeart/2008/layout/HorizontalMultiLevelHierarchy"/>
    <dgm:cxn modelId="{ADAF2143-4256-469F-B7FF-B42CD982B5ED}" type="presParOf" srcId="{E17F6B83-CDBB-4074-80D3-9DB7FE1CA7B8}" destId="{C13D9B3A-6D84-420B-A5A6-3E48461C5DD7}" srcOrd="0" destOrd="0" presId="urn:microsoft.com/office/officeart/2008/layout/HorizontalMultiLevelHierarchy"/>
    <dgm:cxn modelId="{429B6B90-430A-45F6-8AA1-2138860CC2ED}" type="presParOf" srcId="{30D7F7FE-4F5E-4C19-B025-533E47865405}" destId="{5825F0CE-CEC2-4E83-B98A-462068E9DFA0}" srcOrd="1" destOrd="0" presId="urn:microsoft.com/office/officeart/2008/layout/HorizontalMultiLevelHierarchy"/>
    <dgm:cxn modelId="{8798488D-29B0-42B2-8452-96A0A95FFDF0}" type="presParOf" srcId="{5825F0CE-CEC2-4E83-B98A-462068E9DFA0}" destId="{07BC89FC-33F0-4085-A46B-89CC70940AA7}" srcOrd="0" destOrd="0" presId="urn:microsoft.com/office/officeart/2008/layout/HorizontalMultiLevelHierarchy"/>
    <dgm:cxn modelId="{A344D728-56FA-415F-A3B4-C5D5369B1B1F}" type="presParOf" srcId="{5825F0CE-CEC2-4E83-B98A-462068E9DFA0}" destId="{5EAE6205-ACD3-4EB5-8F57-DABB0C43C163}" srcOrd="1" destOrd="0" presId="urn:microsoft.com/office/officeart/2008/layout/HorizontalMultiLevelHierarchy"/>
    <dgm:cxn modelId="{6741587B-5786-405F-9E85-52CE52C32890}" type="presParOf" srcId="{5EAE6205-ACD3-4EB5-8F57-DABB0C43C163}" destId="{773A4131-D488-4F78-BC18-C640AC3E8945}" srcOrd="0" destOrd="0" presId="urn:microsoft.com/office/officeart/2008/layout/HorizontalMultiLevelHierarchy"/>
    <dgm:cxn modelId="{BD3DE487-5A4E-4A87-A3B0-40B6E0DBB133}" type="presParOf" srcId="{773A4131-D488-4F78-BC18-C640AC3E8945}" destId="{4A147773-38DA-4EC0-AA23-DD597A6BADF9}" srcOrd="0" destOrd="0" presId="urn:microsoft.com/office/officeart/2008/layout/HorizontalMultiLevelHierarchy"/>
    <dgm:cxn modelId="{3964C030-04E4-44C9-B3B7-B9AE99C246C6}" type="presParOf" srcId="{5EAE6205-ACD3-4EB5-8F57-DABB0C43C163}" destId="{C92C29D0-CFCD-4BC8-B0A5-B4376C05CCCB}" srcOrd="1" destOrd="0" presId="urn:microsoft.com/office/officeart/2008/layout/HorizontalMultiLevelHierarchy"/>
    <dgm:cxn modelId="{16198D09-B8EF-46FC-9CB1-C9CE88C7B72E}" type="presParOf" srcId="{C92C29D0-CFCD-4BC8-B0A5-B4376C05CCCB}" destId="{84347EC7-C01F-4026-800B-EEFAF26A002C}" srcOrd="0" destOrd="0" presId="urn:microsoft.com/office/officeart/2008/layout/HorizontalMultiLevelHierarchy"/>
    <dgm:cxn modelId="{F10E9278-8DF8-4FC5-8451-EF8766C32851}" type="presParOf" srcId="{C92C29D0-CFCD-4BC8-B0A5-B4376C05CCCB}" destId="{A3C9193E-46E4-45E3-B936-807D0E7983D3}" srcOrd="1" destOrd="0" presId="urn:microsoft.com/office/officeart/2008/layout/HorizontalMultiLevelHierarchy"/>
    <dgm:cxn modelId="{0FB6E8B7-2F99-40DB-B102-C922D2A9AAC9}" type="presParOf" srcId="{A3C9193E-46E4-45E3-B936-807D0E7983D3}" destId="{582657A7-C06D-4542-B486-E410B12E4AAC}" srcOrd="0" destOrd="0" presId="urn:microsoft.com/office/officeart/2008/layout/HorizontalMultiLevelHierarchy"/>
    <dgm:cxn modelId="{95EE9DAB-6F3A-49F3-97BA-DC580E88C0A8}" type="presParOf" srcId="{582657A7-C06D-4542-B486-E410B12E4AAC}" destId="{7757332C-AE83-4DD9-B155-ECB55972BA96}" srcOrd="0" destOrd="0" presId="urn:microsoft.com/office/officeart/2008/layout/HorizontalMultiLevelHierarchy"/>
    <dgm:cxn modelId="{7DC10853-6DCA-46C6-B598-FBD4136B5856}" type="presParOf" srcId="{A3C9193E-46E4-45E3-B936-807D0E7983D3}" destId="{45BD2E01-6E9F-4BA7-9371-1FC826D14BB9}" srcOrd="1" destOrd="0" presId="urn:microsoft.com/office/officeart/2008/layout/HorizontalMultiLevelHierarchy"/>
    <dgm:cxn modelId="{842E2639-2DA2-4124-9471-9024DA3673B2}" type="presParOf" srcId="{45BD2E01-6E9F-4BA7-9371-1FC826D14BB9}" destId="{038A8A8C-18C4-4870-A51A-C8439B2EE42E}" srcOrd="0" destOrd="0" presId="urn:microsoft.com/office/officeart/2008/layout/HorizontalMultiLevelHierarchy"/>
    <dgm:cxn modelId="{43CA825A-11D3-4231-8A99-BBC5E3DDD665}" type="presParOf" srcId="{45BD2E01-6E9F-4BA7-9371-1FC826D14BB9}" destId="{F1CCF174-FED9-4830-A838-F27B05A424E0}" srcOrd="1" destOrd="0" presId="urn:microsoft.com/office/officeart/2008/layout/HorizontalMultiLevelHierarchy"/>
    <dgm:cxn modelId="{06EBB77C-5292-4138-8200-EB87386CE8AD}" type="presParOf" srcId="{A3C9193E-46E4-45E3-B936-807D0E7983D3}" destId="{A78F1E71-2361-4EC1-AB1B-B18ECA4706B8}" srcOrd="2" destOrd="0" presId="urn:microsoft.com/office/officeart/2008/layout/HorizontalMultiLevelHierarchy"/>
    <dgm:cxn modelId="{10CE7ACF-7D69-4EE3-9629-2711D60CC66B}" type="presParOf" srcId="{A78F1E71-2361-4EC1-AB1B-B18ECA4706B8}" destId="{E2424065-2CE7-4B55-833F-60F204C8D2D0}" srcOrd="0" destOrd="0" presId="urn:microsoft.com/office/officeart/2008/layout/HorizontalMultiLevelHierarchy"/>
    <dgm:cxn modelId="{EF8F7C7C-FF5B-4BF9-96DA-AAD46C4C3651}" type="presParOf" srcId="{A3C9193E-46E4-45E3-B936-807D0E7983D3}" destId="{33B46301-2C3E-4B3E-AE76-94F52E468B47}" srcOrd="3" destOrd="0" presId="urn:microsoft.com/office/officeart/2008/layout/HorizontalMultiLevelHierarchy"/>
    <dgm:cxn modelId="{13DE419F-60FF-4029-8231-1B42C9970A4A}" type="presParOf" srcId="{33B46301-2C3E-4B3E-AE76-94F52E468B47}" destId="{7DDAE6F6-C097-4445-8B65-7BB28EEA8EE3}" srcOrd="0" destOrd="0" presId="urn:microsoft.com/office/officeart/2008/layout/HorizontalMultiLevelHierarchy"/>
    <dgm:cxn modelId="{8A95DC56-9E10-4097-9088-A37424384115}" type="presParOf" srcId="{33B46301-2C3E-4B3E-AE76-94F52E468B47}" destId="{24159EC1-1B62-4B54-9EA6-2919463EEEDA}" srcOrd="1" destOrd="0" presId="urn:microsoft.com/office/officeart/2008/layout/HorizontalMultiLevelHierarchy"/>
    <dgm:cxn modelId="{6A419632-FA37-469F-800C-4FC372A96888}" type="presParOf" srcId="{5EAE6205-ACD3-4EB5-8F57-DABB0C43C163}" destId="{E5F93855-B364-4FC0-8CFC-0C17E1A7E1C7}" srcOrd="2" destOrd="0" presId="urn:microsoft.com/office/officeart/2008/layout/HorizontalMultiLevelHierarchy"/>
    <dgm:cxn modelId="{35D6DB9F-B2D0-4FB7-BF16-4788BDFCBA46}" type="presParOf" srcId="{E5F93855-B364-4FC0-8CFC-0C17E1A7E1C7}" destId="{22CB748A-D584-4B7C-9D6C-E489543373FB}" srcOrd="0" destOrd="0" presId="urn:microsoft.com/office/officeart/2008/layout/HorizontalMultiLevelHierarchy"/>
    <dgm:cxn modelId="{EC0A477B-1EAA-4A6D-BED0-F003D4718F60}" type="presParOf" srcId="{5EAE6205-ACD3-4EB5-8F57-DABB0C43C163}" destId="{E2902FD6-07B8-4099-94E5-72C49E1C6907}" srcOrd="3" destOrd="0" presId="urn:microsoft.com/office/officeart/2008/layout/HorizontalMultiLevelHierarchy"/>
    <dgm:cxn modelId="{157EB5A6-11EA-497A-BBD3-5044CF10FA2C}" type="presParOf" srcId="{E2902FD6-07B8-4099-94E5-72C49E1C6907}" destId="{56FBC0E9-361B-4B09-9E1D-EFC044CBD5F3}" srcOrd="0" destOrd="0" presId="urn:microsoft.com/office/officeart/2008/layout/HorizontalMultiLevelHierarchy"/>
    <dgm:cxn modelId="{184F8B6E-2F97-4B9D-A973-AEF44FA8CB4D}" type="presParOf" srcId="{E2902FD6-07B8-4099-94E5-72C49E1C6907}" destId="{6332208E-8367-44FF-8F12-58FC58B1078B}" srcOrd="1" destOrd="0" presId="urn:microsoft.com/office/officeart/2008/layout/HorizontalMultiLevelHierarchy"/>
    <dgm:cxn modelId="{F75707C1-9BDF-4973-B667-F7FD7AB79761}" type="presParOf" srcId="{6332208E-8367-44FF-8F12-58FC58B1078B}" destId="{1EE1B8DC-D48E-43FC-B865-0E63FF5AE044}" srcOrd="0" destOrd="0" presId="urn:microsoft.com/office/officeart/2008/layout/HorizontalMultiLevelHierarchy"/>
    <dgm:cxn modelId="{A70D03F7-4C1A-44EB-8B26-ECF45AB8A8EA}" type="presParOf" srcId="{1EE1B8DC-D48E-43FC-B865-0E63FF5AE044}" destId="{9231D44E-B8F6-4472-8ADE-2AFF73CA5B64}" srcOrd="0" destOrd="0" presId="urn:microsoft.com/office/officeart/2008/layout/HorizontalMultiLevelHierarchy"/>
    <dgm:cxn modelId="{64BADDD9-FA71-468A-8233-3288B3666369}" type="presParOf" srcId="{6332208E-8367-44FF-8F12-58FC58B1078B}" destId="{4463EC13-5BBD-4171-A64B-084383068725}" srcOrd="1" destOrd="0" presId="urn:microsoft.com/office/officeart/2008/layout/HorizontalMultiLevelHierarchy"/>
    <dgm:cxn modelId="{7A6FAE68-FC59-4662-B2D9-7C40A0B1A9EB}" type="presParOf" srcId="{4463EC13-5BBD-4171-A64B-084383068725}" destId="{262C32CF-A4A4-4F39-AFFF-AFE5D8ADAF9E}" srcOrd="0" destOrd="0" presId="urn:microsoft.com/office/officeart/2008/layout/HorizontalMultiLevelHierarchy"/>
    <dgm:cxn modelId="{9F081DFC-57FA-47F8-BA88-EA6E42F9FBF6}" type="presParOf" srcId="{4463EC13-5BBD-4171-A64B-084383068725}" destId="{528EA953-813C-4BEC-9DF0-3B60069B5CA6}" srcOrd="1" destOrd="0" presId="urn:microsoft.com/office/officeart/2008/layout/HorizontalMultiLevelHierarchy"/>
    <dgm:cxn modelId="{1D8BFEE0-392E-4344-B10F-59AD0D60E6A5}" type="presParOf" srcId="{6332208E-8367-44FF-8F12-58FC58B1078B}" destId="{2CC2B0A6-DFEF-4B55-A05C-0895B4CCB6C9}" srcOrd="2" destOrd="0" presId="urn:microsoft.com/office/officeart/2008/layout/HorizontalMultiLevelHierarchy"/>
    <dgm:cxn modelId="{967D0D10-C003-4DA9-B222-843ED38E8DCC}" type="presParOf" srcId="{2CC2B0A6-DFEF-4B55-A05C-0895B4CCB6C9}" destId="{B75F7775-1AC9-438F-8E26-C3C8DBBE9EFA}" srcOrd="0" destOrd="0" presId="urn:microsoft.com/office/officeart/2008/layout/HorizontalMultiLevelHierarchy"/>
    <dgm:cxn modelId="{3C559B79-6BFB-4C98-AC6F-DB71B9DD22AF}" type="presParOf" srcId="{6332208E-8367-44FF-8F12-58FC58B1078B}" destId="{9DB2C63F-27C1-499F-AB44-EF8FC710ED12}" srcOrd="3" destOrd="0" presId="urn:microsoft.com/office/officeart/2008/layout/HorizontalMultiLevelHierarchy"/>
    <dgm:cxn modelId="{0EE6B3C7-F087-41A2-8E23-91D618A6975C}" type="presParOf" srcId="{9DB2C63F-27C1-499F-AB44-EF8FC710ED12}" destId="{812A9BF7-DBBC-4ADE-BBF6-EDB7D9CE21CA}" srcOrd="0" destOrd="0" presId="urn:microsoft.com/office/officeart/2008/layout/HorizontalMultiLevelHierarchy"/>
    <dgm:cxn modelId="{7D32F2F2-78F9-4634-A676-04F78E7DFB4C}" type="presParOf" srcId="{9DB2C63F-27C1-499F-AB44-EF8FC710ED12}" destId="{AF965E58-976E-4660-A7F6-35F1ABDCBB7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352F66-2678-4844-81FF-F1B21137C99C}" type="doc">
      <dgm:prSet loTypeId="urn:microsoft.com/office/officeart/2005/8/layout/radial6" loCatId="cycle" qsTypeId="urn:microsoft.com/office/officeart/2005/8/quickstyle/simple2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B3E0ED73-0C73-49B9-BB69-4C30B8F7EB66}">
      <dgm:prSet phldrT="[文字]" custT="1"/>
      <dgm:spPr>
        <a:solidFill>
          <a:schemeClr val="bg1">
            <a:lumMod val="95000"/>
          </a:schemeClr>
        </a:solidFill>
        <a:ln w="60325">
          <a:solidFill>
            <a:srgbClr val="FF0000"/>
          </a:solidFill>
        </a:ln>
      </dgm:spPr>
      <dgm:t>
        <a:bodyPr lIns="0"/>
        <a:lstStyle/>
        <a:p>
          <a:pPr marL="180000" indent="-457200" algn="l">
            <a:lnSpc>
              <a:spcPct val="70000"/>
            </a:lnSpc>
            <a:spcAft>
              <a:spcPts val="0"/>
            </a:spcAft>
          </a:pPr>
          <a:r>
            <a:rPr lang="zh-TW" altLang="en-US" sz="6000" b="1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悅</a:t>
          </a:r>
          <a:endParaRPr lang="zh-TW" altLang="en-US" sz="2400" b="1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CB6558D-1443-4A2B-BDE6-8052A049C456}" type="parTrans" cxnId="{D542B5C8-9440-4D00-8882-5B4A203B0583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F65BDBCF-833F-414A-AD9B-D59D5E66C6A7}" type="sibTrans" cxnId="{D542B5C8-9440-4D00-8882-5B4A203B0583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5D43C95-AEF9-4175-8A85-CEE0BD3F2F01}">
      <dgm:prSet phldrT="[文字]" custT="1"/>
      <dgm:spPr>
        <a:solidFill>
          <a:schemeClr val="bg1">
            <a:lumMod val="95000"/>
          </a:schemeClr>
        </a:solidFill>
        <a:ln w="60325">
          <a:solidFill>
            <a:schemeClr val="accent3">
              <a:lumMod val="75000"/>
            </a:schemeClr>
          </a:solidFill>
        </a:ln>
      </dgm:spPr>
      <dgm:t>
        <a:bodyPr lIns="0" tIns="0"/>
        <a:lstStyle/>
        <a:p>
          <a:pPr algn="l">
            <a:lnSpc>
              <a:spcPct val="90000"/>
            </a:lnSpc>
            <a:spcAft>
              <a:spcPts val="0"/>
            </a:spcAft>
          </a:pPr>
          <a:r>
            <a:rPr lang="zh-TW" altLang="en-US" sz="6000" b="1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探</a:t>
          </a:r>
          <a:r>
            <a:rPr lang="en-US" altLang="zh-TW" sz="6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endParaRPr lang="zh-TW" altLang="en-US" sz="2400" b="1" dirty="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C23EEC5-F1BA-401A-9BF5-FF85BA20785C}" type="parTrans" cxnId="{CDDAD28C-298E-41F2-BB3F-A71192D9BECA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E6F5220-F976-4EF1-A899-DEAD64348673}" type="sibTrans" cxnId="{CDDAD28C-298E-41F2-BB3F-A71192D9BECA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E9FADAE4-F989-45BF-9125-D2FDF85AB00C}">
      <dgm:prSet phldrT="[文字]" custT="1"/>
      <dgm:spPr>
        <a:solidFill>
          <a:schemeClr val="bg1">
            <a:lumMod val="95000"/>
          </a:schemeClr>
        </a:solidFill>
        <a:ln w="60325">
          <a:solidFill>
            <a:srgbClr val="FFFF00"/>
          </a:solidFill>
        </a:ln>
      </dgm:spPr>
      <dgm:t>
        <a:bodyPr lIns="0" tIns="0"/>
        <a:lstStyle/>
        <a:p>
          <a:pPr algn="l">
            <a:lnSpc>
              <a:spcPct val="90000"/>
            </a:lnSpc>
            <a:spcAft>
              <a:spcPts val="0"/>
            </a:spcAft>
          </a:pPr>
          <a:r>
            <a:rPr lang="zh-TW" altLang="en-US" sz="6600" b="1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樂</a:t>
          </a:r>
          <a:endParaRPr lang="zh-TW" altLang="en-US" sz="2800" b="1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367CCBF0-3105-4072-8E1F-93861A7386B6}" type="parTrans" cxnId="{EDC29CE2-CD17-41D8-8BC3-3349C02A5684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6B702C5-1357-4845-B81F-118798FBFA29}" type="sibTrans" cxnId="{EDC29CE2-CD17-41D8-8BC3-3349C02A5684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9EB04CA3-0EEB-4043-AB96-2807D54B47D3}">
      <dgm:prSet phldrT="[文字]" custT="1"/>
      <dgm:spPr>
        <a:solidFill>
          <a:schemeClr val="bg1">
            <a:lumMod val="95000"/>
          </a:schemeClr>
        </a:solidFill>
        <a:ln w="60325">
          <a:solidFill>
            <a:srgbClr val="00B050"/>
          </a:solidFill>
        </a:ln>
      </dgm:spPr>
      <dgm:t>
        <a:bodyPr bIns="0"/>
        <a:lstStyle/>
        <a:p>
          <a:r>
            <a:rPr lang="zh-TW" altLang="en-US" sz="6000" b="1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創</a:t>
          </a:r>
          <a:endParaRPr lang="zh-TW" altLang="en-US" sz="6000" b="1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873961D5-214E-44AC-977A-5A2D710691D9}" type="parTrans" cxnId="{12EE6DE0-46D6-4F97-8394-C31D1F0D8E2F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B81D926-CD26-4C6E-9590-DDF335EE1F17}" type="sibTrans" cxnId="{12EE6DE0-46D6-4F97-8394-C31D1F0D8E2F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5873C7A-9806-4B44-8875-421864B438B5}">
      <dgm:prSet custT="1"/>
      <dgm:spPr>
        <a:solidFill>
          <a:schemeClr val="bg1">
            <a:lumMod val="95000"/>
          </a:schemeClr>
        </a:solidFill>
        <a:ln w="60325">
          <a:solidFill>
            <a:srgbClr val="0070C0"/>
          </a:solidFill>
        </a:ln>
      </dgm:spPr>
      <dgm:t>
        <a:bodyPr lIns="144000" tIns="0" bIns="180000"/>
        <a:lstStyle/>
        <a:p>
          <a:pPr marL="0" indent="0" algn="l"/>
          <a:r>
            <a:rPr lang="zh-TW" altLang="en-US" sz="6000" b="1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美</a:t>
          </a:r>
          <a:endParaRPr lang="zh-TW" altLang="en-US" sz="2400" b="1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8E69880-0145-435B-B54C-538B6BE63BA8}" type="parTrans" cxnId="{DE88152E-A1EA-4BBD-A9B1-79CAFE7361B7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2D48DE18-950C-44CE-B7FC-6A4DB58B271C}" type="sibTrans" cxnId="{DE88152E-A1EA-4BBD-A9B1-79CAFE7361B7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39CC171E-B324-4905-BB65-103D5E68DAF5}">
      <dgm:prSet custT="1"/>
      <dgm:spPr>
        <a:solidFill>
          <a:schemeClr val="bg1">
            <a:lumMod val="95000"/>
          </a:schemeClr>
        </a:solidFill>
        <a:ln w="60325">
          <a:solidFill>
            <a:srgbClr val="7B5DE9"/>
          </a:solidFill>
        </a:ln>
      </dgm:spPr>
      <dgm:t>
        <a:bodyPr tIns="0" rIns="0"/>
        <a:lstStyle/>
        <a:p>
          <a:r>
            <a:rPr lang="zh-TW" altLang="en-US" sz="6000" b="1" dirty="0" smtClean="0">
              <a:noFill/>
              <a:latin typeface="Microsoft JhengHei" charset="-120"/>
              <a:ea typeface="Microsoft JhengHei" charset="-120"/>
              <a:cs typeface="Microsoft JhengHei" charset="-120"/>
            </a:rPr>
            <a:t>宜</a:t>
          </a:r>
          <a:endParaRPr lang="zh-TW" altLang="en-US" sz="6000" b="1" dirty="0">
            <a:noFill/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604ADB9D-CCD8-4982-BBBE-68414B679ED3}" type="parTrans" cxnId="{E8217EB3-862F-45B1-8093-19749B53EA73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8A26802A-F6AE-4C36-BEED-D4189176F6EB}" type="sibTrans" cxnId="{E8217EB3-862F-45B1-8093-19749B53EA73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FF6CA887-8A32-4DF9-9A6A-63FB39B519A7}">
      <dgm:prSet custT="1"/>
      <dgm:spPr>
        <a:solidFill>
          <a:schemeClr val="bg1">
            <a:lumMod val="95000"/>
          </a:schemeClr>
        </a:solidFill>
        <a:ln w="60325">
          <a:solidFill>
            <a:srgbClr val="7030A0"/>
          </a:solidFill>
        </a:ln>
      </dgm:spPr>
      <dgm:t>
        <a:bodyPr/>
        <a:lstStyle/>
        <a:p>
          <a:pPr marL="180000"/>
          <a:r>
            <a:rPr lang="zh-TW" altLang="en-US" sz="6000" b="1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合</a:t>
          </a:r>
          <a:endParaRPr lang="zh-TW" altLang="en-US" sz="2400" b="1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6AD48952-07CE-4D9E-BA52-4D545E3C5E3B}" type="parTrans" cxnId="{9A51D77A-3E85-4430-899A-D2F9470DF7A6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85AB85C9-E2D8-46C6-AF8E-4E46AB5EDACE}" type="sibTrans" cxnId="{9A51D77A-3E85-4430-899A-D2F9470DF7A6}">
      <dgm:prSet/>
      <dgm:spPr>
        <a:solidFill>
          <a:schemeClr val="bg1"/>
        </a:solidFill>
        <a:ln w="63500">
          <a:solidFill>
            <a:schemeClr val="bg1"/>
          </a:solidFill>
        </a:ln>
      </dgm:spPr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26AF429-DC99-4823-B61E-62617E01F3E5}">
      <dgm:prSet/>
      <dgm:spPr/>
      <dgm:t>
        <a:bodyPr/>
        <a:lstStyle/>
        <a:p>
          <a:endParaRPr lang="zh-TW" altLang="en-US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36D780D9-8ADB-49FB-BB08-71E31217A0FB}" type="parTrans" cxnId="{A2FFD037-E95C-4665-9A32-C11EDB5D6D93}">
      <dgm:prSet/>
      <dgm:spPr/>
      <dgm:t>
        <a:bodyPr/>
        <a:lstStyle/>
        <a:p>
          <a:endParaRPr lang="zh-TW" altLang="en-US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C9DB890D-15A1-43C2-838A-F67DFD800037}" type="sibTrans" cxnId="{A2FFD037-E95C-4665-9A32-C11EDB5D6D93}">
      <dgm:prSet/>
      <dgm:spPr/>
      <dgm:t>
        <a:bodyPr/>
        <a:lstStyle/>
        <a:p>
          <a:endParaRPr lang="zh-TW" altLang="en-US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6DC922E7-E22E-4263-8ABF-CC0CB23289AE}">
      <dgm:prSet phldrT="[文字]" custT="1"/>
      <dgm:spPr>
        <a:noFill/>
        <a:ln w="117475"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pPr marL="0" indent="0">
            <a:lnSpc>
              <a:spcPct val="75000"/>
            </a:lnSpc>
            <a:spcAft>
              <a:spcPts val="0"/>
            </a:spcAft>
          </a:pPr>
          <a:endParaRPr lang="zh-TW" altLang="en-US" sz="2800" b="1" dirty="0">
            <a:solidFill>
              <a:schemeClr val="tx1">
                <a:lumMod val="75000"/>
                <a:lumOff val="25000"/>
              </a:schemeClr>
            </a:solidFill>
            <a:effectLst>
              <a:innerShdw blurRad="63500" dist="101600" dir="13500000">
                <a:prstClr val="black">
                  <a:alpha val="50000"/>
                </a:prstClr>
              </a:innerShdw>
            </a:effectLst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BE2CDCA-05EF-4AE4-A3BE-8CC70796CBA2}" type="sibTrans" cxnId="{D5495297-F737-45B9-8E6F-EC63914D4876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AF37672C-45CE-4B50-84ED-28D096234A88}" type="parTrans" cxnId="{D5495297-F737-45B9-8E6F-EC63914D4876}">
      <dgm:prSet/>
      <dgm:spPr/>
      <dgm:t>
        <a:bodyPr/>
        <a:lstStyle/>
        <a:p>
          <a:endParaRPr lang="zh-TW" altLang="en-US" sz="180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3814102-5A69-46E2-9B1E-ABCECAC8CFB1}" type="pres">
      <dgm:prSet presAssocID="{17352F66-2678-4844-81FF-F1B21137C99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6DAB49E-0CFC-410D-A20E-2E3D8DD5887A}" type="pres">
      <dgm:prSet presAssocID="{6DC922E7-E22E-4263-8ABF-CC0CB23289AE}" presName="centerShape" presStyleLbl="node0" presStyleIdx="0" presStyleCnt="1" custScaleX="188679" custScaleY="183997"/>
      <dgm:spPr/>
      <dgm:t>
        <a:bodyPr/>
        <a:lstStyle/>
        <a:p>
          <a:endParaRPr lang="zh-TW" altLang="en-US"/>
        </a:p>
      </dgm:t>
    </dgm:pt>
    <dgm:pt modelId="{CFF62437-3E68-41BF-A9F9-23FD4F5D2C26}" type="pres">
      <dgm:prSet presAssocID="{B3E0ED73-0C73-49B9-BB69-4C30B8F7EB66}" presName="node" presStyleLbl="node1" presStyleIdx="0" presStyleCnt="7" custScaleX="138387" custScaleY="134475" custRadScaleRad="100118" custRadScaleInc="62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DF54BA-E829-4C45-B39F-024C861678E5}" type="pres">
      <dgm:prSet presAssocID="{B3E0ED73-0C73-49B9-BB69-4C30B8F7EB66}" presName="dummy" presStyleCnt="0"/>
      <dgm:spPr/>
      <dgm:t>
        <a:bodyPr/>
        <a:lstStyle/>
        <a:p>
          <a:endParaRPr lang="zh-TW" altLang="en-US"/>
        </a:p>
      </dgm:t>
    </dgm:pt>
    <dgm:pt modelId="{8CAFA864-DAEE-4B76-9940-13AD5B541C91}" type="pres">
      <dgm:prSet presAssocID="{F65BDBCF-833F-414A-AD9B-D59D5E66C6A7}" presName="sibTrans" presStyleLbl="sibTrans2D1" presStyleIdx="0" presStyleCnt="7"/>
      <dgm:spPr/>
      <dgm:t>
        <a:bodyPr/>
        <a:lstStyle/>
        <a:p>
          <a:endParaRPr lang="zh-TW" altLang="en-US"/>
        </a:p>
      </dgm:t>
    </dgm:pt>
    <dgm:pt modelId="{320C1CAE-1FF3-4904-8E09-D33284F8D280}" type="pres">
      <dgm:prSet presAssocID="{45D43C95-AEF9-4175-8A85-CEE0BD3F2F01}" presName="node" presStyleLbl="node1" presStyleIdx="1" presStyleCnt="7" custScaleX="138387" custScaleY="13838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EC5989-4127-4CFB-A108-5A513BB93D35}" type="pres">
      <dgm:prSet presAssocID="{45D43C95-AEF9-4175-8A85-CEE0BD3F2F01}" presName="dummy" presStyleCnt="0"/>
      <dgm:spPr/>
      <dgm:t>
        <a:bodyPr/>
        <a:lstStyle/>
        <a:p>
          <a:endParaRPr lang="zh-TW" altLang="en-US"/>
        </a:p>
      </dgm:t>
    </dgm:pt>
    <dgm:pt modelId="{245EB297-457A-4F8C-BB28-35DCDFEC0227}" type="pres">
      <dgm:prSet presAssocID="{5E6F5220-F976-4EF1-A899-DEAD64348673}" presName="sibTrans" presStyleLbl="sibTrans2D1" presStyleIdx="1" presStyleCnt="7"/>
      <dgm:spPr/>
      <dgm:t>
        <a:bodyPr/>
        <a:lstStyle/>
        <a:p>
          <a:endParaRPr lang="zh-TW" altLang="en-US"/>
        </a:p>
      </dgm:t>
    </dgm:pt>
    <dgm:pt modelId="{076D5803-0DD7-49A8-952E-F219F791A7C9}" type="pres">
      <dgm:prSet presAssocID="{E9FADAE4-F989-45BF-9125-D2FDF85AB00C}" presName="node" presStyleLbl="node1" presStyleIdx="2" presStyleCnt="7" custScaleX="138387" custScaleY="138387" custRadScaleRad="100723" custRadScaleInc="384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EBB2E3-EDD4-4F37-9BD1-7E45427EAFBC}" type="pres">
      <dgm:prSet presAssocID="{E9FADAE4-F989-45BF-9125-D2FDF85AB00C}" presName="dummy" presStyleCnt="0"/>
      <dgm:spPr/>
      <dgm:t>
        <a:bodyPr/>
        <a:lstStyle/>
        <a:p>
          <a:endParaRPr lang="zh-TW" altLang="en-US"/>
        </a:p>
      </dgm:t>
    </dgm:pt>
    <dgm:pt modelId="{AF265641-19BD-4ABE-B3CE-415E43949549}" type="pres">
      <dgm:prSet presAssocID="{56B702C5-1357-4845-B81F-118798FBFA29}" presName="sibTrans" presStyleLbl="sibTrans2D1" presStyleIdx="2" presStyleCnt="7"/>
      <dgm:spPr/>
      <dgm:t>
        <a:bodyPr/>
        <a:lstStyle/>
        <a:p>
          <a:endParaRPr lang="zh-TW" altLang="en-US"/>
        </a:p>
      </dgm:t>
    </dgm:pt>
    <dgm:pt modelId="{E047F604-B602-49A1-8CF4-DB115A47BBEC}" type="pres">
      <dgm:prSet presAssocID="{9EB04CA3-0EEB-4043-AB96-2807D54B47D3}" presName="node" presStyleLbl="node1" presStyleIdx="3" presStyleCnt="7" custScaleX="138387" custScaleY="138387" custRadScaleRad="99236" custRadScaleInc="-1022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0470CC6-ED3F-4662-9FEA-010AF2639F81}" type="pres">
      <dgm:prSet presAssocID="{9EB04CA3-0EEB-4043-AB96-2807D54B47D3}" presName="dummy" presStyleCnt="0"/>
      <dgm:spPr/>
      <dgm:t>
        <a:bodyPr/>
        <a:lstStyle/>
        <a:p>
          <a:endParaRPr lang="zh-TW" altLang="en-US"/>
        </a:p>
      </dgm:t>
    </dgm:pt>
    <dgm:pt modelId="{32D9CE66-8D6C-4BE9-AD14-DA092A201208}" type="pres">
      <dgm:prSet presAssocID="{5B81D926-CD26-4C6E-9590-DDF335EE1F17}" presName="sibTrans" presStyleLbl="sibTrans2D1" presStyleIdx="3" presStyleCnt="7"/>
      <dgm:spPr/>
      <dgm:t>
        <a:bodyPr/>
        <a:lstStyle/>
        <a:p>
          <a:endParaRPr lang="zh-TW" altLang="en-US"/>
        </a:p>
      </dgm:t>
    </dgm:pt>
    <dgm:pt modelId="{2A4E414B-43D5-42AC-A775-00871E788402}" type="pres">
      <dgm:prSet presAssocID="{75873C7A-9806-4B44-8875-421864B438B5}" presName="node" presStyleLbl="node1" presStyleIdx="4" presStyleCnt="7" custScaleX="138387" custScaleY="138387" custRadScaleRad="100072" custRadScaleInc="5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59CC6C-3DDE-4CAB-8570-5084903EAA23}" type="pres">
      <dgm:prSet presAssocID="{75873C7A-9806-4B44-8875-421864B438B5}" presName="dummy" presStyleCnt="0"/>
      <dgm:spPr/>
      <dgm:t>
        <a:bodyPr/>
        <a:lstStyle/>
        <a:p>
          <a:endParaRPr lang="zh-TW" altLang="en-US"/>
        </a:p>
      </dgm:t>
    </dgm:pt>
    <dgm:pt modelId="{E40A2823-77CB-4E09-8014-599DF2D112D2}" type="pres">
      <dgm:prSet presAssocID="{2D48DE18-950C-44CE-B7FC-6A4DB58B271C}" presName="sibTrans" presStyleLbl="sibTrans2D1" presStyleIdx="4" presStyleCnt="7"/>
      <dgm:spPr/>
      <dgm:t>
        <a:bodyPr/>
        <a:lstStyle/>
        <a:p>
          <a:endParaRPr lang="zh-TW" altLang="en-US"/>
        </a:p>
      </dgm:t>
    </dgm:pt>
    <dgm:pt modelId="{5A564FA2-4609-4CA9-9B6A-1D7272559FCD}" type="pres">
      <dgm:prSet presAssocID="{39CC171E-B324-4905-BB65-103D5E68DAF5}" presName="node" presStyleLbl="node1" presStyleIdx="5" presStyleCnt="7" custScaleX="139398" custScaleY="137613" custRadScaleRad="98888" custRadScaleInc="17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914A78-2415-4095-A142-678FC8267CA9}" type="pres">
      <dgm:prSet presAssocID="{39CC171E-B324-4905-BB65-103D5E68DAF5}" presName="dummy" presStyleCnt="0"/>
      <dgm:spPr/>
      <dgm:t>
        <a:bodyPr/>
        <a:lstStyle/>
        <a:p>
          <a:endParaRPr lang="zh-TW" altLang="en-US"/>
        </a:p>
      </dgm:t>
    </dgm:pt>
    <dgm:pt modelId="{68318E2C-23CE-4B06-BB63-8A719C9806DA}" type="pres">
      <dgm:prSet presAssocID="{8A26802A-F6AE-4C36-BEED-D4189176F6EB}" presName="sibTrans" presStyleLbl="sibTrans2D1" presStyleIdx="5" presStyleCnt="7"/>
      <dgm:spPr/>
      <dgm:t>
        <a:bodyPr/>
        <a:lstStyle/>
        <a:p>
          <a:endParaRPr lang="zh-TW" altLang="en-US"/>
        </a:p>
      </dgm:t>
    </dgm:pt>
    <dgm:pt modelId="{9E9C1528-2FEF-4B04-9D76-C86095C806D3}" type="pres">
      <dgm:prSet presAssocID="{FF6CA887-8A32-4DF9-9A6A-63FB39B519A7}" presName="node" presStyleLbl="node1" presStyleIdx="6" presStyleCnt="7" custScaleX="138387" custScaleY="138387" custRadScaleRad="100943" custRadScaleInc="-25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994182-8F49-47EA-8074-4CDD0C17ED63}" type="pres">
      <dgm:prSet presAssocID="{FF6CA887-8A32-4DF9-9A6A-63FB39B519A7}" presName="dummy" presStyleCnt="0"/>
      <dgm:spPr/>
      <dgm:t>
        <a:bodyPr/>
        <a:lstStyle/>
        <a:p>
          <a:endParaRPr lang="zh-TW" altLang="en-US"/>
        </a:p>
      </dgm:t>
    </dgm:pt>
    <dgm:pt modelId="{904AD03D-E7EC-42BD-9AF6-ACE4291BAB15}" type="pres">
      <dgm:prSet presAssocID="{85AB85C9-E2D8-46C6-AF8E-4E46AB5EDACE}" presName="sibTrans" presStyleLbl="sibTrans2D1" presStyleIdx="6" presStyleCnt="7"/>
      <dgm:spPr/>
      <dgm:t>
        <a:bodyPr/>
        <a:lstStyle/>
        <a:p>
          <a:endParaRPr lang="zh-TW" altLang="en-US"/>
        </a:p>
      </dgm:t>
    </dgm:pt>
  </dgm:ptLst>
  <dgm:cxnLst>
    <dgm:cxn modelId="{CC0C82DD-E738-4E4F-8C00-A8F3C7EBA249}" type="presOf" srcId="{8A26802A-F6AE-4C36-BEED-D4189176F6EB}" destId="{68318E2C-23CE-4B06-BB63-8A719C9806DA}" srcOrd="0" destOrd="0" presId="urn:microsoft.com/office/officeart/2005/8/layout/radial6"/>
    <dgm:cxn modelId="{A67889A8-1183-4B14-80CD-0F0E5BE2EA82}" type="presOf" srcId="{B3E0ED73-0C73-49B9-BB69-4C30B8F7EB66}" destId="{CFF62437-3E68-41BF-A9F9-23FD4F5D2C26}" srcOrd="0" destOrd="0" presId="urn:microsoft.com/office/officeart/2005/8/layout/radial6"/>
    <dgm:cxn modelId="{54A584F9-D592-4AE6-837A-EDE10D04220A}" type="presOf" srcId="{39CC171E-B324-4905-BB65-103D5E68DAF5}" destId="{5A564FA2-4609-4CA9-9B6A-1D7272559FCD}" srcOrd="0" destOrd="0" presId="urn:microsoft.com/office/officeart/2005/8/layout/radial6"/>
    <dgm:cxn modelId="{E50CED8E-F422-4FF4-9192-ED7015701AFF}" type="presOf" srcId="{5E6F5220-F976-4EF1-A899-DEAD64348673}" destId="{245EB297-457A-4F8C-BB28-35DCDFEC0227}" srcOrd="0" destOrd="0" presId="urn:microsoft.com/office/officeart/2005/8/layout/radial6"/>
    <dgm:cxn modelId="{92FDB909-E993-4AAF-8C74-05E0B534EB5F}" type="presOf" srcId="{45D43C95-AEF9-4175-8A85-CEE0BD3F2F01}" destId="{320C1CAE-1FF3-4904-8E09-D33284F8D280}" srcOrd="0" destOrd="0" presId="urn:microsoft.com/office/officeart/2005/8/layout/radial6"/>
    <dgm:cxn modelId="{8491A24C-5F30-4F3B-B46E-4AB50837E2C0}" type="presOf" srcId="{FF6CA887-8A32-4DF9-9A6A-63FB39B519A7}" destId="{9E9C1528-2FEF-4B04-9D76-C86095C806D3}" srcOrd="0" destOrd="0" presId="urn:microsoft.com/office/officeart/2005/8/layout/radial6"/>
    <dgm:cxn modelId="{9A51D77A-3E85-4430-899A-D2F9470DF7A6}" srcId="{6DC922E7-E22E-4263-8ABF-CC0CB23289AE}" destId="{FF6CA887-8A32-4DF9-9A6A-63FB39B519A7}" srcOrd="6" destOrd="0" parTransId="{6AD48952-07CE-4D9E-BA52-4D545E3C5E3B}" sibTransId="{85AB85C9-E2D8-46C6-AF8E-4E46AB5EDACE}"/>
    <dgm:cxn modelId="{D542B5C8-9440-4D00-8882-5B4A203B0583}" srcId="{6DC922E7-E22E-4263-8ABF-CC0CB23289AE}" destId="{B3E0ED73-0C73-49B9-BB69-4C30B8F7EB66}" srcOrd="0" destOrd="0" parTransId="{5CB6558D-1443-4A2B-BDE6-8052A049C456}" sibTransId="{F65BDBCF-833F-414A-AD9B-D59D5E66C6A7}"/>
    <dgm:cxn modelId="{41C2D168-AD7B-489E-A943-6A51F58160BC}" type="presOf" srcId="{9EB04CA3-0EEB-4043-AB96-2807D54B47D3}" destId="{E047F604-B602-49A1-8CF4-DB115A47BBEC}" srcOrd="0" destOrd="0" presId="urn:microsoft.com/office/officeart/2005/8/layout/radial6"/>
    <dgm:cxn modelId="{9C2BDC87-7B02-4C76-9B62-8983C2C805AE}" type="presOf" srcId="{E9FADAE4-F989-45BF-9125-D2FDF85AB00C}" destId="{076D5803-0DD7-49A8-952E-F219F791A7C9}" srcOrd="0" destOrd="0" presId="urn:microsoft.com/office/officeart/2005/8/layout/radial6"/>
    <dgm:cxn modelId="{DE88152E-A1EA-4BBD-A9B1-79CAFE7361B7}" srcId="{6DC922E7-E22E-4263-8ABF-CC0CB23289AE}" destId="{75873C7A-9806-4B44-8875-421864B438B5}" srcOrd="4" destOrd="0" parTransId="{48E69880-0145-435B-B54C-538B6BE63BA8}" sibTransId="{2D48DE18-950C-44CE-B7FC-6A4DB58B271C}"/>
    <dgm:cxn modelId="{EDC29CE2-CD17-41D8-8BC3-3349C02A5684}" srcId="{6DC922E7-E22E-4263-8ABF-CC0CB23289AE}" destId="{E9FADAE4-F989-45BF-9125-D2FDF85AB00C}" srcOrd="2" destOrd="0" parTransId="{367CCBF0-3105-4072-8E1F-93861A7386B6}" sibTransId="{56B702C5-1357-4845-B81F-118798FBFA29}"/>
    <dgm:cxn modelId="{90652E38-1BE2-4C22-91F2-1E35528B8AAF}" type="presOf" srcId="{6DC922E7-E22E-4263-8ABF-CC0CB23289AE}" destId="{56DAB49E-0CFC-410D-A20E-2E3D8DD5887A}" srcOrd="0" destOrd="0" presId="urn:microsoft.com/office/officeart/2005/8/layout/radial6"/>
    <dgm:cxn modelId="{75D08E0E-0546-47BF-8E27-94EE1E01FAEC}" type="presOf" srcId="{5B81D926-CD26-4C6E-9590-DDF335EE1F17}" destId="{32D9CE66-8D6C-4BE9-AD14-DA092A201208}" srcOrd="0" destOrd="0" presId="urn:microsoft.com/office/officeart/2005/8/layout/radial6"/>
    <dgm:cxn modelId="{19D90618-2C65-4C4F-B9B0-82233D9EAFAE}" type="presOf" srcId="{56B702C5-1357-4845-B81F-118798FBFA29}" destId="{AF265641-19BD-4ABE-B3CE-415E43949549}" srcOrd="0" destOrd="0" presId="urn:microsoft.com/office/officeart/2005/8/layout/radial6"/>
    <dgm:cxn modelId="{C2D652FA-0991-47C9-8F52-8F032F994CF5}" type="presOf" srcId="{85AB85C9-E2D8-46C6-AF8E-4E46AB5EDACE}" destId="{904AD03D-E7EC-42BD-9AF6-ACE4291BAB15}" srcOrd="0" destOrd="0" presId="urn:microsoft.com/office/officeart/2005/8/layout/radial6"/>
    <dgm:cxn modelId="{E8217EB3-862F-45B1-8093-19749B53EA73}" srcId="{6DC922E7-E22E-4263-8ABF-CC0CB23289AE}" destId="{39CC171E-B324-4905-BB65-103D5E68DAF5}" srcOrd="5" destOrd="0" parTransId="{604ADB9D-CCD8-4982-BBBE-68414B679ED3}" sibTransId="{8A26802A-F6AE-4C36-BEED-D4189176F6EB}"/>
    <dgm:cxn modelId="{0A414C39-7748-4CDC-B9C0-B119F2193089}" type="presOf" srcId="{17352F66-2678-4844-81FF-F1B21137C99C}" destId="{73814102-5A69-46E2-9B1E-ABCECAC8CFB1}" srcOrd="0" destOrd="0" presId="urn:microsoft.com/office/officeart/2005/8/layout/radial6"/>
    <dgm:cxn modelId="{47CB291E-F7B6-419C-881E-3A5DD4DBF118}" type="presOf" srcId="{F65BDBCF-833F-414A-AD9B-D59D5E66C6A7}" destId="{8CAFA864-DAEE-4B76-9940-13AD5B541C91}" srcOrd="0" destOrd="0" presId="urn:microsoft.com/office/officeart/2005/8/layout/radial6"/>
    <dgm:cxn modelId="{CDDAD28C-298E-41F2-BB3F-A71192D9BECA}" srcId="{6DC922E7-E22E-4263-8ABF-CC0CB23289AE}" destId="{45D43C95-AEF9-4175-8A85-CEE0BD3F2F01}" srcOrd="1" destOrd="0" parTransId="{5C23EEC5-F1BA-401A-9BF5-FF85BA20785C}" sibTransId="{5E6F5220-F976-4EF1-A899-DEAD64348673}"/>
    <dgm:cxn modelId="{A2FFD037-E95C-4665-9A32-C11EDB5D6D93}" srcId="{17352F66-2678-4844-81FF-F1B21137C99C}" destId="{526AF429-DC99-4823-B61E-62617E01F3E5}" srcOrd="1" destOrd="0" parTransId="{36D780D9-8ADB-49FB-BB08-71E31217A0FB}" sibTransId="{C9DB890D-15A1-43C2-838A-F67DFD800037}"/>
    <dgm:cxn modelId="{450161C0-2F4B-4C53-9149-48144F295F31}" type="presOf" srcId="{75873C7A-9806-4B44-8875-421864B438B5}" destId="{2A4E414B-43D5-42AC-A775-00871E788402}" srcOrd="0" destOrd="0" presId="urn:microsoft.com/office/officeart/2005/8/layout/radial6"/>
    <dgm:cxn modelId="{D5495297-F737-45B9-8E6F-EC63914D4876}" srcId="{17352F66-2678-4844-81FF-F1B21137C99C}" destId="{6DC922E7-E22E-4263-8ABF-CC0CB23289AE}" srcOrd="0" destOrd="0" parTransId="{AF37672C-45CE-4B50-84ED-28D096234A88}" sibTransId="{5BE2CDCA-05EF-4AE4-A3BE-8CC70796CBA2}"/>
    <dgm:cxn modelId="{12EE6DE0-46D6-4F97-8394-C31D1F0D8E2F}" srcId="{6DC922E7-E22E-4263-8ABF-CC0CB23289AE}" destId="{9EB04CA3-0EEB-4043-AB96-2807D54B47D3}" srcOrd="3" destOrd="0" parTransId="{873961D5-214E-44AC-977A-5A2D710691D9}" sibTransId="{5B81D926-CD26-4C6E-9590-DDF335EE1F17}"/>
    <dgm:cxn modelId="{884A97E8-27D2-4579-99B6-BD91B5334302}" type="presOf" srcId="{2D48DE18-950C-44CE-B7FC-6A4DB58B271C}" destId="{E40A2823-77CB-4E09-8014-599DF2D112D2}" srcOrd="0" destOrd="0" presId="urn:microsoft.com/office/officeart/2005/8/layout/radial6"/>
    <dgm:cxn modelId="{1597808E-22D7-4CAE-9C31-CC3F0D1808FA}" type="presParOf" srcId="{73814102-5A69-46E2-9B1E-ABCECAC8CFB1}" destId="{56DAB49E-0CFC-410D-A20E-2E3D8DD5887A}" srcOrd="0" destOrd="0" presId="urn:microsoft.com/office/officeart/2005/8/layout/radial6"/>
    <dgm:cxn modelId="{3B76158E-4A72-4E60-92B1-504D840FBFBE}" type="presParOf" srcId="{73814102-5A69-46E2-9B1E-ABCECAC8CFB1}" destId="{CFF62437-3E68-41BF-A9F9-23FD4F5D2C26}" srcOrd="1" destOrd="0" presId="urn:microsoft.com/office/officeart/2005/8/layout/radial6"/>
    <dgm:cxn modelId="{E22C3BC5-200D-46F7-8B51-5578BC1E9E6B}" type="presParOf" srcId="{73814102-5A69-46E2-9B1E-ABCECAC8CFB1}" destId="{B7DF54BA-E829-4C45-B39F-024C861678E5}" srcOrd="2" destOrd="0" presId="urn:microsoft.com/office/officeart/2005/8/layout/radial6"/>
    <dgm:cxn modelId="{9E9F8A59-BFE3-4046-AB65-9F2BBEE5FA0B}" type="presParOf" srcId="{73814102-5A69-46E2-9B1E-ABCECAC8CFB1}" destId="{8CAFA864-DAEE-4B76-9940-13AD5B541C91}" srcOrd="3" destOrd="0" presId="urn:microsoft.com/office/officeart/2005/8/layout/radial6"/>
    <dgm:cxn modelId="{EC5B59CC-C73C-4389-BC27-037DFB1F6698}" type="presParOf" srcId="{73814102-5A69-46E2-9B1E-ABCECAC8CFB1}" destId="{320C1CAE-1FF3-4904-8E09-D33284F8D280}" srcOrd="4" destOrd="0" presId="urn:microsoft.com/office/officeart/2005/8/layout/radial6"/>
    <dgm:cxn modelId="{331A3C9B-919C-4462-8BCA-6EC111780113}" type="presParOf" srcId="{73814102-5A69-46E2-9B1E-ABCECAC8CFB1}" destId="{79EC5989-4127-4CFB-A108-5A513BB93D35}" srcOrd="5" destOrd="0" presId="urn:microsoft.com/office/officeart/2005/8/layout/radial6"/>
    <dgm:cxn modelId="{9235D129-3382-442D-8C7E-0DD3BAA62276}" type="presParOf" srcId="{73814102-5A69-46E2-9B1E-ABCECAC8CFB1}" destId="{245EB297-457A-4F8C-BB28-35DCDFEC0227}" srcOrd="6" destOrd="0" presId="urn:microsoft.com/office/officeart/2005/8/layout/radial6"/>
    <dgm:cxn modelId="{77050471-CF54-4085-9EFA-3F6F5B408637}" type="presParOf" srcId="{73814102-5A69-46E2-9B1E-ABCECAC8CFB1}" destId="{076D5803-0DD7-49A8-952E-F219F791A7C9}" srcOrd="7" destOrd="0" presId="urn:microsoft.com/office/officeart/2005/8/layout/radial6"/>
    <dgm:cxn modelId="{5DFBF140-34CC-42B3-B923-FFFB73B583D1}" type="presParOf" srcId="{73814102-5A69-46E2-9B1E-ABCECAC8CFB1}" destId="{F8EBB2E3-EDD4-4F37-9BD1-7E45427EAFBC}" srcOrd="8" destOrd="0" presId="urn:microsoft.com/office/officeart/2005/8/layout/radial6"/>
    <dgm:cxn modelId="{DADC7CA8-E4B4-47CE-ADB2-FD4B0E6A2A78}" type="presParOf" srcId="{73814102-5A69-46E2-9B1E-ABCECAC8CFB1}" destId="{AF265641-19BD-4ABE-B3CE-415E43949549}" srcOrd="9" destOrd="0" presId="urn:microsoft.com/office/officeart/2005/8/layout/radial6"/>
    <dgm:cxn modelId="{6AD11F92-EADE-4A74-88D5-AC6458FA5834}" type="presParOf" srcId="{73814102-5A69-46E2-9B1E-ABCECAC8CFB1}" destId="{E047F604-B602-49A1-8CF4-DB115A47BBEC}" srcOrd="10" destOrd="0" presId="urn:microsoft.com/office/officeart/2005/8/layout/radial6"/>
    <dgm:cxn modelId="{6D4A4F38-8FAB-41A2-A5D6-8C550F665B8D}" type="presParOf" srcId="{73814102-5A69-46E2-9B1E-ABCECAC8CFB1}" destId="{80470CC6-ED3F-4662-9FEA-010AF2639F81}" srcOrd="11" destOrd="0" presId="urn:microsoft.com/office/officeart/2005/8/layout/radial6"/>
    <dgm:cxn modelId="{9E211220-4A7B-4250-ACD0-CD3176D979A4}" type="presParOf" srcId="{73814102-5A69-46E2-9B1E-ABCECAC8CFB1}" destId="{32D9CE66-8D6C-4BE9-AD14-DA092A201208}" srcOrd="12" destOrd="0" presId="urn:microsoft.com/office/officeart/2005/8/layout/radial6"/>
    <dgm:cxn modelId="{113E4910-3B60-488C-9492-3702A6A3F2F3}" type="presParOf" srcId="{73814102-5A69-46E2-9B1E-ABCECAC8CFB1}" destId="{2A4E414B-43D5-42AC-A775-00871E788402}" srcOrd="13" destOrd="0" presId="urn:microsoft.com/office/officeart/2005/8/layout/radial6"/>
    <dgm:cxn modelId="{3B0C5577-408E-4B23-BFFF-7CF3D8EC15AE}" type="presParOf" srcId="{73814102-5A69-46E2-9B1E-ABCECAC8CFB1}" destId="{D759CC6C-3DDE-4CAB-8570-5084903EAA23}" srcOrd="14" destOrd="0" presId="urn:microsoft.com/office/officeart/2005/8/layout/radial6"/>
    <dgm:cxn modelId="{9FA971BB-8C65-487F-A6D8-966A1B2A7FEA}" type="presParOf" srcId="{73814102-5A69-46E2-9B1E-ABCECAC8CFB1}" destId="{E40A2823-77CB-4E09-8014-599DF2D112D2}" srcOrd="15" destOrd="0" presId="urn:microsoft.com/office/officeart/2005/8/layout/radial6"/>
    <dgm:cxn modelId="{1F1B20B0-9ECC-48B1-8B44-1CAD9112DC13}" type="presParOf" srcId="{73814102-5A69-46E2-9B1E-ABCECAC8CFB1}" destId="{5A564FA2-4609-4CA9-9B6A-1D7272559FCD}" srcOrd="16" destOrd="0" presId="urn:microsoft.com/office/officeart/2005/8/layout/radial6"/>
    <dgm:cxn modelId="{E956BAA0-E951-4A3B-9F0F-D398ED92234C}" type="presParOf" srcId="{73814102-5A69-46E2-9B1E-ABCECAC8CFB1}" destId="{3B914A78-2415-4095-A142-678FC8267CA9}" srcOrd="17" destOrd="0" presId="urn:microsoft.com/office/officeart/2005/8/layout/radial6"/>
    <dgm:cxn modelId="{C8DF951B-2C4F-4383-AAC9-50E3E707869D}" type="presParOf" srcId="{73814102-5A69-46E2-9B1E-ABCECAC8CFB1}" destId="{68318E2C-23CE-4B06-BB63-8A719C9806DA}" srcOrd="18" destOrd="0" presId="urn:microsoft.com/office/officeart/2005/8/layout/radial6"/>
    <dgm:cxn modelId="{18AF027C-2EC8-4D95-BDCE-8F0A9246A074}" type="presParOf" srcId="{73814102-5A69-46E2-9B1E-ABCECAC8CFB1}" destId="{9E9C1528-2FEF-4B04-9D76-C86095C806D3}" srcOrd="19" destOrd="0" presId="urn:microsoft.com/office/officeart/2005/8/layout/radial6"/>
    <dgm:cxn modelId="{D357740E-A062-49E5-9141-9ADDDC33962D}" type="presParOf" srcId="{73814102-5A69-46E2-9B1E-ABCECAC8CFB1}" destId="{7D994182-8F49-47EA-8074-4CDD0C17ED63}" srcOrd="20" destOrd="0" presId="urn:microsoft.com/office/officeart/2005/8/layout/radial6"/>
    <dgm:cxn modelId="{B1AA1C0B-F651-458B-BC32-3E35685A1F9C}" type="presParOf" srcId="{73814102-5A69-46E2-9B1E-ABCECAC8CFB1}" destId="{904AD03D-E7EC-42BD-9AF6-ACE4291BAB15}" srcOrd="21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2E0FBFD-14C7-4111-8AD7-295BA3C83239}" type="doc">
      <dgm:prSet loTypeId="urn:microsoft.com/office/officeart/2005/8/layout/list1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97AFD9A4-9B7F-4DE3-8F2B-84F60669FF13}">
      <dgm:prSet phldrT="[文字]" custT="1"/>
      <dgm:spPr>
        <a:solidFill>
          <a:srgbClr val="0070C0"/>
        </a:solidFill>
      </dgm:spPr>
      <dgm:t>
        <a:bodyPr/>
        <a:lstStyle/>
        <a:p>
          <a:r>
            <a:rPr lang="en-US" altLang="zh-TW" sz="3200" b="1" dirty="0" smtClean="0">
              <a:latin typeface="Microsoft JhengHei" charset="-120"/>
              <a:ea typeface="Microsoft JhengHei" charset="-120"/>
              <a:cs typeface="Microsoft JhengHei" charset="-120"/>
            </a:rPr>
            <a:t>1</a:t>
          </a:r>
          <a:r>
            <a:rPr lang="zh-TW" altLang="en-US" sz="3200" b="1" dirty="0" smtClean="0">
              <a:latin typeface="Microsoft JhengHei" charset="-120"/>
              <a:ea typeface="Microsoft JhengHei" charset="-120"/>
              <a:cs typeface="Microsoft JhengHei" charset="-120"/>
            </a:rPr>
            <a:t>、悅納自己</a:t>
          </a:r>
          <a:endParaRPr lang="zh-TW" altLang="en-US" sz="3200" b="1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11C9D505-25F5-4AE3-8430-AE4DA7165699}" type="parTrans" cxnId="{2B91A9C4-874B-42B9-9C8A-F9623E601E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9BB5FFA-94F2-4CFE-AD58-23A58102BE89}" type="sibTrans" cxnId="{2B91A9C4-874B-42B9-9C8A-F9623E601E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E64AF5C1-67AF-41F6-A3A8-001B9BE511FC}">
      <dgm:prSet custT="1"/>
      <dgm:spPr>
        <a:solidFill>
          <a:schemeClr val="lt1">
            <a:hueOff val="0"/>
            <a:satOff val="0"/>
            <a:lumOff val="0"/>
          </a:schemeClr>
        </a:solidFill>
        <a:ln w="50800">
          <a:solidFill>
            <a:schemeClr val="accent1">
              <a:lumMod val="60000"/>
              <a:lumOff val="40000"/>
            </a:schemeClr>
          </a:solidFill>
        </a:ln>
        <a:effectLst>
          <a:outerShdw blurRad="63500" dist="508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TW" altLang="en-US" sz="2400" dirty="0" smtClean="0">
              <a:latin typeface="Microsoft JhengHei" charset="-120"/>
              <a:ea typeface="Microsoft JhengHei" charset="-120"/>
              <a:cs typeface="Microsoft JhengHei" charset="-120"/>
            </a:rPr>
            <a:t>透過自己與外界的連結，產生自我感知並能對自己有正向的看法，學習照顧與保護自己的方法。</a:t>
          </a:r>
          <a:endParaRPr lang="zh-TW" altLang="en-US" sz="2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81954C4-A1CA-4C2F-AFB2-A604330A33BA}" type="parTrans" cxnId="{6DED9D2E-94BE-4C58-8D6A-295CAA4103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6104910-0684-4894-969D-DEC8827A64FA}" type="sibTrans" cxnId="{6DED9D2E-94BE-4C58-8D6A-295CAA4103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D3A83A9D-73A1-044E-9C71-D595AF1E9FD7}">
      <dgm:prSet/>
      <dgm:spPr>
        <a:noFill/>
        <a:ln>
          <a:noFill/>
        </a:ln>
      </dgm:spPr>
      <dgm:t>
        <a:bodyPr/>
        <a:lstStyle/>
        <a:p>
          <a:endParaRPr lang="zh-TW" altLang="en-US" dirty="0"/>
        </a:p>
      </dgm:t>
    </dgm:pt>
    <dgm:pt modelId="{EEF49040-7A0D-1C42-89BC-643672A39853}" type="parTrans" cxnId="{877AAF35-4178-9346-902E-CF79EC7D99F7}">
      <dgm:prSet/>
      <dgm:spPr/>
      <dgm:t>
        <a:bodyPr/>
        <a:lstStyle/>
        <a:p>
          <a:endParaRPr lang="zh-TW" altLang="en-US"/>
        </a:p>
      </dgm:t>
    </dgm:pt>
    <dgm:pt modelId="{D75B9908-B177-594B-82BB-53AE87673716}" type="sibTrans" cxnId="{877AAF35-4178-9346-902E-CF79EC7D99F7}">
      <dgm:prSet/>
      <dgm:spPr/>
      <dgm:t>
        <a:bodyPr/>
        <a:lstStyle/>
        <a:p>
          <a:endParaRPr lang="zh-TW" altLang="en-US"/>
        </a:p>
      </dgm:t>
    </dgm:pt>
    <dgm:pt modelId="{C6DC8D4F-A40B-4E90-9F43-344B2DFBA9E5}" type="pres">
      <dgm:prSet presAssocID="{B2E0FBFD-14C7-4111-8AD7-295BA3C8323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C87BA75-634E-4B6F-870C-59A00D48EBA0}" type="pres">
      <dgm:prSet presAssocID="{97AFD9A4-9B7F-4DE3-8F2B-84F60669FF13}" presName="parentLin" presStyleCnt="0"/>
      <dgm:spPr/>
    </dgm:pt>
    <dgm:pt modelId="{2AA70F70-B268-4171-9DDD-858224AE6CE2}" type="pres">
      <dgm:prSet presAssocID="{97AFD9A4-9B7F-4DE3-8F2B-84F60669FF13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21F5F990-19A5-4F85-A9AE-7DFFA9F44DE0}" type="pres">
      <dgm:prSet presAssocID="{97AFD9A4-9B7F-4DE3-8F2B-84F60669FF13}" presName="parentText" presStyleLbl="node1" presStyleIdx="0" presStyleCnt="2" custScaleX="55450" custScaleY="37398" custLinFactNeighborX="81229" custLinFactNeighborY="3686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BD48A6-D013-43EF-A6F0-70035390BE84}" type="pres">
      <dgm:prSet presAssocID="{97AFD9A4-9B7F-4DE3-8F2B-84F60669FF13}" presName="negativeSpace" presStyleCnt="0"/>
      <dgm:spPr/>
    </dgm:pt>
    <dgm:pt modelId="{C3874115-B178-4176-A8CB-B9014D140904}" type="pres">
      <dgm:prSet presAssocID="{97AFD9A4-9B7F-4DE3-8F2B-84F60669FF13}" presName="childText" presStyleLbl="conFgAcc1" presStyleIdx="0" presStyleCnt="2" custScaleY="78277" custLinFactY="39675" custLinFactNeighborX="1613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CF0516-9396-4A12-BF73-5B289A712D1D}" type="pres">
      <dgm:prSet presAssocID="{49BB5FFA-94F2-4CFE-AD58-23A58102BE89}" presName="spaceBetweenRectangles" presStyleCnt="0"/>
      <dgm:spPr/>
    </dgm:pt>
    <dgm:pt modelId="{EBA246D3-5E57-7242-A26F-E0FB779A7C69}" type="pres">
      <dgm:prSet presAssocID="{D3A83A9D-73A1-044E-9C71-D595AF1E9FD7}" presName="parentLin" presStyleCnt="0"/>
      <dgm:spPr/>
    </dgm:pt>
    <dgm:pt modelId="{FC34DBF1-C74C-A642-B563-1F1AD04377D9}" type="pres">
      <dgm:prSet presAssocID="{D3A83A9D-73A1-044E-9C71-D595AF1E9FD7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E8D3CE12-BABF-BE41-BAD6-E34BA798AEAA}" type="pres">
      <dgm:prSet presAssocID="{D3A83A9D-73A1-044E-9C71-D595AF1E9FD7}" presName="parentText" presStyleLbl="node1" presStyleIdx="1" presStyleCnt="2" custScaleY="21368" custLinFactNeighborX="-7722" custLinFactNeighborY="1613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12C95F-960A-9B42-BA02-2A6E099826E1}" type="pres">
      <dgm:prSet presAssocID="{D3A83A9D-73A1-044E-9C71-D595AF1E9FD7}" presName="negativeSpace" presStyleCnt="0"/>
      <dgm:spPr/>
    </dgm:pt>
    <dgm:pt modelId="{78DE3B59-36DD-364D-8E4A-557B25A397CA}" type="pres">
      <dgm:prSet presAssocID="{D3A83A9D-73A1-044E-9C71-D595AF1E9FD7}" presName="childText" presStyleLbl="conFgAcc1" presStyleIdx="1" presStyleCnt="2">
        <dgm:presLayoutVars>
          <dgm:bulletEnabled val="1"/>
        </dgm:presLayoutVars>
      </dgm:prSet>
      <dgm:spPr>
        <a:noFill/>
        <a:ln>
          <a:noFill/>
        </a:ln>
      </dgm:spPr>
      <dgm:t>
        <a:bodyPr/>
        <a:lstStyle/>
        <a:p>
          <a:endParaRPr lang="zh-TW" altLang="en-US"/>
        </a:p>
      </dgm:t>
    </dgm:pt>
  </dgm:ptLst>
  <dgm:cxnLst>
    <dgm:cxn modelId="{79FA1E20-79AC-444F-98EC-417BF35B0C94}" type="presOf" srcId="{E64AF5C1-67AF-41F6-A3A8-001B9BE511FC}" destId="{C3874115-B178-4176-A8CB-B9014D140904}" srcOrd="0" destOrd="0" presId="urn:microsoft.com/office/officeart/2005/8/layout/list1"/>
    <dgm:cxn modelId="{2B91A9C4-874B-42B9-9C8A-F9623E601EAE}" srcId="{B2E0FBFD-14C7-4111-8AD7-295BA3C83239}" destId="{97AFD9A4-9B7F-4DE3-8F2B-84F60669FF13}" srcOrd="0" destOrd="0" parTransId="{11C9D505-25F5-4AE3-8430-AE4DA7165699}" sibTransId="{49BB5FFA-94F2-4CFE-AD58-23A58102BE89}"/>
    <dgm:cxn modelId="{7C3B208D-0E02-CC42-9016-8185E1242839}" type="presOf" srcId="{D3A83A9D-73A1-044E-9C71-D595AF1E9FD7}" destId="{E8D3CE12-BABF-BE41-BAD6-E34BA798AEAA}" srcOrd="1" destOrd="0" presId="urn:microsoft.com/office/officeart/2005/8/layout/list1"/>
    <dgm:cxn modelId="{877AAF35-4178-9346-902E-CF79EC7D99F7}" srcId="{B2E0FBFD-14C7-4111-8AD7-295BA3C83239}" destId="{D3A83A9D-73A1-044E-9C71-D595AF1E9FD7}" srcOrd="1" destOrd="0" parTransId="{EEF49040-7A0D-1C42-89BC-643672A39853}" sibTransId="{D75B9908-B177-594B-82BB-53AE87673716}"/>
    <dgm:cxn modelId="{A69A972D-5638-4B5D-84D0-1D518745A896}" type="presOf" srcId="{97AFD9A4-9B7F-4DE3-8F2B-84F60669FF13}" destId="{21F5F990-19A5-4F85-A9AE-7DFFA9F44DE0}" srcOrd="1" destOrd="0" presId="urn:microsoft.com/office/officeart/2005/8/layout/list1"/>
    <dgm:cxn modelId="{6DED9D2E-94BE-4C58-8D6A-295CAA4103AE}" srcId="{97AFD9A4-9B7F-4DE3-8F2B-84F60669FF13}" destId="{E64AF5C1-67AF-41F6-A3A8-001B9BE511FC}" srcOrd="0" destOrd="0" parTransId="{581954C4-A1CA-4C2F-AFB2-A604330A33BA}" sibTransId="{76104910-0684-4894-969D-DEC8827A64FA}"/>
    <dgm:cxn modelId="{D7211CA6-450A-4AD8-A671-00C9C63CACCD}" type="presOf" srcId="{97AFD9A4-9B7F-4DE3-8F2B-84F60669FF13}" destId="{2AA70F70-B268-4171-9DDD-858224AE6CE2}" srcOrd="0" destOrd="0" presId="urn:microsoft.com/office/officeart/2005/8/layout/list1"/>
    <dgm:cxn modelId="{ACA64442-831D-6045-89B3-E54170A77F85}" type="presOf" srcId="{D3A83A9D-73A1-044E-9C71-D595AF1E9FD7}" destId="{FC34DBF1-C74C-A642-B563-1F1AD04377D9}" srcOrd="0" destOrd="0" presId="urn:microsoft.com/office/officeart/2005/8/layout/list1"/>
    <dgm:cxn modelId="{D3853085-9539-4717-BE8C-230901B554A6}" type="presOf" srcId="{B2E0FBFD-14C7-4111-8AD7-295BA3C83239}" destId="{C6DC8D4F-A40B-4E90-9F43-344B2DFBA9E5}" srcOrd="0" destOrd="0" presId="urn:microsoft.com/office/officeart/2005/8/layout/list1"/>
    <dgm:cxn modelId="{A7B654CF-5976-443A-B49B-CED4DBB2CDFB}" type="presParOf" srcId="{C6DC8D4F-A40B-4E90-9F43-344B2DFBA9E5}" destId="{7C87BA75-634E-4B6F-870C-59A00D48EBA0}" srcOrd="0" destOrd="0" presId="urn:microsoft.com/office/officeart/2005/8/layout/list1"/>
    <dgm:cxn modelId="{FEF05241-803C-463A-AE60-2676945CF4DC}" type="presParOf" srcId="{7C87BA75-634E-4B6F-870C-59A00D48EBA0}" destId="{2AA70F70-B268-4171-9DDD-858224AE6CE2}" srcOrd="0" destOrd="0" presId="urn:microsoft.com/office/officeart/2005/8/layout/list1"/>
    <dgm:cxn modelId="{3F5405CA-BB63-4239-9411-6FDD6AA9F158}" type="presParOf" srcId="{7C87BA75-634E-4B6F-870C-59A00D48EBA0}" destId="{21F5F990-19A5-4F85-A9AE-7DFFA9F44DE0}" srcOrd="1" destOrd="0" presId="urn:microsoft.com/office/officeart/2005/8/layout/list1"/>
    <dgm:cxn modelId="{ADA883E1-3EAF-4132-83BF-BBBE3431089E}" type="presParOf" srcId="{C6DC8D4F-A40B-4E90-9F43-344B2DFBA9E5}" destId="{67BD48A6-D013-43EF-A6F0-70035390BE84}" srcOrd="1" destOrd="0" presId="urn:microsoft.com/office/officeart/2005/8/layout/list1"/>
    <dgm:cxn modelId="{8CF5C400-B456-4973-8B8D-558ED6972826}" type="presParOf" srcId="{C6DC8D4F-A40B-4E90-9F43-344B2DFBA9E5}" destId="{C3874115-B178-4176-A8CB-B9014D140904}" srcOrd="2" destOrd="0" presId="urn:microsoft.com/office/officeart/2005/8/layout/list1"/>
    <dgm:cxn modelId="{6D2FA555-1EAB-42B1-872A-853715C3952C}" type="presParOf" srcId="{C6DC8D4F-A40B-4E90-9F43-344B2DFBA9E5}" destId="{78CF0516-9396-4A12-BF73-5B289A712D1D}" srcOrd="3" destOrd="0" presId="urn:microsoft.com/office/officeart/2005/8/layout/list1"/>
    <dgm:cxn modelId="{604551FC-BE9B-2049-AF86-E514614B49A2}" type="presParOf" srcId="{C6DC8D4F-A40B-4E90-9F43-344B2DFBA9E5}" destId="{EBA246D3-5E57-7242-A26F-E0FB779A7C69}" srcOrd="4" destOrd="0" presId="urn:microsoft.com/office/officeart/2005/8/layout/list1"/>
    <dgm:cxn modelId="{38BD4692-1A8C-FE48-B89C-622271B1A37A}" type="presParOf" srcId="{EBA246D3-5E57-7242-A26F-E0FB779A7C69}" destId="{FC34DBF1-C74C-A642-B563-1F1AD04377D9}" srcOrd="0" destOrd="0" presId="urn:microsoft.com/office/officeart/2005/8/layout/list1"/>
    <dgm:cxn modelId="{CF9EC886-A232-0C48-8716-1C968A4957E5}" type="presParOf" srcId="{EBA246D3-5E57-7242-A26F-E0FB779A7C69}" destId="{E8D3CE12-BABF-BE41-BAD6-E34BA798AEAA}" srcOrd="1" destOrd="0" presId="urn:microsoft.com/office/officeart/2005/8/layout/list1"/>
    <dgm:cxn modelId="{B2DF77B8-F311-B54C-99CC-6A940FF3DDE0}" type="presParOf" srcId="{C6DC8D4F-A40B-4E90-9F43-344B2DFBA9E5}" destId="{7712C95F-960A-9B42-BA02-2A6E099826E1}" srcOrd="5" destOrd="0" presId="urn:microsoft.com/office/officeart/2005/8/layout/list1"/>
    <dgm:cxn modelId="{ACF52980-56D3-D041-934F-B0854C546AAD}" type="presParOf" srcId="{C6DC8D4F-A40B-4E90-9F43-344B2DFBA9E5}" destId="{78DE3B59-36DD-364D-8E4A-557B25A397C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2E0FBFD-14C7-4111-8AD7-295BA3C83239}" type="doc">
      <dgm:prSet loTypeId="urn:microsoft.com/office/officeart/2005/8/layout/list1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97AFD9A4-9B7F-4DE3-8F2B-84F60669FF13}">
      <dgm:prSet phldrT="[文字]" custT="1"/>
      <dgm:spPr>
        <a:solidFill>
          <a:srgbClr val="0070C0"/>
        </a:solidFill>
      </dgm:spPr>
      <dgm:t>
        <a:bodyPr/>
        <a:lstStyle/>
        <a:p>
          <a:r>
            <a:rPr lang="en-US" altLang="zh-TW" sz="3200" b="1" dirty="0" smtClean="0">
              <a:latin typeface="Microsoft JhengHei" charset="-120"/>
              <a:ea typeface="Microsoft JhengHei" charset="-120"/>
              <a:cs typeface="Microsoft JhengHei" charset="-120"/>
            </a:rPr>
            <a:t>3</a:t>
          </a:r>
          <a:r>
            <a:rPr lang="zh-TW" altLang="en-US" sz="3200" b="1" dirty="0" smtClean="0">
              <a:latin typeface="Microsoft JhengHei" charset="-120"/>
              <a:ea typeface="Microsoft JhengHei" charset="-120"/>
              <a:cs typeface="Microsoft JhengHei" charset="-120"/>
            </a:rPr>
            <a:t>、樂於學習</a:t>
          </a:r>
          <a:endParaRPr lang="zh-TW" altLang="en-US" sz="3200" b="1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11C9D505-25F5-4AE3-8430-AE4DA7165699}" type="parTrans" cxnId="{2B91A9C4-874B-42B9-9C8A-F9623E601E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9BB5FFA-94F2-4CFE-AD58-23A58102BE89}" type="sibTrans" cxnId="{2B91A9C4-874B-42B9-9C8A-F9623E601E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E64AF5C1-67AF-41F6-A3A8-001B9BE511FC}">
      <dgm:prSet custT="1"/>
      <dgm:spPr>
        <a:solidFill>
          <a:schemeClr val="lt1">
            <a:hueOff val="0"/>
            <a:satOff val="0"/>
            <a:lumOff val="0"/>
          </a:schemeClr>
        </a:solidFill>
        <a:ln w="50800">
          <a:solidFill>
            <a:schemeClr val="accent1">
              <a:lumMod val="60000"/>
              <a:lumOff val="40000"/>
            </a:schemeClr>
          </a:solidFill>
        </a:ln>
        <a:effectLst>
          <a:outerShdw blurRad="63500" dist="508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TW" altLang="en-US" sz="2400" dirty="0" smtClean="0">
              <a:latin typeface="Microsoft JhengHei" charset="-120"/>
              <a:ea typeface="Microsoft JhengHei" charset="-120"/>
              <a:cs typeface="Microsoft JhengHei" charset="-120"/>
            </a:rPr>
            <a:t>對生活事物充滿好奇與喜好探究之心，體會與感受學習的樂趣，並能主動發現問題及解決問題，持續學習。</a:t>
          </a:r>
          <a:endParaRPr lang="zh-TW" altLang="en-US" sz="2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81954C4-A1CA-4C2F-AFB2-A604330A33BA}" type="parTrans" cxnId="{6DED9D2E-94BE-4C58-8D6A-295CAA4103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6104910-0684-4894-969D-DEC8827A64FA}" type="sibTrans" cxnId="{6DED9D2E-94BE-4C58-8D6A-295CAA4103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C6DC8D4F-A40B-4E90-9F43-344B2DFBA9E5}" type="pres">
      <dgm:prSet presAssocID="{B2E0FBFD-14C7-4111-8AD7-295BA3C8323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C87BA75-634E-4B6F-870C-59A00D48EBA0}" type="pres">
      <dgm:prSet presAssocID="{97AFD9A4-9B7F-4DE3-8F2B-84F60669FF13}" presName="parentLin" presStyleCnt="0"/>
      <dgm:spPr/>
    </dgm:pt>
    <dgm:pt modelId="{2AA70F70-B268-4171-9DDD-858224AE6CE2}" type="pres">
      <dgm:prSet presAssocID="{97AFD9A4-9B7F-4DE3-8F2B-84F60669FF13}" presName="parentLeftMargin" presStyleLbl="node1" presStyleIdx="0" presStyleCnt="1"/>
      <dgm:spPr/>
      <dgm:t>
        <a:bodyPr/>
        <a:lstStyle/>
        <a:p>
          <a:endParaRPr lang="zh-TW" altLang="en-US"/>
        </a:p>
      </dgm:t>
    </dgm:pt>
    <dgm:pt modelId="{21F5F990-19A5-4F85-A9AE-7DFFA9F44DE0}" type="pres">
      <dgm:prSet presAssocID="{97AFD9A4-9B7F-4DE3-8F2B-84F60669FF13}" presName="parentText" presStyleLbl="node1" presStyleIdx="0" presStyleCnt="1" custScaleX="68754" custScaleY="42557" custLinFactNeighborX="-32292" custLinFactNeighborY="-5343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BD48A6-D013-43EF-A6F0-70035390BE84}" type="pres">
      <dgm:prSet presAssocID="{97AFD9A4-9B7F-4DE3-8F2B-84F60669FF13}" presName="negativeSpace" presStyleCnt="0"/>
      <dgm:spPr/>
    </dgm:pt>
    <dgm:pt modelId="{C3874115-B178-4176-A8CB-B9014D140904}" type="pres">
      <dgm:prSet presAssocID="{97AFD9A4-9B7F-4DE3-8F2B-84F60669FF13}" presName="childText" presStyleLbl="conFgAcc1" presStyleIdx="0" presStyleCnt="1" custScaleY="67139" custLinFactNeighborX="1472" custLinFactNeighborY="-5462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91A9C4-874B-42B9-9C8A-F9623E601EAE}" srcId="{B2E0FBFD-14C7-4111-8AD7-295BA3C83239}" destId="{97AFD9A4-9B7F-4DE3-8F2B-84F60669FF13}" srcOrd="0" destOrd="0" parTransId="{11C9D505-25F5-4AE3-8430-AE4DA7165699}" sibTransId="{49BB5FFA-94F2-4CFE-AD58-23A58102BE89}"/>
    <dgm:cxn modelId="{4F57607F-4FA5-764A-AFB8-48AD9158AFA2}" type="presOf" srcId="{B2E0FBFD-14C7-4111-8AD7-295BA3C83239}" destId="{C6DC8D4F-A40B-4E90-9F43-344B2DFBA9E5}" srcOrd="0" destOrd="0" presId="urn:microsoft.com/office/officeart/2005/8/layout/list1"/>
    <dgm:cxn modelId="{6BC821B0-C10E-8347-ADEE-508943C636E6}" type="presOf" srcId="{E64AF5C1-67AF-41F6-A3A8-001B9BE511FC}" destId="{C3874115-B178-4176-A8CB-B9014D140904}" srcOrd="0" destOrd="0" presId="urn:microsoft.com/office/officeart/2005/8/layout/list1"/>
    <dgm:cxn modelId="{6DED9D2E-94BE-4C58-8D6A-295CAA4103AE}" srcId="{97AFD9A4-9B7F-4DE3-8F2B-84F60669FF13}" destId="{E64AF5C1-67AF-41F6-A3A8-001B9BE511FC}" srcOrd="0" destOrd="0" parTransId="{581954C4-A1CA-4C2F-AFB2-A604330A33BA}" sibTransId="{76104910-0684-4894-969D-DEC8827A64FA}"/>
    <dgm:cxn modelId="{55DFB8BC-F73C-6348-830E-FA8F48D36E1F}" type="presOf" srcId="{97AFD9A4-9B7F-4DE3-8F2B-84F60669FF13}" destId="{21F5F990-19A5-4F85-A9AE-7DFFA9F44DE0}" srcOrd="1" destOrd="0" presId="urn:microsoft.com/office/officeart/2005/8/layout/list1"/>
    <dgm:cxn modelId="{CC416DAE-8C27-0146-9BCB-595031BAE49A}" type="presOf" srcId="{97AFD9A4-9B7F-4DE3-8F2B-84F60669FF13}" destId="{2AA70F70-B268-4171-9DDD-858224AE6CE2}" srcOrd="0" destOrd="0" presId="urn:microsoft.com/office/officeart/2005/8/layout/list1"/>
    <dgm:cxn modelId="{290D653C-A899-F74F-A391-F220BDA79EF2}" type="presParOf" srcId="{C6DC8D4F-A40B-4E90-9F43-344B2DFBA9E5}" destId="{7C87BA75-634E-4B6F-870C-59A00D48EBA0}" srcOrd="0" destOrd="0" presId="urn:microsoft.com/office/officeart/2005/8/layout/list1"/>
    <dgm:cxn modelId="{02993E61-63C4-4143-96AB-2EC08015199B}" type="presParOf" srcId="{7C87BA75-634E-4B6F-870C-59A00D48EBA0}" destId="{2AA70F70-B268-4171-9DDD-858224AE6CE2}" srcOrd="0" destOrd="0" presId="urn:microsoft.com/office/officeart/2005/8/layout/list1"/>
    <dgm:cxn modelId="{AC29E8B6-F7AF-A948-9F96-9D58F408A4B3}" type="presParOf" srcId="{7C87BA75-634E-4B6F-870C-59A00D48EBA0}" destId="{21F5F990-19A5-4F85-A9AE-7DFFA9F44DE0}" srcOrd="1" destOrd="0" presId="urn:microsoft.com/office/officeart/2005/8/layout/list1"/>
    <dgm:cxn modelId="{8AD78CC3-EA8C-2D49-B38F-E529BDFB3940}" type="presParOf" srcId="{C6DC8D4F-A40B-4E90-9F43-344B2DFBA9E5}" destId="{67BD48A6-D013-43EF-A6F0-70035390BE84}" srcOrd="1" destOrd="0" presId="urn:microsoft.com/office/officeart/2005/8/layout/list1"/>
    <dgm:cxn modelId="{6EFBF854-B294-E547-B4B7-5A525A87521E}" type="presParOf" srcId="{C6DC8D4F-A40B-4E90-9F43-344B2DFBA9E5}" destId="{C3874115-B178-4176-A8CB-B9014D140904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E0FBFD-14C7-4111-8AD7-295BA3C83239}" type="doc">
      <dgm:prSet loTypeId="urn:microsoft.com/office/officeart/2005/8/layout/list1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97AFD9A4-9B7F-4DE3-8F2B-84F60669FF13}">
      <dgm:prSet phldrT="[文字]" custT="1"/>
      <dgm:spPr>
        <a:solidFill>
          <a:srgbClr val="0070C0"/>
        </a:solidFill>
      </dgm:spPr>
      <dgm:t>
        <a:bodyPr/>
        <a:lstStyle/>
        <a:p>
          <a:r>
            <a:rPr lang="en-US" altLang="zh-TW" sz="3200" b="1" dirty="0" smtClean="0">
              <a:latin typeface="Microsoft JhengHei" charset="-120"/>
              <a:ea typeface="Microsoft JhengHei" charset="-120"/>
              <a:cs typeface="Microsoft JhengHei" charset="-120"/>
            </a:rPr>
            <a:t>5</a:t>
          </a:r>
          <a:r>
            <a:rPr lang="zh-TW" altLang="en-US" sz="3200" b="1" dirty="0" smtClean="0">
              <a:latin typeface="Microsoft JhengHei" charset="-120"/>
              <a:ea typeface="Microsoft JhengHei" charset="-120"/>
              <a:cs typeface="Microsoft JhengHei" charset="-120"/>
            </a:rPr>
            <a:t>、美的感知與欣賞</a:t>
          </a:r>
          <a:endParaRPr lang="zh-TW" altLang="en-US" sz="3200" b="1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11C9D505-25F5-4AE3-8430-AE4DA7165699}" type="parTrans" cxnId="{2B91A9C4-874B-42B9-9C8A-F9623E601E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9BB5FFA-94F2-4CFE-AD58-23A58102BE89}" type="sibTrans" cxnId="{2B91A9C4-874B-42B9-9C8A-F9623E601E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E64AF5C1-67AF-41F6-A3A8-001B9BE511FC}">
      <dgm:prSet custT="1"/>
      <dgm:spPr>
        <a:solidFill>
          <a:schemeClr val="lt1">
            <a:hueOff val="0"/>
            <a:satOff val="0"/>
            <a:lumOff val="0"/>
          </a:schemeClr>
        </a:solidFill>
        <a:ln w="50800">
          <a:solidFill>
            <a:schemeClr val="accent1">
              <a:lumMod val="60000"/>
              <a:lumOff val="40000"/>
            </a:schemeClr>
          </a:solidFill>
        </a:ln>
        <a:effectLst>
          <a:outerShdw blurRad="63500" dist="508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TW" altLang="en-US" sz="2400" dirty="0" smtClean="0">
              <a:latin typeface="Microsoft JhengHei" charset="-120"/>
              <a:ea typeface="Microsoft JhengHei" charset="-120"/>
              <a:cs typeface="Microsoft JhengHei" charset="-120"/>
            </a:rPr>
            <a:t>感受生活中人、事、物的美，欣賞美的多元形式與表現，體會生活的美好。</a:t>
          </a:r>
          <a:endParaRPr lang="zh-TW" altLang="en-US" sz="2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81954C4-A1CA-4C2F-AFB2-A604330A33BA}" type="parTrans" cxnId="{6DED9D2E-94BE-4C58-8D6A-295CAA4103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6104910-0684-4894-969D-DEC8827A64FA}" type="sibTrans" cxnId="{6DED9D2E-94BE-4C58-8D6A-295CAA4103AE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D3A83A9D-73A1-044E-9C71-D595AF1E9FD7}">
      <dgm:prSet/>
      <dgm:spPr>
        <a:noFill/>
        <a:ln>
          <a:noFill/>
        </a:ln>
      </dgm:spPr>
      <dgm:t>
        <a:bodyPr/>
        <a:lstStyle/>
        <a:p>
          <a:endParaRPr lang="zh-TW" altLang="en-US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EEF49040-7A0D-1C42-89BC-643672A39853}" type="parTrans" cxnId="{877AAF35-4178-9346-902E-CF79EC7D99F7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D75B9908-B177-594B-82BB-53AE87673716}" type="sibTrans" cxnId="{877AAF35-4178-9346-902E-CF79EC7D99F7}">
      <dgm:prSet/>
      <dgm:spPr/>
      <dgm:t>
        <a:bodyPr/>
        <a:lstStyle/>
        <a:p>
          <a:endParaRPr lang="zh-TW" altLang="en-US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C6DC8D4F-A40B-4E90-9F43-344B2DFBA9E5}" type="pres">
      <dgm:prSet presAssocID="{B2E0FBFD-14C7-4111-8AD7-295BA3C8323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C87BA75-634E-4B6F-870C-59A00D48EBA0}" type="pres">
      <dgm:prSet presAssocID="{97AFD9A4-9B7F-4DE3-8F2B-84F60669FF13}" presName="parentLin" presStyleCnt="0"/>
      <dgm:spPr/>
    </dgm:pt>
    <dgm:pt modelId="{2AA70F70-B268-4171-9DDD-858224AE6CE2}" type="pres">
      <dgm:prSet presAssocID="{97AFD9A4-9B7F-4DE3-8F2B-84F60669FF13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21F5F990-19A5-4F85-A9AE-7DFFA9F44DE0}" type="pres">
      <dgm:prSet presAssocID="{97AFD9A4-9B7F-4DE3-8F2B-84F60669FF13}" presName="parentText" presStyleLbl="node1" presStyleIdx="0" presStyleCnt="2" custScaleY="127590" custLinFactNeighborX="-17324" custLinFactNeighborY="4482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BD48A6-D013-43EF-A6F0-70035390BE84}" type="pres">
      <dgm:prSet presAssocID="{97AFD9A4-9B7F-4DE3-8F2B-84F60669FF13}" presName="negativeSpace" presStyleCnt="0"/>
      <dgm:spPr/>
    </dgm:pt>
    <dgm:pt modelId="{C3874115-B178-4176-A8CB-B9014D140904}" type="pres">
      <dgm:prSet presAssocID="{97AFD9A4-9B7F-4DE3-8F2B-84F60669FF13}" presName="childText" presStyleLbl="conFgAcc1" presStyleIdx="0" presStyleCnt="2" custLinFactY="164765" custLinFactNeighborY="2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CF0516-9396-4A12-BF73-5B289A712D1D}" type="pres">
      <dgm:prSet presAssocID="{49BB5FFA-94F2-4CFE-AD58-23A58102BE89}" presName="spaceBetweenRectangles" presStyleCnt="0"/>
      <dgm:spPr/>
    </dgm:pt>
    <dgm:pt modelId="{EBA246D3-5E57-7242-A26F-E0FB779A7C69}" type="pres">
      <dgm:prSet presAssocID="{D3A83A9D-73A1-044E-9C71-D595AF1E9FD7}" presName="parentLin" presStyleCnt="0"/>
      <dgm:spPr/>
    </dgm:pt>
    <dgm:pt modelId="{FC34DBF1-C74C-A642-B563-1F1AD04377D9}" type="pres">
      <dgm:prSet presAssocID="{D3A83A9D-73A1-044E-9C71-D595AF1E9FD7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E8D3CE12-BABF-BE41-BAD6-E34BA798AEAA}" type="pres">
      <dgm:prSet presAssocID="{D3A83A9D-73A1-044E-9C71-D595AF1E9FD7}" presName="parentText" presStyleLbl="node1" presStyleIdx="1" presStyleCnt="2" custScaleY="21368" custLinFactNeighborX="-7722" custLinFactNeighborY="1613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12C95F-960A-9B42-BA02-2A6E099826E1}" type="pres">
      <dgm:prSet presAssocID="{D3A83A9D-73A1-044E-9C71-D595AF1E9FD7}" presName="negativeSpace" presStyleCnt="0"/>
      <dgm:spPr/>
    </dgm:pt>
    <dgm:pt modelId="{78DE3B59-36DD-364D-8E4A-557B25A397CA}" type="pres">
      <dgm:prSet presAssocID="{D3A83A9D-73A1-044E-9C71-D595AF1E9FD7}" presName="childText" presStyleLbl="conFgAcc1" presStyleIdx="1" presStyleCnt="2">
        <dgm:presLayoutVars>
          <dgm:bulletEnabled val="1"/>
        </dgm:presLayoutVars>
      </dgm:prSet>
      <dgm:spPr>
        <a:noFill/>
        <a:ln>
          <a:noFill/>
        </a:ln>
      </dgm:spPr>
      <dgm:t>
        <a:bodyPr/>
        <a:lstStyle/>
        <a:p>
          <a:endParaRPr lang="zh-TW" altLang="en-US"/>
        </a:p>
      </dgm:t>
    </dgm:pt>
  </dgm:ptLst>
  <dgm:cxnLst>
    <dgm:cxn modelId="{87F49CD0-6384-D741-823A-A3A6EF1EF3F7}" type="presOf" srcId="{E64AF5C1-67AF-41F6-A3A8-001B9BE511FC}" destId="{C3874115-B178-4176-A8CB-B9014D140904}" srcOrd="0" destOrd="0" presId="urn:microsoft.com/office/officeart/2005/8/layout/list1"/>
    <dgm:cxn modelId="{2B91A9C4-874B-42B9-9C8A-F9623E601EAE}" srcId="{B2E0FBFD-14C7-4111-8AD7-295BA3C83239}" destId="{97AFD9A4-9B7F-4DE3-8F2B-84F60669FF13}" srcOrd="0" destOrd="0" parTransId="{11C9D505-25F5-4AE3-8430-AE4DA7165699}" sibTransId="{49BB5FFA-94F2-4CFE-AD58-23A58102BE89}"/>
    <dgm:cxn modelId="{877AAF35-4178-9346-902E-CF79EC7D99F7}" srcId="{B2E0FBFD-14C7-4111-8AD7-295BA3C83239}" destId="{D3A83A9D-73A1-044E-9C71-D595AF1E9FD7}" srcOrd="1" destOrd="0" parTransId="{EEF49040-7A0D-1C42-89BC-643672A39853}" sibTransId="{D75B9908-B177-594B-82BB-53AE87673716}"/>
    <dgm:cxn modelId="{55CDFAA1-2000-6242-BD5C-D2BEDD5F0A36}" type="presOf" srcId="{D3A83A9D-73A1-044E-9C71-D595AF1E9FD7}" destId="{FC34DBF1-C74C-A642-B563-1F1AD04377D9}" srcOrd="0" destOrd="0" presId="urn:microsoft.com/office/officeart/2005/8/layout/list1"/>
    <dgm:cxn modelId="{6DED9D2E-94BE-4C58-8D6A-295CAA4103AE}" srcId="{97AFD9A4-9B7F-4DE3-8F2B-84F60669FF13}" destId="{E64AF5C1-67AF-41F6-A3A8-001B9BE511FC}" srcOrd="0" destOrd="0" parTransId="{581954C4-A1CA-4C2F-AFB2-A604330A33BA}" sibTransId="{76104910-0684-4894-969D-DEC8827A64FA}"/>
    <dgm:cxn modelId="{86D4B209-7CAA-0B45-9EE8-9646D7735596}" type="presOf" srcId="{97AFD9A4-9B7F-4DE3-8F2B-84F60669FF13}" destId="{2AA70F70-B268-4171-9DDD-858224AE6CE2}" srcOrd="0" destOrd="0" presId="urn:microsoft.com/office/officeart/2005/8/layout/list1"/>
    <dgm:cxn modelId="{022F98FA-B5A7-6C4F-8857-C9A802518161}" type="presOf" srcId="{D3A83A9D-73A1-044E-9C71-D595AF1E9FD7}" destId="{E8D3CE12-BABF-BE41-BAD6-E34BA798AEAA}" srcOrd="1" destOrd="0" presId="urn:microsoft.com/office/officeart/2005/8/layout/list1"/>
    <dgm:cxn modelId="{B616B6D9-6FAA-454F-9215-0DC3CAC935EA}" type="presOf" srcId="{97AFD9A4-9B7F-4DE3-8F2B-84F60669FF13}" destId="{21F5F990-19A5-4F85-A9AE-7DFFA9F44DE0}" srcOrd="1" destOrd="0" presId="urn:microsoft.com/office/officeart/2005/8/layout/list1"/>
    <dgm:cxn modelId="{728D4B98-9E02-CF48-A3AC-E555B0434189}" type="presOf" srcId="{B2E0FBFD-14C7-4111-8AD7-295BA3C83239}" destId="{C6DC8D4F-A40B-4E90-9F43-344B2DFBA9E5}" srcOrd="0" destOrd="0" presId="urn:microsoft.com/office/officeart/2005/8/layout/list1"/>
    <dgm:cxn modelId="{A71B5698-A30F-F948-AFD0-E26BAF58CB57}" type="presParOf" srcId="{C6DC8D4F-A40B-4E90-9F43-344B2DFBA9E5}" destId="{7C87BA75-634E-4B6F-870C-59A00D48EBA0}" srcOrd="0" destOrd="0" presId="urn:microsoft.com/office/officeart/2005/8/layout/list1"/>
    <dgm:cxn modelId="{0154695C-2A6D-6F4E-B5E5-1080D8EABD80}" type="presParOf" srcId="{7C87BA75-634E-4B6F-870C-59A00D48EBA0}" destId="{2AA70F70-B268-4171-9DDD-858224AE6CE2}" srcOrd="0" destOrd="0" presId="urn:microsoft.com/office/officeart/2005/8/layout/list1"/>
    <dgm:cxn modelId="{0990401B-1B51-F845-8C3B-49531CDE524D}" type="presParOf" srcId="{7C87BA75-634E-4B6F-870C-59A00D48EBA0}" destId="{21F5F990-19A5-4F85-A9AE-7DFFA9F44DE0}" srcOrd="1" destOrd="0" presId="urn:microsoft.com/office/officeart/2005/8/layout/list1"/>
    <dgm:cxn modelId="{247E7C65-75C4-3E44-96A1-EE1C15AAA3BE}" type="presParOf" srcId="{C6DC8D4F-A40B-4E90-9F43-344B2DFBA9E5}" destId="{67BD48A6-D013-43EF-A6F0-70035390BE84}" srcOrd="1" destOrd="0" presId="urn:microsoft.com/office/officeart/2005/8/layout/list1"/>
    <dgm:cxn modelId="{9B511D18-8815-0E43-BBE1-DE09D95EB4C3}" type="presParOf" srcId="{C6DC8D4F-A40B-4E90-9F43-344B2DFBA9E5}" destId="{C3874115-B178-4176-A8CB-B9014D140904}" srcOrd="2" destOrd="0" presId="urn:microsoft.com/office/officeart/2005/8/layout/list1"/>
    <dgm:cxn modelId="{34B40D9F-F875-5641-846E-FFAD92939B1C}" type="presParOf" srcId="{C6DC8D4F-A40B-4E90-9F43-344B2DFBA9E5}" destId="{78CF0516-9396-4A12-BF73-5B289A712D1D}" srcOrd="3" destOrd="0" presId="urn:microsoft.com/office/officeart/2005/8/layout/list1"/>
    <dgm:cxn modelId="{127049B7-BA86-2F43-900A-5AD1A11DEBF6}" type="presParOf" srcId="{C6DC8D4F-A40B-4E90-9F43-344B2DFBA9E5}" destId="{EBA246D3-5E57-7242-A26F-E0FB779A7C69}" srcOrd="4" destOrd="0" presId="urn:microsoft.com/office/officeart/2005/8/layout/list1"/>
    <dgm:cxn modelId="{D5B993D8-F45F-BC4D-9EBE-C883C0D3CEBE}" type="presParOf" srcId="{EBA246D3-5E57-7242-A26F-E0FB779A7C69}" destId="{FC34DBF1-C74C-A642-B563-1F1AD04377D9}" srcOrd="0" destOrd="0" presId="urn:microsoft.com/office/officeart/2005/8/layout/list1"/>
    <dgm:cxn modelId="{E01F5982-24B4-9245-A547-224DA179C25E}" type="presParOf" srcId="{EBA246D3-5E57-7242-A26F-E0FB779A7C69}" destId="{E8D3CE12-BABF-BE41-BAD6-E34BA798AEAA}" srcOrd="1" destOrd="0" presId="urn:microsoft.com/office/officeart/2005/8/layout/list1"/>
    <dgm:cxn modelId="{AE20F14C-6903-584F-9D9F-7314DFD26C61}" type="presParOf" srcId="{C6DC8D4F-A40B-4E90-9F43-344B2DFBA9E5}" destId="{7712C95F-960A-9B42-BA02-2A6E099826E1}" srcOrd="5" destOrd="0" presId="urn:microsoft.com/office/officeart/2005/8/layout/list1"/>
    <dgm:cxn modelId="{592024D5-83D8-A748-8A46-FBAE647F4910}" type="presParOf" srcId="{C6DC8D4F-A40B-4E90-9F43-344B2DFBA9E5}" destId="{78DE3B59-36DD-364D-8E4A-557B25A397C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2E0FBFD-14C7-4111-8AD7-295BA3C83239}" type="doc">
      <dgm:prSet loTypeId="urn:microsoft.com/office/officeart/2005/8/layout/list1" loCatId="list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zh-TW" altLang="en-US"/>
        </a:p>
      </dgm:t>
    </dgm:pt>
    <dgm:pt modelId="{97AFD9A4-9B7F-4DE3-8F2B-84F60669FF13}">
      <dgm:prSet phldrT="[文字]" custT="1"/>
      <dgm:spPr>
        <a:solidFill>
          <a:srgbClr val="0070C0"/>
        </a:solidFill>
      </dgm:spPr>
      <dgm:t>
        <a:bodyPr/>
        <a:lstStyle/>
        <a:p>
          <a:r>
            <a: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、與人合作</a:t>
          </a:r>
          <a:endParaRPr lang="zh-TW" altLang="en-US" sz="3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1C9D505-25F5-4AE3-8430-AE4DA7165699}" type="parTrans" cxnId="{2B91A9C4-874B-42B9-9C8A-F9623E601EAE}">
      <dgm:prSet/>
      <dgm:spPr/>
      <dgm:t>
        <a:bodyPr/>
        <a:lstStyle/>
        <a:p>
          <a:endParaRPr lang="zh-TW" altLang="en-US"/>
        </a:p>
      </dgm:t>
    </dgm:pt>
    <dgm:pt modelId="{49BB5FFA-94F2-4CFE-AD58-23A58102BE89}" type="sibTrans" cxnId="{2B91A9C4-874B-42B9-9C8A-F9623E601EAE}">
      <dgm:prSet/>
      <dgm:spPr/>
      <dgm:t>
        <a:bodyPr/>
        <a:lstStyle/>
        <a:p>
          <a:endParaRPr lang="zh-TW" altLang="en-US"/>
        </a:p>
      </dgm:t>
    </dgm:pt>
    <dgm:pt modelId="{E64AF5C1-67AF-41F6-A3A8-001B9BE511FC}">
      <dgm:prSet custT="1"/>
      <dgm:spPr>
        <a:solidFill>
          <a:schemeClr val="lt1">
            <a:hueOff val="0"/>
            <a:satOff val="0"/>
            <a:lumOff val="0"/>
          </a:schemeClr>
        </a:solidFill>
        <a:ln w="50800">
          <a:solidFill>
            <a:schemeClr val="accent1">
              <a:lumMod val="60000"/>
              <a:lumOff val="40000"/>
            </a:schemeClr>
          </a:solidFill>
        </a:ln>
        <a:effectLst>
          <a:outerShdw blurRad="50800" dist="508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TW" sz="2400" dirty="0" smtClean="0">
              <a:latin typeface="Microsoft JhengHei" charset="-120"/>
              <a:ea typeface="Microsoft JhengHei" charset="-120"/>
              <a:cs typeface="Microsoft JhengHei" charset="-120"/>
            </a:rPr>
            <a:t>能與人友善互動，願意共同完成工作，展現尊重、溝通以及合作的技巧。</a:t>
          </a:r>
          <a:endParaRPr lang="zh-TW" altLang="en-US" sz="2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81954C4-A1CA-4C2F-AFB2-A604330A33BA}" type="parTrans" cxnId="{6DED9D2E-94BE-4C58-8D6A-295CAA4103AE}">
      <dgm:prSet/>
      <dgm:spPr/>
      <dgm:t>
        <a:bodyPr/>
        <a:lstStyle/>
        <a:p>
          <a:endParaRPr lang="zh-TW" altLang="en-US"/>
        </a:p>
      </dgm:t>
    </dgm:pt>
    <dgm:pt modelId="{76104910-0684-4894-969D-DEC8827A64FA}" type="sibTrans" cxnId="{6DED9D2E-94BE-4C58-8D6A-295CAA4103AE}">
      <dgm:prSet/>
      <dgm:spPr/>
      <dgm:t>
        <a:bodyPr/>
        <a:lstStyle/>
        <a:p>
          <a:endParaRPr lang="zh-TW" altLang="en-US"/>
        </a:p>
      </dgm:t>
    </dgm:pt>
    <dgm:pt modelId="{C6DC8D4F-A40B-4E90-9F43-344B2DFBA9E5}" type="pres">
      <dgm:prSet presAssocID="{B2E0FBFD-14C7-4111-8AD7-295BA3C8323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C87BA75-634E-4B6F-870C-59A00D48EBA0}" type="pres">
      <dgm:prSet presAssocID="{97AFD9A4-9B7F-4DE3-8F2B-84F60669FF13}" presName="parentLin" presStyleCnt="0"/>
      <dgm:spPr/>
    </dgm:pt>
    <dgm:pt modelId="{2AA70F70-B268-4171-9DDD-858224AE6CE2}" type="pres">
      <dgm:prSet presAssocID="{97AFD9A4-9B7F-4DE3-8F2B-84F60669FF13}" presName="parentLeftMargin" presStyleLbl="node1" presStyleIdx="0" presStyleCnt="1"/>
      <dgm:spPr/>
      <dgm:t>
        <a:bodyPr/>
        <a:lstStyle/>
        <a:p>
          <a:endParaRPr lang="zh-TW" altLang="en-US"/>
        </a:p>
      </dgm:t>
    </dgm:pt>
    <dgm:pt modelId="{21F5F990-19A5-4F85-A9AE-7DFFA9F44DE0}" type="pres">
      <dgm:prSet presAssocID="{97AFD9A4-9B7F-4DE3-8F2B-84F60669FF13}" presName="parentText" presStyleLbl="node1" presStyleIdx="0" presStyleCnt="1" custScaleY="105176" custLinFactNeighborX="-16844" custLinFactNeighborY="-5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BD48A6-D013-43EF-A6F0-70035390BE84}" type="pres">
      <dgm:prSet presAssocID="{97AFD9A4-9B7F-4DE3-8F2B-84F60669FF13}" presName="negativeSpace" presStyleCnt="0"/>
      <dgm:spPr/>
    </dgm:pt>
    <dgm:pt modelId="{C3874115-B178-4176-A8CB-B9014D140904}" type="pres">
      <dgm:prSet presAssocID="{97AFD9A4-9B7F-4DE3-8F2B-84F60669FF13}" presName="childText" presStyleLbl="conFgAcc1" presStyleIdx="0" presStyleCnt="1" custLinFactNeighborX="0" custLinFactNeighborY="527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DED9D2E-94BE-4C58-8D6A-295CAA4103AE}" srcId="{97AFD9A4-9B7F-4DE3-8F2B-84F60669FF13}" destId="{E64AF5C1-67AF-41F6-A3A8-001B9BE511FC}" srcOrd="0" destOrd="0" parTransId="{581954C4-A1CA-4C2F-AFB2-A604330A33BA}" sibTransId="{76104910-0684-4894-969D-DEC8827A64FA}"/>
    <dgm:cxn modelId="{ECB62B57-9196-4CD8-BF07-06BB7B2DA6EB}" type="presOf" srcId="{E64AF5C1-67AF-41F6-A3A8-001B9BE511FC}" destId="{C3874115-B178-4176-A8CB-B9014D140904}" srcOrd="0" destOrd="0" presId="urn:microsoft.com/office/officeart/2005/8/layout/list1"/>
    <dgm:cxn modelId="{2B91A9C4-874B-42B9-9C8A-F9623E601EAE}" srcId="{B2E0FBFD-14C7-4111-8AD7-295BA3C83239}" destId="{97AFD9A4-9B7F-4DE3-8F2B-84F60669FF13}" srcOrd="0" destOrd="0" parTransId="{11C9D505-25F5-4AE3-8430-AE4DA7165699}" sibTransId="{49BB5FFA-94F2-4CFE-AD58-23A58102BE89}"/>
    <dgm:cxn modelId="{2266F5D0-BDBA-415B-B3C4-314FCFAE7413}" type="presOf" srcId="{97AFD9A4-9B7F-4DE3-8F2B-84F60669FF13}" destId="{2AA70F70-B268-4171-9DDD-858224AE6CE2}" srcOrd="0" destOrd="0" presId="urn:microsoft.com/office/officeart/2005/8/layout/list1"/>
    <dgm:cxn modelId="{F64BF065-E482-4B2F-B1E0-F2E243F2520A}" type="presOf" srcId="{B2E0FBFD-14C7-4111-8AD7-295BA3C83239}" destId="{C6DC8D4F-A40B-4E90-9F43-344B2DFBA9E5}" srcOrd="0" destOrd="0" presId="urn:microsoft.com/office/officeart/2005/8/layout/list1"/>
    <dgm:cxn modelId="{48DECE3F-11B6-417C-AA97-CDE28ED6BD01}" type="presOf" srcId="{97AFD9A4-9B7F-4DE3-8F2B-84F60669FF13}" destId="{21F5F990-19A5-4F85-A9AE-7DFFA9F44DE0}" srcOrd="1" destOrd="0" presId="urn:microsoft.com/office/officeart/2005/8/layout/list1"/>
    <dgm:cxn modelId="{95B9B8AA-4C06-4780-8450-277B22A9FA6A}" type="presParOf" srcId="{C6DC8D4F-A40B-4E90-9F43-344B2DFBA9E5}" destId="{7C87BA75-634E-4B6F-870C-59A00D48EBA0}" srcOrd="0" destOrd="0" presId="urn:microsoft.com/office/officeart/2005/8/layout/list1"/>
    <dgm:cxn modelId="{B4C150E4-C6C2-4184-846D-CA4406E44133}" type="presParOf" srcId="{7C87BA75-634E-4B6F-870C-59A00D48EBA0}" destId="{2AA70F70-B268-4171-9DDD-858224AE6CE2}" srcOrd="0" destOrd="0" presId="urn:microsoft.com/office/officeart/2005/8/layout/list1"/>
    <dgm:cxn modelId="{6DDA2581-0874-4B50-A9D3-770F833E1254}" type="presParOf" srcId="{7C87BA75-634E-4B6F-870C-59A00D48EBA0}" destId="{21F5F990-19A5-4F85-A9AE-7DFFA9F44DE0}" srcOrd="1" destOrd="0" presId="urn:microsoft.com/office/officeart/2005/8/layout/list1"/>
    <dgm:cxn modelId="{52122498-FD92-4C38-BFC7-5DF7E4DF750E}" type="presParOf" srcId="{C6DC8D4F-A40B-4E90-9F43-344B2DFBA9E5}" destId="{67BD48A6-D013-43EF-A6F0-70035390BE84}" srcOrd="1" destOrd="0" presId="urn:microsoft.com/office/officeart/2005/8/layout/list1"/>
    <dgm:cxn modelId="{DDE0BBAD-2534-4828-B196-E4FA9CDC8CEC}" type="presParOf" srcId="{C6DC8D4F-A40B-4E90-9F43-344B2DFBA9E5}" destId="{C3874115-B178-4176-A8CB-B9014D140904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73D79A-CED1-44B8-B2B1-8E6D4C745CA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32AF841-F5F2-4C8F-8212-FE7DA35A701C}">
      <dgm:prSet phldrT="[文字]" custT="1"/>
      <dgm:spPr>
        <a:solidFill>
          <a:srgbClr val="0070C0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A.</a:t>
          </a:r>
          <a:r>
            <a:rPr 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事物變化及生命成長現象的觀察與省思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C52BA2D-BC84-45F4-B69A-E784455EA156}" type="parTrans" cxnId="{B36C496B-EF0B-4EC2-97D1-DC4C0D790E7C}">
      <dgm:prSet/>
      <dgm:spPr/>
      <dgm:t>
        <a:bodyPr/>
        <a:lstStyle/>
        <a:p>
          <a:endParaRPr lang="zh-TW" altLang="en-US"/>
        </a:p>
      </dgm:t>
    </dgm:pt>
    <dgm:pt modelId="{E7A19B8C-3981-42BB-AF7F-EA68A963B328}" type="sibTrans" cxnId="{B36C496B-EF0B-4EC2-97D1-DC4C0D790E7C}">
      <dgm:prSet/>
      <dgm:spPr/>
      <dgm:t>
        <a:bodyPr/>
        <a:lstStyle/>
        <a:p>
          <a:endParaRPr lang="zh-TW" altLang="en-US"/>
        </a:p>
      </dgm:t>
    </dgm:pt>
    <dgm:pt modelId="{8E3A8658-C365-43D1-802A-48F4805CFFEA}">
      <dgm:prSet phldrT="[文字]"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A-I-1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生命成長現象的認識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A-I-2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事物變化現象的觀察</a:t>
          </a:r>
          <a:endParaRPr lang="zh-TW" altLang="en-US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0B0FE13-ED94-4261-AE1C-5D361AF810EB}" type="parTrans" cxnId="{768D3937-7267-46D6-98D5-DFA643BCC0C5}">
      <dgm:prSet/>
      <dgm:spPr/>
      <dgm:t>
        <a:bodyPr/>
        <a:lstStyle/>
        <a:p>
          <a:endParaRPr lang="zh-TW" altLang="en-US"/>
        </a:p>
      </dgm:t>
    </dgm:pt>
    <dgm:pt modelId="{FC1D4CA5-CAF2-4D8D-9DC6-3F1E54213A3C}" type="sibTrans" cxnId="{768D3937-7267-46D6-98D5-DFA643BCC0C5}">
      <dgm:prSet/>
      <dgm:spPr/>
      <dgm:t>
        <a:bodyPr/>
        <a:lstStyle/>
        <a:p>
          <a:endParaRPr lang="zh-TW" altLang="en-US"/>
        </a:p>
      </dgm:t>
    </dgm:pt>
    <dgm:pt modelId="{2C61985F-EDC5-4396-AFAC-A95C949C9E5B}">
      <dgm:prSet phldrT="[文字]" custT="1"/>
      <dgm:spPr>
        <a:solidFill>
          <a:srgbClr val="0070C0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E.</a:t>
          </a:r>
          <a:r>
            <a:rPr 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生活規範的實踐與省思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1D246DC-0CBB-4879-8891-58491F659CB6}" type="parTrans" cxnId="{B79D796F-7358-484E-9563-29E88EEE1F9B}">
      <dgm:prSet/>
      <dgm:spPr/>
      <dgm:t>
        <a:bodyPr/>
        <a:lstStyle/>
        <a:p>
          <a:endParaRPr lang="zh-TW" altLang="en-US"/>
        </a:p>
      </dgm:t>
    </dgm:pt>
    <dgm:pt modelId="{B1900C47-6DDE-4AA8-B5A3-76BC0DD9308C}" type="sibTrans" cxnId="{B79D796F-7358-484E-9563-29E88EEE1F9B}">
      <dgm:prSet/>
      <dgm:spPr/>
      <dgm:t>
        <a:bodyPr/>
        <a:lstStyle/>
        <a:p>
          <a:endParaRPr lang="zh-TW" altLang="en-US"/>
        </a:p>
      </dgm:t>
    </dgm:pt>
    <dgm:pt modelId="{71F52C84-DEF4-4A04-A384-93E2FFA4617C}">
      <dgm:prSet phldrT="[文字]"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E-I-1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生活習慣的養成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             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E-I-2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生活規範的實踐</a:t>
          </a:r>
          <a:endParaRPr lang="zh-TW" altLang="en-US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531E71DF-A3D3-4601-8129-323EF6A13DBF}" type="parTrans" cxnId="{A86777A3-8D27-4E6F-8731-CEFF663CBDDE}">
      <dgm:prSet/>
      <dgm:spPr/>
      <dgm:t>
        <a:bodyPr/>
        <a:lstStyle/>
        <a:p>
          <a:endParaRPr lang="zh-TW" altLang="en-US"/>
        </a:p>
      </dgm:t>
    </dgm:pt>
    <dgm:pt modelId="{175757A7-F1DA-45BC-B1FB-65669A08F2EC}" type="sibTrans" cxnId="{A86777A3-8D27-4E6F-8731-CEFF663CBDDE}">
      <dgm:prSet/>
      <dgm:spPr/>
      <dgm:t>
        <a:bodyPr/>
        <a:lstStyle/>
        <a:p>
          <a:endParaRPr lang="zh-TW" altLang="en-US"/>
        </a:p>
      </dgm:t>
    </dgm:pt>
    <dgm:pt modelId="{170BADD8-B0FF-4175-B5D8-5D96204417B4}">
      <dgm:prSet phldrT="[文字]" custT="1"/>
      <dgm:spPr>
        <a:solidFill>
          <a:srgbClr val="4CA212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F.</a:t>
          </a:r>
          <a:r>
            <a:rPr 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自主學習策略的練習與覺察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2CD1538-9869-4DB4-9EE4-75DB1A3CC34A}" type="parTrans" cxnId="{ECACCF75-D1D1-461F-A502-B516A15C8C86}">
      <dgm:prSet/>
      <dgm:spPr/>
      <dgm:t>
        <a:bodyPr/>
        <a:lstStyle/>
        <a:p>
          <a:endParaRPr lang="zh-TW" altLang="en-US"/>
        </a:p>
      </dgm:t>
    </dgm:pt>
    <dgm:pt modelId="{EA7F2173-1ABC-4B4F-BF52-84E6E8479BBA}" type="sibTrans" cxnId="{ECACCF75-D1D1-461F-A502-B516A15C8C86}">
      <dgm:prSet/>
      <dgm:spPr/>
      <dgm:t>
        <a:bodyPr/>
        <a:lstStyle/>
        <a:p>
          <a:endParaRPr lang="zh-TW" altLang="en-US"/>
        </a:p>
      </dgm:t>
    </dgm:pt>
    <dgm:pt modelId="{6A6A7DC0-C80A-47FC-A335-D7308E88416D}">
      <dgm:prSet phldrT="[文字]"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400" dirty="0" smtClean="0">
              <a:latin typeface="Microsoft JhengHei" charset="-120"/>
              <a:ea typeface="Microsoft JhengHei" charset="-120"/>
              <a:cs typeface="Microsoft JhengHei" charset="-120"/>
            </a:rPr>
            <a:t>F-I-1</a:t>
          </a:r>
          <a:r>
            <a:rPr lang="zh-TW" sz="1400" dirty="0" smtClean="0">
              <a:latin typeface="Microsoft JhengHei" charset="-120"/>
              <a:ea typeface="Microsoft JhengHei" charset="-120"/>
              <a:cs typeface="Microsoft JhengHei" charset="-120"/>
            </a:rPr>
            <a:t>工作任務理解與工作目標設定的練習</a:t>
          </a:r>
          <a:endParaRPr lang="zh-TW" altLang="en-US" sz="1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D23849FE-7CED-4608-8A38-01611E0AE97D}" type="parTrans" cxnId="{4FD64AC8-976C-41F3-8B80-035C4E226570}">
      <dgm:prSet/>
      <dgm:spPr/>
      <dgm:t>
        <a:bodyPr/>
        <a:lstStyle/>
        <a:p>
          <a:endParaRPr lang="zh-TW" altLang="en-US"/>
        </a:p>
      </dgm:t>
    </dgm:pt>
    <dgm:pt modelId="{6165E92A-55B3-4291-A77F-31A58B400418}" type="sibTrans" cxnId="{4FD64AC8-976C-41F3-8B80-035C4E226570}">
      <dgm:prSet/>
      <dgm:spPr/>
      <dgm:t>
        <a:bodyPr/>
        <a:lstStyle/>
        <a:p>
          <a:endParaRPr lang="zh-TW" altLang="en-US"/>
        </a:p>
      </dgm:t>
    </dgm:pt>
    <dgm:pt modelId="{A405605F-6C16-4D4F-BD07-B83836457AB9}">
      <dgm:prSet phldrT="[文字]" custT="1"/>
      <dgm:spPr>
        <a:solidFill>
          <a:srgbClr val="4CA212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B.</a:t>
          </a:r>
          <a:r>
            <a:rPr 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環境之美的探索與愛護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7EF1233-723B-41F0-A7C7-777C7EB774BE}" type="parTrans" cxnId="{3BD1AA8D-F020-4758-B7AA-9755E6F217A7}">
      <dgm:prSet/>
      <dgm:spPr/>
      <dgm:t>
        <a:bodyPr/>
        <a:lstStyle/>
        <a:p>
          <a:endParaRPr lang="zh-TW" altLang="en-US"/>
        </a:p>
      </dgm:t>
    </dgm:pt>
    <dgm:pt modelId="{A0781F23-798D-4B92-8E95-5EC1937B5047}" type="sibTrans" cxnId="{3BD1AA8D-F020-4758-B7AA-9755E6F217A7}">
      <dgm:prSet/>
      <dgm:spPr/>
      <dgm:t>
        <a:bodyPr/>
        <a:lstStyle/>
        <a:p>
          <a:endParaRPr lang="zh-TW" altLang="en-US"/>
        </a:p>
      </dgm:t>
    </dgm:pt>
    <dgm:pt modelId="{F2B4E0EC-02E2-410B-896C-32F1403E5165}">
      <dgm:prSet phldrT="[文字]" custT="1"/>
      <dgm:spPr>
        <a:solidFill>
          <a:srgbClr val="0070C0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C.</a:t>
          </a:r>
          <a:r>
            <a:rPr 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生活事物特性的探究與創新應用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89DC492-A139-4642-B61A-FE8C1F5E73E2}" type="parTrans" cxnId="{157C2776-389B-4982-9330-D3AFA233A635}">
      <dgm:prSet/>
      <dgm:spPr/>
      <dgm:t>
        <a:bodyPr/>
        <a:lstStyle/>
        <a:p>
          <a:endParaRPr lang="zh-TW" altLang="en-US"/>
        </a:p>
      </dgm:t>
    </dgm:pt>
    <dgm:pt modelId="{1BFD0229-9761-4036-9DA1-7EE54FE90E8A}" type="sibTrans" cxnId="{157C2776-389B-4982-9330-D3AFA233A635}">
      <dgm:prSet/>
      <dgm:spPr/>
      <dgm:t>
        <a:bodyPr/>
        <a:lstStyle/>
        <a:p>
          <a:endParaRPr lang="zh-TW" altLang="en-US"/>
        </a:p>
      </dgm:t>
    </dgm:pt>
    <dgm:pt modelId="{D57BC798-E034-4704-A173-4DFEA0C66F6F}">
      <dgm:prSet phldrT="[文字]" custT="1"/>
      <dgm:spPr>
        <a:solidFill>
          <a:srgbClr val="4CA212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D.</a:t>
          </a:r>
          <a:r>
            <a:rPr 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人際關係的建立與溝通合作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DDA38B7-E2E0-4A4B-99A8-9612F14EA779}" type="parTrans" cxnId="{F8844841-E81E-479F-8709-A3CBEF5BADA1}">
      <dgm:prSet/>
      <dgm:spPr/>
      <dgm:t>
        <a:bodyPr/>
        <a:lstStyle/>
        <a:p>
          <a:endParaRPr lang="zh-TW" altLang="en-US"/>
        </a:p>
      </dgm:t>
    </dgm:pt>
    <dgm:pt modelId="{FE4B4502-0581-491A-A18E-9F84927FA6D9}" type="sibTrans" cxnId="{F8844841-E81E-479F-8709-A3CBEF5BADA1}">
      <dgm:prSet/>
      <dgm:spPr/>
      <dgm:t>
        <a:bodyPr/>
        <a:lstStyle/>
        <a:p>
          <a:endParaRPr lang="zh-TW" altLang="en-US"/>
        </a:p>
      </dgm:t>
    </dgm:pt>
    <dgm:pt modelId="{69A22F3B-60B2-4C5C-8ED8-DF2C103AE8A8}">
      <dgm:prSet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90000"/>
            </a:lnSpc>
            <a:spcAft>
              <a:spcPts val="0"/>
            </a:spcAft>
          </a:pPr>
          <a:endParaRPr lang="zh-TW" altLang="en-US" sz="600" dirty="0"/>
        </a:p>
      </dgm:t>
    </dgm:pt>
    <dgm:pt modelId="{09527659-852A-4198-90D2-4C0D0031CE0E}" type="parTrans" cxnId="{906FB67B-9194-462A-B17B-60416D5C3B70}">
      <dgm:prSet/>
      <dgm:spPr/>
      <dgm:t>
        <a:bodyPr/>
        <a:lstStyle/>
        <a:p>
          <a:endParaRPr lang="zh-TW" altLang="en-US"/>
        </a:p>
      </dgm:t>
    </dgm:pt>
    <dgm:pt modelId="{487BA0C5-02BA-4671-9D47-70BD8763AF6D}" type="sibTrans" cxnId="{906FB67B-9194-462A-B17B-60416D5C3B70}">
      <dgm:prSet/>
      <dgm:spPr/>
      <dgm:t>
        <a:bodyPr/>
        <a:lstStyle/>
        <a:p>
          <a:endParaRPr lang="zh-TW" altLang="en-US"/>
        </a:p>
      </dgm:t>
    </dgm:pt>
    <dgm:pt modelId="{D5D0AF3B-64D9-4DBC-802E-14F3D04452FC}">
      <dgm:prSet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endParaRPr lang="zh-TW" altLang="en-US" sz="600" dirty="0"/>
        </a:p>
      </dgm:t>
    </dgm:pt>
    <dgm:pt modelId="{F8CFEAD1-D282-42E3-9293-87913C0AF8B1}" type="parTrans" cxnId="{4FE23B9C-EF98-49E3-8345-038EBA48B647}">
      <dgm:prSet/>
      <dgm:spPr/>
      <dgm:t>
        <a:bodyPr/>
        <a:lstStyle/>
        <a:p>
          <a:endParaRPr lang="zh-TW" altLang="en-US"/>
        </a:p>
      </dgm:t>
    </dgm:pt>
    <dgm:pt modelId="{A3DF85EC-7CF4-4964-8ECB-88866A2CDACB}" type="sibTrans" cxnId="{4FE23B9C-EF98-49E3-8345-038EBA48B647}">
      <dgm:prSet/>
      <dgm:spPr/>
      <dgm:t>
        <a:bodyPr/>
        <a:lstStyle/>
        <a:p>
          <a:endParaRPr lang="zh-TW" altLang="en-US"/>
        </a:p>
      </dgm:t>
    </dgm:pt>
    <dgm:pt modelId="{938450C5-6B31-4151-B6F0-1BAAEFD37C0C}">
      <dgm:prSet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endParaRPr lang="zh-TW" altLang="en-US" sz="7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9F9B8D08-D5C6-4B40-944C-CBAA23D1B863}" type="parTrans" cxnId="{149BE05F-D1B3-4490-90F7-45104C467CA1}">
      <dgm:prSet/>
      <dgm:spPr/>
      <dgm:t>
        <a:bodyPr/>
        <a:lstStyle/>
        <a:p>
          <a:endParaRPr lang="zh-TW" altLang="en-US"/>
        </a:p>
      </dgm:t>
    </dgm:pt>
    <dgm:pt modelId="{B6646F6F-1167-4952-A401-8C35FEBE2B40}" type="sibTrans" cxnId="{149BE05F-D1B3-4490-90F7-45104C467CA1}">
      <dgm:prSet/>
      <dgm:spPr/>
      <dgm:t>
        <a:bodyPr/>
        <a:lstStyle/>
        <a:p>
          <a:endParaRPr lang="zh-TW" altLang="en-US"/>
        </a:p>
      </dgm:t>
    </dgm:pt>
    <dgm:pt modelId="{FA11A45C-4284-444C-91DE-851B654F90D7}">
      <dgm:prSet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A-I-3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自我省思</a:t>
          </a:r>
          <a:endParaRPr lang="zh-TW" altLang="en-US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0209AD6-FF76-4D05-9653-FEE6CDC7E861}" type="parTrans" cxnId="{2E063023-9E16-4A00-8C8B-D0C088D3BD0D}">
      <dgm:prSet/>
      <dgm:spPr/>
      <dgm:t>
        <a:bodyPr/>
        <a:lstStyle/>
        <a:p>
          <a:endParaRPr lang="zh-TW" altLang="en-US"/>
        </a:p>
      </dgm:t>
    </dgm:pt>
    <dgm:pt modelId="{6AE10882-C669-4037-A7DD-C27F897E88DA}" type="sibTrans" cxnId="{2E063023-9E16-4A00-8C8B-D0C088D3BD0D}">
      <dgm:prSet/>
      <dgm:spPr/>
      <dgm:t>
        <a:bodyPr/>
        <a:lstStyle/>
        <a:p>
          <a:endParaRPr lang="zh-TW" altLang="en-US"/>
        </a:p>
      </dgm:t>
    </dgm:pt>
    <dgm:pt modelId="{85679B17-73F9-4D21-9C13-B51900ADF01F}">
      <dgm:prSet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B-I-1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自然環境之美的感受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B-I-2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社會環境之美的體認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A2BBA82-143A-4B78-BBD6-DDF418A13FE6}" type="parTrans" cxnId="{0DE5700A-14C7-43D5-9539-F9B4745E899F}">
      <dgm:prSet/>
      <dgm:spPr/>
      <dgm:t>
        <a:bodyPr/>
        <a:lstStyle/>
        <a:p>
          <a:endParaRPr lang="zh-TW" altLang="en-US"/>
        </a:p>
      </dgm:t>
    </dgm:pt>
    <dgm:pt modelId="{22930F2F-5486-4F75-BCC2-9570963DD344}" type="sibTrans" cxnId="{0DE5700A-14C7-43D5-9539-F9B4745E899F}">
      <dgm:prSet/>
      <dgm:spPr/>
      <dgm:t>
        <a:bodyPr/>
        <a:lstStyle/>
        <a:p>
          <a:endParaRPr lang="zh-TW" altLang="en-US"/>
        </a:p>
      </dgm:t>
    </dgm:pt>
    <dgm:pt modelId="{FF876B74-CAB8-4EB1-8ABF-CACA73490F49}">
      <dgm:prSet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B-I-3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環境的探索與愛護</a:t>
          </a:r>
          <a:endParaRPr lang="zh-TW" altLang="en-US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B992536F-7307-4AFA-AF1D-C98011C6477F}" type="parTrans" cxnId="{69481EAF-F8E3-487C-9763-2C4F03AC7462}">
      <dgm:prSet/>
      <dgm:spPr/>
      <dgm:t>
        <a:bodyPr/>
        <a:lstStyle/>
        <a:p>
          <a:endParaRPr lang="zh-TW" altLang="en-US"/>
        </a:p>
      </dgm:t>
    </dgm:pt>
    <dgm:pt modelId="{B5C896E9-4B2A-4023-911A-7B4ED6F27299}" type="sibTrans" cxnId="{69481EAF-F8E3-487C-9763-2C4F03AC7462}">
      <dgm:prSet/>
      <dgm:spPr/>
      <dgm:t>
        <a:bodyPr/>
        <a:lstStyle/>
        <a:p>
          <a:endParaRPr lang="zh-TW" altLang="en-US"/>
        </a:p>
      </dgm:t>
    </dgm:pt>
    <dgm:pt modelId="{6B46D77B-E1F2-485D-8553-0957DBE82639}">
      <dgm:prSet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C-I-1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事物特性與現象的探究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C-I-2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媒材特性與符號表徵的使用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 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C-I-3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探究生活事物的方法與技能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1BEF3A21-E4D8-4B9A-87F4-6D94B4DF4CB6}" type="parTrans" cxnId="{B9E26F66-567F-429D-925C-2F9E7D7725C3}">
      <dgm:prSet/>
      <dgm:spPr/>
      <dgm:t>
        <a:bodyPr/>
        <a:lstStyle/>
        <a:p>
          <a:endParaRPr lang="zh-TW" altLang="en-US"/>
        </a:p>
      </dgm:t>
    </dgm:pt>
    <dgm:pt modelId="{3541C495-6A4C-49C9-9F29-52FC4A393C07}" type="sibTrans" cxnId="{B9E26F66-567F-429D-925C-2F9E7D7725C3}">
      <dgm:prSet/>
      <dgm:spPr/>
      <dgm:t>
        <a:bodyPr/>
        <a:lstStyle/>
        <a:p>
          <a:endParaRPr lang="zh-TW" altLang="en-US"/>
        </a:p>
      </dgm:t>
    </dgm:pt>
    <dgm:pt modelId="{2CB5CAFF-8AAD-498E-AE82-FA7DDA47094E}">
      <dgm:prSet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D-I-1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自我與他人關係的認識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D-I-2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情緒調整的學習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77A55A13-260F-4EB7-8F00-70189F125327}" type="parTrans" cxnId="{8D3EF278-A770-4A42-BC5A-FE14CF9D44FF}">
      <dgm:prSet/>
      <dgm:spPr/>
      <dgm:t>
        <a:bodyPr/>
        <a:lstStyle/>
        <a:p>
          <a:endParaRPr lang="zh-TW" altLang="en-US"/>
        </a:p>
      </dgm:t>
    </dgm:pt>
    <dgm:pt modelId="{E6B10DAB-D009-4B63-8EF8-DB06ABB48796}" type="sibTrans" cxnId="{8D3EF278-A770-4A42-BC5A-FE14CF9D44FF}">
      <dgm:prSet/>
      <dgm:spPr/>
      <dgm:t>
        <a:bodyPr/>
        <a:lstStyle/>
        <a:p>
          <a:endParaRPr lang="zh-TW" altLang="en-US"/>
        </a:p>
      </dgm:t>
    </dgm:pt>
    <dgm:pt modelId="{F13ED697-B4CE-46F3-9456-A2970F4B2C09}">
      <dgm:prSet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D-I-3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聆聽與回應的表現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 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D-I-4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共同工作並相互協助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994DA8F9-B585-44A4-B251-95F94F94F3DD}" type="parTrans" cxnId="{16186DEF-37D6-4366-91EC-A871FACBF16F}">
      <dgm:prSet/>
      <dgm:spPr/>
      <dgm:t>
        <a:bodyPr/>
        <a:lstStyle/>
        <a:p>
          <a:endParaRPr lang="zh-TW" altLang="en-US"/>
        </a:p>
      </dgm:t>
    </dgm:pt>
    <dgm:pt modelId="{E43DA29B-FEAE-4CD9-95D3-DF50CCEBF17D}" type="sibTrans" cxnId="{16186DEF-37D6-4366-91EC-A871FACBF16F}">
      <dgm:prSet/>
      <dgm:spPr/>
      <dgm:t>
        <a:bodyPr/>
        <a:lstStyle/>
        <a:p>
          <a:endParaRPr lang="zh-TW" altLang="en-US"/>
        </a:p>
      </dgm:t>
    </dgm:pt>
    <dgm:pt modelId="{B903AE04-DB9E-4C6E-B7B8-F8A57310756D}">
      <dgm:prSet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E-I-3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自我行為的檢視與調整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en-US" altLang="zh-TW" sz="16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 </a:t>
          </a:r>
          <a:r>
            <a:rPr lang="zh-TW" alt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E-I-4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感謝的表達與服務工作的實踐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F8BCD05C-3BF1-4644-9D99-B3B29582AECF}" type="parTrans" cxnId="{6A16BE35-D862-4072-855D-2317697DB274}">
      <dgm:prSet/>
      <dgm:spPr/>
      <dgm:t>
        <a:bodyPr/>
        <a:lstStyle/>
        <a:p>
          <a:endParaRPr lang="zh-TW" altLang="en-US"/>
        </a:p>
      </dgm:t>
    </dgm:pt>
    <dgm:pt modelId="{A70885B5-36F7-4FAB-8FF8-5C012F93798D}" type="sibTrans" cxnId="{6A16BE35-D862-4072-855D-2317697DB274}">
      <dgm:prSet/>
      <dgm:spPr/>
      <dgm:t>
        <a:bodyPr/>
        <a:lstStyle/>
        <a:p>
          <a:endParaRPr lang="zh-TW" altLang="en-US"/>
        </a:p>
      </dgm:t>
    </dgm:pt>
    <dgm:pt modelId="{1F4F0C4D-98D2-4B23-B6B7-4B2D93428B62}">
      <dgm:prSet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C-I-4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事理的應用與實踐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FBFF0794-B4B8-4E9F-8188-C486FEA28507}" type="parTrans" cxnId="{81D6CFC6-DFC3-4ABC-BF61-CEE5471B7FC1}">
      <dgm:prSet/>
      <dgm:spPr/>
      <dgm:t>
        <a:bodyPr/>
        <a:lstStyle/>
        <a:p>
          <a:endParaRPr lang="zh-TW" altLang="en-US"/>
        </a:p>
      </dgm:t>
    </dgm:pt>
    <dgm:pt modelId="{3875736D-06E3-4568-9519-2A04AF217277}" type="sibTrans" cxnId="{81D6CFC6-DFC3-4ABC-BF61-CEE5471B7FC1}">
      <dgm:prSet/>
      <dgm:spPr/>
      <dgm:t>
        <a:bodyPr/>
        <a:lstStyle/>
        <a:p>
          <a:endParaRPr lang="zh-TW" altLang="en-US"/>
        </a:p>
      </dgm:t>
    </dgm:pt>
    <dgm:pt modelId="{A9FABB26-E08C-4F65-A440-5013CA8CC5C6}">
      <dgm:prSet custT="1"/>
      <dgm:spPr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600" dirty="0" smtClean="0">
              <a:latin typeface="Microsoft JhengHei" charset="-120"/>
              <a:ea typeface="Microsoft JhengHei" charset="-120"/>
              <a:cs typeface="Microsoft JhengHei" charset="-120"/>
            </a:rPr>
            <a:t>C-I-5</a:t>
          </a:r>
          <a:r>
            <a:rPr lang="zh-TW" sz="1600" dirty="0" smtClean="0">
              <a:latin typeface="Microsoft JhengHei" charset="-120"/>
              <a:ea typeface="Microsoft JhengHei" charset="-120"/>
              <a:cs typeface="Microsoft JhengHei" charset="-120"/>
            </a:rPr>
            <a:t>知識與方法的運用、組合與創新</a:t>
          </a:r>
          <a:endParaRPr lang="zh-TW" sz="16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0AD470A6-D184-4F57-A898-9885B23E8DFE}" type="parTrans" cxnId="{68DBBDF9-D657-4E2E-9736-3BBDF5B1FF1B}">
      <dgm:prSet/>
      <dgm:spPr/>
      <dgm:t>
        <a:bodyPr/>
        <a:lstStyle/>
        <a:p>
          <a:endParaRPr lang="zh-TW" altLang="en-US"/>
        </a:p>
      </dgm:t>
    </dgm:pt>
    <dgm:pt modelId="{4E690928-6A22-42C9-89D2-430295D46000}" type="sibTrans" cxnId="{68DBBDF9-D657-4E2E-9736-3BBDF5B1FF1B}">
      <dgm:prSet/>
      <dgm:spPr/>
      <dgm:t>
        <a:bodyPr/>
        <a:lstStyle/>
        <a:p>
          <a:endParaRPr lang="zh-TW" altLang="en-US"/>
        </a:p>
      </dgm:t>
    </dgm:pt>
    <dgm:pt modelId="{FFF614C6-8E73-4FEA-B226-BA2163B56BC4}">
      <dgm:prSet phldrT="[文字]"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400" dirty="0" smtClean="0">
              <a:latin typeface="Microsoft JhengHei" charset="-120"/>
              <a:ea typeface="Microsoft JhengHei" charset="-120"/>
              <a:cs typeface="Microsoft JhengHei" charset="-120"/>
            </a:rPr>
            <a:t>F-I-2</a:t>
          </a:r>
          <a:r>
            <a:rPr lang="zh-TW" sz="1400" dirty="0" smtClean="0">
              <a:latin typeface="Microsoft JhengHei" charset="-120"/>
              <a:ea typeface="Microsoft JhengHei" charset="-120"/>
              <a:cs typeface="Microsoft JhengHei" charset="-120"/>
            </a:rPr>
            <a:t>不同解決問題方法或策略的提出與嘗試</a:t>
          </a:r>
          <a:endParaRPr lang="zh-TW" altLang="en-US" sz="1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3DB4D29A-B6F8-4627-9C70-328971F36F94}" type="parTrans" cxnId="{AB98FB30-A1CE-44C5-AFAE-13AD18C2FFE9}">
      <dgm:prSet/>
      <dgm:spPr/>
      <dgm:t>
        <a:bodyPr/>
        <a:lstStyle/>
        <a:p>
          <a:endParaRPr lang="zh-TW" altLang="en-US"/>
        </a:p>
      </dgm:t>
    </dgm:pt>
    <dgm:pt modelId="{51F5417F-CB34-41E6-9BB6-A76F8FE05952}" type="sibTrans" cxnId="{AB98FB30-A1CE-44C5-AFAE-13AD18C2FFE9}">
      <dgm:prSet/>
      <dgm:spPr/>
      <dgm:t>
        <a:bodyPr/>
        <a:lstStyle/>
        <a:p>
          <a:endParaRPr lang="zh-TW" altLang="en-US"/>
        </a:p>
      </dgm:t>
    </dgm:pt>
    <dgm:pt modelId="{7F856CA5-B44C-449A-A66E-79E43D276073}">
      <dgm:prSet phldrT="[文字]"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400" dirty="0" smtClean="0">
              <a:latin typeface="Microsoft JhengHei" charset="-120"/>
              <a:ea typeface="Microsoft JhengHei" charset="-120"/>
              <a:cs typeface="Microsoft JhengHei" charset="-120"/>
            </a:rPr>
            <a:t>F-I-3</a:t>
          </a:r>
          <a:r>
            <a:rPr lang="zh-TW" sz="1400" dirty="0" smtClean="0">
              <a:latin typeface="Microsoft JhengHei" charset="-120"/>
              <a:ea typeface="Microsoft JhengHei" charset="-120"/>
              <a:cs typeface="Microsoft JhengHei" charset="-120"/>
            </a:rPr>
            <a:t>時間分配及做事程序的規劃練習</a:t>
          </a:r>
          <a:endParaRPr lang="zh-TW" altLang="en-US" sz="1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C747C8DA-1D16-4846-8B87-321184FA935D}" type="parTrans" cxnId="{FC2D0A52-E8B7-4951-9231-6357E472E982}">
      <dgm:prSet/>
      <dgm:spPr/>
      <dgm:t>
        <a:bodyPr/>
        <a:lstStyle/>
        <a:p>
          <a:endParaRPr lang="zh-TW" altLang="en-US"/>
        </a:p>
      </dgm:t>
    </dgm:pt>
    <dgm:pt modelId="{2122B535-3DF1-4E64-B1FD-4FECB6F966A9}" type="sibTrans" cxnId="{FC2D0A52-E8B7-4951-9231-6357E472E982}">
      <dgm:prSet/>
      <dgm:spPr/>
      <dgm:t>
        <a:bodyPr/>
        <a:lstStyle/>
        <a:p>
          <a:endParaRPr lang="zh-TW" altLang="en-US"/>
        </a:p>
      </dgm:t>
    </dgm:pt>
    <dgm:pt modelId="{9AD5DE6E-4C6E-4E47-999F-278B9152CD08}">
      <dgm:prSet phldrT="[文字]" custT="1"/>
      <dgm:spPr>
        <a:solidFill>
          <a:schemeClr val="accent3">
            <a:lumMod val="40000"/>
            <a:lumOff val="60000"/>
            <a:alpha val="90000"/>
          </a:schemeClr>
        </a:solidFill>
        <a:effectLst>
          <a:innerShdw blurRad="63500" dist="50800" dir="13500000">
            <a:prstClr val="black">
              <a:alpha val="23000"/>
            </a:prstClr>
          </a:innerShdw>
        </a:effectLst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en-US" sz="1400" dirty="0" smtClean="0">
              <a:latin typeface="Microsoft JhengHei" charset="-120"/>
              <a:ea typeface="Microsoft JhengHei" charset="-120"/>
              <a:cs typeface="Microsoft JhengHei" charset="-120"/>
            </a:rPr>
            <a:t>F-I-4</a:t>
          </a:r>
          <a:r>
            <a:rPr lang="zh-TW" sz="1400" dirty="0" smtClean="0">
              <a:latin typeface="Microsoft JhengHei" charset="-120"/>
              <a:ea typeface="Microsoft JhengHei" charset="-120"/>
              <a:cs typeface="Microsoft JhengHei" charset="-120"/>
            </a:rPr>
            <a:t>對自己做事方法或策略的省思與改善</a:t>
          </a:r>
          <a:endParaRPr lang="zh-TW" altLang="en-US" sz="1400" dirty="0">
            <a:latin typeface="Microsoft JhengHei" charset="-120"/>
            <a:ea typeface="Microsoft JhengHei" charset="-120"/>
            <a:cs typeface="Microsoft JhengHei" charset="-120"/>
          </a:endParaRPr>
        </a:p>
      </dgm:t>
    </dgm:pt>
    <dgm:pt modelId="{4F9B3C19-4F4F-4211-B67D-DA2B17DFF2DC}" type="parTrans" cxnId="{78DB8883-6673-4904-9F27-81304F21924A}">
      <dgm:prSet/>
      <dgm:spPr/>
      <dgm:t>
        <a:bodyPr/>
        <a:lstStyle/>
        <a:p>
          <a:endParaRPr lang="zh-TW" altLang="en-US"/>
        </a:p>
      </dgm:t>
    </dgm:pt>
    <dgm:pt modelId="{8AAA8E37-8489-4501-8C9C-13337CC57883}" type="sibTrans" cxnId="{78DB8883-6673-4904-9F27-81304F21924A}">
      <dgm:prSet/>
      <dgm:spPr/>
      <dgm:t>
        <a:bodyPr/>
        <a:lstStyle/>
        <a:p>
          <a:endParaRPr lang="zh-TW" altLang="en-US"/>
        </a:p>
      </dgm:t>
    </dgm:pt>
    <dgm:pt modelId="{B4D4B71B-4C54-404C-93E9-7FEDB23D7C49}" type="pres">
      <dgm:prSet presAssocID="{CD73D79A-CED1-44B8-B2B1-8E6D4C745CA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AB780A6-E5B6-4C78-BDE1-FAB76F809FB4}" type="pres">
      <dgm:prSet presAssocID="{232AF841-F5F2-4C8F-8212-FE7DA35A701C}" presName="linNode" presStyleCnt="0"/>
      <dgm:spPr/>
    </dgm:pt>
    <dgm:pt modelId="{2872434A-F8AB-4C22-98DB-51C087650AD9}" type="pres">
      <dgm:prSet presAssocID="{232AF841-F5F2-4C8F-8212-FE7DA35A701C}" presName="parentText" presStyleLbl="node1" presStyleIdx="0" presStyleCnt="6" custScaleX="89274" custLinFactNeighborX="-211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2747B4-1A5E-4B7D-8FBA-9FAAFC75055E}" type="pres">
      <dgm:prSet presAssocID="{232AF841-F5F2-4C8F-8212-FE7DA35A701C}" presName="descendantText" presStyleLbl="alignAccFollowNode1" presStyleIdx="0" presStyleCnt="6" custScaleX="107706" custScaleY="122560" custLinFactNeighborX="-10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85C16A-A3AF-40D6-93CA-0BFBFF219D27}" type="pres">
      <dgm:prSet presAssocID="{E7A19B8C-3981-42BB-AF7F-EA68A963B328}" presName="sp" presStyleCnt="0"/>
      <dgm:spPr/>
    </dgm:pt>
    <dgm:pt modelId="{ADA2B079-3D16-42D6-A269-E741127806EC}" type="pres">
      <dgm:prSet presAssocID="{A405605F-6C16-4D4F-BD07-B83836457AB9}" presName="linNode" presStyleCnt="0"/>
      <dgm:spPr/>
    </dgm:pt>
    <dgm:pt modelId="{A3F5D701-B1F8-4C28-B9EF-7CD606C5F283}" type="pres">
      <dgm:prSet presAssocID="{A405605F-6C16-4D4F-BD07-B83836457AB9}" presName="parentText" presStyleLbl="node1" presStyleIdx="1" presStyleCnt="6" custScaleX="89274" custLinFactNeighborX="-211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9700D2-6D96-4B52-B9D6-93F257BE0075}" type="pres">
      <dgm:prSet presAssocID="{A405605F-6C16-4D4F-BD07-B83836457AB9}" presName="descendantText" presStyleLbl="alignAccFollowNode1" presStyleIdx="1" presStyleCnt="6" custScaleX="107706" custScaleY="115886" custLinFactNeighborX="-10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0CA698-F8EA-4A35-BB71-8E7C13DA4AEC}" type="pres">
      <dgm:prSet presAssocID="{A0781F23-798D-4B92-8E95-5EC1937B5047}" presName="sp" presStyleCnt="0"/>
      <dgm:spPr/>
    </dgm:pt>
    <dgm:pt modelId="{E92A72BE-8358-42B1-A005-FA3BC9023B3B}" type="pres">
      <dgm:prSet presAssocID="{F2B4E0EC-02E2-410B-896C-32F1403E5165}" presName="linNode" presStyleCnt="0"/>
      <dgm:spPr/>
    </dgm:pt>
    <dgm:pt modelId="{9B70EB56-62DF-4C11-B682-88E5D1019C21}" type="pres">
      <dgm:prSet presAssocID="{F2B4E0EC-02E2-410B-896C-32F1403E5165}" presName="parentText" presStyleLbl="node1" presStyleIdx="2" presStyleCnt="6" custScaleX="89274" custScaleY="140705" custLinFactNeighborX="-12" custLinFactNeighborY="-160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47663C-2FB7-419B-ACFB-382E18839CC0}" type="pres">
      <dgm:prSet presAssocID="{F2B4E0EC-02E2-410B-896C-32F1403E5165}" presName="descendantText" presStyleLbl="alignAccFollowNode1" presStyleIdx="2" presStyleCnt="6" custScaleX="107389" custScaleY="176850" custLinFactNeighborX="-10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A2576C-A840-48B0-AEA3-202A08929C62}" type="pres">
      <dgm:prSet presAssocID="{1BFD0229-9761-4036-9DA1-7EE54FE90E8A}" presName="sp" presStyleCnt="0"/>
      <dgm:spPr/>
    </dgm:pt>
    <dgm:pt modelId="{BE436523-A1B3-450E-BBB2-EA2B7C3B51FD}" type="pres">
      <dgm:prSet presAssocID="{D57BC798-E034-4704-A173-4DFEA0C66F6F}" presName="linNode" presStyleCnt="0"/>
      <dgm:spPr/>
    </dgm:pt>
    <dgm:pt modelId="{FC28B0C1-D5AC-4C7D-AEE5-0FA40E13F328}" type="pres">
      <dgm:prSet presAssocID="{D57BC798-E034-4704-A173-4DFEA0C66F6F}" presName="parentText" presStyleLbl="node1" presStyleIdx="3" presStyleCnt="6" custScaleX="89274" custLinFactNeighborX="-2115" custLinFactNeighborY="-250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E2FD513-2122-48F5-B689-C63B4854DBE1}" type="pres">
      <dgm:prSet presAssocID="{D57BC798-E034-4704-A173-4DFEA0C66F6F}" presName="descendantText" presStyleLbl="alignAccFollowNode1" presStyleIdx="3" presStyleCnt="6" custScaleX="107706" custScaleY="113526" custLinFactNeighborX="-10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E61DE0-A409-4E91-97A3-76E8A466C02B}" type="pres">
      <dgm:prSet presAssocID="{FE4B4502-0581-491A-A18E-9F84927FA6D9}" presName="sp" presStyleCnt="0"/>
      <dgm:spPr/>
    </dgm:pt>
    <dgm:pt modelId="{42F22DCF-0B53-4988-AEB5-2D5BD2BC0F0E}" type="pres">
      <dgm:prSet presAssocID="{2C61985F-EDC5-4396-AFAC-A95C949C9E5B}" presName="linNode" presStyleCnt="0"/>
      <dgm:spPr/>
    </dgm:pt>
    <dgm:pt modelId="{CCEE28D8-1157-4D35-985C-53423BD172BB}" type="pres">
      <dgm:prSet presAssocID="{2C61985F-EDC5-4396-AFAC-A95C949C9E5B}" presName="parentText" presStyleLbl="node1" presStyleIdx="4" presStyleCnt="6" custScaleX="89274" custLinFactNeighborX="-12" custLinFactNeighborY="-157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8A4A35-F84B-4511-B4D7-7DC8E74F8FBF}" type="pres">
      <dgm:prSet presAssocID="{2C61985F-EDC5-4396-AFAC-A95C949C9E5B}" presName="descendantText" presStyleLbl="alignAccFollowNode1" presStyleIdx="4" presStyleCnt="6" custScaleX="107706" custScaleY="119020" custLinFactNeighborX="-10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F76273-38E8-469D-B94F-7931B3DCBB56}" type="pres">
      <dgm:prSet presAssocID="{B1900C47-6DDE-4AA8-B5A3-76BC0DD9308C}" presName="sp" presStyleCnt="0"/>
      <dgm:spPr/>
    </dgm:pt>
    <dgm:pt modelId="{145891AF-E359-4266-9F4A-1E27E740EC5B}" type="pres">
      <dgm:prSet presAssocID="{170BADD8-B0FF-4175-B5D8-5D96204417B4}" presName="linNode" presStyleCnt="0"/>
      <dgm:spPr/>
    </dgm:pt>
    <dgm:pt modelId="{85FE661F-FBB2-4CEF-88EF-6A6C94019F24}" type="pres">
      <dgm:prSet presAssocID="{170BADD8-B0FF-4175-B5D8-5D96204417B4}" presName="parentText" presStyleLbl="node1" presStyleIdx="5" presStyleCnt="6" custScaleX="89274" custScaleY="126518" custLinFactNeighborX="-212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0CA6EB-99B0-4427-AAB4-A3BE572166CD}" type="pres">
      <dgm:prSet presAssocID="{170BADD8-B0FF-4175-B5D8-5D96204417B4}" presName="descendantText" presStyleLbl="alignAccFollowNode1" presStyleIdx="5" presStyleCnt="6" custScaleX="107389" custScaleY="150622" custLinFactNeighborX="-10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08C9912-7EAA-445C-BD14-C24CCF753C50}" type="presOf" srcId="{71F52C84-DEF4-4A04-A384-93E2FFA4617C}" destId="{178A4A35-F84B-4511-B4D7-7DC8E74F8FBF}" srcOrd="0" destOrd="0" presId="urn:microsoft.com/office/officeart/2005/8/layout/vList5"/>
    <dgm:cxn modelId="{F8844841-E81E-479F-8709-A3CBEF5BADA1}" srcId="{CD73D79A-CED1-44B8-B2B1-8E6D4C745CA7}" destId="{D57BC798-E034-4704-A173-4DFEA0C66F6F}" srcOrd="3" destOrd="0" parTransId="{2DDA38B7-E2E0-4A4B-99A8-9612F14EA779}" sibTransId="{FE4B4502-0581-491A-A18E-9F84927FA6D9}"/>
    <dgm:cxn modelId="{2E063023-9E16-4A00-8C8B-D0C088D3BD0D}" srcId="{232AF841-F5F2-4C8F-8212-FE7DA35A701C}" destId="{FA11A45C-4284-444C-91DE-851B654F90D7}" srcOrd="1" destOrd="0" parTransId="{70209AD6-FF76-4D05-9653-FEE6CDC7E861}" sibTransId="{6AE10882-C669-4037-A7DD-C27F897E88DA}"/>
    <dgm:cxn modelId="{2FDED2FD-A5BE-4978-A784-9CB8F7C148E9}" type="presOf" srcId="{D5D0AF3B-64D9-4DBC-802E-14F3D04452FC}" destId="{9647663C-2FB7-419B-ACFB-382E18839CC0}" srcOrd="0" destOrd="0" presId="urn:microsoft.com/office/officeart/2005/8/layout/vList5"/>
    <dgm:cxn modelId="{8C627561-94DA-4C52-99CF-42A596F60DAA}" type="presOf" srcId="{2C61985F-EDC5-4396-AFAC-A95C949C9E5B}" destId="{CCEE28D8-1157-4D35-985C-53423BD172BB}" srcOrd="0" destOrd="0" presId="urn:microsoft.com/office/officeart/2005/8/layout/vList5"/>
    <dgm:cxn modelId="{F73E752B-60D3-4CD6-88A4-33304F1A67B3}" type="presOf" srcId="{170BADD8-B0FF-4175-B5D8-5D96204417B4}" destId="{85FE661F-FBB2-4CEF-88EF-6A6C94019F24}" srcOrd="0" destOrd="0" presId="urn:microsoft.com/office/officeart/2005/8/layout/vList5"/>
    <dgm:cxn modelId="{85BF669F-15A9-433D-B91F-4650C501F840}" type="presOf" srcId="{B903AE04-DB9E-4C6E-B7B8-F8A57310756D}" destId="{178A4A35-F84B-4511-B4D7-7DC8E74F8FBF}" srcOrd="0" destOrd="1" presId="urn:microsoft.com/office/officeart/2005/8/layout/vList5"/>
    <dgm:cxn modelId="{B79D796F-7358-484E-9563-29E88EEE1F9B}" srcId="{CD73D79A-CED1-44B8-B2B1-8E6D4C745CA7}" destId="{2C61985F-EDC5-4396-AFAC-A95C949C9E5B}" srcOrd="4" destOrd="0" parTransId="{91D246DC-0CBB-4879-8891-58491F659CB6}" sibTransId="{B1900C47-6DDE-4AA8-B5A3-76BC0DD9308C}"/>
    <dgm:cxn modelId="{15988EC8-D8D4-49A1-94D4-0F6E6BF68AE7}" type="presOf" srcId="{9AD5DE6E-4C6E-4E47-999F-278B9152CD08}" destId="{F00CA6EB-99B0-4427-AAB4-A3BE572166CD}" srcOrd="0" destOrd="3" presId="urn:microsoft.com/office/officeart/2005/8/layout/vList5"/>
    <dgm:cxn modelId="{ED217910-E391-491D-8890-035550E363CA}" type="presOf" srcId="{FA11A45C-4284-444C-91DE-851B654F90D7}" destId="{072747B4-1A5E-4B7D-8FBA-9FAAFC75055E}" srcOrd="0" destOrd="1" presId="urn:microsoft.com/office/officeart/2005/8/layout/vList5"/>
    <dgm:cxn modelId="{81D6CFC6-DFC3-4ABC-BF61-CEE5471B7FC1}" srcId="{F2B4E0EC-02E2-410B-896C-32F1403E5165}" destId="{1F4F0C4D-98D2-4B23-B6B7-4B2D93428B62}" srcOrd="2" destOrd="0" parTransId="{FBFF0794-B4B8-4E9F-8188-C486FEA28507}" sibTransId="{3875736D-06E3-4568-9519-2A04AF217277}"/>
    <dgm:cxn modelId="{AB98FB30-A1CE-44C5-AFAE-13AD18C2FFE9}" srcId="{170BADD8-B0FF-4175-B5D8-5D96204417B4}" destId="{FFF614C6-8E73-4FEA-B226-BA2163B56BC4}" srcOrd="1" destOrd="0" parTransId="{3DB4D29A-B6F8-4627-9C70-328971F36F94}" sibTransId="{51F5417F-CB34-41E6-9BB6-A76F8FE05952}"/>
    <dgm:cxn modelId="{FC2D0A52-E8B7-4951-9231-6357E472E982}" srcId="{170BADD8-B0FF-4175-B5D8-5D96204417B4}" destId="{7F856CA5-B44C-449A-A66E-79E43D276073}" srcOrd="2" destOrd="0" parTransId="{C747C8DA-1D16-4846-8B87-321184FA935D}" sibTransId="{2122B535-3DF1-4E64-B1FD-4FECB6F966A9}"/>
    <dgm:cxn modelId="{52F476A9-DA95-4D5D-9EB3-BA01D70BF243}" type="presOf" srcId="{FFF614C6-8E73-4FEA-B226-BA2163B56BC4}" destId="{F00CA6EB-99B0-4427-AAB4-A3BE572166CD}" srcOrd="0" destOrd="1" presId="urn:microsoft.com/office/officeart/2005/8/layout/vList5"/>
    <dgm:cxn modelId="{8D3EF278-A770-4A42-BC5A-FE14CF9D44FF}" srcId="{D57BC798-E034-4704-A173-4DFEA0C66F6F}" destId="{2CB5CAFF-8AAD-498E-AE82-FA7DDA47094E}" srcOrd="1" destOrd="0" parTransId="{77A55A13-260F-4EB7-8F00-70189F125327}" sibTransId="{E6B10DAB-D009-4B63-8EF8-DB06ABB48796}"/>
    <dgm:cxn modelId="{C7EFC713-5D2D-4AB5-BDD5-63B73E050EF5}" type="presOf" srcId="{A405605F-6C16-4D4F-BD07-B83836457AB9}" destId="{A3F5D701-B1F8-4C28-B9EF-7CD606C5F283}" srcOrd="0" destOrd="0" presId="urn:microsoft.com/office/officeart/2005/8/layout/vList5"/>
    <dgm:cxn modelId="{850D5C7D-D145-4FDB-8177-4AA8AA66136A}" type="presOf" srcId="{232AF841-F5F2-4C8F-8212-FE7DA35A701C}" destId="{2872434A-F8AB-4C22-98DB-51C087650AD9}" srcOrd="0" destOrd="0" presId="urn:microsoft.com/office/officeart/2005/8/layout/vList5"/>
    <dgm:cxn modelId="{E1B67CB1-5B5E-495A-8F49-2C9059CCC4D4}" type="presOf" srcId="{A9FABB26-E08C-4F65-A440-5013CA8CC5C6}" destId="{9647663C-2FB7-419B-ACFB-382E18839CC0}" srcOrd="0" destOrd="3" presId="urn:microsoft.com/office/officeart/2005/8/layout/vList5"/>
    <dgm:cxn modelId="{157C2776-389B-4982-9330-D3AFA233A635}" srcId="{CD73D79A-CED1-44B8-B2B1-8E6D4C745CA7}" destId="{F2B4E0EC-02E2-410B-896C-32F1403E5165}" srcOrd="2" destOrd="0" parTransId="{389DC492-A139-4642-B61A-FE8C1F5E73E2}" sibTransId="{1BFD0229-9761-4036-9DA1-7EE54FE90E8A}"/>
    <dgm:cxn modelId="{BB070789-1531-4DEE-A8BA-E1B8B734F657}" type="presOf" srcId="{FF876B74-CAB8-4EB1-8ABF-CACA73490F49}" destId="{F39700D2-6D96-4B52-B9D6-93F257BE0075}" srcOrd="0" destOrd="2" presId="urn:microsoft.com/office/officeart/2005/8/layout/vList5"/>
    <dgm:cxn modelId="{6A16BE35-D862-4072-855D-2317697DB274}" srcId="{2C61985F-EDC5-4396-AFAC-A95C949C9E5B}" destId="{B903AE04-DB9E-4C6E-B7B8-F8A57310756D}" srcOrd="1" destOrd="0" parTransId="{F8BCD05C-3BF1-4644-9D99-B3B29582AECF}" sibTransId="{A70885B5-36F7-4FAB-8FF8-5C012F93798D}"/>
    <dgm:cxn modelId="{149BE05F-D1B3-4490-90F7-45104C467CA1}" srcId="{D57BC798-E034-4704-A173-4DFEA0C66F6F}" destId="{938450C5-6B31-4151-B6F0-1BAAEFD37C0C}" srcOrd="0" destOrd="0" parTransId="{9F9B8D08-D5C6-4B40-944C-CBAA23D1B863}" sibTransId="{B6646F6F-1167-4952-A401-8C35FEBE2B40}"/>
    <dgm:cxn modelId="{A86777A3-8D27-4E6F-8731-CEFF663CBDDE}" srcId="{2C61985F-EDC5-4396-AFAC-A95C949C9E5B}" destId="{71F52C84-DEF4-4A04-A384-93E2FFA4617C}" srcOrd="0" destOrd="0" parTransId="{531E71DF-A3D3-4601-8129-323EF6A13DBF}" sibTransId="{175757A7-F1DA-45BC-B1FB-65669A08F2EC}"/>
    <dgm:cxn modelId="{78DB8883-6673-4904-9F27-81304F21924A}" srcId="{170BADD8-B0FF-4175-B5D8-5D96204417B4}" destId="{9AD5DE6E-4C6E-4E47-999F-278B9152CD08}" srcOrd="3" destOrd="0" parTransId="{4F9B3C19-4F4F-4211-B67D-DA2B17DFF2DC}" sibTransId="{8AAA8E37-8489-4501-8C9C-13337CC57883}"/>
    <dgm:cxn modelId="{C222A160-5ABA-4A31-A7A2-66816063EC6E}" type="presOf" srcId="{69A22F3B-60B2-4C5C-8ED8-DF2C103AE8A8}" destId="{F39700D2-6D96-4B52-B9D6-93F257BE0075}" srcOrd="0" destOrd="0" presId="urn:microsoft.com/office/officeart/2005/8/layout/vList5"/>
    <dgm:cxn modelId="{4FD64AC8-976C-41F3-8B80-035C4E226570}" srcId="{170BADD8-B0FF-4175-B5D8-5D96204417B4}" destId="{6A6A7DC0-C80A-47FC-A335-D7308E88416D}" srcOrd="0" destOrd="0" parTransId="{D23849FE-7CED-4608-8A38-01611E0AE97D}" sibTransId="{6165E92A-55B3-4291-A77F-31A58B400418}"/>
    <dgm:cxn modelId="{B9E26F66-567F-429D-925C-2F9E7D7725C3}" srcId="{F2B4E0EC-02E2-410B-896C-32F1403E5165}" destId="{6B46D77B-E1F2-485D-8553-0957DBE82639}" srcOrd="1" destOrd="0" parTransId="{1BEF3A21-E4D8-4B9A-87F4-6D94B4DF4CB6}" sibTransId="{3541C495-6A4C-49C9-9F29-52FC4A393C07}"/>
    <dgm:cxn modelId="{5A2F2008-FFDA-4882-A927-1D8DA484296A}" type="presOf" srcId="{7F856CA5-B44C-449A-A66E-79E43D276073}" destId="{F00CA6EB-99B0-4427-AAB4-A3BE572166CD}" srcOrd="0" destOrd="2" presId="urn:microsoft.com/office/officeart/2005/8/layout/vList5"/>
    <dgm:cxn modelId="{C5CDD65F-0BBC-4156-9CAB-3D27F090F4EE}" type="presOf" srcId="{8E3A8658-C365-43D1-802A-48F4805CFFEA}" destId="{072747B4-1A5E-4B7D-8FBA-9FAAFC75055E}" srcOrd="0" destOrd="0" presId="urn:microsoft.com/office/officeart/2005/8/layout/vList5"/>
    <dgm:cxn modelId="{69481EAF-F8E3-487C-9763-2C4F03AC7462}" srcId="{A405605F-6C16-4D4F-BD07-B83836457AB9}" destId="{FF876B74-CAB8-4EB1-8ABF-CACA73490F49}" srcOrd="2" destOrd="0" parTransId="{B992536F-7307-4AFA-AF1D-C98011C6477F}" sibTransId="{B5C896E9-4B2A-4023-911A-7B4ED6F27299}"/>
    <dgm:cxn modelId="{F8F69895-A1E3-46EC-9BF6-3682E75BC6CB}" type="presOf" srcId="{F2B4E0EC-02E2-410B-896C-32F1403E5165}" destId="{9B70EB56-62DF-4C11-B682-88E5D1019C21}" srcOrd="0" destOrd="0" presId="urn:microsoft.com/office/officeart/2005/8/layout/vList5"/>
    <dgm:cxn modelId="{92426419-410E-41F6-8CBD-6671EFAC2C37}" type="presOf" srcId="{2CB5CAFF-8AAD-498E-AE82-FA7DDA47094E}" destId="{8E2FD513-2122-48F5-B689-C63B4854DBE1}" srcOrd="0" destOrd="1" presId="urn:microsoft.com/office/officeart/2005/8/layout/vList5"/>
    <dgm:cxn modelId="{405E04DB-10DB-4430-86FE-84B64A36B68E}" type="presOf" srcId="{F13ED697-B4CE-46F3-9456-A2970F4B2C09}" destId="{8E2FD513-2122-48F5-B689-C63B4854DBE1}" srcOrd="0" destOrd="2" presId="urn:microsoft.com/office/officeart/2005/8/layout/vList5"/>
    <dgm:cxn modelId="{0DE5700A-14C7-43D5-9539-F9B4745E899F}" srcId="{A405605F-6C16-4D4F-BD07-B83836457AB9}" destId="{85679B17-73F9-4D21-9C13-B51900ADF01F}" srcOrd="1" destOrd="0" parTransId="{4A2BBA82-143A-4B78-BBD6-DDF418A13FE6}" sibTransId="{22930F2F-5486-4F75-BCC2-9570963DD344}"/>
    <dgm:cxn modelId="{68DBBDF9-D657-4E2E-9736-3BBDF5B1FF1B}" srcId="{F2B4E0EC-02E2-410B-896C-32F1403E5165}" destId="{A9FABB26-E08C-4F65-A440-5013CA8CC5C6}" srcOrd="3" destOrd="0" parTransId="{0AD470A6-D184-4F57-A898-9885B23E8DFE}" sibTransId="{4E690928-6A22-42C9-89D2-430295D46000}"/>
    <dgm:cxn modelId="{94EED17B-115C-44D9-97C8-4591DDDFB357}" type="presOf" srcId="{CD73D79A-CED1-44B8-B2B1-8E6D4C745CA7}" destId="{B4D4B71B-4C54-404C-93E9-7FEDB23D7C49}" srcOrd="0" destOrd="0" presId="urn:microsoft.com/office/officeart/2005/8/layout/vList5"/>
    <dgm:cxn modelId="{16186DEF-37D6-4366-91EC-A871FACBF16F}" srcId="{D57BC798-E034-4704-A173-4DFEA0C66F6F}" destId="{F13ED697-B4CE-46F3-9456-A2970F4B2C09}" srcOrd="2" destOrd="0" parTransId="{994DA8F9-B585-44A4-B251-95F94F94F3DD}" sibTransId="{E43DA29B-FEAE-4CD9-95D3-DF50CCEBF17D}"/>
    <dgm:cxn modelId="{D42203C7-0057-4636-9E39-D87B01B32C3C}" type="presOf" srcId="{6B46D77B-E1F2-485D-8553-0957DBE82639}" destId="{9647663C-2FB7-419B-ACFB-382E18839CC0}" srcOrd="0" destOrd="1" presId="urn:microsoft.com/office/officeart/2005/8/layout/vList5"/>
    <dgm:cxn modelId="{906FB67B-9194-462A-B17B-60416D5C3B70}" srcId="{A405605F-6C16-4D4F-BD07-B83836457AB9}" destId="{69A22F3B-60B2-4C5C-8ED8-DF2C103AE8A8}" srcOrd="0" destOrd="0" parTransId="{09527659-852A-4198-90D2-4C0D0031CE0E}" sibTransId="{487BA0C5-02BA-4671-9D47-70BD8763AF6D}"/>
    <dgm:cxn modelId="{E3D06F50-BDA1-4BF1-A7B7-731C958DBA45}" type="presOf" srcId="{1F4F0C4D-98D2-4B23-B6B7-4B2D93428B62}" destId="{9647663C-2FB7-419B-ACFB-382E18839CC0}" srcOrd="0" destOrd="2" presId="urn:microsoft.com/office/officeart/2005/8/layout/vList5"/>
    <dgm:cxn modelId="{B36C496B-EF0B-4EC2-97D1-DC4C0D790E7C}" srcId="{CD73D79A-CED1-44B8-B2B1-8E6D4C745CA7}" destId="{232AF841-F5F2-4C8F-8212-FE7DA35A701C}" srcOrd="0" destOrd="0" parTransId="{CC52BA2D-BC84-45F4-B69A-E784455EA156}" sibTransId="{E7A19B8C-3981-42BB-AF7F-EA68A963B328}"/>
    <dgm:cxn modelId="{3BD1AA8D-F020-4758-B7AA-9755E6F217A7}" srcId="{CD73D79A-CED1-44B8-B2B1-8E6D4C745CA7}" destId="{A405605F-6C16-4D4F-BD07-B83836457AB9}" srcOrd="1" destOrd="0" parTransId="{97EF1233-723B-41F0-A7C7-777C7EB774BE}" sibTransId="{A0781F23-798D-4B92-8E95-5EC1937B5047}"/>
    <dgm:cxn modelId="{4B1F2ED0-B2D9-4B22-A768-0492478338A9}" type="presOf" srcId="{85679B17-73F9-4D21-9C13-B51900ADF01F}" destId="{F39700D2-6D96-4B52-B9D6-93F257BE0075}" srcOrd="0" destOrd="1" presId="urn:microsoft.com/office/officeart/2005/8/layout/vList5"/>
    <dgm:cxn modelId="{4FE23B9C-EF98-49E3-8345-038EBA48B647}" srcId="{F2B4E0EC-02E2-410B-896C-32F1403E5165}" destId="{D5D0AF3B-64D9-4DBC-802E-14F3D04452FC}" srcOrd="0" destOrd="0" parTransId="{F8CFEAD1-D282-42E3-9293-87913C0AF8B1}" sibTransId="{A3DF85EC-7CF4-4964-8ECB-88866A2CDACB}"/>
    <dgm:cxn modelId="{768D3937-7267-46D6-98D5-DFA643BCC0C5}" srcId="{232AF841-F5F2-4C8F-8212-FE7DA35A701C}" destId="{8E3A8658-C365-43D1-802A-48F4805CFFEA}" srcOrd="0" destOrd="0" parTransId="{50B0FE13-ED94-4261-AE1C-5D361AF810EB}" sibTransId="{FC1D4CA5-CAF2-4D8D-9DC6-3F1E54213A3C}"/>
    <dgm:cxn modelId="{F69E8CDB-ECE6-4ED1-83F9-5EC84DD63D95}" type="presOf" srcId="{D57BC798-E034-4704-A173-4DFEA0C66F6F}" destId="{FC28B0C1-D5AC-4C7D-AEE5-0FA40E13F328}" srcOrd="0" destOrd="0" presId="urn:microsoft.com/office/officeart/2005/8/layout/vList5"/>
    <dgm:cxn modelId="{A9E518BB-0352-433D-B818-8366B6A0235A}" type="presOf" srcId="{6A6A7DC0-C80A-47FC-A335-D7308E88416D}" destId="{F00CA6EB-99B0-4427-AAB4-A3BE572166CD}" srcOrd="0" destOrd="0" presId="urn:microsoft.com/office/officeart/2005/8/layout/vList5"/>
    <dgm:cxn modelId="{ECACCF75-D1D1-461F-A502-B516A15C8C86}" srcId="{CD73D79A-CED1-44B8-B2B1-8E6D4C745CA7}" destId="{170BADD8-B0FF-4175-B5D8-5D96204417B4}" srcOrd="5" destOrd="0" parTransId="{E2CD1538-9869-4DB4-9EE4-75DB1A3CC34A}" sibTransId="{EA7F2173-1ABC-4B4F-BF52-84E6E8479BBA}"/>
    <dgm:cxn modelId="{E13382B0-8E49-4C12-803D-7FA41E00DD56}" type="presOf" srcId="{938450C5-6B31-4151-B6F0-1BAAEFD37C0C}" destId="{8E2FD513-2122-48F5-B689-C63B4854DBE1}" srcOrd="0" destOrd="0" presId="urn:microsoft.com/office/officeart/2005/8/layout/vList5"/>
    <dgm:cxn modelId="{402FABA6-CC1B-4F1C-BEBF-926E6269A827}" type="presParOf" srcId="{B4D4B71B-4C54-404C-93E9-7FEDB23D7C49}" destId="{DAB780A6-E5B6-4C78-BDE1-FAB76F809FB4}" srcOrd="0" destOrd="0" presId="urn:microsoft.com/office/officeart/2005/8/layout/vList5"/>
    <dgm:cxn modelId="{2395BB62-6BC2-458A-82DE-D7F191BF9772}" type="presParOf" srcId="{DAB780A6-E5B6-4C78-BDE1-FAB76F809FB4}" destId="{2872434A-F8AB-4C22-98DB-51C087650AD9}" srcOrd="0" destOrd="0" presId="urn:microsoft.com/office/officeart/2005/8/layout/vList5"/>
    <dgm:cxn modelId="{B926020A-FD63-406C-9A5F-93503D9A5862}" type="presParOf" srcId="{DAB780A6-E5B6-4C78-BDE1-FAB76F809FB4}" destId="{072747B4-1A5E-4B7D-8FBA-9FAAFC75055E}" srcOrd="1" destOrd="0" presId="urn:microsoft.com/office/officeart/2005/8/layout/vList5"/>
    <dgm:cxn modelId="{9E65DB40-DA45-44B8-A6CB-BB5761F7A504}" type="presParOf" srcId="{B4D4B71B-4C54-404C-93E9-7FEDB23D7C49}" destId="{3A85C16A-A3AF-40D6-93CA-0BFBFF219D27}" srcOrd="1" destOrd="0" presId="urn:microsoft.com/office/officeart/2005/8/layout/vList5"/>
    <dgm:cxn modelId="{CB87BC36-149F-49E4-BD76-30BEFF05B104}" type="presParOf" srcId="{B4D4B71B-4C54-404C-93E9-7FEDB23D7C49}" destId="{ADA2B079-3D16-42D6-A269-E741127806EC}" srcOrd="2" destOrd="0" presId="urn:microsoft.com/office/officeart/2005/8/layout/vList5"/>
    <dgm:cxn modelId="{6C58B7D5-6284-4538-8515-549ACADC2DEF}" type="presParOf" srcId="{ADA2B079-3D16-42D6-A269-E741127806EC}" destId="{A3F5D701-B1F8-4C28-B9EF-7CD606C5F283}" srcOrd="0" destOrd="0" presId="urn:microsoft.com/office/officeart/2005/8/layout/vList5"/>
    <dgm:cxn modelId="{46762957-0533-4076-B391-56D0157A355B}" type="presParOf" srcId="{ADA2B079-3D16-42D6-A269-E741127806EC}" destId="{F39700D2-6D96-4B52-B9D6-93F257BE0075}" srcOrd="1" destOrd="0" presId="urn:microsoft.com/office/officeart/2005/8/layout/vList5"/>
    <dgm:cxn modelId="{E6AFB0EC-530E-46D1-88CC-C4D2AB373D6D}" type="presParOf" srcId="{B4D4B71B-4C54-404C-93E9-7FEDB23D7C49}" destId="{0A0CA698-F8EA-4A35-BB71-8E7C13DA4AEC}" srcOrd="3" destOrd="0" presId="urn:microsoft.com/office/officeart/2005/8/layout/vList5"/>
    <dgm:cxn modelId="{B83604AE-F176-441B-BC9F-47DCE1BB5DBB}" type="presParOf" srcId="{B4D4B71B-4C54-404C-93E9-7FEDB23D7C49}" destId="{E92A72BE-8358-42B1-A005-FA3BC9023B3B}" srcOrd="4" destOrd="0" presId="urn:microsoft.com/office/officeart/2005/8/layout/vList5"/>
    <dgm:cxn modelId="{72C4A906-56D6-4F5C-A13A-F4D5D80C4325}" type="presParOf" srcId="{E92A72BE-8358-42B1-A005-FA3BC9023B3B}" destId="{9B70EB56-62DF-4C11-B682-88E5D1019C21}" srcOrd="0" destOrd="0" presId="urn:microsoft.com/office/officeart/2005/8/layout/vList5"/>
    <dgm:cxn modelId="{003ECCAA-2447-4B8A-8EE2-767D49102060}" type="presParOf" srcId="{E92A72BE-8358-42B1-A005-FA3BC9023B3B}" destId="{9647663C-2FB7-419B-ACFB-382E18839CC0}" srcOrd="1" destOrd="0" presId="urn:microsoft.com/office/officeart/2005/8/layout/vList5"/>
    <dgm:cxn modelId="{D1B977E2-E99A-45DB-924F-E07DF76FD68C}" type="presParOf" srcId="{B4D4B71B-4C54-404C-93E9-7FEDB23D7C49}" destId="{A8A2576C-A840-48B0-AEA3-202A08929C62}" srcOrd="5" destOrd="0" presId="urn:microsoft.com/office/officeart/2005/8/layout/vList5"/>
    <dgm:cxn modelId="{7AE8E680-6A82-4117-B075-03BEEAC672F1}" type="presParOf" srcId="{B4D4B71B-4C54-404C-93E9-7FEDB23D7C49}" destId="{BE436523-A1B3-450E-BBB2-EA2B7C3B51FD}" srcOrd="6" destOrd="0" presId="urn:microsoft.com/office/officeart/2005/8/layout/vList5"/>
    <dgm:cxn modelId="{6303F529-F005-4C21-B07B-D240112A3BC4}" type="presParOf" srcId="{BE436523-A1B3-450E-BBB2-EA2B7C3B51FD}" destId="{FC28B0C1-D5AC-4C7D-AEE5-0FA40E13F328}" srcOrd="0" destOrd="0" presId="urn:microsoft.com/office/officeart/2005/8/layout/vList5"/>
    <dgm:cxn modelId="{38A96454-129B-4BF9-92D4-96CC6C40B1BC}" type="presParOf" srcId="{BE436523-A1B3-450E-BBB2-EA2B7C3B51FD}" destId="{8E2FD513-2122-48F5-B689-C63B4854DBE1}" srcOrd="1" destOrd="0" presId="urn:microsoft.com/office/officeart/2005/8/layout/vList5"/>
    <dgm:cxn modelId="{A6ECF6EB-8FBA-4264-AFEB-136720E8635F}" type="presParOf" srcId="{B4D4B71B-4C54-404C-93E9-7FEDB23D7C49}" destId="{B0E61DE0-A409-4E91-97A3-76E8A466C02B}" srcOrd="7" destOrd="0" presId="urn:microsoft.com/office/officeart/2005/8/layout/vList5"/>
    <dgm:cxn modelId="{B9C3C8D6-F444-4D9F-BE5B-6AC049C69A8C}" type="presParOf" srcId="{B4D4B71B-4C54-404C-93E9-7FEDB23D7C49}" destId="{42F22DCF-0B53-4988-AEB5-2D5BD2BC0F0E}" srcOrd="8" destOrd="0" presId="urn:microsoft.com/office/officeart/2005/8/layout/vList5"/>
    <dgm:cxn modelId="{DA2B76E6-9D7F-4477-B534-A88FAB1A394C}" type="presParOf" srcId="{42F22DCF-0B53-4988-AEB5-2D5BD2BC0F0E}" destId="{CCEE28D8-1157-4D35-985C-53423BD172BB}" srcOrd="0" destOrd="0" presId="urn:microsoft.com/office/officeart/2005/8/layout/vList5"/>
    <dgm:cxn modelId="{E05486C9-0A0D-4D69-B3CA-7816D31AB312}" type="presParOf" srcId="{42F22DCF-0B53-4988-AEB5-2D5BD2BC0F0E}" destId="{178A4A35-F84B-4511-B4D7-7DC8E74F8FBF}" srcOrd="1" destOrd="0" presId="urn:microsoft.com/office/officeart/2005/8/layout/vList5"/>
    <dgm:cxn modelId="{3C8A58B1-1901-487B-82CE-34F311CDC0E4}" type="presParOf" srcId="{B4D4B71B-4C54-404C-93E9-7FEDB23D7C49}" destId="{A7F76273-38E8-469D-B94F-7931B3DCBB56}" srcOrd="9" destOrd="0" presId="urn:microsoft.com/office/officeart/2005/8/layout/vList5"/>
    <dgm:cxn modelId="{9FD1B692-B392-441E-B23B-DA55EB60AFA2}" type="presParOf" srcId="{B4D4B71B-4C54-404C-93E9-7FEDB23D7C49}" destId="{145891AF-E359-4266-9F4A-1E27E740EC5B}" srcOrd="10" destOrd="0" presId="urn:microsoft.com/office/officeart/2005/8/layout/vList5"/>
    <dgm:cxn modelId="{EE4A8232-0874-4883-9512-5EEA4AAFDA66}" type="presParOf" srcId="{145891AF-E359-4266-9F4A-1E27E740EC5B}" destId="{85FE661F-FBB2-4CEF-88EF-6A6C94019F24}" srcOrd="0" destOrd="0" presId="urn:microsoft.com/office/officeart/2005/8/layout/vList5"/>
    <dgm:cxn modelId="{D33DAE75-C84A-4069-A2F2-40EF9E33A757}" type="presParOf" srcId="{145891AF-E359-4266-9F4A-1E27E740EC5B}" destId="{F00CA6EB-99B0-4427-AAB4-A3BE572166C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6464B88-FCE8-435B-92C1-86C531AC028F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0"/>
      <dgm:spPr/>
    </dgm:pt>
    <dgm:pt modelId="{F5169CF0-2BBB-407C-BF00-79338B4902AA}">
      <dgm:prSet phldrT="[文字]" phldr="1"/>
      <dgm:spPr/>
      <dgm:t>
        <a:bodyPr/>
        <a:lstStyle/>
        <a:p>
          <a:endParaRPr lang="zh-TW" altLang="en-US" dirty="0"/>
        </a:p>
      </dgm:t>
    </dgm:pt>
    <dgm:pt modelId="{B05571F4-63EC-4B83-B4F5-8BDEB1E32173}" type="parTrans" cxnId="{0CBFD46C-B5E7-4439-B339-E7BDA277C60B}">
      <dgm:prSet/>
      <dgm:spPr/>
      <dgm:t>
        <a:bodyPr/>
        <a:lstStyle/>
        <a:p>
          <a:endParaRPr lang="zh-TW" altLang="en-US"/>
        </a:p>
      </dgm:t>
    </dgm:pt>
    <dgm:pt modelId="{87A6BCA1-9797-41FC-A403-7BCDC53EF314}" type="sibTrans" cxnId="{0CBFD46C-B5E7-4439-B339-E7BDA277C60B}">
      <dgm:prSet/>
      <dgm:spPr/>
      <dgm:t>
        <a:bodyPr/>
        <a:lstStyle/>
        <a:p>
          <a:endParaRPr lang="zh-TW" altLang="en-US"/>
        </a:p>
      </dgm:t>
    </dgm:pt>
    <dgm:pt modelId="{45A32D23-DAC9-4CE6-97A0-D49B1D9483D2}">
      <dgm:prSet phldrT="[文字]" phldr="1"/>
      <dgm:spPr/>
      <dgm:t>
        <a:bodyPr/>
        <a:lstStyle/>
        <a:p>
          <a:endParaRPr lang="zh-TW" altLang="en-US" dirty="0"/>
        </a:p>
      </dgm:t>
    </dgm:pt>
    <dgm:pt modelId="{CCC26FE9-D470-41A7-9D8D-8600D7F2F866}" type="parTrans" cxnId="{651B84EF-EA36-498C-8CD0-261D2B5C86DB}">
      <dgm:prSet/>
      <dgm:spPr/>
      <dgm:t>
        <a:bodyPr/>
        <a:lstStyle/>
        <a:p>
          <a:endParaRPr lang="zh-TW" altLang="en-US"/>
        </a:p>
      </dgm:t>
    </dgm:pt>
    <dgm:pt modelId="{58A06C79-62CC-47B7-B4B0-DFC087FB5135}" type="sibTrans" cxnId="{651B84EF-EA36-498C-8CD0-261D2B5C86DB}">
      <dgm:prSet/>
      <dgm:spPr/>
      <dgm:t>
        <a:bodyPr/>
        <a:lstStyle/>
        <a:p>
          <a:endParaRPr lang="zh-TW" altLang="en-US"/>
        </a:p>
      </dgm:t>
    </dgm:pt>
    <dgm:pt modelId="{5A50EABB-5103-49A4-87B7-69F9717E74D4}">
      <dgm:prSet phldrT="[文字]" phldr="1"/>
      <dgm:spPr/>
      <dgm:t>
        <a:bodyPr/>
        <a:lstStyle/>
        <a:p>
          <a:endParaRPr lang="zh-TW" altLang="en-US" dirty="0"/>
        </a:p>
      </dgm:t>
    </dgm:pt>
    <dgm:pt modelId="{3B943CBB-9E15-44BE-B963-AA48C23DA1DE}" type="parTrans" cxnId="{AF4BF69C-2462-47C0-8F73-9FB0A5224C34}">
      <dgm:prSet/>
      <dgm:spPr/>
      <dgm:t>
        <a:bodyPr/>
        <a:lstStyle/>
        <a:p>
          <a:endParaRPr lang="zh-TW" altLang="en-US"/>
        </a:p>
      </dgm:t>
    </dgm:pt>
    <dgm:pt modelId="{BD2C000F-6385-4C1A-BB71-E656774B4CF8}" type="sibTrans" cxnId="{AF4BF69C-2462-47C0-8F73-9FB0A5224C34}">
      <dgm:prSet/>
      <dgm:spPr/>
      <dgm:t>
        <a:bodyPr/>
        <a:lstStyle/>
        <a:p>
          <a:endParaRPr lang="zh-TW" altLang="en-US"/>
        </a:p>
      </dgm:t>
    </dgm:pt>
    <dgm:pt modelId="{E9485801-22D3-40F0-BDB8-9187B105F117}" type="pres">
      <dgm:prSet presAssocID="{D6464B88-FCE8-435B-92C1-86C531AC028F}" presName="compositeShape" presStyleCnt="0">
        <dgm:presLayoutVars>
          <dgm:chMax val="7"/>
          <dgm:dir/>
          <dgm:resizeHandles val="exact"/>
        </dgm:presLayoutVars>
      </dgm:prSet>
      <dgm:spPr/>
    </dgm:pt>
    <dgm:pt modelId="{EBB4918D-E212-43BC-A1C2-8C0E06BB97AD}" type="pres">
      <dgm:prSet presAssocID="{D6464B88-FCE8-435B-92C1-86C531AC028F}" presName="wedge1" presStyleLbl="node1" presStyleIdx="0" presStyleCnt="3"/>
      <dgm:spPr/>
      <dgm:t>
        <a:bodyPr/>
        <a:lstStyle/>
        <a:p>
          <a:endParaRPr lang="zh-TW" altLang="en-US"/>
        </a:p>
      </dgm:t>
    </dgm:pt>
    <dgm:pt modelId="{CAA810E5-1FC2-4516-802F-4453A4CB74C5}" type="pres">
      <dgm:prSet presAssocID="{D6464B88-FCE8-435B-92C1-86C531AC028F}" presName="dummy1a" presStyleCnt="0"/>
      <dgm:spPr/>
    </dgm:pt>
    <dgm:pt modelId="{80526245-2E39-4D15-8D4A-886872FFD4BB}" type="pres">
      <dgm:prSet presAssocID="{D6464B88-FCE8-435B-92C1-86C531AC028F}" presName="dummy1b" presStyleCnt="0"/>
      <dgm:spPr/>
    </dgm:pt>
    <dgm:pt modelId="{CD25DD2D-1D6C-4BDE-970F-5886EE07AA71}" type="pres">
      <dgm:prSet presAssocID="{D6464B88-FCE8-435B-92C1-86C531AC028F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3B41BB-1BB5-46EC-BFA2-0ACF5BF4010A}" type="pres">
      <dgm:prSet presAssocID="{D6464B88-FCE8-435B-92C1-86C531AC028F}" presName="wedge2" presStyleLbl="node1" presStyleIdx="1" presStyleCnt="3"/>
      <dgm:spPr/>
      <dgm:t>
        <a:bodyPr/>
        <a:lstStyle/>
        <a:p>
          <a:endParaRPr lang="zh-TW" altLang="en-US"/>
        </a:p>
      </dgm:t>
    </dgm:pt>
    <dgm:pt modelId="{E37E3F22-B806-43BA-8E6E-4A042D36E6C5}" type="pres">
      <dgm:prSet presAssocID="{D6464B88-FCE8-435B-92C1-86C531AC028F}" presName="dummy2a" presStyleCnt="0"/>
      <dgm:spPr/>
    </dgm:pt>
    <dgm:pt modelId="{2F2115AD-41CF-4FC2-A767-6C813436369C}" type="pres">
      <dgm:prSet presAssocID="{D6464B88-FCE8-435B-92C1-86C531AC028F}" presName="dummy2b" presStyleCnt="0"/>
      <dgm:spPr/>
    </dgm:pt>
    <dgm:pt modelId="{E8BD7A25-2763-419B-8983-EE879296B744}" type="pres">
      <dgm:prSet presAssocID="{D6464B88-FCE8-435B-92C1-86C531AC028F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94F3F1-4D08-4A44-8D82-37804942474D}" type="pres">
      <dgm:prSet presAssocID="{D6464B88-FCE8-435B-92C1-86C531AC028F}" presName="wedge3" presStyleLbl="node1" presStyleIdx="2" presStyleCnt="3"/>
      <dgm:spPr/>
      <dgm:t>
        <a:bodyPr/>
        <a:lstStyle/>
        <a:p>
          <a:endParaRPr lang="zh-TW" altLang="en-US"/>
        </a:p>
      </dgm:t>
    </dgm:pt>
    <dgm:pt modelId="{6F77DF2A-79A3-4686-B377-08A678609216}" type="pres">
      <dgm:prSet presAssocID="{D6464B88-FCE8-435B-92C1-86C531AC028F}" presName="dummy3a" presStyleCnt="0"/>
      <dgm:spPr/>
    </dgm:pt>
    <dgm:pt modelId="{B93B6DB1-22C1-42B4-AA7B-DFA0CDE51B70}" type="pres">
      <dgm:prSet presAssocID="{D6464B88-FCE8-435B-92C1-86C531AC028F}" presName="dummy3b" presStyleCnt="0"/>
      <dgm:spPr/>
    </dgm:pt>
    <dgm:pt modelId="{079CFCD3-940B-46E1-B3A9-DDDFFD0FECBB}" type="pres">
      <dgm:prSet presAssocID="{D6464B88-FCE8-435B-92C1-86C531AC028F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934B44-B482-4CCB-BD14-F7385EF9A976}" type="pres">
      <dgm:prSet presAssocID="{87A6BCA1-9797-41FC-A403-7BCDC53EF314}" presName="arrowWedge1" presStyleLbl="fgSibTrans2D1" presStyleIdx="0" presStyleCnt="3"/>
      <dgm:spPr/>
    </dgm:pt>
    <dgm:pt modelId="{6F815CB8-304B-49C2-B4A4-8B18C8CAFE48}" type="pres">
      <dgm:prSet presAssocID="{58A06C79-62CC-47B7-B4B0-DFC087FB5135}" presName="arrowWedge2" presStyleLbl="fgSibTrans2D1" presStyleIdx="1" presStyleCnt="3"/>
      <dgm:spPr/>
    </dgm:pt>
    <dgm:pt modelId="{14BC7213-A76E-461F-A1E7-1AC4E2269262}" type="pres">
      <dgm:prSet presAssocID="{BD2C000F-6385-4C1A-BB71-E656774B4CF8}" presName="arrowWedge3" presStyleLbl="fgSibTrans2D1" presStyleIdx="2" presStyleCnt="3"/>
      <dgm:spPr/>
    </dgm:pt>
  </dgm:ptLst>
  <dgm:cxnLst>
    <dgm:cxn modelId="{5C01883A-CB5E-4ED4-9ADA-104D9B65EF92}" type="presOf" srcId="{45A32D23-DAC9-4CE6-97A0-D49B1D9483D2}" destId="{E8BD7A25-2763-419B-8983-EE879296B744}" srcOrd="1" destOrd="0" presId="urn:microsoft.com/office/officeart/2005/8/layout/cycle8"/>
    <dgm:cxn modelId="{F2B8A9A4-21E4-470E-AAD6-EE3F80513875}" type="presOf" srcId="{45A32D23-DAC9-4CE6-97A0-D49B1D9483D2}" destId="{963B41BB-1BB5-46EC-BFA2-0ACF5BF4010A}" srcOrd="0" destOrd="0" presId="urn:microsoft.com/office/officeart/2005/8/layout/cycle8"/>
    <dgm:cxn modelId="{651B84EF-EA36-498C-8CD0-261D2B5C86DB}" srcId="{D6464B88-FCE8-435B-92C1-86C531AC028F}" destId="{45A32D23-DAC9-4CE6-97A0-D49B1D9483D2}" srcOrd="1" destOrd="0" parTransId="{CCC26FE9-D470-41A7-9D8D-8600D7F2F866}" sibTransId="{58A06C79-62CC-47B7-B4B0-DFC087FB5135}"/>
    <dgm:cxn modelId="{0CBFD46C-B5E7-4439-B339-E7BDA277C60B}" srcId="{D6464B88-FCE8-435B-92C1-86C531AC028F}" destId="{F5169CF0-2BBB-407C-BF00-79338B4902AA}" srcOrd="0" destOrd="0" parTransId="{B05571F4-63EC-4B83-B4F5-8BDEB1E32173}" sibTransId="{87A6BCA1-9797-41FC-A403-7BCDC53EF314}"/>
    <dgm:cxn modelId="{144AF0B7-CD88-4BFC-B9D3-73CB7C3C184A}" type="presOf" srcId="{F5169CF0-2BBB-407C-BF00-79338B4902AA}" destId="{EBB4918D-E212-43BC-A1C2-8C0E06BB97AD}" srcOrd="0" destOrd="0" presId="urn:microsoft.com/office/officeart/2005/8/layout/cycle8"/>
    <dgm:cxn modelId="{851B16F2-D40E-4851-A940-D60A8A9792A1}" type="presOf" srcId="{D6464B88-FCE8-435B-92C1-86C531AC028F}" destId="{E9485801-22D3-40F0-BDB8-9187B105F117}" srcOrd="0" destOrd="0" presId="urn:microsoft.com/office/officeart/2005/8/layout/cycle8"/>
    <dgm:cxn modelId="{5C08485D-A7FD-416B-A526-9E9EEE907DBB}" type="presOf" srcId="{5A50EABB-5103-49A4-87B7-69F9717E74D4}" destId="{2794F3F1-4D08-4A44-8D82-37804942474D}" srcOrd="0" destOrd="0" presId="urn:microsoft.com/office/officeart/2005/8/layout/cycle8"/>
    <dgm:cxn modelId="{AF4BF69C-2462-47C0-8F73-9FB0A5224C34}" srcId="{D6464B88-FCE8-435B-92C1-86C531AC028F}" destId="{5A50EABB-5103-49A4-87B7-69F9717E74D4}" srcOrd="2" destOrd="0" parTransId="{3B943CBB-9E15-44BE-B963-AA48C23DA1DE}" sibTransId="{BD2C000F-6385-4C1A-BB71-E656774B4CF8}"/>
    <dgm:cxn modelId="{5AAD16E9-CCB5-4C18-A16A-DE11B21F95DB}" type="presOf" srcId="{F5169CF0-2BBB-407C-BF00-79338B4902AA}" destId="{CD25DD2D-1D6C-4BDE-970F-5886EE07AA71}" srcOrd="1" destOrd="0" presId="urn:microsoft.com/office/officeart/2005/8/layout/cycle8"/>
    <dgm:cxn modelId="{B61DBC7C-94FD-4A4D-9954-A535917BF23B}" type="presOf" srcId="{5A50EABB-5103-49A4-87B7-69F9717E74D4}" destId="{079CFCD3-940B-46E1-B3A9-DDDFFD0FECBB}" srcOrd="1" destOrd="0" presId="urn:microsoft.com/office/officeart/2005/8/layout/cycle8"/>
    <dgm:cxn modelId="{40109088-E9D5-4D77-A694-1620D8B7E926}" type="presParOf" srcId="{E9485801-22D3-40F0-BDB8-9187B105F117}" destId="{EBB4918D-E212-43BC-A1C2-8C0E06BB97AD}" srcOrd="0" destOrd="0" presId="urn:microsoft.com/office/officeart/2005/8/layout/cycle8"/>
    <dgm:cxn modelId="{470A5C09-912F-42C9-8BA3-9F01B3765CA0}" type="presParOf" srcId="{E9485801-22D3-40F0-BDB8-9187B105F117}" destId="{CAA810E5-1FC2-4516-802F-4453A4CB74C5}" srcOrd="1" destOrd="0" presId="urn:microsoft.com/office/officeart/2005/8/layout/cycle8"/>
    <dgm:cxn modelId="{14610CEB-D1B4-47B6-926F-5446A681042B}" type="presParOf" srcId="{E9485801-22D3-40F0-BDB8-9187B105F117}" destId="{80526245-2E39-4D15-8D4A-886872FFD4BB}" srcOrd="2" destOrd="0" presId="urn:microsoft.com/office/officeart/2005/8/layout/cycle8"/>
    <dgm:cxn modelId="{4B912EC3-836B-4495-ACD0-CC3351BB1580}" type="presParOf" srcId="{E9485801-22D3-40F0-BDB8-9187B105F117}" destId="{CD25DD2D-1D6C-4BDE-970F-5886EE07AA71}" srcOrd="3" destOrd="0" presId="urn:microsoft.com/office/officeart/2005/8/layout/cycle8"/>
    <dgm:cxn modelId="{3DCD64DE-8D76-4265-9F1B-878BA1B6D6DF}" type="presParOf" srcId="{E9485801-22D3-40F0-BDB8-9187B105F117}" destId="{963B41BB-1BB5-46EC-BFA2-0ACF5BF4010A}" srcOrd="4" destOrd="0" presId="urn:microsoft.com/office/officeart/2005/8/layout/cycle8"/>
    <dgm:cxn modelId="{3AFA9E68-3BA2-4A5D-8372-50768B1B5F7F}" type="presParOf" srcId="{E9485801-22D3-40F0-BDB8-9187B105F117}" destId="{E37E3F22-B806-43BA-8E6E-4A042D36E6C5}" srcOrd="5" destOrd="0" presId="urn:microsoft.com/office/officeart/2005/8/layout/cycle8"/>
    <dgm:cxn modelId="{60ACF2F5-8BBB-4E7B-BF92-0251E745DAB2}" type="presParOf" srcId="{E9485801-22D3-40F0-BDB8-9187B105F117}" destId="{2F2115AD-41CF-4FC2-A767-6C813436369C}" srcOrd="6" destOrd="0" presId="urn:microsoft.com/office/officeart/2005/8/layout/cycle8"/>
    <dgm:cxn modelId="{6D11BDEC-AD28-4BD1-BA27-9DCF36B2F182}" type="presParOf" srcId="{E9485801-22D3-40F0-BDB8-9187B105F117}" destId="{E8BD7A25-2763-419B-8983-EE879296B744}" srcOrd="7" destOrd="0" presId="urn:microsoft.com/office/officeart/2005/8/layout/cycle8"/>
    <dgm:cxn modelId="{6A127517-5B42-49CF-A611-681C51B573D5}" type="presParOf" srcId="{E9485801-22D3-40F0-BDB8-9187B105F117}" destId="{2794F3F1-4D08-4A44-8D82-37804942474D}" srcOrd="8" destOrd="0" presId="urn:microsoft.com/office/officeart/2005/8/layout/cycle8"/>
    <dgm:cxn modelId="{18B0A633-E18D-4994-85EB-4B6306B7F24A}" type="presParOf" srcId="{E9485801-22D3-40F0-BDB8-9187B105F117}" destId="{6F77DF2A-79A3-4686-B377-08A678609216}" srcOrd="9" destOrd="0" presId="urn:microsoft.com/office/officeart/2005/8/layout/cycle8"/>
    <dgm:cxn modelId="{130FA88C-93B5-46A7-95E2-9A5929C0DE08}" type="presParOf" srcId="{E9485801-22D3-40F0-BDB8-9187B105F117}" destId="{B93B6DB1-22C1-42B4-AA7B-DFA0CDE51B70}" srcOrd="10" destOrd="0" presId="urn:microsoft.com/office/officeart/2005/8/layout/cycle8"/>
    <dgm:cxn modelId="{98F061E4-3E2D-4B10-93DD-46DE3DF75887}" type="presParOf" srcId="{E9485801-22D3-40F0-BDB8-9187B105F117}" destId="{079CFCD3-940B-46E1-B3A9-DDDFFD0FECBB}" srcOrd="11" destOrd="0" presId="urn:microsoft.com/office/officeart/2005/8/layout/cycle8"/>
    <dgm:cxn modelId="{24353DEC-CED5-440A-B385-11A03C5275B5}" type="presParOf" srcId="{E9485801-22D3-40F0-BDB8-9187B105F117}" destId="{4D934B44-B482-4CCB-BD14-F7385EF9A976}" srcOrd="12" destOrd="0" presId="urn:microsoft.com/office/officeart/2005/8/layout/cycle8"/>
    <dgm:cxn modelId="{D3106C43-020C-4C65-AE44-09271DB95BF0}" type="presParOf" srcId="{E9485801-22D3-40F0-BDB8-9187B105F117}" destId="{6F815CB8-304B-49C2-B4A4-8B18C8CAFE48}" srcOrd="13" destOrd="0" presId="urn:microsoft.com/office/officeart/2005/8/layout/cycle8"/>
    <dgm:cxn modelId="{9D238DBB-5656-4210-A3AE-5F898F5C49F4}" type="presParOf" srcId="{E9485801-22D3-40F0-BDB8-9187B105F117}" destId="{14BC7213-A76E-461F-A1E7-1AC4E2269262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2CDEDD7-BE56-4F69-B22E-AC7CE99AF0E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ABE5B30-6622-4074-9551-5958761C7A08}">
      <dgm:prSet phldrT="[文字]" custT="1"/>
      <dgm:spPr/>
      <dgm:t>
        <a:bodyPr/>
        <a:lstStyle/>
        <a:p>
          <a:r>
            <a:rPr lang="zh-TW" altLang="zh-TW" sz="32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特定情境</a:t>
          </a:r>
          <a:endParaRPr lang="en-US" altLang="zh-TW" sz="32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lang="zh-TW" altLang="en-US" sz="32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引起動機</a:t>
          </a:r>
          <a:endParaRPr lang="zh-TW" altLang="en-US" sz="3200" b="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D6BEEC7-52B2-4671-91CD-D9177835133F}" type="parTrans" cxnId="{3E213BDD-6D3E-4602-BCED-46B6547521D9}">
      <dgm:prSet/>
      <dgm:spPr/>
      <dgm:t>
        <a:bodyPr/>
        <a:lstStyle/>
        <a:p>
          <a:endParaRPr lang="zh-TW" altLang="en-US"/>
        </a:p>
      </dgm:t>
    </dgm:pt>
    <dgm:pt modelId="{635F7DD2-CC41-47BB-8790-F835AD0DC5BD}" type="sibTrans" cxnId="{3E213BDD-6D3E-4602-BCED-46B6547521D9}">
      <dgm:prSet/>
      <dgm:spPr/>
      <dgm:t>
        <a:bodyPr/>
        <a:lstStyle/>
        <a:p>
          <a:endParaRPr lang="zh-TW" altLang="en-US"/>
        </a:p>
      </dgm:t>
    </dgm:pt>
    <dgm:pt modelId="{E2CE150E-8E5C-4DDC-8647-1CCE245E0831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6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學習探究</a:t>
          </a:r>
          <a:endParaRPr lang="en-US" altLang="zh-TW" sz="26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6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事物的方法</a:t>
          </a:r>
          <a:endParaRPr lang="en-US" altLang="zh-TW" sz="26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6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解決問題</a:t>
          </a:r>
          <a:endParaRPr lang="zh-TW" altLang="en-US" sz="2600" b="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29F5147-ADF5-4EF9-AFEF-EA01C096EDB9}" type="parTrans" cxnId="{2B9EA036-C549-4699-ABB6-8EF943D6D465}">
      <dgm:prSet/>
      <dgm:spPr/>
      <dgm:t>
        <a:bodyPr/>
        <a:lstStyle/>
        <a:p>
          <a:endParaRPr lang="zh-TW" altLang="en-US"/>
        </a:p>
      </dgm:t>
    </dgm:pt>
    <dgm:pt modelId="{077FD3AD-98D8-4AB5-8D31-1A9D455F8E30}" type="sibTrans" cxnId="{2B9EA036-C549-4699-ABB6-8EF943D6D465}">
      <dgm:prSet/>
      <dgm:spPr/>
      <dgm:t>
        <a:bodyPr/>
        <a:lstStyle/>
        <a:p>
          <a:endParaRPr lang="zh-TW" altLang="en-US"/>
        </a:p>
      </dgm:t>
    </dgm:pt>
    <dgm:pt modelId="{79B5E0BA-A089-4B0D-AA88-0667CEF4CF76}">
      <dgm:prSet phldrT="[文字]"/>
      <dgm:spPr/>
      <dgm:t>
        <a:bodyPr/>
        <a:lstStyle/>
        <a:p>
          <a:r>
            <a:rPr lang="zh-TW" altLang="en-US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表現應用</a:t>
          </a:r>
          <a:endParaRPr lang="en-US" altLang="zh-TW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0DC03F-6076-4D11-AD4B-03DFAC7DACEB}" type="parTrans" cxnId="{626B5FC7-EAC6-4A89-B2EC-0F60A2D069D8}">
      <dgm:prSet/>
      <dgm:spPr/>
      <dgm:t>
        <a:bodyPr/>
        <a:lstStyle/>
        <a:p>
          <a:endParaRPr lang="zh-TW" altLang="en-US"/>
        </a:p>
      </dgm:t>
    </dgm:pt>
    <dgm:pt modelId="{270EC414-C1CF-4F5E-B83A-5DAA15075C5C}" type="sibTrans" cxnId="{626B5FC7-EAC6-4A89-B2EC-0F60A2D069D8}">
      <dgm:prSet/>
      <dgm:spPr/>
      <dgm:t>
        <a:bodyPr/>
        <a:lstStyle/>
        <a:p>
          <a:endParaRPr lang="zh-TW" altLang="en-US"/>
        </a:p>
      </dgm:t>
    </dgm:pt>
    <dgm:pt modelId="{4F054D9B-8CB0-4D5B-A22F-ACD8D6FE5B68}">
      <dgm:prSet custT="1"/>
      <dgm:spPr/>
      <dgm:t>
        <a:bodyPr/>
        <a:lstStyle/>
        <a:p>
          <a:r>
            <a:rPr lang="zh-TW" altLang="en-US" sz="32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脈絡化</a:t>
          </a:r>
          <a:endParaRPr lang="en-US" altLang="zh-TW" sz="32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lang="zh-TW" altLang="en-US" sz="32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自主學習</a:t>
          </a:r>
          <a:endParaRPr lang="en-US" altLang="zh-TW" sz="32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AAF83D0-F771-4DA4-BFD3-36D41432AB67}" type="parTrans" cxnId="{DF3EFDC6-8D6D-47C8-8248-BE888B19DE50}">
      <dgm:prSet/>
      <dgm:spPr/>
      <dgm:t>
        <a:bodyPr/>
        <a:lstStyle/>
        <a:p>
          <a:endParaRPr lang="zh-TW" altLang="en-US"/>
        </a:p>
      </dgm:t>
    </dgm:pt>
    <dgm:pt modelId="{6FCF13A5-B662-4E03-8170-A36B72990433}" type="sibTrans" cxnId="{DF3EFDC6-8D6D-47C8-8248-BE888B19DE50}">
      <dgm:prSet/>
      <dgm:spPr/>
      <dgm:t>
        <a:bodyPr/>
        <a:lstStyle/>
        <a:p>
          <a:endParaRPr lang="zh-TW" altLang="en-US"/>
        </a:p>
      </dgm:t>
    </dgm:pt>
    <dgm:pt modelId="{B9AE0F2C-3634-48BD-AC31-F3DFD3E2D6EB}">
      <dgm:prSet custT="1"/>
      <dgm:spPr/>
      <dgm:t>
        <a:bodyPr/>
        <a:lstStyle/>
        <a:p>
          <a:r>
            <a:rPr lang="zh-TW" altLang="en-US" sz="32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發現問題</a:t>
          </a:r>
        </a:p>
        <a:p>
          <a:r>
            <a:rPr lang="zh-TW" altLang="en-US" sz="32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探索問題</a:t>
          </a:r>
          <a:endParaRPr lang="zh-TW" altLang="en-US" sz="3200" b="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3A9845D-5936-484D-8550-060901F87856}" type="parTrans" cxnId="{6ABFF8BD-A25D-4873-B74A-2396D14F2CE9}">
      <dgm:prSet/>
      <dgm:spPr/>
      <dgm:t>
        <a:bodyPr/>
        <a:lstStyle/>
        <a:p>
          <a:endParaRPr lang="zh-TW" altLang="en-US"/>
        </a:p>
      </dgm:t>
    </dgm:pt>
    <dgm:pt modelId="{72E193E0-9D0D-4D17-A33F-D8729A1F5F0B}" type="sibTrans" cxnId="{6ABFF8BD-A25D-4873-B74A-2396D14F2CE9}">
      <dgm:prSet/>
      <dgm:spPr/>
      <dgm:t>
        <a:bodyPr/>
        <a:lstStyle/>
        <a:p>
          <a:endParaRPr lang="zh-TW" altLang="en-US"/>
        </a:p>
      </dgm:t>
    </dgm:pt>
    <dgm:pt modelId="{B8386DCE-01AF-4DDC-A798-8190D2ED132C}" type="pres">
      <dgm:prSet presAssocID="{62CDEDD7-BE56-4F69-B22E-AC7CE99AF0E0}" presName="CompostProcess" presStyleCnt="0">
        <dgm:presLayoutVars>
          <dgm:dir/>
          <dgm:resizeHandles val="exact"/>
        </dgm:presLayoutVars>
      </dgm:prSet>
      <dgm:spPr/>
    </dgm:pt>
    <dgm:pt modelId="{594A06E6-006B-40EF-BE2D-2BB14CE04B52}" type="pres">
      <dgm:prSet presAssocID="{62CDEDD7-BE56-4F69-B22E-AC7CE99AF0E0}" presName="arrow" presStyleLbl="bgShp" presStyleIdx="0" presStyleCnt="1"/>
      <dgm:spPr/>
    </dgm:pt>
    <dgm:pt modelId="{7535DA40-EB1B-4320-ABB3-554EB30E560D}" type="pres">
      <dgm:prSet presAssocID="{62CDEDD7-BE56-4F69-B22E-AC7CE99AF0E0}" presName="linearProcess" presStyleCnt="0"/>
      <dgm:spPr/>
    </dgm:pt>
    <dgm:pt modelId="{166BFF4C-DC5A-4BDB-927D-9339E52E2108}" type="pres">
      <dgm:prSet presAssocID="{6ABE5B30-6622-4074-9551-5958761C7A08}" presName="textNode" presStyleLbl="node1" presStyleIdx="0" presStyleCnt="5" custScaleX="1220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70D5D5-A2A6-4E47-B516-B1102C2A773E}" type="pres">
      <dgm:prSet presAssocID="{635F7DD2-CC41-47BB-8790-F835AD0DC5BD}" presName="sibTrans" presStyleCnt="0"/>
      <dgm:spPr/>
    </dgm:pt>
    <dgm:pt modelId="{63E940BC-E2EC-4AA0-A442-C9D1DCA0B84F}" type="pres">
      <dgm:prSet presAssocID="{4F054D9B-8CB0-4D5B-A22F-ACD8D6FE5B68}" presName="textNode" presStyleLbl="node1" presStyleIdx="1" presStyleCnt="5" custScaleX="114377" custLinFactNeighborX="3159" custLinFactNeighborY="16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B43152-B0DA-4C98-89A9-8981A707223A}" type="pres">
      <dgm:prSet presAssocID="{6FCF13A5-B662-4E03-8170-A36B72990433}" presName="sibTrans" presStyleCnt="0"/>
      <dgm:spPr/>
    </dgm:pt>
    <dgm:pt modelId="{1E7ECB01-D4F3-4389-85CF-E5DC6089B66F}" type="pres">
      <dgm:prSet presAssocID="{B9AE0F2C-3634-48BD-AC31-F3DFD3E2D6EB}" presName="textNode" presStyleLbl="node1" presStyleIdx="2" presStyleCnt="5" custScaleX="113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1DC74A-F9BB-45C1-9B9E-A9638044D871}" type="pres">
      <dgm:prSet presAssocID="{72E193E0-9D0D-4D17-A33F-D8729A1F5F0B}" presName="sibTrans" presStyleCnt="0"/>
      <dgm:spPr/>
    </dgm:pt>
    <dgm:pt modelId="{04E67E43-51DF-43B6-9DD2-409CA348E682}" type="pres">
      <dgm:prSet presAssocID="{E2CE150E-8E5C-4DDC-8647-1CCE245E0831}" presName="textNode" presStyleLbl="node1" presStyleIdx="3" presStyleCnt="5" custScaleX="11492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D529D6-7805-4EE1-9D43-150E144B1385}" type="pres">
      <dgm:prSet presAssocID="{077FD3AD-98D8-4AB5-8D31-1A9D455F8E30}" presName="sibTrans" presStyleCnt="0"/>
      <dgm:spPr/>
    </dgm:pt>
    <dgm:pt modelId="{70646D9D-10D4-4E3D-92EE-3AB5A8A4289B}" type="pres">
      <dgm:prSet presAssocID="{79B5E0BA-A089-4B0D-AA88-0667CEF4CF76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603B6E6-DF48-4022-B152-D771F8B46DB9}" type="presOf" srcId="{62CDEDD7-BE56-4F69-B22E-AC7CE99AF0E0}" destId="{B8386DCE-01AF-4DDC-A798-8190D2ED132C}" srcOrd="0" destOrd="0" presId="urn:microsoft.com/office/officeart/2005/8/layout/hProcess9"/>
    <dgm:cxn modelId="{DF3EFDC6-8D6D-47C8-8248-BE888B19DE50}" srcId="{62CDEDD7-BE56-4F69-B22E-AC7CE99AF0E0}" destId="{4F054D9B-8CB0-4D5B-A22F-ACD8D6FE5B68}" srcOrd="1" destOrd="0" parTransId="{FAAF83D0-F771-4DA4-BFD3-36D41432AB67}" sibTransId="{6FCF13A5-B662-4E03-8170-A36B72990433}"/>
    <dgm:cxn modelId="{8B25ADC6-A0D9-4A0F-9752-28110249E54C}" type="presOf" srcId="{B9AE0F2C-3634-48BD-AC31-F3DFD3E2D6EB}" destId="{1E7ECB01-D4F3-4389-85CF-E5DC6089B66F}" srcOrd="0" destOrd="0" presId="urn:microsoft.com/office/officeart/2005/8/layout/hProcess9"/>
    <dgm:cxn modelId="{8648D46B-97A5-4289-8597-0DC0DAB1F9D1}" type="presOf" srcId="{79B5E0BA-A089-4B0D-AA88-0667CEF4CF76}" destId="{70646D9D-10D4-4E3D-92EE-3AB5A8A4289B}" srcOrd="0" destOrd="0" presId="urn:microsoft.com/office/officeart/2005/8/layout/hProcess9"/>
    <dgm:cxn modelId="{E124147B-FA1E-4B36-9CBF-F46C65AA9727}" type="presOf" srcId="{6ABE5B30-6622-4074-9551-5958761C7A08}" destId="{166BFF4C-DC5A-4BDB-927D-9339E52E2108}" srcOrd="0" destOrd="0" presId="urn:microsoft.com/office/officeart/2005/8/layout/hProcess9"/>
    <dgm:cxn modelId="{2B9EA036-C549-4699-ABB6-8EF943D6D465}" srcId="{62CDEDD7-BE56-4F69-B22E-AC7CE99AF0E0}" destId="{E2CE150E-8E5C-4DDC-8647-1CCE245E0831}" srcOrd="3" destOrd="0" parTransId="{729F5147-ADF5-4EF9-AFEF-EA01C096EDB9}" sibTransId="{077FD3AD-98D8-4AB5-8D31-1A9D455F8E30}"/>
    <dgm:cxn modelId="{B67DEA1E-48AB-436C-88B9-4E4A1228B7B8}" type="presOf" srcId="{4F054D9B-8CB0-4D5B-A22F-ACD8D6FE5B68}" destId="{63E940BC-E2EC-4AA0-A442-C9D1DCA0B84F}" srcOrd="0" destOrd="0" presId="urn:microsoft.com/office/officeart/2005/8/layout/hProcess9"/>
    <dgm:cxn modelId="{6ABFF8BD-A25D-4873-B74A-2396D14F2CE9}" srcId="{62CDEDD7-BE56-4F69-B22E-AC7CE99AF0E0}" destId="{B9AE0F2C-3634-48BD-AC31-F3DFD3E2D6EB}" srcOrd="2" destOrd="0" parTransId="{23A9845D-5936-484D-8550-060901F87856}" sibTransId="{72E193E0-9D0D-4D17-A33F-D8729A1F5F0B}"/>
    <dgm:cxn modelId="{626B5FC7-EAC6-4A89-B2EC-0F60A2D069D8}" srcId="{62CDEDD7-BE56-4F69-B22E-AC7CE99AF0E0}" destId="{79B5E0BA-A089-4B0D-AA88-0667CEF4CF76}" srcOrd="4" destOrd="0" parTransId="{7D0DC03F-6076-4D11-AD4B-03DFAC7DACEB}" sibTransId="{270EC414-C1CF-4F5E-B83A-5DAA15075C5C}"/>
    <dgm:cxn modelId="{3E213BDD-6D3E-4602-BCED-46B6547521D9}" srcId="{62CDEDD7-BE56-4F69-B22E-AC7CE99AF0E0}" destId="{6ABE5B30-6622-4074-9551-5958761C7A08}" srcOrd="0" destOrd="0" parTransId="{FD6BEEC7-52B2-4671-91CD-D9177835133F}" sibTransId="{635F7DD2-CC41-47BB-8790-F835AD0DC5BD}"/>
    <dgm:cxn modelId="{34F41E0D-5CC1-462E-8ABF-5E5ACF176598}" type="presOf" srcId="{E2CE150E-8E5C-4DDC-8647-1CCE245E0831}" destId="{04E67E43-51DF-43B6-9DD2-409CA348E682}" srcOrd="0" destOrd="0" presId="urn:microsoft.com/office/officeart/2005/8/layout/hProcess9"/>
    <dgm:cxn modelId="{FA7E1037-F07E-4774-BADA-0A9C29A123C4}" type="presParOf" srcId="{B8386DCE-01AF-4DDC-A798-8190D2ED132C}" destId="{594A06E6-006B-40EF-BE2D-2BB14CE04B52}" srcOrd="0" destOrd="0" presId="urn:microsoft.com/office/officeart/2005/8/layout/hProcess9"/>
    <dgm:cxn modelId="{4F73E47E-D7BE-42A5-92BE-80F55EE3A0B7}" type="presParOf" srcId="{B8386DCE-01AF-4DDC-A798-8190D2ED132C}" destId="{7535DA40-EB1B-4320-ABB3-554EB30E560D}" srcOrd="1" destOrd="0" presId="urn:microsoft.com/office/officeart/2005/8/layout/hProcess9"/>
    <dgm:cxn modelId="{39D96D38-82D2-46D1-96BB-D6ECCD533761}" type="presParOf" srcId="{7535DA40-EB1B-4320-ABB3-554EB30E560D}" destId="{166BFF4C-DC5A-4BDB-927D-9339E52E2108}" srcOrd="0" destOrd="0" presId="urn:microsoft.com/office/officeart/2005/8/layout/hProcess9"/>
    <dgm:cxn modelId="{FAF16631-1237-40F1-9BEB-6CDAEC88E3DA}" type="presParOf" srcId="{7535DA40-EB1B-4320-ABB3-554EB30E560D}" destId="{0370D5D5-A2A6-4E47-B516-B1102C2A773E}" srcOrd="1" destOrd="0" presId="urn:microsoft.com/office/officeart/2005/8/layout/hProcess9"/>
    <dgm:cxn modelId="{98D2CCCF-F8A6-45C3-AF3B-87EAEC807E25}" type="presParOf" srcId="{7535DA40-EB1B-4320-ABB3-554EB30E560D}" destId="{63E940BC-E2EC-4AA0-A442-C9D1DCA0B84F}" srcOrd="2" destOrd="0" presId="urn:microsoft.com/office/officeart/2005/8/layout/hProcess9"/>
    <dgm:cxn modelId="{B1E82EBD-C155-4C5D-9434-6F2942DBC33E}" type="presParOf" srcId="{7535DA40-EB1B-4320-ABB3-554EB30E560D}" destId="{E3B43152-B0DA-4C98-89A9-8981A707223A}" srcOrd="3" destOrd="0" presId="urn:microsoft.com/office/officeart/2005/8/layout/hProcess9"/>
    <dgm:cxn modelId="{D12F3ADB-8020-4820-B5C0-68C15415B87D}" type="presParOf" srcId="{7535DA40-EB1B-4320-ABB3-554EB30E560D}" destId="{1E7ECB01-D4F3-4389-85CF-E5DC6089B66F}" srcOrd="4" destOrd="0" presId="urn:microsoft.com/office/officeart/2005/8/layout/hProcess9"/>
    <dgm:cxn modelId="{349DED98-9228-4D9B-91B1-E1FA82113392}" type="presParOf" srcId="{7535DA40-EB1B-4320-ABB3-554EB30E560D}" destId="{A91DC74A-F9BB-45C1-9B9E-A9638044D871}" srcOrd="5" destOrd="0" presId="urn:microsoft.com/office/officeart/2005/8/layout/hProcess9"/>
    <dgm:cxn modelId="{A4EF1965-C2A9-4652-9E8B-FCE5039BDFA8}" type="presParOf" srcId="{7535DA40-EB1B-4320-ABB3-554EB30E560D}" destId="{04E67E43-51DF-43B6-9DD2-409CA348E682}" srcOrd="6" destOrd="0" presId="urn:microsoft.com/office/officeart/2005/8/layout/hProcess9"/>
    <dgm:cxn modelId="{30DDCD67-F807-4D00-8FBB-CD764DFFA5DB}" type="presParOf" srcId="{7535DA40-EB1B-4320-ABB3-554EB30E560D}" destId="{30D529D6-7805-4EE1-9D43-150E144B1385}" srcOrd="7" destOrd="0" presId="urn:microsoft.com/office/officeart/2005/8/layout/hProcess9"/>
    <dgm:cxn modelId="{91CCFDE4-25F3-4DC4-944B-42B2CB05E993}" type="presParOf" srcId="{7535DA40-EB1B-4320-ABB3-554EB30E560D}" destId="{70646D9D-10D4-4E3D-92EE-3AB5A8A4289B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5CE4506-3939-40AD-89A5-AF68080CFBC8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695A1B4D-CF13-4235-9DC7-C1864BA925FE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脈絡化的學習情境</a:t>
          </a:r>
        </a:p>
      </dgm:t>
    </dgm:pt>
    <dgm:pt modelId="{92036F15-D5FF-4792-9130-CBBA64A575EC}" type="parTrans" cxnId="{8B516D32-F694-480B-B111-94E62B8A3A3A}">
      <dgm:prSet/>
      <dgm:spPr/>
      <dgm:t>
        <a:bodyPr/>
        <a:lstStyle/>
        <a:p>
          <a:endParaRPr lang="zh-TW" altLang="en-US"/>
        </a:p>
      </dgm:t>
    </dgm:pt>
    <dgm:pt modelId="{A62C4192-8761-4034-8DF2-FDFA8C37A612}" type="sibTrans" cxnId="{8B516D32-F694-480B-B111-94E62B8A3A3A}">
      <dgm:prSet/>
      <dgm:spPr/>
      <dgm:t>
        <a:bodyPr/>
        <a:lstStyle/>
        <a:p>
          <a:endParaRPr lang="zh-TW" altLang="en-US"/>
        </a:p>
      </dgm:t>
    </dgm:pt>
    <dgm:pt modelId="{36079B1A-9ECA-4141-B929-2A48759B4557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教師交付或學生自訂的工作任務</a:t>
          </a:r>
          <a:endParaRPr lang="zh-TW" altLang="en-US" sz="2400" dirty="0">
            <a:solidFill>
              <a:schemeClr val="tx2"/>
            </a:solidFill>
            <a:latin typeface="標楷體" pitchFamily="65" charset="-120"/>
            <a:ea typeface="標楷體" pitchFamily="65" charset="-120"/>
          </a:endParaRPr>
        </a:p>
      </dgm:t>
    </dgm:pt>
    <dgm:pt modelId="{A633E81B-D05C-46A8-8B95-DB4D50161D7B}" type="parTrans" cxnId="{91FC727E-6606-4257-9DF5-5F32164ED0BA}">
      <dgm:prSet/>
      <dgm:spPr/>
      <dgm:t>
        <a:bodyPr/>
        <a:lstStyle/>
        <a:p>
          <a:endParaRPr lang="zh-TW" altLang="en-US"/>
        </a:p>
      </dgm:t>
    </dgm:pt>
    <dgm:pt modelId="{FEB51D9B-839E-4009-BCBD-68B939AB4839}" type="sibTrans" cxnId="{91FC727E-6606-4257-9DF5-5F32164ED0BA}">
      <dgm:prSet/>
      <dgm:spPr/>
      <dgm:t>
        <a:bodyPr/>
        <a:lstStyle/>
        <a:p>
          <a:endParaRPr lang="zh-TW" altLang="en-US"/>
        </a:p>
      </dgm:t>
    </dgm:pt>
    <dgm:pt modelId="{ED52FEB6-FD99-4108-A2A6-EB904A9DA24A}">
      <dgm:prSet phldrT="[文字]" custT="1"/>
      <dgm:spPr/>
      <dgm:t>
        <a:bodyPr/>
        <a:lstStyle/>
        <a:p>
          <a:r>
            <a:rPr lang="zh-TW" altLang="en-US" sz="24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學生思考或討論</a:t>
          </a:r>
        </a:p>
      </dgm:t>
    </dgm:pt>
    <dgm:pt modelId="{17F1C51E-E5F8-41CF-BB7C-ED9BD2188D9D}" type="parTrans" cxnId="{8EC37B30-8C10-4C9E-B612-A669C7B558FD}">
      <dgm:prSet/>
      <dgm:spPr/>
      <dgm:t>
        <a:bodyPr/>
        <a:lstStyle/>
        <a:p>
          <a:endParaRPr lang="zh-TW" altLang="en-US"/>
        </a:p>
      </dgm:t>
    </dgm:pt>
    <dgm:pt modelId="{75F71903-6502-4466-832D-E5E0F893DC4D}" type="sibTrans" cxnId="{8EC37B30-8C10-4C9E-B612-A669C7B558FD}">
      <dgm:prSet/>
      <dgm:spPr/>
      <dgm:t>
        <a:bodyPr/>
        <a:lstStyle/>
        <a:p>
          <a:endParaRPr lang="zh-TW" altLang="en-US"/>
        </a:p>
      </dgm:t>
    </dgm:pt>
    <dgm:pt modelId="{E1C2496E-0635-439D-A7DC-57D01ACDC57A}">
      <dgm:prSet phldrT="[文字]" custT="1"/>
      <dgm:spPr/>
      <dgm:t>
        <a:bodyPr/>
        <a:lstStyle/>
        <a:p>
          <a:r>
            <a:rPr lang="zh-TW" altLang="en-US" sz="24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採取行動</a:t>
          </a:r>
          <a:endParaRPr lang="en-US" altLang="zh-TW" sz="2400" dirty="0" smtClean="0">
            <a:solidFill>
              <a:schemeClr val="tx2"/>
            </a:solidFill>
            <a:latin typeface="標楷體" pitchFamily="65" charset="-120"/>
            <a:ea typeface="標楷體" pitchFamily="65" charset="-120"/>
          </a:endParaRPr>
        </a:p>
        <a:p>
          <a:r>
            <a:rPr lang="zh-TW" altLang="en-US" sz="24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使用策略與方法</a:t>
          </a:r>
          <a:endParaRPr lang="zh-TW" altLang="en-US" sz="2400" dirty="0">
            <a:solidFill>
              <a:schemeClr val="tx2"/>
            </a:solidFill>
            <a:latin typeface="標楷體" pitchFamily="65" charset="-120"/>
            <a:ea typeface="標楷體" pitchFamily="65" charset="-120"/>
          </a:endParaRPr>
        </a:p>
      </dgm:t>
    </dgm:pt>
    <dgm:pt modelId="{8D162820-1871-4B98-B085-B89C7B152B8B}" type="parTrans" cxnId="{C64B8ECC-5A90-47E3-BAE9-AD11AE16B19F}">
      <dgm:prSet/>
      <dgm:spPr/>
      <dgm:t>
        <a:bodyPr/>
        <a:lstStyle/>
        <a:p>
          <a:endParaRPr lang="zh-TW" altLang="en-US"/>
        </a:p>
      </dgm:t>
    </dgm:pt>
    <dgm:pt modelId="{3EC173CB-31BE-4EBC-BA86-D6AD9AE8F2C0}" type="sibTrans" cxnId="{C64B8ECC-5A90-47E3-BAE9-AD11AE16B19F}">
      <dgm:prSet/>
      <dgm:spPr/>
      <dgm:t>
        <a:bodyPr/>
        <a:lstStyle/>
        <a:p>
          <a:endParaRPr lang="zh-TW" altLang="en-US"/>
        </a:p>
      </dgm:t>
    </dgm:pt>
    <dgm:pt modelId="{89CA2C92-1C19-4274-AAA7-3D91B827B6CE}" type="pres">
      <dgm:prSet presAssocID="{05CE4506-3939-40AD-89A5-AF68080CFB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D043B91-A83C-4D01-A798-B12100C215BE}" type="pres">
      <dgm:prSet presAssocID="{695A1B4D-CF13-4235-9DC7-C1864BA925FE}" presName="Name5" presStyleLbl="vennNode1" presStyleIdx="0" presStyleCnt="4" custScaleX="205477" custScaleY="213963" custLinFactNeighborX="-444" custLinFactNeighborY="99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882255-9A32-4B90-92B0-C00B10C4CD4D}" type="pres">
      <dgm:prSet presAssocID="{A62C4192-8761-4034-8DF2-FDFA8C37A612}" presName="space" presStyleCnt="0"/>
      <dgm:spPr/>
      <dgm:t>
        <a:bodyPr/>
        <a:lstStyle/>
        <a:p>
          <a:endParaRPr lang="zh-TW" altLang="en-US"/>
        </a:p>
      </dgm:t>
    </dgm:pt>
    <dgm:pt modelId="{95915C4A-70EC-4FBE-B2CD-86B61962E913}" type="pres">
      <dgm:prSet presAssocID="{36079B1A-9ECA-4141-B929-2A48759B4557}" presName="Name5" presStyleLbl="vennNode1" presStyleIdx="1" presStyleCnt="4" custScaleX="220592" custScaleY="214349" custLinFactNeighborX="-13056" custLinFactNeighborY="70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1309D2-7E0A-4E9E-BBFD-337B20DD16E7}" type="pres">
      <dgm:prSet presAssocID="{FEB51D9B-839E-4009-BCBD-68B939AB4839}" presName="space" presStyleCnt="0"/>
      <dgm:spPr/>
      <dgm:t>
        <a:bodyPr/>
        <a:lstStyle/>
        <a:p>
          <a:endParaRPr lang="zh-TW" altLang="en-US"/>
        </a:p>
      </dgm:t>
    </dgm:pt>
    <dgm:pt modelId="{5D35B74E-FA5E-4CBD-A81A-B9DA938CC41A}" type="pres">
      <dgm:prSet presAssocID="{ED52FEB6-FD99-4108-A2A6-EB904A9DA24A}" presName="Name5" presStyleLbl="vennNode1" presStyleIdx="2" presStyleCnt="4" custScaleX="205868" custScaleY="215126" custLinFactX="-9703" custLinFactNeighborX="-100000" custLinFactNeighborY="91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BA8767-0BDB-4F49-90D1-66361B1F6A83}" type="pres">
      <dgm:prSet presAssocID="{75F71903-6502-4466-832D-E5E0F893DC4D}" presName="space" presStyleCnt="0"/>
      <dgm:spPr/>
      <dgm:t>
        <a:bodyPr/>
        <a:lstStyle/>
        <a:p>
          <a:endParaRPr lang="zh-TW" altLang="en-US"/>
        </a:p>
      </dgm:t>
    </dgm:pt>
    <dgm:pt modelId="{62C80D46-0835-4038-97A2-D68798CEC271}" type="pres">
      <dgm:prSet presAssocID="{E1C2496E-0635-439D-A7DC-57D01ACDC57A}" presName="Name5" presStyleLbl="vennNode1" presStyleIdx="3" presStyleCnt="4" custScaleX="201865" custScaleY="214737" custLinFactX="-18448" custLinFactNeighborX="-100000" custLinFactNeighborY="1165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351FCDE-6B09-4D30-B941-EE05D33A9C3E}" type="presOf" srcId="{E1C2496E-0635-439D-A7DC-57D01ACDC57A}" destId="{62C80D46-0835-4038-97A2-D68798CEC271}" srcOrd="0" destOrd="0" presId="urn:microsoft.com/office/officeart/2005/8/layout/venn3"/>
    <dgm:cxn modelId="{4ABC6BFE-C45F-4176-A161-019A928D2173}" type="presOf" srcId="{36079B1A-9ECA-4141-B929-2A48759B4557}" destId="{95915C4A-70EC-4FBE-B2CD-86B61962E913}" srcOrd="0" destOrd="0" presId="urn:microsoft.com/office/officeart/2005/8/layout/venn3"/>
    <dgm:cxn modelId="{8EC37B30-8C10-4C9E-B612-A669C7B558FD}" srcId="{05CE4506-3939-40AD-89A5-AF68080CFBC8}" destId="{ED52FEB6-FD99-4108-A2A6-EB904A9DA24A}" srcOrd="2" destOrd="0" parTransId="{17F1C51E-E5F8-41CF-BB7C-ED9BD2188D9D}" sibTransId="{75F71903-6502-4466-832D-E5E0F893DC4D}"/>
    <dgm:cxn modelId="{8B516D32-F694-480B-B111-94E62B8A3A3A}" srcId="{05CE4506-3939-40AD-89A5-AF68080CFBC8}" destId="{695A1B4D-CF13-4235-9DC7-C1864BA925FE}" srcOrd="0" destOrd="0" parTransId="{92036F15-D5FF-4792-9130-CBBA64A575EC}" sibTransId="{A62C4192-8761-4034-8DF2-FDFA8C37A612}"/>
    <dgm:cxn modelId="{FEE0CD31-189B-4720-8617-F496B768348C}" type="presOf" srcId="{05CE4506-3939-40AD-89A5-AF68080CFBC8}" destId="{89CA2C92-1C19-4274-AAA7-3D91B827B6CE}" srcOrd="0" destOrd="0" presId="urn:microsoft.com/office/officeart/2005/8/layout/venn3"/>
    <dgm:cxn modelId="{C64B8ECC-5A90-47E3-BAE9-AD11AE16B19F}" srcId="{05CE4506-3939-40AD-89A5-AF68080CFBC8}" destId="{E1C2496E-0635-439D-A7DC-57D01ACDC57A}" srcOrd="3" destOrd="0" parTransId="{8D162820-1871-4B98-B085-B89C7B152B8B}" sibTransId="{3EC173CB-31BE-4EBC-BA86-D6AD9AE8F2C0}"/>
    <dgm:cxn modelId="{DBE0C278-F649-459B-9744-D5BF8DFAFE63}" type="presOf" srcId="{695A1B4D-CF13-4235-9DC7-C1864BA925FE}" destId="{ED043B91-A83C-4D01-A798-B12100C215BE}" srcOrd="0" destOrd="0" presId="urn:microsoft.com/office/officeart/2005/8/layout/venn3"/>
    <dgm:cxn modelId="{EDF6DA57-0FA4-4DB5-9D83-D3AF996DE9F0}" type="presOf" srcId="{ED52FEB6-FD99-4108-A2A6-EB904A9DA24A}" destId="{5D35B74E-FA5E-4CBD-A81A-B9DA938CC41A}" srcOrd="0" destOrd="0" presId="urn:microsoft.com/office/officeart/2005/8/layout/venn3"/>
    <dgm:cxn modelId="{91FC727E-6606-4257-9DF5-5F32164ED0BA}" srcId="{05CE4506-3939-40AD-89A5-AF68080CFBC8}" destId="{36079B1A-9ECA-4141-B929-2A48759B4557}" srcOrd="1" destOrd="0" parTransId="{A633E81B-D05C-46A8-8B95-DB4D50161D7B}" sibTransId="{FEB51D9B-839E-4009-BCBD-68B939AB4839}"/>
    <dgm:cxn modelId="{0F584062-F61C-4099-928D-732B033CDCC7}" type="presParOf" srcId="{89CA2C92-1C19-4274-AAA7-3D91B827B6CE}" destId="{ED043B91-A83C-4D01-A798-B12100C215BE}" srcOrd="0" destOrd="0" presId="urn:microsoft.com/office/officeart/2005/8/layout/venn3"/>
    <dgm:cxn modelId="{DCE06107-FFC8-4EF7-A514-4D4DB4E88E50}" type="presParOf" srcId="{89CA2C92-1C19-4274-AAA7-3D91B827B6CE}" destId="{1A882255-9A32-4B90-92B0-C00B10C4CD4D}" srcOrd="1" destOrd="0" presId="urn:microsoft.com/office/officeart/2005/8/layout/venn3"/>
    <dgm:cxn modelId="{AADF1F10-29FE-40B3-A338-2218BA2FDF26}" type="presParOf" srcId="{89CA2C92-1C19-4274-AAA7-3D91B827B6CE}" destId="{95915C4A-70EC-4FBE-B2CD-86B61962E913}" srcOrd="2" destOrd="0" presId="urn:microsoft.com/office/officeart/2005/8/layout/venn3"/>
    <dgm:cxn modelId="{DE9C240F-D05D-40F2-A67C-CEFD011AFDF7}" type="presParOf" srcId="{89CA2C92-1C19-4274-AAA7-3D91B827B6CE}" destId="{F41309D2-7E0A-4E9E-BBFD-337B20DD16E7}" srcOrd="3" destOrd="0" presId="urn:microsoft.com/office/officeart/2005/8/layout/venn3"/>
    <dgm:cxn modelId="{A30112F4-B384-4925-8111-13495A7107E4}" type="presParOf" srcId="{89CA2C92-1C19-4274-AAA7-3D91B827B6CE}" destId="{5D35B74E-FA5E-4CBD-A81A-B9DA938CC41A}" srcOrd="4" destOrd="0" presId="urn:microsoft.com/office/officeart/2005/8/layout/venn3"/>
    <dgm:cxn modelId="{C19DC5DC-67B9-446D-A82C-48B3B510614F}" type="presParOf" srcId="{89CA2C92-1C19-4274-AAA7-3D91B827B6CE}" destId="{F7BA8767-0BDB-4F49-90D1-66361B1F6A83}" srcOrd="5" destOrd="0" presId="urn:microsoft.com/office/officeart/2005/8/layout/venn3"/>
    <dgm:cxn modelId="{FEA3FC99-0AF0-496C-819A-3C7B5F6B5CDC}" type="presParOf" srcId="{89CA2C92-1C19-4274-AAA7-3D91B827B6CE}" destId="{62C80D46-0835-4038-97A2-D68798CEC27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83667F-58F1-4334-957B-CC8DEA7A2FB4}">
      <dsp:nvSpPr>
        <dsp:cNvPr id="0" name=""/>
        <dsp:cNvSpPr/>
      </dsp:nvSpPr>
      <dsp:spPr>
        <a:xfrm>
          <a:off x="3077710" y="1229928"/>
          <a:ext cx="2915603" cy="2915603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生活課程</a:t>
          </a:r>
          <a:endParaRPr lang="en-US" altLang="zh-TW" sz="3600" b="1" kern="1200" dirty="0" smtClean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6002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kern="1200" dirty="0" smtClean="0">
              <a:solidFill>
                <a:srgbClr val="FF0000"/>
              </a:solidFill>
              <a:latin typeface="Poor Richard" panose="02080502050505020702" pitchFamily="18" charset="0"/>
            </a:rPr>
            <a:t>(</a:t>
          </a:r>
          <a:r>
            <a:rPr lang="en-US" altLang="zh-TW" sz="3200" kern="1200" dirty="0" smtClean="0">
              <a:solidFill>
                <a:srgbClr val="FF0000"/>
              </a:solidFill>
              <a:latin typeface="Poor Richard" panose="02080502050505020702" pitchFamily="18" charset="0"/>
            </a:rPr>
            <a:t>6</a:t>
          </a:r>
          <a:r>
            <a:rPr lang="zh-TW" altLang="en-US" sz="3200" kern="1200" dirty="0" smtClean="0">
              <a:solidFill>
                <a:srgbClr val="FF0000"/>
              </a:solidFill>
              <a:latin typeface="Poor Richard" panose="02080502050505020702" pitchFamily="18" charset="0"/>
            </a:rPr>
            <a:t>節</a:t>
          </a:r>
          <a:r>
            <a:rPr lang="en-US" altLang="zh-TW" sz="3200" kern="1200" dirty="0" smtClean="0">
              <a:solidFill>
                <a:srgbClr val="FF0000"/>
              </a:solidFill>
              <a:latin typeface="Poor Richard" panose="02080502050505020702" pitchFamily="18" charset="0"/>
            </a:rPr>
            <a:t>)</a:t>
          </a:r>
          <a:endParaRPr lang="zh-TW" altLang="en-US" sz="3200" kern="1200" dirty="0">
            <a:solidFill>
              <a:srgbClr val="FF0000"/>
            </a:solidFill>
          </a:endParaRPr>
        </a:p>
      </dsp:txBody>
      <dsp:txXfrm>
        <a:off x="3504690" y="1656908"/>
        <a:ext cx="2061643" cy="2061643"/>
      </dsp:txXfrm>
    </dsp:sp>
    <dsp:sp modelId="{FD683192-A9C8-498A-BF99-75036AAF35F0}">
      <dsp:nvSpPr>
        <dsp:cNvPr id="0" name=""/>
        <dsp:cNvSpPr/>
      </dsp:nvSpPr>
      <dsp:spPr>
        <a:xfrm>
          <a:off x="3244438" y="-166412"/>
          <a:ext cx="2582145" cy="1910828"/>
        </a:xfrm>
        <a:prstGeom prst="ellipse">
          <a:avLst/>
        </a:prstGeom>
        <a:solidFill>
          <a:schemeClr val="accent3">
            <a:alpha val="50000"/>
            <a:hueOff val="-470309"/>
            <a:satOff val="-8649"/>
            <a:lumOff val="-58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rgbClr val="00B050"/>
              </a:solidFill>
            </a:rPr>
            <a:t>自然</a:t>
          </a:r>
          <a:endParaRPr lang="en-US" altLang="zh-TW" sz="3600" b="1" kern="1200" dirty="0" smtClean="0">
            <a:solidFill>
              <a:srgbClr val="00B050"/>
            </a:solidFill>
          </a:endParaRPr>
        </a:p>
        <a:p>
          <a:pPr lvl="0" algn="ctr" defTabSz="160020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rgbClr val="00B050"/>
              </a:solidFill>
            </a:rPr>
            <a:t>科學</a:t>
          </a:r>
          <a:endParaRPr lang="zh-TW" altLang="en-US" sz="3600" kern="1200" dirty="0">
            <a:solidFill>
              <a:srgbClr val="00B050"/>
            </a:solidFill>
          </a:endParaRPr>
        </a:p>
      </dsp:txBody>
      <dsp:txXfrm>
        <a:off x="3622584" y="113422"/>
        <a:ext cx="1825853" cy="1351160"/>
      </dsp:txXfrm>
    </dsp:sp>
    <dsp:sp modelId="{FF357B7F-0B34-413A-8ED6-EBD0511FBAD9}">
      <dsp:nvSpPr>
        <dsp:cNvPr id="0" name=""/>
        <dsp:cNvSpPr/>
      </dsp:nvSpPr>
      <dsp:spPr>
        <a:xfrm>
          <a:off x="5535428" y="1705809"/>
          <a:ext cx="2574565" cy="1789509"/>
        </a:xfrm>
        <a:prstGeom prst="ellipse">
          <a:avLst/>
        </a:prstGeom>
        <a:solidFill>
          <a:schemeClr val="accent3">
            <a:alpha val="50000"/>
            <a:hueOff val="-940619"/>
            <a:satOff val="-17297"/>
            <a:lumOff val="-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b="1" kern="1200" dirty="0" smtClean="0">
              <a:solidFill>
                <a:srgbClr val="00B0F0"/>
              </a:solidFill>
            </a:rPr>
            <a:t>社會</a:t>
          </a:r>
          <a:endParaRPr lang="zh-TW" altLang="en-US" sz="4800" kern="1200" dirty="0">
            <a:solidFill>
              <a:srgbClr val="00B0F0"/>
            </a:solidFill>
          </a:endParaRPr>
        </a:p>
      </dsp:txBody>
      <dsp:txXfrm>
        <a:off x="5912464" y="1967877"/>
        <a:ext cx="1820493" cy="1265373"/>
      </dsp:txXfrm>
    </dsp:sp>
    <dsp:sp modelId="{3AEC9C56-2440-44F8-B3E2-452E47BAE57B}">
      <dsp:nvSpPr>
        <dsp:cNvPr id="0" name=""/>
        <dsp:cNvSpPr/>
      </dsp:nvSpPr>
      <dsp:spPr>
        <a:xfrm>
          <a:off x="3551165" y="3504661"/>
          <a:ext cx="2125606" cy="1672506"/>
        </a:xfrm>
        <a:prstGeom prst="ellipse">
          <a:avLst/>
        </a:prstGeom>
        <a:solidFill>
          <a:schemeClr val="accent3">
            <a:alpha val="50000"/>
            <a:hueOff val="-1410928"/>
            <a:satOff val="-25946"/>
            <a:lumOff val="-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b="1" kern="1200" dirty="0" smtClean="0">
              <a:solidFill>
                <a:srgbClr val="7030A0"/>
              </a:solidFill>
            </a:rPr>
            <a:t>藝術</a:t>
          </a:r>
          <a:endParaRPr lang="zh-TW" altLang="en-US" sz="4800" kern="1200" dirty="0">
            <a:solidFill>
              <a:srgbClr val="7030A0"/>
            </a:solidFill>
          </a:endParaRPr>
        </a:p>
      </dsp:txBody>
      <dsp:txXfrm>
        <a:off x="3862453" y="3749594"/>
        <a:ext cx="1503030" cy="1182640"/>
      </dsp:txXfrm>
    </dsp:sp>
    <dsp:sp modelId="{C02D7AD8-97FB-4297-9529-6E1F86FCDAD0}">
      <dsp:nvSpPr>
        <dsp:cNvPr id="0" name=""/>
        <dsp:cNvSpPr/>
      </dsp:nvSpPr>
      <dsp:spPr>
        <a:xfrm>
          <a:off x="1150516" y="1777806"/>
          <a:ext cx="2471032" cy="1780544"/>
        </a:xfrm>
        <a:prstGeom prst="ellipse">
          <a:avLst/>
        </a:prstGeom>
        <a:solidFill>
          <a:schemeClr val="accent3">
            <a:alpha val="50000"/>
            <a:hueOff val="-1881237"/>
            <a:satOff val="-34595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ts val="35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4000" b="1" kern="1200" dirty="0" smtClean="0">
              <a:solidFill>
                <a:schemeClr val="accent3">
                  <a:lumMod val="50000"/>
                </a:schemeClr>
              </a:solidFill>
            </a:rPr>
            <a:t>綜合</a:t>
          </a:r>
          <a:endParaRPr lang="en-US" altLang="zh-TW" sz="4000" b="1" kern="1200" dirty="0" smtClean="0">
            <a:solidFill>
              <a:schemeClr val="accent3">
                <a:lumMod val="50000"/>
              </a:schemeClr>
            </a:solidFill>
          </a:endParaRPr>
        </a:p>
        <a:p>
          <a:pPr lvl="0" algn="ctr" defTabSz="1778000">
            <a:lnSpc>
              <a:spcPts val="35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4000" b="1" kern="1200" dirty="0" smtClean="0">
              <a:solidFill>
                <a:schemeClr val="accent3">
                  <a:lumMod val="50000"/>
                </a:schemeClr>
              </a:solidFill>
            </a:rPr>
            <a:t>活動</a:t>
          </a:r>
          <a:endParaRPr lang="zh-TW" altLang="en-US" sz="40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1512390" y="2038561"/>
        <a:ext cx="1747284" cy="1259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2B0A6-DFEF-4B55-A05C-0895B4CCB6C9}">
      <dsp:nvSpPr>
        <dsp:cNvPr id="0" name=""/>
        <dsp:cNvSpPr/>
      </dsp:nvSpPr>
      <dsp:spPr>
        <a:xfrm>
          <a:off x="5857643" y="3034665"/>
          <a:ext cx="512868" cy="4886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6434" y="0"/>
              </a:lnTo>
              <a:lnTo>
                <a:pt x="256434" y="488632"/>
              </a:lnTo>
              <a:lnTo>
                <a:pt x="512868" y="488632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96368" y="3261271"/>
        <a:ext cx="35418" cy="35418"/>
      </dsp:txXfrm>
    </dsp:sp>
    <dsp:sp modelId="{1EE1B8DC-D48E-43FC-B865-0E63FF5AE044}">
      <dsp:nvSpPr>
        <dsp:cNvPr id="0" name=""/>
        <dsp:cNvSpPr/>
      </dsp:nvSpPr>
      <dsp:spPr>
        <a:xfrm>
          <a:off x="5857643" y="2546032"/>
          <a:ext cx="512868" cy="488632"/>
        </a:xfrm>
        <a:custGeom>
          <a:avLst/>
          <a:gdLst/>
          <a:ahLst/>
          <a:cxnLst/>
          <a:rect l="0" t="0" r="0" b="0"/>
          <a:pathLst>
            <a:path>
              <a:moveTo>
                <a:pt x="0" y="488632"/>
              </a:moveTo>
              <a:lnTo>
                <a:pt x="256434" y="488632"/>
              </a:lnTo>
              <a:lnTo>
                <a:pt x="256434" y="0"/>
              </a:lnTo>
              <a:lnTo>
                <a:pt x="512868" y="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96368" y="2772639"/>
        <a:ext cx="35418" cy="35418"/>
      </dsp:txXfrm>
    </dsp:sp>
    <dsp:sp modelId="{E5F93855-B364-4FC0-8CFC-0C17E1A7E1C7}">
      <dsp:nvSpPr>
        <dsp:cNvPr id="0" name=""/>
        <dsp:cNvSpPr/>
      </dsp:nvSpPr>
      <dsp:spPr>
        <a:xfrm>
          <a:off x="2780431" y="2057400"/>
          <a:ext cx="512868" cy="977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6434" y="0"/>
              </a:lnTo>
              <a:lnTo>
                <a:pt x="256434" y="977265"/>
              </a:lnTo>
              <a:lnTo>
                <a:pt x="512868" y="977265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09274" y="2518440"/>
        <a:ext cx="55183" cy="55183"/>
      </dsp:txXfrm>
    </dsp:sp>
    <dsp:sp modelId="{A78F1E71-2361-4EC1-AB1B-B18ECA4706B8}">
      <dsp:nvSpPr>
        <dsp:cNvPr id="0" name=""/>
        <dsp:cNvSpPr/>
      </dsp:nvSpPr>
      <dsp:spPr>
        <a:xfrm>
          <a:off x="5857643" y="1080134"/>
          <a:ext cx="534639" cy="4777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7319" y="0"/>
              </a:lnTo>
              <a:lnTo>
                <a:pt x="267319" y="477749"/>
              </a:lnTo>
              <a:lnTo>
                <a:pt x="534639" y="477749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07038" y="1301084"/>
        <a:ext cx="35849" cy="35849"/>
      </dsp:txXfrm>
    </dsp:sp>
    <dsp:sp modelId="{582657A7-C06D-4542-B486-E410B12E4AAC}">
      <dsp:nvSpPr>
        <dsp:cNvPr id="0" name=""/>
        <dsp:cNvSpPr/>
      </dsp:nvSpPr>
      <dsp:spPr>
        <a:xfrm>
          <a:off x="5857643" y="591502"/>
          <a:ext cx="512868" cy="488632"/>
        </a:xfrm>
        <a:custGeom>
          <a:avLst/>
          <a:gdLst/>
          <a:ahLst/>
          <a:cxnLst/>
          <a:rect l="0" t="0" r="0" b="0"/>
          <a:pathLst>
            <a:path>
              <a:moveTo>
                <a:pt x="0" y="488632"/>
              </a:moveTo>
              <a:lnTo>
                <a:pt x="256434" y="488632"/>
              </a:lnTo>
              <a:lnTo>
                <a:pt x="256434" y="0"/>
              </a:lnTo>
              <a:lnTo>
                <a:pt x="512868" y="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96368" y="818109"/>
        <a:ext cx="35418" cy="35418"/>
      </dsp:txXfrm>
    </dsp:sp>
    <dsp:sp modelId="{773A4131-D488-4F78-BC18-C640AC3E8945}">
      <dsp:nvSpPr>
        <dsp:cNvPr id="0" name=""/>
        <dsp:cNvSpPr/>
      </dsp:nvSpPr>
      <dsp:spPr>
        <a:xfrm>
          <a:off x="2780431" y="1080134"/>
          <a:ext cx="512868" cy="977265"/>
        </a:xfrm>
        <a:custGeom>
          <a:avLst/>
          <a:gdLst/>
          <a:ahLst/>
          <a:cxnLst/>
          <a:rect l="0" t="0" r="0" b="0"/>
          <a:pathLst>
            <a:path>
              <a:moveTo>
                <a:pt x="0" y="977265"/>
              </a:moveTo>
              <a:lnTo>
                <a:pt x="256434" y="977265"/>
              </a:lnTo>
              <a:lnTo>
                <a:pt x="256434" y="0"/>
              </a:lnTo>
              <a:lnTo>
                <a:pt x="512868" y="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09274" y="1541175"/>
        <a:ext cx="55183" cy="55183"/>
      </dsp:txXfrm>
    </dsp:sp>
    <dsp:sp modelId="{E17F6B83-CDBB-4074-80D3-9DB7FE1CA7B8}">
      <dsp:nvSpPr>
        <dsp:cNvPr id="0" name=""/>
        <dsp:cNvSpPr/>
      </dsp:nvSpPr>
      <dsp:spPr>
        <a:xfrm>
          <a:off x="1504260" y="2011680"/>
          <a:ext cx="51286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868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47873" y="2044578"/>
        <a:ext cx="25643" cy="25643"/>
      </dsp:txXfrm>
    </dsp:sp>
    <dsp:sp modelId="{1EF1B52B-3CD3-4F5A-8C2E-0FA34E78AEAE}">
      <dsp:nvSpPr>
        <dsp:cNvPr id="0" name=""/>
        <dsp:cNvSpPr/>
      </dsp:nvSpPr>
      <dsp:spPr>
        <a:xfrm rot="16200000">
          <a:off x="-584823" y="1666494"/>
          <a:ext cx="3396355" cy="78181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wordArtVertRtl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500" kern="1200" dirty="0"/>
        </a:p>
      </dsp:txBody>
      <dsp:txXfrm>
        <a:off x="-584823" y="1666494"/>
        <a:ext cx="3396355" cy="781812"/>
      </dsp:txXfrm>
    </dsp:sp>
    <dsp:sp modelId="{07BC89FC-33F0-4085-A46B-89CC70940AA7}">
      <dsp:nvSpPr>
        <dsp:cNvPr id="0" name=""/>
        <dsp:cNvSpPr/>
      </dsp:nvSpPr>
      <dsp:spPr>
        <a:xfrm flipH="1">
          <a:off x="2017129" y="364671"/>
          <a:ext cx="763302" cy="338545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800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017129" y="364671"/>
        <a:ext cx="763302" cy="3385457"/>
      </dsp:txXfrm>
    </dsp:sp>
    <dsp:sp modelId="{84347EC7-C01F-4026-800B-EEFAF26A002C}">
      <dsp:nvSpPr>
        <dsp:cNvPr id="0" name=""/>
        <dsp:cNvSpPr/>
      </dsp:nvSpPr>
      <dsp:spPr>
        <a:xfrm>
          <a:off x="3293300" y="689228"/>
          <a:ext cx="2564343" cy="78181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學習內容</a:t>
          </a:r>
          <a:endParaRPr lang="zh-TW" altLang="en-US" sz="32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93300" y="689228"/>
        <a:ext cx="2564343" cy="781812"/>
      </dsp:txXfrm>
    </dsp:sp>
    <dsp:sp modelId="{038A8A8C-18C4-4870-A51A-C8439B2EE42E}">
      <dsp:nvSpPr>
        <dsp:cNvPr id="0" name=""/>
        <dsp:cNvSpPr/>
      </dsp:nvSpPr>
      <dsp:spPr>
        <a:xfrm>
          <a:off x="6370512" y="200596"/>
          <a:ext cx="2926479" cy="7818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800" kern="1200" dirty="0" smtClean="0">
              <a:solidFill>
                <a:srgbClr val="FFFF00"/>
              </a:solidFill>
            </a:rPr>
            <a:t>六大內容主題</a:t>
          </a:r>
          <a:endParaRPr lang="zh-TW" altLang="en-US" sz="2800" kern="1200" dirty="0">
            <a:solidFill>
              <a:srgbClr val="FFFF00"/>
            </a:solidFill>
          </a:endParaRPr>
        </a:p>
      </dsp:txBody>
      <dsp:txXfrm>
        <a:off x="6370512" y="200596"/>
        <a:ext cx="2926479" cy="781812"/>
      </dsp:txXfrm>
    </dsp:sp>
    <dsp:sp modelId="{7DDAE6F6-C097-4445-8B65-7BB28EEA8EE3}">
      <dsp:nvSpPr>
        <dsp:cNvPr id="0" name=""/>
        <dsp:cNvSpPr/>
      </dsp:nvSpPr>
      <dsp:spPr>
        <a:xfrm>
          <a:off x="6392283" y="1166978"/>
          <a:ext cx="2901451" cy="7818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rgbClr val="FFFF00"/>
              </a:solidFill>
            </a:rPr>
            <a:t>23</a:t>
          </a:r>
          <a:r>
            <a:rPr lang="zh-TW" altLang="en-US" sz="2800" kern="1200" dirty="0" smtClean="0">
              <a:solidFill>
                <a:srgbClr val="FFFF00"/>
              </a:solidFill>
            </a:rPr>
            <a:t>條學習內容</a:t>
          </a:r>
          <a:endParaRPr lang="zh-TW" altLang="en-US" sz="2800" kern="1200" dirty="0">
            <a:solidFill>
              <a:srgbClr val="FFFF00"/>
            </a:solidFill>
          </a:endParaRPr>
        </a:p>
      </dsp:txBody>
      <dsp:txXfrm>
        <a:off x="6392283" y="1166978"/>
        <a:ext cx="2901451" cy="781812"/>
      </dsp:txXfrm>
    </dsp:sp>
    <dsp:sp modelId="{56FBC0E9-361B-4B09-9E1D-EFC044CBD5F3}">
      <dsp:nvSpPr>
        <dsp:cNvPr id="0" name=""/>
        <dsp:cNvSpPr/>
      </dsp:nvSpPr>
      <dsp:spPr>
        <a:xfrm>
          <a:off x="3293300" y="2643758"/>
          <a:ext cx="2564343" cy="78181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學習表現</a:t>
          </a:r>
          <a:endParaRPr lang="zh-TW" altLang="en-US" sz="32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93300" y="2643758"/>
        <a:ext cx="2564343" cy="781812"/>
      </dsp:txXfrm>
    </dsp:sp>
    <dsp:sp modelId="{262C32CF-A4A4-4F39-AFFF-AFE5D8ADAF9E}">
      <dsp:nvSpPr>
        <dsp:cNvPr id="0" name=""/>
        <dsp:cNvSpPr/>
      </dsp:nvSpPr>
      <dsp:spPr>
        <a:xfrm>
          <a:off x="6370512" y="2155126"/>
          <a:ext cx="3034643" cy="7818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2800" kern="1200" dirty="0" smtClean="0">
              <a:solidFill>
                <a:srgbClr val="FFFF00"/>
              </a:solidFill>
            </a:rPr>
            <a:t>30</a:t>
          </a:r>
          <a:r>
            <a:rPr lang="zh-TW" altLang="en-US" sz="2800" kern="1200" dirty="0" smtClean="0">
              <a:solidFill>
                <a:srgbClr val="FFFF00"/>
              </a:solidFill>
            </a:rPr>
            <a:t>條學習表現</a:t>
          </a:r>
          <a:endParaRPr lang="zh-TW" altLang="en-US" sz="2800" kern="1200" dirty="0">
            <a:solidFill>
              <a:srgbClr val="FFFF00"/>
            </a:solidFill>
          </a:endParaRPr>
        </a:p>
      </dsp:txBody>
      <dsp:txXfrm>
        <a:off x="6370512" y="2155126"/>
        <a:ext cx="3034643" cy="781812"/>
      </dsp:txXfrm>
    </dsp:sp>
    <dsp:sp modelId="{812A9BF7-DBBC-4ADE-BBF6-EDB7D9CE21CA}">
      <dsp:nvSpPr>
        <dsp:cNvPr id="0" name=""/>
        <dsp:cNvSpPr/>
      </dsp:nvSpPr>
      <dsp:spPr>
        <a:xfrm>
          <a:off x="6370512" y="3132391"/>
          <a:ext cx="3045875" cy="7818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2800" kern="1200" dirty="0" smtClean="0">
              <a:solidFill>
                <a:srgbClr val="FFFF00"/>
              </a:solidFill>
            </a:rPr>
            <a:t>74</a:t>
          </a:r>
          <a:r>
            <a:rPr lang="zh-TW" altLang="en-US" sz="2800" kern="1200" dirty="0" smtClean="0">
              <a:solidFill>
                <a:srgbClr val="FFFF00"/>
              </a:solidFill>
            </a:rPr>
            <a:t>條學習表現說明</a:t>
          </a:r>
          <a:endParaRPr lang="zh-TW" altLang="en-US" sz="2800" kern="1200" dirty="0">
            <a:solidFill>
              <a:srgbClr val="FFFF00"/>
            </a:solidFill>
          </a:endParaRPr>
        </a:p>
      </dsp:txBody>
      <dsp:txXfrm>
        <a:off x="6370512" y="3132391"/>
        <a:ext cx="3045875" cy="7818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AD03D-E7EC-42BD-9AF6-ACE4291BAB15}">
      <dsp:nvSpPr>
        <dsp:cNvPr id="0" name=""/>
        <dsp:cNvSpPr/>
      </dsp:nvSpPr>
      <dsp:spPr>
        <a:xfrm>
          <a:off x="2267602" y="565604"/>
          <a:ext cx="4596462" cy="4596462"/>
        </a:xfrm>
        <a:prstGeom prst="blockArc">
          <a:avLst>
            <a:gd name="adj1" fmla="val 13111917"/>
            <a:gd name="adj2" fmla="val 16304488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8318E2C-23CE-4B06-BB63-8A719C9806DA}">
      <dsp:nvSpPr>
        <dsp:cNvPr id="0" name=""/>
        <dsp:cNvSpPr/>
      </dsp:nvSpPr>
      <dsp:spPr>
        <a:xfrm>
          <a:off x="2307330" y="514213"/>
          <a:ext cx="4596462" cy="4596462"/>
        </a:xfrm>
        <a:prstGeom prst="blockArc">
          <a:avLst>
            <a:gd name="adj1" fmla="val 9972731"/>
            <a:gd name="adj2" fmla="val 13012817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40A2823-77CB-4E09-8014-599DF2D112D2}">
      <dsp:nvSpPr>
        <dsp:cNvPr id="0" name=""/>
        <dsp:cNvSpPr/>
      </dsp:nvSpPr>
      <dsp:spPr>
        <a:xfrm>
          <a:off x="2323034" y="582819"/>
          <a:ext cx="4596462" cy="4596462"/>
        </a:xfrm>
        <a:prstGeom prst="blockArc">
          <a:avLst>
            <a:gd name="adj1" fmla="val 6998820"/>
            <a:gd name="adj2" fmla="val 10080107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2D9CE66-8D6C-4BE9-AD14-DA092A201208}">
      <dsp:nvSpPr>
        <dsp:cNvPr id="0" name=""/>
        <dsp:cNvSpPr/>
      </dsp:nvSpPr>
      <dsp:spPr>
        <a:xfrm>
          <a:off x="2272663" y="558322"/>
          <a:ext cx="4596462" cy="4596462"/>
        </a:xfrm>
        <a:prstGeom prst="blockArc">
          <a:avLst>
            <a:gd name="adj1" fmla="val 3729111"/>
            <a:gd name="adj2" fmla="val 6913366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F265641-19BD-4ABE-B3CE-415E43949549}">
      <dsp:nvSpPr>
        <dsp:cNvPr id="0" name=""/>
        <dsp:cNvSpPr/>
      </dsp:nvSpPr>
      <dsp:spPr>
        <a:xfrm>
          <a:off x="2318611" y="534717"/>
          <a:ext cx="4596462" cy="4596462"/>
        </a:xfrm>
        <a:prstGeom prst="blockArc">
          <a:avLst>
            <a:gd name="adj1" fmla="val 867182"/>
            <a:gd name="adj2" fmla="val 3807920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5EB297-457A-4F8C-BB28-35DCDFEC0227}">
      <dsp:nvSpPr>
        <dsp:cNvPr id="0" name=""/>
        <dsp:cNvSpPr/>
      </dsp:nvSpPr>
      <dsp:spPr>
        <a:xfrm>
          <a:off x="2306801" y="582709"/>
          <a:ext cx="4596462" cy="4596462"/>
        </a:xfrm>
        <a:prstGeom prst="blockArc">
          <a:avLst>
            <a:gd name="adj1" fmla="val 19254254"/>
            <a:gd name="adj2" fmla="val 791781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CAFA864-DAEE-4B76-9940-13AD5B541C91}">
      <dsp:nvSpPr>
        <dsp:cNvPr id="0" name=""/>
        <dsp:cNvSpPr/>
      </dsp:nvSpPr>
      <dsp:spPr>
        <a:xfrm>
          <a:off x="2293550" y="566244"/>
          <a:ext cx="4596462" cy="4596462"/>
        </a:xfrm>
        <a:prstGeom prst="blockArc">
          <a:avLst>
            <a:gd name="adj1" fmla="val 16264891"/>
            <a:gd name="adj2" fmla="val 19286498"/>
            <a:gd name="adj3" fmla="val 3902"/>
          </a:avLst>
        </a:prstGeom>
        <a:solidFill>
          <a:schemeClr val="bg1"/>
        </a:solidFill>
        <a:ln w="63500"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DAB49E-0CFC-410D-A20E-2E3D8DD5887A}">
      <dsp:nvSpPr>
        <dsp:cNvPr id="0" name=""/>
        <dsp:cNvSpPr/>
      </dsp:nvSpPr>
      <dsp:spPr>
        <a:xfrm>
          <a:off x="2913692" y="1228116"/>
          <a:ext cx="3356818" cy="3273519"/>
        </a:xfrm>
        <a:prstGeom prst="ellipse">
          <a:avLst/>
        </a:prstGeom>
        <a:noFill/>
        <a:ln w="117475" cap="flat" cmpd="sng" algn="ctr">
          <a:solidFill>
            <a:schemeClr val="lt1">
              <a:hueOff val="0"/>
              <a:satOff val="0"/>
              <a:lum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75000"/>
            </a:lnSpc>
            <a:spcBef>
              <a:spcPct val="0"/>
            </a:spcBef>
            <a:spcAft>
              <a:spcPts val="0"/>
            </a:spcAft>
          </a:pPr>
          <a:endParaRPr lang="zh-TW" altLang="en-US" sz="2800" b="1" kern="1200" dirty="0">
            <a:solidFill>
              <a:schemeClr val="tx1">
                <a:lumMod val="75000"/>
                <a:lumOff val="25000"/>
              </a:schemeClr>
            </a:solidFill>
            <a:effectLst>
              <a:innerShdw blurRad="63500" dist="101600" dir="13500000">
                <a:prstClr val="black">
                  <a:alpha val="50000"/>
                </a:prstClr>
              </a:innerShdw>
            </a:effectLst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3405287" y="1707512"/>
        <a:ext cx="2373628" cy="2314727"/>
      </dsp:txXfrm>
    </dsp:sp>
    <dsp:sp modelId="{CFF62437-3E68-41BF-A9F9-23FD4F5D2C26}">
      <dsp:nvSpPr>
        <dsp:cNvPr id="0" name=""/>
        <dsp:cNvSpPr/>
      </dsp:nvSpPr>
      <dsp:spPr>
        <a:xfrm>
          <a:off x="3772591" y="-225883"/>
          <a:ext cx="1723445" cy="1674726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76200" rIns="76200" bIns="76200" numCol="1" spcCol="1270" anchor="ctr" anchorCtr="0">
          <a:noAutofit/>
        </a:bodyPr>
        <a:lstStyle/>
        <a:p>
          <a:pPr marL="180000" lvl="0" indent="-457200" algn="l" defTabSz="2667000">
            <a:lnSpc>
              <a:spcPct val="7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6000" b="1" kern="1200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悅</a:t>
          </a:r>
          <a:endParaRPr lang="zh-TW" altLang="en-US" sz="2400" b="1" kern="1200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4024984" y="19375"/>
        <a:ext cx="1218659" cy="1184210"/>
      </dsp:txXfrm>
    </dsp:sp>
    <dsp:sp modelId="{320C1CAE-1FF3-4904-8E09-D33284F8D280}">
      <dsp:nvSpPr>
        <dsp:cNvPr id="0" name=""/>
        <dsp:cNvSpPr/>
      </dsp:nvSpPr>
      <dsp:spPr>
        <a:xfrm>
          <a:off x="5492156" y="598183"/>
          <a:ext cx="1723445" cy="1723445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76200" bIns="762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6000" b="1" kern="1200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探</a:t>
          </a:r>
          <a:r>
            <a:rPr lang="en-US" altLang="zh-TW" sz="6000" b="1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endParaRPr lang="zh-TW" altLang="en-US" sz="2400" b="1" kern="1200" dirty="0">
            <a:solidFill>
              <a:schemeClr val="tx1">
                <a:lumMod val="75000"/>
                <a:lumOff val="25000"/>
              </a:schemeClr>
            </a:solidFill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5744549" y="850576"/>
        <a:ext cx="1218659" cy="1218659"/>
      </dsp:txXfrm>
    </dsp:sp>
    <dsp:sp modelId="{076D5803-0DD7-49A8-952E-F219F791A7C9}">
      <dsp:nvSpPr>
        <dsp:cNvPr id="0" name=""/>
        <dsp:cNvSpPr/>
      </dsp:nvSpPr>
      <dsp:spPr>
        <a:xfrm>
          <a:off x="5937203" y="2533643"/>
          <a:ext cx="1723445" cy="1723445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83820" bIns="83820" numCol="1" spcCol="1270" anchor="ctr" anchorCtr="0">
          <a:noAutofit/>
        </a:bodyPr>
        <a:lstStyle/>
        <a:p>
          <a:pPr lvl="0" algn="l" defTabSz="29337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6600" b="1" kern="1200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樂</a:t>
          </a:r>
          <a:endParaRPr lang="zh-TW" altLang="en-US" sz="2800" b="1" kern="1200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6189596" y="2786036"/>
        <a:ext cx="1218659" cy="1218659"/>
      </dsp:txXfrm>
    </dsp:sp>
    <dsp:sp modelId="{E047F604-B602-49A1-8CF4-DB115A47BBEC}">
      <dsp:nvSpPr>
        <dsp:cNvPr id="0" name=""/>
        <dsp:cNvSpPr/>
      </dsp:nvSpPr>
      <dsp:spPr>
        <a:xfrm>
          <a:off x="4761800" y="3987260"/>
          <a:ext cx="1723445" cy="1723445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000" b="1" kern="1200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創</a:t>
          </a:r>
          <a:endParaRPr lang="zh-TW" altLang="en-US" sz="6000" b="1" kern="1200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5014193" y="4239653"/>
        <a:ext cx="1218659" cy="1218659"/>
      </dsp:txXfrm>
    </dsp:sp>
    <dsp:sp modelId="{2A4E414B-43D5-42AC-A775-00871E788402}">
      <dsp:nvSpPr>
        <dsp:cNvPr id="0" name=""/>
        <dsp:cNvSpPr/>
      </dsp:nvSpPr>
      <dsp:spPr>
        <a:xfrm>
          <a:off x="2748911" y="4033385"/>
          <a:ext cx="1723445" cy="1723445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0" rIns="76200" bIns="180000" numCol="1" spcCol="1270" anchor="ctr" anchorCtr="0">
          <a:noAutofit/>
        </a:bodyPr>
        <a:lstStyle/>
        <a:p>
          <a:pPr marL="0" lvl="0" indent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000" b="1" kern="1200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美</a:t>
          </a:r>
          <a:endParaRPr lang="zh-TW" altLang="en-US" sz="2400" b="1" kern="1200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3001304" y="4285778"/>
        <a:ext cx="1218659" cy="1218659"/>
      </dsp:txXfrm>
    </dsp:sp>
    <dsp:sp modelId="{5A564FA2-4609-4CA9-9B6A-1D7272559FCD}">
      <dsp:nvSpPr>
        <dsp:cNvPr id="0" name=""/>
        <dsp:cNvSpPr/>
      </dsp:nvSpPr>
      <dsp:spPr>
        <a:xfrm>
          <a:off x="1549078" y="2492587"/>
          <a:ext cx="1736036" cy="1713806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rgbClr val="7B5DE9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000" b="1" kern="1200" dirty="0" smtClean="0">
              <a:noFill/>
              <a:latin typeface="Microsoft JhengHei" charset="-120"/>
              <a:ea typeface="Microsoft JhengHei" charset="-120"/>
              <a:cs typeface="Microsoft JhengHei" charset="-120"/>
            </a:rPr>
            <a:t>宜</a:t>
          </a:r>
          <a:endParaRPr lang="zh-TW" altLang="en-US" sz="6000" b="1" kern="1200" dirty="0">
            <a:noFill/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1803315" y="2743568"/>
        <a:ext cx="1227562" cy="1211844"/>
      </dsp:txXfrm>
    </dsp:sp>
    <dsp:sp modelId="{9E9C1528-2FEF-4B04-9D76-C86095C806D3}">
      <dsp:nvSpPr>
        <dsp:cNvPr id="0" name=""/>
        <dsp:cNvSpPr/>
      </dsp:nvSpPr>
      <dsp:spPr>
        <a:xfrm>
          <a:off x="1941366" y="598356"/>
          <a:ext cx="1723445" cy="1723445"/>
        </a:xfrm>
        <a:prstGeom prst="ellipse">
          <a:avLst/>
        </a:prstGeom>
        <a:solidFill>
          <a:schemeClr val="bg1">
            <a:lumMod val="95000"/>
          </a:schemeClr>
        </a:solidFill>
        <a:ln w="60325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180000"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000" b="1" kern="1200" dirty="0" smtClean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rPr>
            <a:t>合</a:t>
          </a:r>
          <a:endParaRPr lang="zh-TW" altLang="en-US" sz="2400" b="1" kern="1200" dirty="0">
            <a:solidFill>
              <a:schemeClr val="tx2"/>
            </a:solidFill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2193759" y="850749"/>
        <a:ext cx="1218659" cy="121865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74115-B178-4176-A8CB-B9014D140904}">
      <dsp:nvSpPr>
        <dsp:cNvPr id="0" name=""/>
        <dsp:cNvSpPr/>
      </dsp:nvSpPr>
      <dsp:spPr>
        <a:xfrm>
          <a:off x="0" y="1295698"/>
          <a:ext cx="7894320" cy="1880115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508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>
          <a:outerShdw blurRad="63500" dist="508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2687" tIns="749808" rIns="61268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透過自己與外界的連結，產生自我感知並能對自己有正向的看法，學習照顧與保護自己的方法。</a:t>
          </a:r>
          <a:endParaRPr lang="zh-TW" altLang="en-US" sz="24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0" y="1295698"/>
        <a:ext cx="7894320" cy="1880115"/>
      </dsp:txXfrm>
    </dsp:sp>
    <dsp:sp modelId="{21F5F990-19A5-4F85-A9AE-7DFFA9F44DE0}">
      <dsp:nvSpPr>
        <dsp:cNvPr id="0" name=""/>
        <dsp:cNvSpPr/>
      </dsp:nvSpPr>
      <dsp:spPr>
        <a:xfrm>
          <a:off x="715339" y="904044"/>
          <a:ext cx="3064180" cy="673433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871" tIns="0" rIns="208871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b="1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1</a:t>
          </a:r>
          <a:r>
            <a:rPr lang="zh-TW" altLang="en-US" sz="3200" b="1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、悅納自己</a:t>
          </a:r>
          <a:endParaRPr lang="zh-TW" altLang="en-US" sz="3200" b="1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748213" y="936918"/>
        <a:ext cx="2998432" cy="607685"/>
      </dsp:txXfrm>
    </dsp:sp>
    <dsp:sp modelId="{78DE3B59-36DD-364D-8E4A-557B25A397CA}">
      <dsp:nvSpPr>
        <dsp:cNvPr id="0" name=""/>
        <dsp:cNvSpPr/>
      </dsp:nvSpPr>
      <dsp:spPr>
        <a:xfrm>
          <a:off x="0" y="1707287"/>
          <a:ext cx="7894320" cy="153720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3CE12-BABF-BE41-BAD6-E34BA798AEAA}">
      <dsp:nvSpPr>
        <dsp:cNvPr id="0" name=""/>
        <dsp:cNvSpPr/>
      </dsp:nvSpPr>
      <dsp:spPr>
        <a:xfrm>
          <a:off x="364236" y="2513380"/>
          <a:ext cx="5526024" cy="384777"/>
        </a:xfrm>
        <a:prstGeom prst="round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871" tIns="0" rIns="208871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/>
        </a:p>
      </dsp:txBody>
      <dsp:txXfrm>
        <a:off x="383019" y="2532163"/>
        <a:ext cx="5488458" cy="3472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74115-B178-4176-A8CB-B9014D140904}">
      <dsp:nvSpPr>
        <dsp:cNvPr id="0" name=""/>
        <dsp:cNvSpPr/>
      </dsp:nvSpPr>
      <dsp:spPr>
        <a:xfrm>
          <a:off x="0" y="341760"/>
          <a:ext cx="7008142" cy="1996445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508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>
          <a:outerShdw blurRad="63500" dist="508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3910" tIns="583184" rIns="543910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對生活事物充滿好奇與喜好探究之心，體會與感受學習的樂趣，並能主動發現問題及解決問題，持續學習。</a:t>
          </a:r>
          <a:endParaRPr lang="zh-TW" altLang="en-US" sz="24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0" y="341760"/>
        <a:ext cx="7008142" cy="1996445"/>
      </dsp:txXfrm>
    </dsp:sp>
    <dsp:sp modelId="{21F5F990-19A5-4F85-A9AE-7DFFA9F44DE0}">
      <dsp:nvSpPr>
        <dsp:cNvPr id="0" name=""/>
        <dsp:cNvSpPr/>
      </dsp:nvSpPr>
      <dsp:spPr>
        <a:xfrm>
          <a:off x="237253" y="0"/>
          <a:ext cx="3372864" cy="804020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424" tIns="0" rIns="185424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b="1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3</a:t>
          </a:r>
          <a:r>
            <a:rPr lang="zh-TW" altLang="en-US" sz="3200" b="1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、樂於學習</a:t>
          </a:r>
          <a:endParaRPr lang="zh-TW" altLang="en-US" sz="3200" b="1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276502" y="39249"/>
        <a:ext cx="3294366" cy="72552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74115-B178-4176-A8CB-B9014D140904}">
      <dsp:nvSpPr>
        <dsp:cNvPr id="0" name=""/>
        <dsp:cNvSpPr/>
      </dsp:nvSpPr>
      <dsp:spPr>
        <a:xfrm>
          <a:off x="0" y="729443"/>
          <a:ext cx="7894320" cy="1461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508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>
          <a:outerShdw blurRad="63500" dist="508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2687" tIns="333248" rIns="61268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感受生活中人、事、物的美，欣賞美的多元形式與表現，體會生活的美好。</a:t>
          </a:r>
          <a:endParaRPr lang="zh-TW" altLang="en-US" sz="24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0" y="729443"/>
        <a:ext cx="7894320" cy="1461600"/>
      </dsp:txXfrm>
    </dsp:sp>
    <dsp:sp modelId="{21F5F990-19A5-4F85-A9AE-7DFFA9F44DE0}">
      <dsp:nvSpPr>
        <dsp:cNvPr id="0" name=""/>
        <dsp:cNvSpPr/>
      </dsp:nvSpPr>
      <dsp:spPr>
        <a:xfrm>
          <a:off x="326016" y="216024"/>
          <a:ext cx="5520627" cy="602633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871" tIns="0" rIns="208871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b="1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5</a:t>
          </a:r>
          <a:r>
            <a:rPr lang="zh-TW" altLang="en-US" sz="3200" b="1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、美的感知與欣賞</a:t>
          </a:r>
          <a:endParaRPr lang="zh-TW" altLang="en-US" sz="3200" b="1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355434" y="245442"/>
        <a:ext cx="5461791" cy="543797"/>
      </dsp:txXfrm>
    </dsp:sp>
    <dsp:sp modelId="{78DE3B59-36DD-364D-8E4A-557B25A397CA}">
      <dsp:nvSpPr>
        <dsp:cNvPr id="0" name=""/>
        <dsp:cNvSpPr/>
      </dsp:nvSpPr>
      <dsp:spPr>
        <a:xfrm>
          <a:off x="0" y="1783540"/>
          <a:ext cx="7894320" cy="40320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3CE12-BABF-BE41-BAD6-E34BA798AEAA}">
      <dsp:nvSpPr>
        <dsp:cNvPr id="0" name=""/>
        <dsp:cNvSpPr/>
      </dsp:nvSpPr>
      <dsp:spPr>
        <a:xfrm>
          <a:off x="364236" y="1994974"/>
          <a:ext cx="5526024" cy="100925"/>
        </a:xfrm>
        <a:prstGeom prst="round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871" tIns="0" rIns="208871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369163" y="1999901"/>
        <a:ext cx="5516170" cy="910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74115-B178-4176-A8CB-B9014D140904}">
      <dsp:nvSpPr>
        <dsp:cNvPr id="0" name=""/>
        <dsp:cNvSpPr/>
      </dsp:nvSpPr>
      <dsp:spPr>
        <a:xfrm>
          <a:off x="0" y="365981"/>
          <a:ext cx="7894320" cy="15435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508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>
          <a:outerShdw blurRad="50800" dist="508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2687" tIns="416560" rIns="61268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能與人友善互動，願意共同完成工作，展現尊重、溝通以及合作的技巧。</a:t>
          </a:r>
          <a:endParaRPr lang="zh-TW" altLang="en-US" sz="24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>
        <a:off x="0" y="365981"/>
        <a:ext cx="7894320" cy="1543500"/>
      </dsp:txXfrm>
    </dsp:sp>
    <dsp:sp modelId="{21F5F990-19A5-4F85-A9AE-7DFFA9F44DE0}">
      <dsp:nvSpPr>
        <dsp:cNvPr id="0" name=""/>
        <dsp:cNvSpPr/>
      </dsp:nvSpPr>
      <dsp:spPr>
        <a:xfrm>
          <a:off x="327909" y="19769"/>
          <a:ext cx="5520627" cy="620959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871" tIns="0" rIns="208871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、與人合作</a:t>
          </a:r>
          <a:endParaRPr lang="zh-TW" altLang="en-US" sz="3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8222" y="50082"/>
        <a:ext cx="5460001" cy="56033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747B4-1A5E-4B7D-8FBA-9FAAFC75055E}">
      <dsp:nvSpPr>
        <dsp:cNvPr id="0" name=""/>
        <dsp:cNvSpPr/>
      </dsp:nvSpPr>
      <dsp:spPr>
        <a:xfrm rot="5400000">
          <a:off x="5129036" y="-2472035"/>
          <a:ext cx="786273" cy="57465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23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A-I-1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生命成長現象的認識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A-I-2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事物變化現象的觀察</a:t>
          </a:r>
          <a:endParaRPr lang="zh-TW" altLang="en-US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A-I-3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自我省思</a:t>
          </a:r>
          <a:endParaRPr lang="zh-TW" altLang="en-US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 rot="-5400000">
        <a:off x="2648915" y="46469"/>
        <a:ext cx="5708133" cy="709507"/>
      </dsp:txXfrm>
    </dsp:sp>
    <dsp:sp modelId="{2872434A-F8AB-4C22-98DB-51C087650AD9}">
      <dsp:nvSpPr>
        <dsp:cNvPr id="0" name=""/>
        <dsp:cNvSpPr/>
      </dsp:nvSpPr>
      <dsp:spPr>
        <a:xfrm>
          <a:off x="0" y="259"/>
          <a:ext cx="2679244" cy="801926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A.</a:t>
          </a:r>
          <a:r>
            <a:rPr lang="zh-TW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事物變化及生命成長現象的觀察與省思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147" y="39406"/>
        <a:ext cx="2600950" cy="723632"/>
      </dsp:txXfrm>
    </dsp:sp>
    <dsp:sp modelId="{F39700D2-6D96-4B52-B9D6-93F257BE0075}">
      <dsp:nvSpPr>
        <dsp:cNvPr id="0" name=""/>
        <dsp:cNvSpPr/>
      </dsp:nvSpPr>
      <dsp:spPr>
        <a:xfrm rot="5400000">
          <a:off x="5150444" y="-1630012"/>
          <a:ext cx="743456" cy="5746516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23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zh-TW" altLang="en-US" sz="600" kern="1200" dirty="0"/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B-I-1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自然環境之美的感受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B-I-2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社會環境之美的體認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B-I-3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環境的探索與愛護</a:t>
          </a:r>
          <a:endParaRPr lang="zh-TW" altLang="en-US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 rot="-5400000">
        <a:off x="2648915" y="907810"/>
        <a:ext cx="5710223" cy="670870"/>
      </dsp:txXfrm>
    </dsp:sp>
    <dsp:sp modelId="{A3F5D701-B1F8-4C28-B9EF-7CD606C5F283}">
      <dsp:nvSpPr>
        <dsp:cNvPr id="0" name=""/>
        <dsp:cNvSpPr/>
      </dsp:nvSpPr>
      <dsp:spPr>
        <a:xfrm>
          <a:off x="0" y="842282"/>
          <a:ext cx="2679244" cy="801926"/>
        </a:xfrm>
        <a:prstGeom prst="roundRect">
          <a:avLst/>
        </a:prstGeom>
        <a:solidFill>
          <a:srgbClr val="4CA21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B.</a:t>
          </a:r>
          <a:r>
            <a:rPr lang="zh-TW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環境之美的探索與愛護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147" y="881429"/>
        <a:ext cx="2600950" cy="723632"/>
      </dsp:txXfrm>
    </dsp:sp>
    <dsp:sp modelId="{9647663C-2FB7-419B-ACFB-382E18839CC0}">
      <dsp:nvSpPr>
        <dsp:cNvPr id="0" name=""/>
        <dsp:cNvSpPr/>
      </dsp:nvSpPr>
      <dsp:spPr>
        <a:xfrm rot="5400000">
          <a:off x="4957408" y="-618869"/>
          <a:ext cx="1134565" cy="57409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23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600" kern="1200" dirty="0"/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C-I-1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事物特性與現象的探究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C-I-2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媒材特性與符號表徵的使用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 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C-I-3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探究生活事物的方法與技能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C-I-4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事理的應用與實踐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C-I-5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知識與方法的運用、組合與創新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 rot="-5400000">
        <a:off x="2654234" y="1739690"/>
        <a:ext cx="5685530" cy="1023795"/>
      </dsp:txXfrm>
    </dsp:sp>
    <dsp:sp modelId="{9B70EB56-62DF-4C11-B682-88E5D1019C21}">
      <dsp:nvSpPr>
        <dsp:cNvPr id="0" name=""/>
        <dsp:cNvSpPr/>
      </dsp:nvSpPr>
      <dsp:spPr>
        <a:xfrm>
          <a:off x="0" y="1674549"/>
          <a:ext cx="2684533" cy="1128350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C.</a:t>
          </a:r>
          <a:r>
            <a:rPr lang="zh-TW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生活事物特性的探究與創新應用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5082" y="1729631"/>
        <a:ext cx="2574369" cy="1018186"/>
      </dsp:txXfrm>
    </dsp:sp>
    <dsp:sp modelId="{8E2FD513-2122-48F5-B689-C63B4854DBE1}">
      <dsp:nvSpPr>
        <dsp:cNvPr id="0" name=""/>
        <dsp:cNvSpPr/>
      </dsp:nvSpPr>
      <dsp:spPr>
        <a:xfrm rot="5400000">
          <a:off x="5158014" y="386672"/>
          <a:ext cx="728316" cy="5746516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23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zh-TW" altLang="en-US" sz="7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D-I-1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自我與他人關係的認識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D-I-2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情緒調整的學習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D-I-3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聆聽與回應的表現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 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D-I-4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共同工作並相互協助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 rot="-5400000">
        <a:off x="2648915" y="2931325"/>
        <a:ext cx="5710963" cy="657210"/>
      </dsp:txXfrm>
    </dsp:sp>
    <dsp:sp modelId="{FC28B0C1-D5AC-4C7D-AEE5-0FA40E13F328}">
      <dsp:nvSpPr>
        <dsp:cNvPr id="0" name=""/>
        <dsp:cNvSpPr/>
      </dsp:nvSpPr>
      <dsp:spPr>
        <a:xfrm>
          <a:off x="0" y="2838919"/>
          <a:ext cx="2679244" cy="801926"/>
        </a:xfrm>
        <a:prstGeom prst="roundRect">
          <a:avLst/>
        </a:prstGeom>
        <a:solidFill>
          <a:srgbClr val="4CA21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D.</a:t>
          </a:r>
          <a:r>
            <a:rPr lang="zh-TW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人際關係的建立與溝通合作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147" y="2878066"/>
        <a:ext cx="2600950" cy="723632"/>
      </dsp:txXfrm>
    </dsp:sp>
    <dsp:sp modelId="{178A4A35-F84B-4511-B4D7-7DC8E74F8FBF}">
      <dsp:nvSpPr>
        <dsp:cNvPr id="0" name=""/>
        <dsp:cNvSpPr/>
      </dsp:nvSpPr>
      <dsp:spPr>
        <a:xfrm rot="5400000">
          <a:off x="5140391" y="1228695"/>
          <a:ext cx="763562" cy="57465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23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E-I-1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生活習慣的養成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             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E-I-2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生活規範的實踐</a:t>
          </a:r>
          <a:endParaRPr lang="zh-TW" altLang="en-US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E-I-3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自我行為的檢視與調整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 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</a:t>
          </a:r>
          <a:r>
            <a:rPr lang="en-US" altLang="zh-TW" sz="1600" kern="1200" dirty="0" smtClean="0">
              <a:latin typeface="Microsoft JhengHei" charset="-120"/>
              <a:ea typeface="Microsoft JhengHei" charset="-120"/>
              <a:cs typeface="Microsoft JhengHei" charset="-120"/>
              <a:sym typeface="Wingdings"/>
            </a:rPr>
            <a:t> </a:t>
          </a:r>
          <a:r>
            <a:rPr lang="zh-TW" alt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 </a:t>
          </a:r>
          <a:r>
            <a:rPr lang="en-US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E-I-4</a:t>
          </a:r>
          <a:r>
            <a:rPr lang="zh-TW" sz="16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感謝的表達與服務工作的實踐</a:t>
          </a:r>
          <a:endParaRPr lang="zh-TW" sz="16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 rot="-5400000">
        <a:off x="2648914" y="3757446"/>
        <a:ext cx="5709242" cy="689014"/>
      </dsp:txXfrm>
    </dsp:sp>
    <dsp:sp modelId="{CCEE28D8-1157-4D35-985C-53423BD172BB}">
      <dsp:nvSpPr>
        <dsp:cNvPr id="0" name=""/>
        <dsp:cNvSpPr/>
      </dsp:nvSpPr>
      <dsp:spPr>
        <a:xfrm>
          <a:off x="1" y="3688384"/>
          <a:ext cx="2679244" cy="801926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E.</a:t>
          </a:r>
          <a:r>
            <a:rPr lang="zh-TW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生活規範的實踐與省思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148" y="3727531"/>
        <a:ext cx="2600950" cy="723632"/>
      </dsp:txXfrm>
    </dsp:sp>
    <dsp:sp modelId="{F00CA6EB-99B0-4427-AAB4-A3BE572166CD}">
      <dsp:nvSpPr>
        <dsp:cNvPr id="0" name=""/>
        <dsp:cNvSpPr/>
      </dsp:nvSpPr>
      <dsp:spPr>
        <a:xfrm rot="5400000">
          <a:off x="5041539" y="2179846"/>
          <a:ext cx="966302" cy="5740915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23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F-I-1</a:t>
          </a:r>
          <a:r>
            <a:rPr lang="zh-TW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工作任務理解與工作目標設定的練習</a:t>
          </a:r>
          <a:endParaRPr lang="zh-TW" altLang="en-US" sz="14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14300" lvl="1" indent="-114300" algn="l" defTabSz="6223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F-I-2</a:t>
          </a:r>
          <a:r>
            <a:rPr lang="zh-TW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不同解決問題方法或策略的提出與嘗試</a:t>
          </a:r>
          <a:endParaRPr lang="zh-TW" altLang="en-US" sz="14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14300" lvl="1" indent="-114300" algn="l" defTabSz="6223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F-I-3</a:t>
          </a:r>
          <a:r>
            <a:rPr lang="zh-TW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時間分配及做事程序的規劃練習</a:t>
          </a:r>
          <a:endParaRPr lang="zh-TW" altLang="en-US" sz="1400" kern="1200" dirty="0">
            <a:latin typeface="Microsoft JhengHei" charset="-120"/>
            <a:ea typeface="Microsoft JhengHei" charset="-120"/>
            <a:cs typeface="Microsoft JhengHei" charset="-120"/>
          </a:endParaRPr>
        </a:p>
        <a:p>
          <a:pPr marL="114300" lvl="1" indent="-114300" algn="l" defTabSz="6223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F-I-4</a:t>
          </a:r>
          <a:r>
            <a:rPr lang="zh-TW" sz="1400" kern="1200" dirty="0" smtClean="0">
              <a:latin typeface="Microsoft JhengHei" charset="-120"/>
              <a:ea typeface="Microsoft JhengHei" charset="-120"/>
              <a:cs typeface="Microsoft JhengHei" charset="-120"/>
            </a:rPr>
            <a:t>對自己做事方法或策略的省思與改善</a:t>
          </a:r>
          <a:endParaRPr lang="zh-TW" altLang="en-US" sz="1400" kern="1200" dirty="0">
            <a:latin typeface="Microsoft JhengHei" charset="-120"/>
            <a:ea typeface="Microsoft JhengHei" charset="-120"/>
            <a:cs typeface="Microsoft JhengHei" charset="-120"/>
          </a:endParaRPr>
        </a:p>
      </dsp:txBody>
      <dsp:txXfrm rot="-5400000">
        <a:off x="2654233" y="4614324"/>
        <a:ext cx="5693744" cy="871960"/>
      </dsp:txXfrm>
    </dsp:sp>
    <dsp:sp modelId="{85FE661F-FBB2-4CEF-88EF-6A6C94019F24}">
      <dsp:nvSpPr>
        <dsp:cNvPr id="0" name=""/>
        <dsp:cNvSpPr/>
      </dsp:nvSpPr>
      <dsp:spPr>
        <a:xfrm>
          <a:off x="0" y="4543013"/>
          <a:ext cx="2684533" cy="1014581"/>
        </a:xfrm>
        <a:prstGeom prst="roundRect">
          <a:avLst/>
        </a:prstGeom>
        <a:solidFill>
          <a:srgbClr val="4CA21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F.</a:t>
          </a:r>
          <a:r>
            <a:rPr lang="zh-TW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自主學習策略的練習與覺察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9528" y="4592541"/>
        <a:ext cx="2585477" cy="91552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B4918D-E212-43BC-A1C2-8C0E06BB97AD}">
      <dsp:nvSpPr>
        <dsp:cNvPr id="0" name=""/>
        <dsp:cNvSpPr/>
      </dsp:nvSpPr>
      <dsp:spPr>
        <a:xfrm>
          <a:off x="3029270" y="267461"/>
          <a:ext cx="3456432" cy="3456432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800" kern="1200" dirty="0"/>
        </a:p>
      </dsp:txBody>
      <dsp:txXfrm>
        <a:off x="4850892" y="999896"/>
        <a:ext cx="1234440" cy="1028700"/>
      </dsp:txXfrm>
    </dsp:sp>
    <dsp:sp modelId="{963B41BB-1BB5-46EC-BFA2-0ACF5BF4010A}">
      <dsp:nvSpPr>
        <dsp:cNvPr id="0" name=""/>
        <dsp:cNvSpPr/>
      </dsp:nvSpPr>
      <dsp:spPr>
        <a:xfrm>
          <a:off x="2958084" y="390905"/>
          <a:ext cx="3456432" cy="3456432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100" kern="1200" dirty="0"/>
        </a:p>
      </dsp:txBody>
      <dsp:txXfrm>
        <a:off x="3781044" y="2633472"/>
        <a:ext cx="1851660" cy="905256"/>
      </dsp:txXfrm>
    </dsp:sp>
    <dsp:sp modelId="{2794F3F1-4D08-4A44-8D82-37804942474D}">
      <dsp:nvSpPr>
        <dsp:cNvPr id="0" name=""/>
        <dsp:cNvSpPr/>
      </dsp:nvSpPr>
      <dsp:spPr>
        <a:xfrm>
          <a:off x="2886897" y="267461"/>
          <a:ext cx="3456432" cy="3456432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800" kern="1200" dirty="0"/>
        </a:p>
      </dsp:txBody>
      <dsp:txXfrm>
        <a:off x="3287268" y="999896"/>
        <a:ext cx="1234440" cy="1028700"/>
      </dsp:txXfrm>
    </dsp:sp>
    <dsp:sp modelId="{4D934B44-B482-4CCB-BD14-F7385EF9A976}">
      <dsp:nvSpPr>
        <dsp:cNvPr id="0" name=""/>
        <dsp:cNvSpPr/>
      </dsp:nvSpPr>
      <dsp:spPr>
        <a:xfrm>
          <a:off x="2815585" y="53492"/>
          <a:ext cx="3884371" cy="388437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815CB8-304B-49C2-B4A4-8B18C8CAFE48}">
      <dsp:nvSpPr>
        <dsp:cNvPr id="0" name=""/>
        <dsp:cNvSpPr/>
      </dsp:nvSpPr>
      <dsp:spPr>
        <a:xfrm>
          <a:off x="2744114" y="176717"/>
          <a:ext cx="3884371" cy="388437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C7213-A76E-461F-A1E7-1AC4E2269262}">
      <dsp:nvSpPr>
        <dsp:cNvPr id="0" name=""/>
        <dsp:cNvSpPr/>
      </dsp:nvSpPr>
      <dsp:spPr>
        <a:xfrm>
          <a:off x="2672643" y="53492"/>
          <a:ext cx="3884371" cy="388437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A06E6-006B-40EF-BE2D-2BB14CE04B52}">
      <dsp:nvSpPr>
        <dsp:cNvPr id="0" name=""/>
        <dsp:cNvSpPr/>
      </dsp:nvSpPr>
      <dsp:spPr>
        <a:xfrm>
          <a:off x="880297" y="0"/>
          <a:ext cx="9976708" cy="54186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6BFF4C-DC5A-4BDB-927D-9339E52E2108}">
      <dsp:nvSpPr>
        <dsp:cNvPr id="0" name=""/>
        <dsp:cNvSpPr/>
      </dsp:nvSpPr>
      <dsp:spPr>
        <a:xfrm>
          <a:off x="5545" y="1625600"/>
          <a:ext cx="2295607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特定情境</a:t>
          </a:r>
          <a:endParaRPr lang="en-US" altLang="zh-TW" sz="32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引起動機</a:t>
          </a:r>
          <a:endParaRPr lang="zh-TW" altLang="en-US" sz="3200" b="0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11352" y="1731407"/>
        <a:ext cx="2083993" cy="1955852"/>
      </dsp:txXfrm>
    </dsp:sp>
    <dsp:sp modelId="{63E940BC-E2EC-4AA0-A442-C9D1DCA0B84F}">
      <dsp:nvSpPr>
        <dsp:cNvPr id="0" name=""/>
        <dsp:cNvSpPr/>
      </dsp:nvSpPr>
      <dsp:spPr>
        <a:xfrm>
          <a:off x="2583458" y="1629219"/>
          <a:ext cx="2151905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脈絡化</a:t>
          </a:r>
          <a:endParaRPr lang="en-US" altLang="zh-TW" sz="32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自主學習</a:t>
          </a:r>
          <a:endParaRPr lang="en-US" altLang="zh-TW" sz="32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688505" y="1734266"/>
        <a:ext cx="1941811" cy="1957372"/>
      </dsp:txXfrm>
    </dsp:sp>
    <dsp:sp modelId="{1E7ECB01-D4F3-4389-85CF-E5DC6089B66F}">
      <dsp:nvSpPr>
        <dsp:cNvPr id="0" name=""/>
        <dsp:cNvSpPr/>
      </dsp:nvSpPr>
      <dsp:spPr>
        <a:xfrm>
          <a:off x="5000379" y="1625600"/>
          <a:ext cx="2140409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發現問題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探索問題</a:t>
          </a:r>
          <a:endParaRPr lang="zh-TW" altLang="en-US" sz="3200" b="0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104865" y="1730086"/>
        <a:ext cx="1931437" cy="1958494"/>
      </dsp:txXfrm>
    </dsp:sp>
    <dsp:sp modelId="{04E67E43-51DF-43B6-9DD2-409CA348E682}">
      <dsp:nvSpPr>
        <dsp:cNvPr id="0" name=""/>
        <dsp:cNvSpPr/>
      </dsp:nvSpPr>
      <dsp:spPr>
        <a:xfrm>
          <a:off x="7414449" y="1625600"/>
          <a:ext cx="2162234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6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學習探究</a:t>
          </a:r>
          <a:endParaRPr lang="en-US" altLang="zh-TW" sz="26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6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事物的方法</a:t>
          </a:r>
          <a:endParaRPr lang="en-US" altLang="zh-TW" sz="26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6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解決問題</a:t>
          </a:r>
          <a:endParaRPr lang="zh-TW" altLang="en-US" sz="2600" b="0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7520001" y="1731152"/>
        <a:ext cx="1951130" cy="1956362"/>
      </dsp:txXfrm>
    </dsp:sp>
    <dsp:sp modelId="{70646D9D-10D4-4E3D-92EE-3AB5A8A4289B}">
      <dsp:nvSpPr>
        <dsp:cNvPr id="0" name=""/>
        <dsp:cNvSpPr/>
      </dsp:nvSpPr>
      <dsp:spPr>
        <a:xfrm>
          <a:off x="9850344" y="1625600"/>
          <a:ext cx="1881414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1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表現應用</a:t>
          </a:r>
          <a:endParaRPr lang="en-US" altLang="zh-TW" sz="41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942187" y="1717443"/>
        <a:ext cx="1697728" cy="19837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43B91-A83C-4D01-A798-B12100C215BE}">
      <dsp:nvSpPr>
        <dsp:cNvPr id="0" name=""/>
        <dsp:cNvSpPr/>
      </dsp:nvSpPr>
      <dsp:spPr>
        <a:xfrm>
          <a:off x="1448" y="97824"/>
          <a:ext cx="1911466" cy="199040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1195" tIns="30480" rIns="51195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kern="12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脈絡化的學習情境</a:t>
          </a:r>
        </a:p>
      </dsp:txBody>
      <dsp:txXfrm>
        <a:off x="281376" y="389312"/>
        <a:ext cx="1351610" cy="1407431"/>
      </dsp:txXfrm>
    </dsp:sp>
    <dsp:sp modelId="{95915C4A-70EC-4FBE-B2CD-86B61962E913}">
      <dsp:nvSpPr>
        <dsp:cNvPr id="0" name=""/>
        <dsp:cNvSpPr/>
      </dsp:nvSpPr>
      <dsp:spPr>
        <a:xfrm>
          <a:off x="1703398" y="94233"/>
          <a:ext cx="2052074" cy="199399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1195" tIns="30480" rIns="51195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kern="12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教師交付或學生自訂的工作任務</a:t>
          </a:r>
          <a:endParaRPr lang="zh-TW" altLang="en-US" sz="2400" kern="1200" dirty="0">
            <a:solidFill>
              <a:schemeClr val="tx2"/>
            </a:solidFill>
            <a:latin typeface="標楷體" pitchFamily="65" charset="-120"/>
            <a:ea typeface="標楷體" pitchFamily="65" charset="-120"/>
          </a:endParaRPr>
        </a:p>
      </dsp:txBody>
      <dsp:txXfrm>
        <a:off x="2003917" y="386247"/>
        <a:ext cx="1451036" cy="1409970"/>
      </dsp:txXfrm>
    </dsp:sp>
    <dsp:sp modelId="{5D35B74E-FA5E-4CBD-A81A-B9DA938CC41A}">
      <dsp:nvSpPr>
        <dsp:cNvPr id="0" name=""/>
        <dsp:cNvSpPr/>
      </dsp:nvSpPr>
      <dsp:spPr>
        <a:xfrm>
          <a:off x="3317398" y="87005"/>
          <a:ext cx="1915103" cy="200122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1195" tIns="30480" rIns="51195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學生思考或討論</a:t>
          </a:r>
        </a:p>
      </dsp:txBody>
      <dsp:txXfrm>
        <a:off x="3597858" y="380078"/>
        <a:ext cx="1354183" cy="1415080"/>
      </dsp:txXfrm>
    </dsp:sp>
    <dsp:sp modelId="{62C80D46-0835-4038-97A2-D68798CEC271}">
      <dsp:nvSpPr>
        <dsp:cNvPr id="0" name=""/>
        <dsp:cNvSpPr/>
      </dsp:nvSpPr>
      <dsp:spPr>
        <a:xfrm>
          <a:off x="4965099" y="90623"/>
          <a:ext cx="1877865" cy="1997608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1195" tIns="30480" rIns="51195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採取行動</a:t>
          </a:r>
          <a:endParaRPr lang="en-US" altLang="zh-TW" sz="2400" kern="1200" dirty="0" smtClean="0">
            <a:solidFill>
              <a:schemeClr val="tx2"/>
            </a:solidFill>
            <a:latin typeface="標楷體" pitchFamily="65" charset="-120"/>
            <a:ea typeface="標楷體" pitchFamily="65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rPr>
            <a:t>使用策略與方法</a:t>
          </a:r>
          <a:endParaRPr lang="zh-TW" altLang="en-US" sz="2400" kern="1200" dirty="0">
            <a:solidFill>
              <a:schemeClr val="tx2"/>
            </a:solidFill>
            <a:latin typeface="標楷體" pitchFamily="65" charset="-120"/>
            <a:ea typeface="標楷體" pitchFamily="65" charset="-120"/>
          </a:endParaRPr>
        </a:p>
      </dsp:txBody>
      <dsp:txXfrm>
        <a:off x="5240106" y="383166"/>
        <a:ext cx="1327851" cy="14125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8441F7F0-D4C1-4AED-9298-3196B199C1A5}" type="datetimeFigureOut">
              <a:rPr lang="en-US" altLang="zh-TW" smtClean="0"/>
              <a:t>3/28/2019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525639AE-68CA-4D30-A1A0-938E9270D069}" type="slidenum">
              <a:rPr lang="zh-TW" smtClean="0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830975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E61001BF-1343-4B3D-9CB9-ED2AC4733D1C}" type="datetimeFigureOut">
              <a:t>2019/3/28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A1185F71-770B-4752-8E12-005825E685FF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98691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microsoft.com/office/2007/relationships/hdphoto" Target="../media/hdphoto8.wdp"/><Relationship Id="rId10" Type="http://schemas.openxmlformats.org/officeDocument/2006/relationships/image" Target="../media/image5.jpeg"/><Relationship Id="rId4" Type="http://schemas.openxmlformats.org/officeDocument/2006/relationships/image" Target="../media/image10.png"/><Relationship Id="rId9" Type="http://schemas.microsoft.com/office/2007/relationships/hdphoto" Target="../media/hdphoto10.wdp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/>
          <p:nvPr/>
        </p:nvSpPr>
        <p:spPr bwMode="white">
          <a:xfrm>
            <a:off x="3270441" y="4076531"/>
            <a:ext cx="2316539" cy="1570344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0" name="手繪多邊形 7"/>
          <p:cNvSpPr>
            <a:spLocks noEditPoints="1"/>
          </p:cNvSpPr>
          <p:nvPr/>
        </p:nvSpPr>
        <p:spPr bwMode="auto">
          <a:xfrm rot="20103791">
            <a:off x="2886699" y="1454682"/>
            <a:ext cx="1478993" cy="143462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1" name="手繪多邊形 7"/>
          <p:cNvSpPr>
            <a:spLocks noEditPoints="1"/>
          </p:cNvSpPr>
          <p:nvPr/>
        </p:nvSpPr>
        <p:spPr bwMode="auto">
          <a:xfrm rot="20103791">
            <a:off x="2886699" y="1454682"/>
            <a:ext cx="1478993" cy="143462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grpSp>
        <p:nvGrpSpPr>
          <p:cNvPr id="44" name="群組 43"/>
          <p:cNvGrpSpPr/>
          <p:nvPr/>
        </p:nvGrpSpPr>
        <p:grpSpPr bwMode="ltGray">
          <a:xfrm rot="20973962" flipH="1">
            <a:off x="3053234" y="2991752"/>
            <a:ext cx="1143824" cy="2258647"/>
            <a:chOff x="476031" y="3849940"/>
            <a:chExt cx="1102141" cy="2198698"/>
          </a:xfrm>
        </p:grpSpPr>
        <p:sp>
          <p:nvSpPr>
            <p:cNvPr id="48" name="心形 31"/>
            <p:cNvSpPr/>
            <p:nvPr/>
          </p:nvSpPr>
          <p:spPr bwMode="ltGray">
            <a:xfrm rot="20624671">
              <a:off x="476031" y="3849940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9" name="手繪多邊形 48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0" name="心形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1" name="心形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33" name="手繪多邊形 32"/>
          <p:cNvSpPr/>
          <p:nvPr/>
        </p:nvSpPr>
        <p:spPr bwMode="white">
          <a:xfrm rot="20947308">
            <a:off x="-277876" y="1845799"/>
            <a:ext cx="3091083" cy="3180739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5" name="手繪多邊形 22"/>
          <p:cNvSpPr>
            <a:spLocks/>
          </p:cNvSpPr>
          <p:nvPr/>
        </p:nvSpPr>
        <p:spPr bwMode="auto">
          <a:xfrm rot="20944497">
            <a:off x="1233070" y="4449645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5" name="手繪多邊形 44"/>
          <p:cNvSpPr/>
          <p:nvPr/>
        </p:nvSpPr>
        <p:spPr>
          <a:xfrm>
            <a:off x="10918694" y="5035814"/>
            <a:ext cx="145259" cy="64293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8" name="手繪多邊形 5"/>
          <p:cNvSpPr>
            <a:spLocks noEditPoints="1"/>
          </p:cNvSpPr>
          <p:nvPr/>
        </p:nvSpPr>
        <p:spPr bwMode="auto">
          <a:xfrm rot="631506">
            <a:off x="10702759" y="4358774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9" name="手繪多邊形 5"/>
          <p:cNvSpPr>
            <a:spLocks noEditPoints="1"/>
          </p:cNvSpPr>
          <p:nvPr/>
        </p:nvSpPr>
        <p:spPr bwMode="auto">
          <a:xfrm rot="631506">
            <a:off x="10702759" y="4358774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8" name="手繪多邊形 22"/>
          <p:cNvSpPr>
            <a:spLocks/>
          </p:cNvSpPr>
          <p:nvPr/>
        </p:nvSpPr>
        <p:spPr bwMode="auto">
          <a:xfrm rot="315225" flipH="1">
            <a:off x="10183548" y="4697317"/>
            <a:ext cx="192143" cy="1137832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7"/>
          <p:cNvSpPr/>
          <p:nvPr/>
        </p:nvSpPr>
        <p:spPr>
          <a:xfrm>
            <a:off x="1332626" y="5145208"/>
            <a:ext cx="6174786" cy="1059486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5" name="手繪多邊形 34"/>
          <p:cNvSpPr/>
          <p:nvPr/>
        </p:nvSpPr>
        <p:spPr>
          <a:xfrm>
            <a:off x="-10996" y="5318752"/>
            <a:ext cx="4799625" cy="1548981"/>
          </a:xfrm>
          <a:custGeom>
            <a:avLst/>
            <a:gdLst>
              <a:gd name="connsiteX0" fmla="*/ 238164 w 4799625"/>
              <a:gd name="connsiteY0" fmla="*/ 977 h 1548981"/>
              <a:gd name="connsiteX1" fmla="*/ 4799625 w 4799625"/>
              <a:gd name="connsiteY1" fmla="*/ 894321 h 1548981"/>
              <a:gd name="connsiteX2" fmla="*/ 2666651 w 4799625"/>
              <a:gd name="connsiteY2" fmla="*/ 1424464 h 1548981"/>
              <a:gd name="connsiteX3" fmla="*/ 2403068 w 4799625"/>
              <a:gd name="connsiteY3" fmla="*/ 1548981 h 1548981"/>
              <a:gd name="connsiteX4" fmla="*/ 0 w 4799625"/>
              <a:gd name="connsiteY4" fmla="*/ 1548981 h 1548981"/>
              <a:gd name="connsiteX5" fmla="*/ 0 w 4799625"/>
              <a:gd name="connsiteY5" fmla="*/ 10991 h 1548981"/>
              <a:gd name="connsiteX6" fmla="*/ 97462 w 4799625"/>
              <a:gd name="connsiteY6" fmla="*/ 5213 h 1548981"/>
              <a:gd name="connsiteX7" fmla="*/ 238164 w 4799625"/>
              <a:gd name="connsiteY7" fmla="*/ 977 h 1548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548981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629055" y="822137"/>
                  <a:pt x="3489081" y="1079087"/>
                  <a:pt x="2666651" y="1424464"/>
                </a:cubicBezTo>
                <a:lnTo>
                  <a:pt x="2403068" y="1548981"/>
                </a:lnTo>
                <a:lnTo>
                  <a:pt x="0" y="1548981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6" name="手繪多邊形 35"/>
          <p:cNvSpPr/>
          <p:nvPr/>
        </p:nvSpPr>
        <p:spPr>
          <a:xfrm>
            <a:off x="-10997" y="6002003"/>
            <a:ext cx="5219925" cy="865730"/>
          </a:xfrm>
          <a:custGeom>
            <a:avLst/>
            <a:gdLst>
              <a:gd name="connsiteX0" fmla="*/ 3789102 w 5219925"/>
              <a:gd name="connsiteY0" fmla="*/ 158 h 865730"/>
              <a:gd name="connsiteX1" fmla="*/ 5219925 w 5219925"/>
              <a:gd name="connsiteY1" fmla="*/ 86096 h 865730"/>
              <a:gd name="connsiteX2" fmla="*/ 2113082 w 5219925"/>
              <a:gd name="connsiteY2" fmla="*/ 854650 h 865730"/>
              <a:gd name="connsiteX3" fmla="*/ 2079317 w 5219925"/>
              <a:gd name="connsiteY3" fmla="*/ 865730 h 865730"/>
              <a:gd name="connsiteX4" fmla="*/ 0 w 5219925"/>
              <a:gd name="connsiteY4" fmla="*/ 865730 h 865730"/>
              <a:gd name="connsiteX5" fmla="*/ 0 w 5219925"/>
              <a:gd name="connsiteY5" fmla="*/ 419996 h 865730"/>
              <a:gd name="connsiteX6" fmla="*/ 102049 w 5219925"/>
              <a:gd name="connsiteY6" fmla="*/ 395590 h 865730"/>
              <a:gd name="connsiteX7" fmla="*/ 3789102 w 5219925"/>
              <a:gd name="connsiteY7" fmla="*/ 158 h 865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9925" h="865730">
                <a:moveTo>
                  <a:pt x="3789102" y="158"/>
                </a:moveTo>
                <a:cubicBezTo>
                  <a:pt x="4301489" y="-2262"/>
                  <a:pt x="4792852" y="22837"/>
                  <a:pt x="5219925" y="86096"/>
                </a:cubicBezTo>
                <a:cubicBezTo>
                  <a:pt x="4181461" y="186674"/>
                  <a:pt x="2698071" y="663036"/>
                  <a:pt x="2113082" y="854650"/>
                </a:cubicBezTo>
                <a:lnTo>
                  <a:pt x="2079317" y="865730"/>
                </a:lnTo>
                <a:lnTo>
                  <a:pt x="0" y="865730"/>
                </a:lnTo>
                <a:lnTo>
                  <a:pt x="0" y="419996"/>
                </a:lnTo>
                <a:lnTo>
                  <a:pt x="102049" y="395590"/>
                </a:lnTo>
                <a:cubicBezTo>
                  <a:pt x="954201" y="202479"/>
                  <a:pt x="2444085" y="6509"/>
                  <a:pt x="378910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8797690" y="5646875"/>
            <a:ext cx="3121584" cy="689492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7" name="手繪多邊形 36"/>
          <p:cNvSpPr/>
          <p:nvPr/>
        </p:nvSpPr>
        <p:spPr>
          <a:xfrm>
            <a:off x="2038303" y="5657789"/>
            <a:ext cx="10150522" cy="1209945"/>
          </a:xfrm>
          <a:custGeom>
            <a:avLst/>
            <a:gdLst>
              <a:gd name="connsiteX0" fmla="*/ 10150522 w 10150522"/>
              <a:gd name="connsiteY0" fmla="*/ 0 h 1209945"/>
              <a:gd name="connsiteX1" fmla="*/ 10147833 w 10150522"/>
              <a:gd name="connsiteY1" fmla="*/ 1064685 h 1209945"/>
              <a:gd name="connsiteX2" fmla="*/ 10147544 w 10150522"/>
              <a:gd name="connsiteY2" fmla="*/ 1209945 h 1209945"/>
              <a:gd name="connsiteX3" fmla="*/ 0 w 10150522"/>
              <a:gd name="connsiteY3" fmla="*/ 1209945 h 1209945"/>
              <a:gd name="connsiteX4" fmla="*/ 217545 w 10150522"/>
              <a:gd name="connsiteY4" fmla="*/ 1110460 h 1209945"/>
              <a:gd name="connsiteX5" fmla="*/ 8710955 w 10150522"/>
              <a:gd name="connsiteY5" fmla="*/ 385979 h 1209945"/>
              <a:gd name="connsiteX6" fmla="*/ 10150522 w 10150522"/>
              <a:gd name="connsiteY6" fmla="*/ 0 h 1209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50522" h="1209945">
                <a:moveTo>
                  <a:pt x="10150522" y="0"/>
                </a:moveTo>
                <a:cubicBezTo>
                  <a:pt x="10149764" y="423249"/>
                  <a:pt x="10148674" y="682449"/>
                  <a:pt x="10147833" y="1064685"/>
                </a:cubicBezTo>
                <a:lnTo>
                  <a:pt x="10147544" y="1209945"/>
                </a:lnTo>
                <a:lnTo>
                  <a:pt x="0" y="1209945"/>
                </a:lnTo>
                <a:lnTo>
                  <a:pt x="217545" y="1110460"/>
                </a:lnTo>
                <a:cubicBezTo>
                  <a:pt x="3456572" y="-301784"/>
                  <a:pt x="7514042" y="14183"/>
                  <a:pt x="8710955" y="385979"/>
                </a:cubicBezTo>
                <a:cubicBezTo>
                  <a:pt x="9373338" y="-40497"/>
                  <a:pt x="9892327" y="8628"/>
                  <a:pt x="10150522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手繪多邊形 13"/>
          <p:cNvSpPr/>
          <p:nvPr/>
        </p:nvSpPr>
        <p:spPr bwMode="ltGray">
          <a:xfrm>
            <a:off x="1680253" y="4241456"/>
            <a:ext cx="120289" cy="1063707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953000" y="990600"/>
            <a:ext cx="6400800" cy="2425716"/>
          </a:xfrm>
        </p:spPr>
        <p:txBody>
          <a:bodyPr anchor="b"/>
          <a:lstStyle>
            <a:lvl1pPr algn="l" latinLnBrk="0">
              <a:lnSpc>
                <a:spcPct val="80000"/>
              </a:lnSpc>
              <a:defRPr lang="zh-TW"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953000" y="3601750"/>
            <a:ext cx="6400800" cy="750123"/>
          </a:xfrm>
        </p:spPr>
        <p:txBody>
          <a:bodyPr/>
          <a:lstStyle>
            <a:lvl1pPr marL="0" indent="0" algn="l" latinLnBrk="0">
              <a:spcBef>
                <a:spcPts val="600"/>
              </a:spcBef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41" name="手繪多邊形 40"/>
          <p:cNvSpPr/>
          <p:nvPr/>
        </p:nvSpPr>
        <p:spPr bwMode="ltGray">
          <a:xfrm rot="349720" flipH="1">
            <a:off x="9792048" y="5497087"/>
            <a:ext cx="12304" cy="207512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3" name="心形 31"/>
          <p:cNvSpPr/>
          <p:nvPr/>
        </p:nvSpPr>
        <p:spPr>
          <a:xfrm rot="558292" flipH="1">
            <a:off x="9583657" y="5257792"/>
            <a:ext cx="477919" cy="268028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30" name="手繪多邊形 5"/>
          <p:cNvSpPr>
            <a:spLocks noEditPoints="1"/>
          </p:cNvSpPr>
          <p:nvPr/>
        </p:nvSpPr>
        <p:spPr bwMode="auto">
          <a:xfrm>
            <a:off x="1158887" y="3347853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1" name="手繪多邊形 5"/>
          <p:cNvSpPr>
            <a:spLocks noEditPoints="1"/>
          </p:cNvSpPr>
          <p:nvPr/>
        </p:nvSpPr>
        <p:spPr bwMode="auto">
          <a:xfrm>
            <a:off x="1158887" y="3347853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" name="心形 4"/>
          <p:cNvSpPr/>
          <p:nvPr/>
        </p:nvSpPr>
        <p:spPr>
          <a:xfrm rot="15055303">
            <a:off x="11059072" y="5358577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39" name="心形 4"/>
          <p:cNvSpPr/>
          <p:nvPr/>
        </p:nvSpPr>
        <p:spPr>
          <a:xfrm rot="7354892" flipH="1">
            <a:off x="10783528" y="5368360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7" name="手繪多邊形 6"/>
          <p:cNvSpPr/>
          <p:nvPr/>
        </p:nvSpPr>
        <p:spPr>
          <a:xfrm>
            <a:off x="10906780" y="5486558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2" name="手繪多邊形 41"/>
          <p:cNvSpPr/>
          <p:nvPr/>
        </p:nvSpPr>
        <p:spPr>
          <a:xfrm rot="944818" flipH="1">
            <a:off x="10980598" y="5469889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0070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圖片的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手繪多邊形 31"/>
          <p:cNvSpPr/>
          <p:nvPr/>
        </p:nvSpPr>
        <p:spPr bwMode="white">
          <a:xfrm rot="20947308">
            <a:off x="-277876" y="2077541"/>
            <a:ext cx="3091083" cy="3180739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40" name="手繪多邊形 22"/>
          <p:cNvSpPr>
            <a:spLocks/>
          </p:cNvSpPr>
          <p:nvPr/>
        </p:nvSpPr>
        <p:spPr bwMode="auto">
          <a:xfrm rot="20944497">
            <a:off x="490120" y="5011411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9" name="手繪多邊形 58"/>
          <p:cNvSpPr/>
          <p:nvPr/>
        </p:nvSpPr>
        <p:spPr bwMode="ltGray">
          <a:xfrm>
            <a:off x="937303" y="4783980"/>
            <a:ext cx="120289" cy="1063707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2" name="手繪多邊形 5"/>
          <p:cNvSpPr>
            <a:spLocks noEditPoints="1"/>
          </p:cNvSpPr>
          <p:nvPr/>
        </p:nvSpPr>
        <p:spPr bwMode="auto">
          <a:xfrm>
            <a:off x="415937" y="3909619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3" name="手繪多邊形 5"/>
          <p:cNvSpPr>
            <a:spLocks noEditPoints="1"/>
          </p:cNvSpPr>
          <p:nvPr/>
        </p:nvSpPr>
        <p:spPr bwMode="auto">
          <a:xfrm>
            <a:off x="415937" y="3909619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4" name="手繪多邊形 33"/>
          <p:cNvSpPr/>
          <p:nvPr/>
        </p:nvSpPr>
        <p:spPr bwMode="white">
          <a:xfrm>
            <a:off x="4480530" y="4750197"/>
            <a:ext cx="2316539" cy="1570344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6" name="手繪多邊形 45"/>
          <p:cNvSpPr/>
          <p:nvPr/>
        </p:nvSpPr>
        <p:spPr>
          <a:xfrm>
            <a:off x="10918694" y="5521380"/>
            <a:ext cx="145259" cy="64293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47" name="手繪多邊形 5"/>
          <p:cNvSpPr>
            <a:spLocks noEditPoints="1"/>
          </p:cNvSpPr>
          <p:nvPr/>
        </p:nvSpPr>
        <p:spPr bwMode="auto">
          <a:xfrm rot="631506">
            <a:off x="10702759" y="4844340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2" name="手繪多邊形 5"/>
          <p:cNvSpPr>
            <a:spLocks noEditPoints="1"/>
          </p:cNvSpPr>
          <p:nvPr/>
        </p:nvSpPr>
        <p:spPr bwMode="auto">
          <a:xfrm rot="631506">
            <a:off x="10702759" y="4844340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3" name="手繪多邊形 22"/>
          <p:cNvSpPr>
            <a:spLocks/>
          </p:cNvSpPr>
          <p:nvPr/>
        </p:nvSpPr>
        <p:spPr bwMode="auto">
          <a:xfrm rot="315225" flipH="1">
            <a:off x="10183548" y="5182883"/>
            <a:ext cx="192143" cy="1137832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4" name="手繪多邊形 53"/>
          <p:cNvSpPr/>
          <p:nvPr/>
        </p:nvSpPr>
        <p:spPr>
          <a:xfrm>
            <a:off x="1332626" y="5783174"/>
            <a:ext cx="6174786" cy="1059486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7" name="手繪多邊形 76"/>
          <p:cNvSpPr/>
          <p:nvPr/>
        </p:nvSpPr>
        <p:spPr>
          <a:xfrm>
            <a:off x="-10996" y="5804318"/>
            <a:ext cx="4799625" cy="1053682"/>
          </a:xfrm>
          <a:custGeom>
            <a:avLst/>
            <a:gdLst>
              <a:gd name="connsiteX0" fmla="*/ 238164 w 4799625"/>
              <a:gd name="connsiteY0" fmla="*/ 977 h 1053682"/>
              <a:gd name="connsiteX1" fmla="*/ 4799625 w 4799625"/>
              <a:gd name="connsiteY1" fmla="*/ 894321 h 1053682"/>
              <a:gd name="connsiteX2" fmla="*/ 3977586 w 4799625"/>
              <a:gd name="connsiteY2" fmla="*/ 1002807 h 1053682"/>
              <a:gd name="connsiteX3" fmla="*/ 3781936 w 4799625"/>
              <a:gd name="connsiteY3" fmla="*/ 1053682 h 1053682"/>
              <a:gd name="connsiteX4" fmla="*/ 0 w 4799625"/>
              <a:gd name="connsiteY4" fmla="*/ 1053682 h 1053682"/>
              <a:gd name="connsiteX5" fmla="*/ 0 w 4799625"/>
              <a:gd name="connsiteY5" fmla="*/ 10991 h 1053682"/>
              <a:gd name="connsiteX6" fmla="*/ 97462 w 4799625"/>
              <a:gd name="connsiteY6" fmla="*/ 5213 h 1053682"/>
              <a:gd name="connsiteX7" fmla="*/ 238164 w 4799625"/>
              <a:gd name="connsiteY7" fmla="*/ 977 h 105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053682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714340" y="858229"/>
                  <a:pt x="4386704" y="904421"/>
                  <a:pt x="3977586" y="1002807"/>
                </a:cubicBezTo>
                <a:lnTo>
                  <a:pt x="3781936" y="1053682"/>
                </a:lnTo>
                <a:lnTo>
                  <a:pt x="0" y="1053682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8" name="手繪多邊形 77"/>
          <p:cNvSpPr/>
          <p:nvPr/>
        </p:nvSpPr>
        <p:spPr>
          <a:xfrm>
            <a:off x="212333" y="6487570"/>
            <a:ext cx="4996595" cy="370431"/>
          </a:xfrm>
          <a:custGeom>
            <a:avLst/>
            <a:gdLst>
              <a:gd name="connsiteX0" fmla="*/ 3565772 w 4996595"/>
              <a:gd name="connsiteY0" fmla="*/ 158 h 370431"/>
              <a:gd name="connsiteX1" fmla="*/ 4996595 w 4996595"/>
              <a:gd name="connsiteY1" fmla="*/ 86096 h 370431"/>
              <a:gd name="connsiteX2" fmla="*/ 3711460 w 4996595"/>
              <a:gd name="connsiteY2" fmla="*/ 322948 h 370431"/>
              <a:gd name="connsiteX3" fmla="*/ 3527732 w 4996595"/>
              <a:gd name="connsiteY3" fmla="*/ 370431 h 370431"/>
              <a:gd name="connsiteX4" fmla="*/ 0 w 4996595"/>
              <a:gd name="connsiteY4" fmla="*/ 370431 h 370431"/>
              <a:gd name="connsiteX5" fmla="*/ 226641 w 4996595"/>
              <a:gd name="connsiteY5" fmla="*/ 323416 h 370431"/>
              <a:gd name="connsiteX6" fmla="*/ 3565772 w 4996595"/>
              <a:gd name="connsiteY6" fmla="*/ 158 h 37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96595" h="370431">
                <a:moveTo>
                  <a:pt x="3565772" y="158"/>
                </a:moveTo>
                <a:cubicBezTo>
                  <a:pt x="4078159" y="-2262"/>
                  <a:pt x="4569522" y="22837"/>
                  <a:pt x="4996595" y="86096"/>
                </a:cubicBezTo>
                <a:cubicBezTo>
                  <a:pt x="4607171" y="123813"/>
                  <a:pt x="4155180" y="214374"/>
                  <a:pt x="3711460" y="322948"/>
                </a:cubicBezTo>
                <a:lnTo>
                  <a:pt x="3527732" y="370431"/>
                </a:lnTo>
                <a:lnTo>
                  <a:pt x="0" y="370431"/>
                </a:lnTo>
                <a:lnTo>
                  <a:pt x="226641" y="323416"/>
                </a:lnTo>
                <a:cubicBezTo>
                  <a:pt x="1101079" y="156450"/>
                  <a:pt x="2388882" y="5715"/>
                  <a:pt x="356577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57" name="手繪多邊形 56"/>
          <p:cNvSpPr/>
          <p:nvPr/>
        </p:nvSpPr>
        <p:spPr>
          <a:xfrm>
            <a:off x="8797690" y="6132441"/>
            <a:ext cx="3121584" cy="689492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9" name="手繪多邊形 78"/>
          <p:cNvSpPr/>
          <p:nvPr/>
        </p:nvSpPr>
        <p:spPr>
          <a:xfrm>
            <a:off x="3322365" y="6143355"/>
            <a:ext cx="8866461" cy="714645"/>
          </a:xfrm>
          <a:custGeom>
            <a:avLst/>
            <a:gdLst>
              <a:gd name="connsiteX0" fmla="*/ 8866461 w 8866461"/>
              <a:gd name="connsiteY0" fmla="*/ 0 h 714645"/>
              <a:gd name="connsiteX1" fmla="*/ 8865148 w 8866461"/>
              <a:gd name="connsiteY1" fmla="*/ 547723 h 714645"/>
              <a:gd name="connsiteX2" fmla="*/ 8864673 w 8866461"/>
              <a:gd name="connsiteY2" fmla="*/ 714645 h 714645"/>
              <a:gd name="connsiteX3" fmla="*/ 0 w 8866461"/>
              <a:gd name="connsiteY3" fmla="*/ 714645 h 714645"/>
              <a:gd name="connsiteX4" fmla="*/ 179298 w 8866461"/>
              <a:gd name="connsiteY4" fmla="*/ 658612 h 714645"/>
              <a:gd name="connsiteX5" fmla="*/ 7426894 w 8866461"/>
              <a:gd name="connsiteY5" fmla="*/ 385979 h 714645"/>
              <a:gd name="connsiteX6" fmla="*/ 8866461 w 8866461"/>
              <a:gd name="connsiteY6" fmla="*/ 0 h 7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66461" h="714645">
                <a:moveTo>
                  <a:pt x="8866461" y="0"/>
                </a:moveTo>
                <a:cubicBezTo>
                  <a:pt x="8866082" y="211625"/>
                  <a:pt x="8865620" y="382237"/>
                  <a:pt x="8865148" y="547723"/>
                </a:cubicBezTo>
                <a:lnTo>
                  <a:pt x="8864673" y="714645"/>
                </a:lnTo>
                <a:lnTo>
                  <a:pt x="0" y="714645"/>
                </a:lnTo>
                <a:lnTo>
                  <a:pt x="179298" y="658612"/>
                </a:lnTo>
                <a:cubicBezTo>
                  <a:pt x="3142183" y="-221920"/>
                  <a:pt x="6379595" y="60658"/>
                  <a:pt x="7426894" y="385979"/>
                </a:cubicBezTo>
                <a:cubicBezTo>
                  <a:pt x="8089277" y="-40497"/>
                  <a:pt x="8608266" y="8628"/>
                  <a:pt x="8866461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60" name="手繪多邊形 59"/>
          <p:cNvSpPr/>
          <p:nvPr/>
        </p:nvSpPr>
        <p:spPr bwMode="ltGray">
          <a:xfrm rot="349720" flipH="1">
            <a:off x="9792048" y="5982653"/>
            <a:ext cx="12304" cy="207512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1" name="心形 31"/>
          <p:cNvSpPr/>
          <p:nvPr/>
        </p:nvSpPr>
        <p:spPr>
          <a:xfrm rot="558292" flipH="1">
            <a:off x="9583657" y="5743358"/>
            <a:ext cx="477919" cy="268028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4" name="心形 4"/>
          <p:cNvSpPr/>
          <p:nvPr/>
        </p:nvSpPr>
        <p:spPr>
          <a:xfrm rot="15055303">
            <a:off x="11059072" y="5844143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5" name="心形 4"/>
          <p:cNvSpPr/>
          <p:nvPr/>
        </p:nvSpPr>
        <p:spPr>
          <a:xfrm rot="7354892" flipH="1">
            <a:off x="10783528" y="5853926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6" name="手繪多邊形 65"/>
          <p:cNvSpPr/>
          <p:nvPr/>
        </p:nvSpPr>
        <p:spPr>
          <a:xfrm>
            <a:off x="10906780" y="5972124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7" name="手繪多邊形 66"/>
          <p:cNvSpPr/>
          <p:nvPr/>
        </p:nvSpPr>
        <p:spPr>
          <a:xfrm rot="944818" flipH="1">
            <a:off x="10980598" y="5955455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8" name="手繪多邊形 18"/>
          <p:cNvSpPr>
            <a:spLocks/>
          </p:cNvSpPr>
          <p:nvPr/>
        </p:nvSpPr>
        <p:spPr bwMode="auto">
          <a:xfrm>
            <a:off x="1569214" y="228600"/>
            <a:ext cx="4698236" cy="5419884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400800" y="506167"/>
            <a:ext cx="4953000" cy="2694234"/>
          </a:xfrm>
        </p:spPr>
        <p:txBody>
          <a:bodyPr anchor="b"/>
          <a:lstStyle>
            <a:lvl1pPr algn="l" latinLnBrk="0">
              <a:lnSpc>
                <a:spcPct val="80000"/>
              </a:lnSpc>
              <a:defRPr lang="zh-TW" sz="6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400800" y="3429000"/>
            <a:ext cx="4953000" cy="750123"/>
          </a:xfrm>
        </p:spPr>
        <p:txBody>
          <a:bodyPr/>
          <a:lstStyle>
            <a:lvl1pPr marL="0" indent="0" algn="l" latinLnBrk="0">
              <a:spcBef>
                <a:spcPts val="600"/>
              </a:spcBef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72" name="圖片版面配置區 71"/>
          <p:cNvSpPr>
            <a:spLocks noGrp="1"/>
          </p:cNvSpPr>
          <p:nvPr>
            <p:ph type="pic" sz="quarter" idx="11"/>
          </p:nvPr>
        </p:nvSpPr>
        <p:spPr>
          <a:xfrm>
            <a:off x="1963329" y="560500"/>
            <a:ext cx="3910007" cy="4756085"/>
          </a:xfrm>
          <a:custGeom>
            <a:avLst/>
            <a:gdLst>
              <a:gd name="connsiteX0" fmla="*/ 1089689 w 3910007"/>
              <a:gd name="connsiteY0" fmla="*/ 464 h 4756085"/>
              <a:gd name="connsiteX1" fmla="*/ 1243617 w 3910007"/>
              <a:gd name="connsiteY1" fmla="*/ 1918 h 4756085"/>
              <a:gd name="connsiteX2" fmla="*/ 1973471 w 3910007"/>
              <a:gd name="connsiteY2" fmla="*/ 156757 h 4756085"/>
              <a:gd name="connsiteX3" fmla="*/ 2007042 w 3910007"/>
              <a:gd name="connsiteY3" fmla="*/ 143853 h 4756085"/>
              <a:gd name="connsiteX4" fmla="*/ 3711847 w 3910007"/>
              <a:gd name="connsiteY4" fmla="*/ 148540 h 4756085"/>
              <a:gd name="connsiteX5" fmla="*/ 3721902 w 3910007"/>
              <a:gd name="connsiteY5" fmla="*/ 2382467 h 4756085"/>
              <a:gd name="connsiteX6" fmla="*/ 3704524 w 3910007"/>
              <a:gd name="connsiteY6" fmla="*/ 4594020 h 4756085"/>
              <a:gd name="connsiteX7" fmla="*/ 2007077 w 3910007"/>
              <a:gd name="connsiteY7" fmla="*/ 4621916 h 4756085"/>
              <a:gd name="connsiteX8" fmla="*/ 1955004 w 3910007"/>
              <a:gd name="connsiteY8" fmla="*/ 4609227 h 4756085"/>
              <a:gd name="connsiteX9" fmla="*/ 205484 w 3910007"/>
              <a:gd name="connsiteY9" fmla="*/ 4594020 h 4756085"/>
              <a:gd name="connsiteX10" fmla="*/ 188106 w 3910007"/>
              <a:gd name="connsiteY10" fmla="*/ 2382467 h 4756085"/>
              <a:gd name="connsiteX11" fmla="*/ 198161 w 3910007"/>
              <a:gd name="connsiteY11" fmla="*/ 148540 h 4756085"/>
              <a:gd name="connsiteX12" fmla="*/ 1089689 w 3910007"/>
              <a:gd name="connsiteY12" fmla="*/ 464 h 475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910007" h="4756085">
                <a:moveTo>
                  <a:pt x="1089689" y="464"/>
                </a:moveTo>
                <a:cubicBezTo>
                  <a:pt x="1140542" y="-452"/>
                  <a:pt x="1191944" y="-32"/>
                  <a:pt x="1243617" y="1918"/>
                </a:cubicBezTo>
                <a:cubicBezTo>
                  <a:pt x="1490944" y="11251"/>
                  <a:pt x="1744445" y="55661"/>
                  <a:pt x="1973471" y="156757"/>
                </a:cubicBezTo>
                <a:lnTo>
                  <a:pt x="2007042" y="143853"/>
                </a:lnTo>
                <a:cubicBezTo>
                  <a:pt x="2609517" y="-99651"/>
                  <a:pt x="3344890" y="24376"/>
                  <a:pt x="3711847" y="148540"/>
                </a:cubicBezTo>
                <a:cubicBezTo>
                  <a:pt x="4055478" y="941536"/>
                  <a:pt x="3880443" y="1659193"/>
                  <a:pt x="3721902" y="2382467"/>
                </a:cubicBezTo>
                <a:cubicBezTo>
                  <a:pt x="3914620" y="3065825"/>
                  <a:pt x="4018252" y="3691059"/>
                  <a:pt x="3704524" y="4594020"/>
                </a:cubicBezTo>
                <a:cubicBezTo>
                  <a:pt x="3270564" y="4790183"/>
                  <a:pt x="2751602" y="4818276"/>
                  <a:pt x="2007077" y="4621916"/>
                </a:cubicBezTo>
                <a:lnTo>
                  <a:pt x="1955004" y="4609227"/>
                </a:lnTo>
                <a:cubicBezTo>
                  <a:pt x="1182330" y="4819480"/>
                  <a:pt x="649428" y="4794696"/>
                  <a:pt x="205484" y="4594020"/>
                </a:cubicBezTo>
                <a:cubicBezTo>
                  <a:pt x="-108243" y="3691059"/>
                  <a:pt x="-4612" y="3065825"/>
                  <a:pt x="188106" y="2382467"/>
                </a:cubicBezTo>
                <a:cubicBezTo>
                  <a:pt x="29565" y="1659193"/>
                  <a:pt x="-145470" y="941536"/>
                  <a:pt x="198161" y="148540"/>
                </a:cubicBezTo>
                <a:cubicBezTo>
                  <a:pt x="404617" y="78683"/>
                  <a:pt x="733711" y="6874"/>
                  <a:pt x="1089689" y="464"/>
                </a:cubicBezTo>
                <a:close/>
              </a:path>
            </a:pathLst>
          </a:custGeom>
        </p:spPr>
        <p:txBody>
          <a:bodyPr wrap="square" tIns="365760">
            <a:noAutofit/>
          </a:bodyPr>
          <a:lstStyle>
            <a:lvl1pPr marL="45720" indent="0" algn="ctr" latinLnBrk="0">
              <a:buNone/>
              <a:defRPr lang="zh-TW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5586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199" y="1524000"/>
            <a:ext cx="3724275" cy="1828800"/>
          </a:xfrm>
        </p:spPr>
        <p:txBody>
          <a:bodyPr anchor="b">
            <a:normAutofit/>
          </a:bodyPr>
          <a:lstStyle>
            <a:lvl1pPr latinLnBrk="0">
              <a:defRPr lang="zh-TW" sz="3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219199" y="3429000"/>
            <a:ext cx="3724275" cy="1828800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5486400" y="861220"/>
            <a:ext cx="5705475" cy="4674464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5633232" y="997548"/>
            <a:ext cx="5411811" cy="4401809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3443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14411" y="4572001"/>
            <a:ext cx="3886200" cy="1304924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1221355" y="457200"/>
            <a:ext cx="4672314" cy="3810000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1341598" y="564132"/>
            <a:ext cx="4431828" cy="3596137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6286500" y="457200"/>
            <a:ext cx="4672584" cy="3813048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圖片版面配置區 9"/>
          <p:cNvSpPr>
            <a:spLocks noGrp="1"/>
          </p:cNvSpPr>
          <p:nvPr>
            <p:ph type="pic" idx="13"/>
          </p:nvPr>
        </p:nvSpPr>
        <p:spPr>
          <a:xfrm>
            <a:off x="6405372" y="566928"/>
            <a:ext cx="4434840" cy="3593592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6679692" y="4572001"/>
            <a:ext cx="3886200" cy="1304924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98847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8"/>
          <p:cNvSpPr>
            <a:spLocks/>
          </p:cNvSpPr>
          <p:nvPr/>
        </p:nvSpPr>
        <p:spPr bwMode="gray">
          <a:xfrm>
            <a:off x="981075" y="227614"/>
            <a:ext cx="4963986" cy="5868386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6" name="圖片版面配置區 15"/>
          <p:cNvSpPr>
            <a:spLocks noGrp="1"/>
          </p:cNvSpPr>
          <p:nvPr>
            <p:ph type="pic" idx="1"/>
          </p:nvPr>
        </p:nvSpPr>
        <p:spPr>
          <a:xfrm>
            <a:off x="1388298" y="583112"/>
            <a:ext cx="4149540" cy="5157390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6400102" y="4724400"/>
            <a:ext cx="4561536" cy="1152525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8" name="手繪多邊形 18"/>
          <p:cNvSpPr>
            <a:spLocks/>
          </p:cNvSpPr>
          <p:nvPr/>
        </p:nvSpPr>
        <p:spPr bwMode="gray">
          <a:xfrm>
            <a:off x="5838825" y="341752"/>
            <a:ext cx="2762253" cy="3201548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9" name="圖片版面配置區 18"/>
          <p:cNvSpPr>
            <a:spLocks noGrp="1"/>
          </p:cNvSpPr>
          <p:nvPr>
            <p:ph type="pic" idx="15"/>
          </p:nvPr>
        </p:nvSpPr>
        <p:spPr>
          <a:xfrm>
            <a:off x="6093985" y="552920"/>
            <a:ext cx="2251932" cy="2779213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20" name="手繪多邊形 18"/>
          <p:cNvSpPr>
            <a:spLocks/>
          </p:cNvSpPr>
          <p:nvPr/>
        </p:nvSpPr>
        <p:spPr bwMode="gray">
          <a:xfrm>
            <a:off x="8543923" y="341752"/>
            <a:ext cx="2762253" cy="3201548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1" name="圖片版面配置區 20"/>
          <p:cNvSpPr>
            <a:spLocks noGrp="1"/>
          </p:cNvSpPr>
          <p:nvPr>
            <p:ph type="pic" idx="16"/>
          </p:nvPr>
        </p:nvSpPr>
        <p:spPr>
          <a:xfrm>
            <a:off x="8799083" y="552920"/>
            <a:ext cx="2251932" cy="2779213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400800" y="3657600"/>
            <a:ext cx="4572000" cy="990600"/>
          </a:xfrm>
        </p:spPr>
        <p:txBody>
          <a:bodyPr>
            <a:normAutofit/>
          </a:bodyPr>
          <a:lstStyle>
            <a:lvl1pPr latinLnBrk="0">
              <a:defRPr lang="zh-TW" sz="32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2551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四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295400" y="3962400"/>
            <a:ext cx="2743200" cy="1295400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1221356" y="457200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1304421" y="531070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4726556" y="457200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圖片版面配置區 9"/>
          <p:cNvSpPr>
            <a:spLocks noGrp="1"/>
          </p:cNvSpPr>
          <p:nvPr>
            <p:ph type="pic" idx="13"/>
          </p:nvPr>
        </p:nvSpPr>
        <p:spPr>
          <a:xfrm>
            <a:off x="4809621" y="531070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8211412" y="1125494"/>
            <a:ext cx="2743200" cy="1295400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手繪多邊形 6"/>
          <p:cNvSpPr>
            <a:spLocks/>
          </p:cNvSpPr>
          <p:nvPr/>
        </p:nvSpPr>
        <p:spPr bwMode="auto">
          <a:xfrm>
            <a:off x="4231256" y="3248025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4" name="圖片版面配置區 13"/>
          <p:cNvSpPr>
            <a:spLocks noGrp="1"/>
          </p:cNvSpPr>
          <p:nvPr>
            <p:ph type="pic" idx="15"/>
          </p:nvPr>
        </p:nvSpPr>
        <p:spPr>
          <a:xfrm>
            <a:off x="4314321" y="3321895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5" name="手繪多邊形 6"/>
          <p:cNvSpPr>
            <a:spLocks/>
          </p:cNvSpPr>
          <p:nvPr/>
        </p:nvSpPr>
        <p:spPr bwMode="auto">
          <a:xfrm>
            <a:off x="7726930" y="3248025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6" name="圖片版面配置區 15"/>
          <p:cNvSpPr>
            <a:spLocks noGrp="1"/>
          </p:cNvSpPr>
          <p:nvPr>
            <p:ph type="pic" idx="16"/>
          </p:nvPr>
        </p:nvSpPr>
        <p:spPr>
          <a:xfrm>
            <a:off x="7809996" y="3321895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30196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4520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手繪多邊形 47"/>
          <p:cNvSpPr/>
          <p:nvPr/>
        </p:nvSpPr>
        <p:spPr bwMode="white">
          <a:xfrm>
            <a:off x="8078412" y="4780535"/>
            <a:ext cx="3187624" cy="2097342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3" name="手繪多邊形 62"/>
          <p:cNvSpPr/>
          <p:nvPr/>
        </p:nvSpPr>
        <p:spPr>
          <a:xfrm>
            <a:off x="9246860" y="5484210"/>
            <a:ext cx="176970" cy="811674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  <a:gd name="connsiteX0" fmla="*/ 0 w 91245"/>
              <a:gd name="connsiteY0" fmla="*/ 25963 h 1017853"/>
              <a:gd name="connsiteX1" fmla="*/ 58075 w 91245"/>
              <a:gd name="connsiteY1" fmla="*/ 1017853 h 1017853"/>
              <a:gd name="connsiteX2" fmla="*/ 91245 w 91245"/>
              <a:gd name="connsiteY2" fmla="*/ 1014267 h 1017853"/>
              <a:gd name="connsiteX3" fmla="*/ 49443 w 91245"/>
              <a:gd name="connsiteY3" fmla="*/ 1094 h 1017853"/>
              <a:gd name="connsiteX4" fmla="*/ 0 w 91245"/>
              <a:gd name="connsiteY4" fmla="*/ 25963 h 1017853"/>
              <a:gd name="connsiteX0" fmla="*/ 0 w 81720"/>
              <a:gd name="connsiteY0" fmla="*/ 23421 h 1019274"/>
              <a:gd name="connsiteX1" fmla="*/ 48550 w 81720"/>
              <a:gd name="connsiteY1" fmla="*/ 1019274 h 1019274"/>
              <a:gd name="connsiteX2" fmla="*/ 81720 w 81720"/>
              <a:gd name="connsiteY2" fmla="*/ 1015688 h 1019274"/>
              <a:gd name="connsiteX3" fmla="*/ 39918 w 81720"/>
              <a:gd name="connsiteY3" fmla="*/ 2515 h 1019274"/>
              <a:gd name="connsiteX4" fmla="*/ 0 w 81720"/>
              <a:gd name="connsiteY4" fmla="*/ 23421 h 1019274"/>
              <a:gd name="connsiteX0" fmla="*/ 0 w 81720"/>
              <a:gd name="connsiteY0" fmla="*/ 23421 h 1031164"/>
              <a:gd name="connsiteX1" fmla="*/ 4100 w 81720"/>
              <a:gd name="connsiteY1" fmla="*/ 1031164 h 1031164"/>
              <a:gd name="connsiteX2" fmla="*/ 81720 w 81720"/>
              <a:gd name="connsiteY2" fmla="*/ 1015688 h 1031164"/>
              <a:gd name="connsiteX3" fmla="*/ 39918 w 81720"/>
              <a:gd name="connsiteY3" fmla="*/ 2515 h 1031164"/>
              <a:gd name="connsiteX4" fmla="*/ 0 w 81720"/>
              <a:gd name="connsiteY4" fmla="*/ 23421 h 1031164"/>
              <a:gd name="connsiteX0" fmla="*/ 0 w 39918"/>
              <a:gd name="connsiteY0" fmla="*/ 23421 h 1035504"/>
              <a:gd name="connsiteX1" fmla="*/ 4100 w 39918"/>
              <a:gd name="connsiteY1" fmla="*/ 1031164 h 1035504"/>
              <a:gd name="connsiteX2" fmla="*/ 37270 w 39918"/>
              <a:gd name="connsiteY2" fmla="*/ 1035504 h 1035504"/>
              <a:gd name="connsiteX3" fmla="*/ 39918 w 39918"/>
              <a:gd name="connsiteY3" fmla="*/ 2515 h 1035504"/>
              <a:gd name="connsiteX4" fmla="*/ 0 w 39918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4400"/>
              <a:gd name="connsiteY0" fmla="*/ 23421 h 1035504"/>
              <a:gd name="connsiteX1" fmla="*/ 4100 w 54400"/>
              <a:gd name="connsiteY1" fmla="*/ 1031164 h 1035504"/>
              <a:gd name="connsiteX2" fmla="*/ 37270 w 54400"/>
              <a:gd name="connsiteY2" fmla="*/ 1035504 h 1035504"/>
              <a:gd name="connsiteX3" fmla="*/ 39918 w 54400"/>
              <a:gd name="connsiteY3" fmla="*/ 2515 h 1035504"/>
              <a:gd name="connsiteX4" fmla="*/ 0 w 54400"/>
              <a:gd name="connsiteY4" fmla="*/ 23421 h 1035504"/>
              <a:gd name="connsiteX0" fmla="*/ 0 w 199377"/>
              <a:gd name="connsiteY0" fmla="*/ 23421 h 1031164"/>
              <a:gd name="connsiteX1" fmla="*/ 4100 w 199377"/>
              <a:gd name="connsiteY1" fmla="*/ 1031164 h 1031164"/>
              <a:gd name="connsiteX2" fmla="*/ 196020 w 199377"/>
              <a:gd name="connsiteY2" fmla="*/ 1023614 h 1031164"/>
              <a:gd name="connsiteX3" fmla="*/ 39918 w 199377"/>
              <a:gd name="connsiteY3" fmla="*/ 2515 h 1031164"/>
              <a:gd name="connsiteX4" fmla="*/ 0 w 199377"/>
              <a:gd name="connsiteY4" fmla="*/ 23421 h 103116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6020"/>
              <a:gd name="connsiteY0" fmla="*/ 23421 h 1023614"/>
              <a:gd name="connsiteX1" fmla="*/ 143800 w 196020"/>
              <a:gd name="connsiteY1" fmla="*/ 1015311 h 1023614"/>
              <a:gd name="connsiteX2" fmla="*/ 196020 w 196020"/>
              <a:gd name="connsiteY2" fmla="*/ 1023614 h 1023614"/>
              <a:gd name="connsiteX3" fmla="*/ 39918 w 196020"/>
              <a:gd name="connsiteY3" fmla="*/ 2515 h 1023614"/>
              <a:gd name="connsiteX4" fmla="*/ 0 w 196020"/>
              <a:gd name="connsiteY4" fmla="*/ 23421 h 1023614"/>
              <a:gd name="connsiteX0" fmla="*/ 0 w 176970"/>
              <a:gd name="connsiteY0" fmla="*/ 23421 h 1015310"/>
              <a:gd name="connsiteX1" fmla="*/ 143800 w 176970"/>
              <a:gd name="connsiteY1" fmla="*/ 1015311 h 1015310"/>
              <a:gd name="connsiteX2" fmla="*/ 176970 w 176970"/>
              <a:gd name="connsiteY2" fmla="*/ 1007761 h 1015310"/>
              <a:gd name="connsiteX3" fmla="*/ 39918 w 176970"/>
              <a:gd name="connsiteY3" fmla="*/ 2515 h 1015310"/>
              <a:gd name="connsiteX4" fmla="*/ 0 w 176970"/>
              <a:gd name="connsiteY4" fmla="*/ 23421 h 1015310"/>
              <a:gd name="connsiteX0" fmla="*/ 0 w 176970"/>
              <a:gd name="connsiteY0" fmla="*/ 21304 h 1013194"/>
              <a:gd name="connsiteX1" fmla="*/ 143800 w 176970"/>
              <a:gd name="connsiteY1" fmla="*/ 1013194 h 1013194"/>
              <a:gd name="connsiteX2" fmla="*/ 176970 w 176970"/>
              <a:gd name="connsiteY2" fmla="*/ 1005644 h 1013194"/>
              <a:gd name="connsiteX3" fmla="*/ 30393 w 176970"/>
              <a:gd name="connsiteY3" fmla="*/ 4362 h 1013194"/>
              <a:gd name="connsiteX4" fmla="*/ 0 w 176970"/>
              <a:gd name="connsiteY4" fmla="*/ 21304 h 1013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970" h="1013194">
                <a:moveTo>
                  <a:pt x="0" y="21304"/>
                </a:moveTo>
                <a:cubicBezTo>
                  <a:pt x="1367" y="357218"/>
                  <a:pt x="75758" y="653500"/>
                  <a:pt x="143800" y="1013194"/>
                </a:cubicBezTo>
                <a:lnTo>
                  <a:pt x="176970" y="1005644"/>
                </a:lnTo>
                <a:cubicBezTo>
                  <a:pt x="85778" y="589975"/>
                  <a:pt x="42210" y="320949"/>
                  <a:pt x="30393" y="4362"/>
                </a:cubicBezTo>
                <a:cubicBezTo>
                  <a:pt x="20262" y="4725"/>
                  <a:pt x="2894" y="-13271"/>
                  <a:pt x="0" y="21304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64" name="群組 63"/>
          <p:cNvGrpSpPr/>
          <p:nvPr/>
        </p:nvGrpSpPr>
        <p:grpSpPr>
          <a:xfrm rot="20309037">
            <a:off x="9052849" y="5923017"/>
            <a:ext cx="577852" cy="197668"/>
            <a:chOff x="11572034" y="6157344"/>
            <a:chExt cx="478917" cy="163826"/>
          </a:xfrm>
        </p:grpSpPr>
        <p:sp>
          <p:nvSpPr>
            <p:cNvPr id="65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6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7" name="手繪多邊形 66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8" name="手繪多邊形 67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62" name="手繪多邊形 22"/>
          <p:cNvSpPr>
            <a:spLocks/>
          </p:cNvSpPr>
          <p:nvPr/>
        </p:nvSpPr>
        <p:spPr bwMode="auto">
          <a:xfrm rot="400626" flipH="1">
            <a:off x="9983433" y="5613298"/>
            <a:ext cx="203350" cy="938887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9" name="手繪多邊形 48"/>
          <p:cNvSpPr/>
          <p:nvPr/>
        </p:nvSpPr>
        <p:spPr bwMode="white">
          <a:xfrm flipH="1">
            <a:off x="0" y="2152832"/>
            <a:ext cx="4062160" cy="2926297"/>
          </a:xfrm>
          <a:custGeom>
            <a:avLst/>
            <a:gdLst>
              <a:gd name="connsiteX0" fmla="*/ 1285609 w 4062160"/>
              <a:gd name="connsiteY0" fmla="*/ 356 h 2926297"/>
              <a:gd name="connsiteX1" fmla="*/ 477958 w 4062160"/>
              <a:gd name="connsiteY1" fmla="*/ 1133496 h 2926297"/>
              <a:gd name="connsiteX2" fmla="*/ 1549662 w 4062160"/>
              <a:gd name="connsiteY2" fmla="*/ 2458514 h 2926297"/>
              <a:gd name="connsiteX3" fmla="*/ 3069534 w 4062160"/>
              <a:gd name="connsiteY3" fmla="*/ 2575427 h 2926297"/>
              <a:gd name="connsiteX4" fmla="*/ 4019228 w 4062160"/>
              <a:gd name="connsiteY4" fmla="*/ 2446007 h 2926297"/>
              <a:gd name="connsiteX5" fmla="*/ 4062160 w 4062160"/>
              <a:gd name="connsiteY5" fmla="*/ 2395425 h 2926297"/>
              <a:gd name="connsiteX6" fmla="*/ 4062160 w 4062160"/>
              <a:gd name="connsiteY6" fmla="*/ 1106717 h 2926297"/>
              <a:gd name="connsiteX7" fmla="*/ 4006875 w 4062160"/>
              <a:gd name="connsiteY7" fmla="*/ 1065182 h 2926297"/>
              <a:gd name="connsiteX8" fmla="*/ 3654100 w 4062160"/>
              <a:gd name="connsiteY8" fmla="*/ 958126 h 2926297"/>
              <a:gd name="connsiteX9" fmla="*/ 1919888 w 4062160"/>
              <a:gd name="connsiteY9" fmla="*/ 373559 h 2926297"/>
              <a:gd name="connsiteX10" fmla="*/ 1285609 w 4062160"/>
              <a:gd name="connsiteY10" fmla="*/ 356 h 2926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62160" h="2926297">
                <a:moveTo>
                  <a:pt x="1285609" y="356"/>
                </a:moveTo>
                <a:cubicBezTo>
                  <a:pt x="691741" y="16578"/>
                  <a:pt x="4622" y="584247"/>
                  <a:pt x="477958" y="1133496"/>
                </a:cubicBezTo>
                <a:cubicBezTo>
                  <a:pt x="-684679" y="1789510"/>
                  <a:pt x="510434" y="3244431"/>
                  <a:pt x="1549662" y="2458514"/>
                </a:cubicBezTo>
                <a:cubicBezTo>
                  <a:pt x="1861431" y="3140508"/>
                  <a:pt x="2796736" y="2984624"/>
                  <a:pt x="3069534" y="2575427"/>
                </a:cubicBezTo>
                <a:cubicBezTo>
                  <a:pt x="3483601" y="2740852"/>
                  <a:pt x="3806013" y="2650338"/>
                  <a:pt x="4019228" y="2446007"/>
                </a:cubicBezTo>
                <a:lnTo>
                  <a:pt x="4062160" y="2395425"/>
                </a:lnTo>
                <a:lnTo>
                  <a:pt x="4062160" y="1106717"/>
                </a:lnTo>
                <a:lnTo>
                  <a:pt x="4006875" y="1065182"/>
                </a:lnTo>
                <a:cubicBezTo>
                  <a:pt x="3912181" y="1003745"/>
                  <a:pt x="3794964" y="965027"/>
                  <a:pt x="3654100" y="958126"/>
                </a:cubicBezTo>
                <a:cubicBezTo>
                  <a:pt x="3735289" y="331340"/>
                  <a:pt x="2838955" y="-220751"/>
                  <a:pt x="1919888" y="373559"/>
                </a:cubicBezTo>
                <a:cubicBezTo>
                  <a:pt x="1806222" y="99544"/>
                  <a:pt x="1555549" y="-7018"/>
                  <a:pt x="1285609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grpSp>
        <p:nvGrpSpPr>
          <p:cNvPr id="37" name="群組 36"/>
          <p:cNvGrpSpPr/>
          <p:nvPr/>
        </p:nvGrpSpPr>
        <p:grpSpPr bwMode="ltGray">
          <a:xfrm rot="1052519">
            <a:off x="4157779" y="5000681"/>
            <a:ext cx="526320" cy="1068532"/>
            <a:chOff x="4654532" y="4913149"/>
            <a:chExt cx="538090" cy="1092429"/>
          </a:xfrm>
          <a:solidFill>
            <a:schemeClr val="accent2"/>
          </a:solidFill>
        </p:grpSpPr>
        <p:sp>
          <p:nvSpPr>
            <p:cNvPr id="25" name="心形 31"/>
            <p:cNvSpPr/>
            <p:nvPr/>
          </p:nvSpPr>
          <p:spPr bwMode="ltGray">
            <a:xfrm rot="20672383">
              <a:off x="4654532" y="4913149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6" name="手繪多邊形 25"/>
            <p:cNvSpPr/>
            <p:nvPr/>
          </p:nvSpPr>
          <p:spPr bwMode="ltGray">
            <a:xfrm rot="20672383">
              <a:off x="4946077" y="5068866"/>
              <a:ext cx="70793" cy="936712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102151 w 102152"/>
                <a:gd name="connsiteY0" fmla="*/ 0 h 2030530"/>
                <a:gd name="connsiteX1" fmla="*/ 25793 w 102152"/>
                <a:gd name="connsiteY1" fmla="*/ 2030530 h 2030530"/>
                <a:gd name="connsiteX0" fmla="*/ 191840 w 191841"/>
                <a:gd name="connsiteY0" fmla="*/ 0 h 2538412"/>
                <a:gd name="connsiteX1" fmla="*/ 15185 w 191841"/>
                <a:gd name="connsiteY1" fmla="*/ 2538411 h 2538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1841" h="2538412">
                  <a:moveTo>
                    <a:pt x="191840" y="0"/>
                  </a:moveTo>
                  <a:cubicBezTo>
                    <a:pt x="130964" y="154041"/>
                    <a:pt x="-53764" y="2103026"/>
                    <a:pt x="15185" y="2538411"/>
                  </a:cubicBezTo>
                </a:path>
              </a:pathLst>
            </a:custGeom>
            <a:grp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7" name="心形 31"/>
            <p:cNvSpPr/>
            <p:nvPr/>
          </p:nvSpPr>
          <p:spPr bwMode="ltGray">
            <a:xfrm rot="20440257">
              <a:off x="4717036" y="5175161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8" name="心形 31"/>
            <p:cNvSpPr/>
            <p:nvPr/>
          </p:nvSpPr>
          <p:spPr bwMode="ltGray">
            <a:xfrm rot="20463811">
              <a:off x="4770307" y="5422232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29" name="手繪多邊形 28"/>
          <p:cNvSpPr/>
          <p:nvPr/>
        </p:nvSpPr>
        <p:spPr>
          <a:xfrm rot="21350723">
            <a:off x="3848839" y="4146662"/>
            <a:ext cx="205358" cy="1785122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95529 w 321161"/>
              <a:gd name="connsiteY9" fmla="*/ 794516 h 2425402"/>
              <a:gd name="connsiteX10" fmla="*/ 127075 w 321161"/>
              <a:gd name="connsiteY10" fmla="*/ 0 h 2425402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25463 w 321161"/>
              <a:gd name="connsiteY5" fmla="*/ 1637810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09150 w 321161"/>
              <a:gd name="connsiteY5" fmla="*/ 1404737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6795 w 185025"/>
              <a:gd name="connsiteY0" fmla="*/ 0 h 1404737"/>
              <a:gd name="connsiteX1" fmla="*/ 11110 w 185025"/>
              <a:gd name="connsiteY1" fmla="*/ 855863 h 1404737"/>
              <a:gd name="connsiteX2" fmla="*/ 1921 w 185025"/>
              <a:gd name="connsiteY2" fmla="*/ 915927 h 1404737"/>
              <a:gd name="connsiteX3" fmla="*/ 38244 w 185025"/>
              <a:gd name="connsiteY3" fmla="*/ 1396895 h 1404737"/>
              <a:gd name="connsiteX4" fmla="*/ 73014 w 185025"/>
              <a:gd name="connsiteY4" fmla="*/ 1404737 h 1404737"/>
              <a:gd name="connsiteX5" fmla="*/ 48761 w 185025"/>
              <a:gd name="connsiteY5" fmla="*/ 927805 h 1404737"/>
              <a:gd name="connsiteX6" fmla="*/ 185025 w 185025"/>
              <a:gd name="connsiteY6" fmla="*/ 831210 h 1404737"/>
              <a:gd name="connsiteX7" fmla="*/ 46968 w 185025"/>
              <a:gd name="connsiteY7" fmla="*/ 883206 h 1404737"/>
              <a:gd name="connsiteX8" fmla="*/ 59393 w 185025"/>
              <a:gd name="connsiteY8" fmla="*/ 10510 h 1404737"/>
              <a:gd name="connsiteX9" fmla="*/ 16795 w 185025"/>
              <a:gd name="connsiteY9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46968 w 73014"/>
              <a:gd name="connsiteY6" fmla="*/ 883206 h 1404737"/>
              <a:gd name="connsiteX7" fmla="*/ 59393 w 73014"/>
              <a:gd name="connsiteY7" fmla="*/ 10510 h 1404737"/>
              <a:gd name="connsiteX8" fmla="*/ 16795 w 73014"/>
              <a:gd name="connsiteY8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59393 w 73014"/>
              <a:gd name="connsiteY6" fmla="*/ 10510 h 1404737"/>
              <a:gd name="connsiteX7" fmla="*/ 16795 w 73014"/>
              <a:gd name="connsiteY7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59393 w 73014"/>
              <a:gd name="connsiteY5" fmla="*/ 10510 h 1404737"/>
              <a:gd name="connsiteX6" fmla="*/ 16795 w 73014"/>
              <a:gd name="connsiteY6" fmla="*/ 0 h 1404737"/>
              <a:gd name="connsiteX0" fmla="*/ 15684 w 71903"/>
              <a:gd name="connsiteY0" fmla="*/ 0 h 1404737"/>
              <a:gd name="connsiteX1" fmla="*/ 810 w 71903"/>
              <a:gd name="connsiteY1" fmla="*/ 915927 h 1404737"/>
              <a:gd name="connsiteX2" fmla="*/ 37133 w 71903"/>
              <a:gd name="connsiteY2" fmla="*/ 1396895 h 1404737"/>
              <a:gd name="connsiteX3" fmla="*/ 71903 w 71903"/>
              <a:gd name="connsiteY3" fmla="*/ 1404737 h 1404737"/>
              <a:gd name="connsiteX4" fmla="*/ 58282 w 71903"/>
              <a:gd name="connsiteY4" fmla="*/ 10510 h 1404737"/>
              <a:gd name="connsiteX5" fmla="*/ 15684 w 71903"/>
              <a:gd name="connsiteY5" fmla="*/ 0 h 1404737"/>
              <a:gd name="connsiteX0" fmla="*/ 510 w 56729"/>
              <a:gd name="connsiteY0" fmla="*/ 0 h 1404737"/>
              <a:gd name="connsiteX1" fmla="*/ 21959 w 56729"/>
              <a:gd name="connsiteY1" fmla="*/ 1396895 h 1404737"/>
              <a:gd name="connsiteX2" fmla="*/ 56729 w 56729"/>
              <a:gd name="connsiteY2" fmla="*/ 1404737 h 1404737"/>
              <a:gd name="connsiteX3" fmla="*/ 43108 w 56729"/>
              <a:gd name="connsiteY3" fmla="*/ 10510 h 1404737"/>
              <a:gd name="connsiteX4" fmla="*/ 510 w 56729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91442 w 147661"/>
              <a:gd name="connsiteY0" fmla="*/ 0 h 1404737"/>
              <a:gd name="connsiteX1" fmla="*/ 8865 w 147661"/>
              <a:gd name="connsiteY1" fmla="*/ 1371281 h 1404737"/>
              <a:gd name="connsiteX2" fmla="*/ 147661 w 147661"/>
              <a:gd name="connsiteY2" fmla="*/ 1404737 h 1404737"/>
              <a:gd name="connsiteX3" fmla="*/ 134040 w 147661"/>
              <a:gd name="connsiteY3" fmla="*/ 10510 h 1404737"/>
              <a:gd name="connsiteX4" fmla="*/ 91442 w 147661"/>
              <a:gd name="connsiteY4" fmla="*/ 0 h 140473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040"/>
              <a:gd name="connsiteY0" fmla="*/ 0 h 1381407"/>
              <a:gd name="connsiteX1" fmla="*/ 8865 w 134040"/>
              <a:gd name="connsiteY1" fmla="*/ 1371281 h 1381407"/>
              <a:gd name="connsiteX2" fmla="*/ 56008 w 134040"/>
              <a:gd name="connsiteY2" fmla="*/ 1381407 h 1381407"/>
              <a:gd name="connsiteX3" fmla="*/ 134040 w 134040"/>
              <a:gd name="connsiteY3" fmla="*/ 10510 h 1381407"/>
              <a:gd name="connsiteX4" fmla="*/ 91442 w 134040"/>
              <a:gd name="connsiteY4" fmla="*/ 0 h 1381407"/>
              <a:gd name="connsiteX0" fmla="*/ 94186 w 136784"/>
              <a:gd name="connsiteY0" fmla="*/ 0 h 1381407"/>
              <a:gd name="connsiteX1" fmla="*/ 11609 w 136784"/>
              <a:gd name="connsiteY1" fmla="*/ 1371281 h 1381407"/>
              <a:gd name="connsiteX2" fmla="*/ 58752 w 136784"/>
              <a:gd name="connsiteY2" fmla="*/ 1381407 h 1381407"/>
              <a:gd name="connsiteX3" fmla="*/ 136784 w 136784"/>
              <a:gd name="connsiteY3" fmla="*/ 10510 h 1381407"/>
              <a:gd name="connsiteX4" fmla="*/ 94186 w 136784"/>
              <a:gd name="connsiteY4" fmla="*/ 0 h 1381407"/>
              <a:gd name="connsiteX0" fmla="*/ 146759 w 189357"/>
              <a:gd name="connsiteY0" fmla="*/ 0 h 1381407"/>
              <a:gd name="connsiteX1" fmla="*/ 7838 w 189357"/>
              <a:gd name="connsiteY1" fmla="*/ 1368294 h 1381407"/>
              <a:gd name="connsiteX2" fmla="*/ 111325 w 189357"/>
              <a:gd name="connsiteY2" fmla="*/ 1381407 h 1381407"/>
              <a:gd name="connsiteX3" fmla="*/ 189357 w 189357"/>
              <a:gd name="connsiteY3" fmla="*/ 10510 h 1381407"/>
              <a:gd name="connsiteX4" fmla="*/ 146759 w 189357"/>
              <a:gd name="connsiteY4" fmla="*/ 0 h 1381407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9043 w 189250"/>
              <a:gd name="connsiteY0" fmla="*/ 0 h 1367853"/>
              <a:gd name="connsiteX1" fmla="*/ 7731 w 189250"/>
              <a:gd name="connsiteY1" fmla="*/ 1367853 h 1367853"/>
              <a:gd name="connsiteX2" fmla="*/ 39458 w 189250"/>
              <a:gd name="connsiteY2" fmla="*/ 1367709 h 1367853"/>
              <a:gd name="connsiteX3" fmla="*/ 189250 w 189250"/>
              <a:gd name="connsiteY3" fmla="*/ 10069 h 1367853"/>
              <a:gd name="connsiteX4" fmla="*/ 149043 w 189250"/>
              <a:gd name="connsiteY4" fmla="*/ 0 h 1367853"/>
              <a:gd name="connsiteX0" fmla="*/ 149192 w 189399"/>
              <a:gd name="connsiteY0" fmla="*/ 0 h 1367853"/>
              <a:gd name="connsiteX1" fmla="*/ 7880 w 189399"/>
              <a:gd name="connsiteY1" fmla="*/ 1367853 h 1367853"/>
              <a:gd name="connsiteX2" fmla="*/ 39607 w 189399"/>
              <a:gd name="connsiteY2" fmla="*/ 1367709 h 1367853"/>
              <a:gd name="connsiteX3" fmla="*/ 189399 w 189399"/>
              <a:gd name="connsiteY3" fmla="*/ 10069 h 1367853"/>
              <a:gd name="connsiteX4" fmla="*/ 149192 w 189399"/>
              <a:gd name="connsiteY4" fmla="*/ 0 h 1367853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703" h="1367709">
                <a:moveTo>
                  <a:pt x="157496" y="0"/>
                </a:moveTo>
                <a:cubicBezTo>
                  <a:pt x="112024" y="225875"/>
                  <a:pt x="-34570" y="750075"/>
                  <a:pt x="7500" y="1361301"/>
                </a:cubicBezTo>
                <a:lnTo>
                  <a:pt x="47911" y="1367709"/>
                </a:lnTo>
                <a:cubicBezTo>
                  <a:pt x="13523" y="1097315"/>
                  <a:pt x="68448" y="539236"/>
                  <a:pt x="197703" y="10069"/>
                </a:cubicBezTo>
                <a:cubicBezTo>
                  <a:pt x="186871" y="8425"/>
                  <a:pt x="168328" y="1644"/>
                  <a:pt x="157496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54" name="群組 53"/>
          <p:cNvGrpSpPr/>
          <p:nvPr/>
        </p:nvGrpSpPr>
        <p:grpSpPr bwMode="ltGray">
          <a:xfrm rot="266621">
            <a:off x="1480776" y="3619122"/>
            <a:ext cx="1050760" cy="2334666"/>
            <a:chOff x="438214" y="3736038"/>
            <a:chExt cx="1102141" cy="2312600"/>
          </a:xfrm>
        </p:grpSpPr>
        <p:sp>
          <p:nvSpPr>
            <p:cNvPr id="32" name="心形 31"/>
            <p:cNvSpPr/>
            <p:nvPr/>
          </p:nvSpPr>
          <p:spPr bwMode="ltGray">
            <a:xfrm rot="20624671">
              <a:off x="438214" y="37360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3" name="手繪多邊形 32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4" name="心形 31"/>
            <p:cNvSpPr/>
            <p:nvPr/>
          </p:nvSpPr>
          <p:spPr bwMode="ltGray">
            <a:xfrm rot="20392545">
              <a:off x="561667" y="4255236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5" name="心形 31"/>
            <p:cNvSpPr/>
            <p:nvPr/>
          </p:nvSpPr>
          <p:spPr bwMode="ltGray">
            <a:xfrm rot="20416099">
              <a:off x="701648" y="473531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36" name="手繪多邊形 22"/>
          <p:cNvSpPr>
            <a:spLocks/>
          </p:cNvSpPr>
          <p:nvPr/>
        </p:nvSpPr>
        <p:spPr bwMode="auto">
          <a:xfrm rot="20849931">
            <a:off x="936781" y="4464952"/>
            <a:ext cx="360401" cy="1664005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3" name="手繪多邊形 7"/>
          <p:cNvSpPr>
            <a:spLocks noEditPoints="1"/>
          </p:cNvSpPr>
          <p:nvPr/>
        </p:nvSpPr>
        <p:spPr bwMode="auto">
          <a:xfrm rot="664601" flipH="1">
            <a:off x="1091117" y="2243829"/>
            <a:ext cx="1315727" cy="12762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4" name="手繪多邊形 7"/>
          <p:cNvSpPr>
            <a:spLocks noEditPoints="1"/>
          </p:cNvSpPr>
          <p:nvPr/>
        </p:nvSpPr>
        <p:spPr bwMode="auto">
          <a:xfrm rot="664601" flipH="1">
            <a:off x="1091117" y="2243829"/>
            <a:ext cx="1315727" cy="12762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5" name="手繪多邊形 7"/>
          <p:cNvSpPr>
            <a:spLocks noEditPoints="1"/>
          </p:cNvSpPr>
          <p:nvPr/>
        </p:nvSpPr>
        <p:spPr bwMode="auto">
          <a:xfrm rot="1632987" flipH="1">
            <a:off x="3451287" y="3058611"/>
            <a:ext cx="1122966" cy="1089276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6" name="手繪多邊形 7"/>
          <p:cNvSpPr>
            <a:spLocks noEditPoints="1"/>
          </p:cNvSpPr>
          <p:nvPr/>
        </p:nvSpPr>
        <p:spPr bwMode="auto">
          <a:xfrm rot="1632987" flipH="1">
            <a:off x="3451287" y="3058611"/>
            <a:ext cx="1122966" cy="1089276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0" name="手繪多邊形 7"/>
          <p:cNvSpPr>
            <a:spLocks noEditPoints="1"/>
          </p:cNvSpPr>
          <p:nvPr/>
        </p:nvSpPr>
        <p:spPr bwMode="auto">
          <a:xfrm rot="966423" flipH="1">
            <a:off x="8798292" y="4681664"/>
            <a:ext cx="835554" cy="81048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1" name="手繪多邊形 7"/>
          <p:cNvSpPr>
            <a:spLocks noEditPoints="1"/>
          </p:cNvSpPr>
          <p:nvPr/>
        </p:nvSpPr>
        <p:spPr bwMode="auto">
          <a:xfrm rot="966423" flipH="1">
            <a:off x="8798292" y="4681664"/>
            <a:ext cx="835554" cy="81048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3" name="手繪多邊形 22"/>
          <p:cNvSpPr>
            <a:spLocks/>
          </p:cNvSpPr>
          <p:nvPr/>
        </p:nvSpPr>
        <p:spPr bwMode="auto">
          <a:xfrm>
            <a:off x="9668495" y="5333881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grpSp>
        <p:nvGrpSpPr>
          <p:cNvPr id="55" name="群組 54"/>
          <p:cNvGrpSpPr/>
          <p:nvPr/>
        </p:nvGrpSpPr>
        <p:grpSpPr bwMode="ltGray">
          <a:xfrm rot="20939549" flipH="1">
            <a:off x="11256104" y="5792903"/>
            <a:ext cx="453443" cy="897908"/>
            <a:chOff x="468143" y="3850559"/>
            <a:chExt cx="1110029" cy="2198079"/>
          </a:xfrm>
        </p:grpSpPr>
        <p:sp>
          <p:nvSpPr>
            <p:cNvPr id="56" name="心形 31"/>
            <p:cNvSpPr/>
            <p:nvPr/>
          </p:nvSpPr>
          <p:spPr bwMode="ltGray">
            <a:xfrm rot="20624671">
              <a:off x="468143" y="385055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7" name="手繪多邊形 56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8" name="心形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9" name="心形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60" name="手繪多邊形 7"/>
          <p:cNvSpPr>
            <a:spLocks noEditPoints="1"/>
          </p:cNvSpPr>
          <p:nvPr/>
        </p:nvSpPr>
        <p:spPr bwMode="auto">
          <a:xfrm rot="20039175">
            <a:off x="11085291" y="5000888"/>
            <a:ext cx="740675" cy="7184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61" name="手繪多邊形 7"/>
          <p:cNvSpPr>
            <a:spLocks noEditPoints="1"/>
          </p:cNvSpPr>
          <p:nvPr/>
        </p:nvSpPr>
        <p:spPr bwMode="auto">
          <a:xfrm rot="20039175">
            <a:off x="11085291" y="5000888"/>
            <a:ext cx="740675" cy="7184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3" name="手繪多邊形 22"/>
          <p:cNvSpPr/>
          <p:nvPr/>
        </p:nvSpPr>
        <p:spPr>
          <a:xfrm flipH="1">
            <a:off x="7828749" y="6271978"/>
            <a:ext cx="4363251" cy="586022"/>
          </a:xfrm>
          <a:custGeom>
            <a:avLst/>
            <a:gdLst>
              <a:gd name="connsiteX0" fmla="*/ 2609398 w 4292945"/>
              <a:gd name="connsiteY0" fmla="*/ 1127 h 586022"/>
              <a:gd name="connsiteX1" fmla="*/ 54085 w 4292945"/>
              <a:gd name="connsiteY1" fmla="*/ 496906 h 586022"/>
              <a:gd name="connsiteX2" fmla="*/ 0 w 4292945"/>
              <a:gd name="connsiteY2" fmla="*/ 522127 h 586022"/>
              <a:gd name="connsiteX3" fmla="*/ 0 w 4292945"/>
              <a:gd name="connsiteY3" fmla="*/ 586022 h 586022"/>
              <a:gd name="connsiteX4" fmla="*/ 4248386 w 4292945"/>
              <a:gd name="connsiteY4" fmla="*/ 586022 h 586022"/>
              <a:gd name="connsiteX5" fmla="*/ 4285437 w 4292945"/>
              <a:gd name="connsiteY5" fmla="*/ 503727 h 586022"/>
              <a:gd name="connsiteX6" fmla="*/ 4180500 w 4292945"/>
              <a:gd name="connsiteY6" fmla="*/ 265976 h 586022"/>
              <a:gd name="connsiteX7" fmla="*/ 2609398 w 4292945"/>
              <a:gd name="connsiteY7" fmla="*/ 1127 h 586022"/>
              <a:gd name="connsiteX0" fmla="*/ 2609398 w 4363251"/>
              <a:gd name="connsiteY0" fmla="*/ 1127 h 586022"/>
              <a:gd name="connsiteX1" fmla="*/ 54085 w 4363251"/>
              <a:gd name="connsiteY1" fmla="*/ 496906 h 586022"/>
              <a:gd name="connsiteX2" fmla="*/ 0 w 4363251"/>
              <a:gd name="connsiteY2" fmla="*/ 522127 h 586022"/>
              <a:gd name="connsiteX3" fmla="*/ 0 w 4363251"/>
              <a:gd name="connsiteY3" fmla="*/ 586022 h 586022"/>
              <a:gd name="connsiteX4" fmla="*/ 4248386 w 4363251"/>
              <a:gd name="connsiteY4" fmla="*/ 586022 h 586022"/>
              <a:gd name="connsiteX5" fmla="*/ 4285437 w 4363251"/>
              <a:gd name="connsiteY5" fmla="*/ 503727 h 586022"/>
              <a:gd name="connsiteX6" fmla="*/ 4323375 w 4363251"/>
              <a:gd name="connsiteY6" fmla="*/ 265976 h 586022"/>
              <a:gd name="connsiteX7" fmla="*/ 2609398 w 4363251"/>
              <a:gd name="connsiteY7" fmla="*/ 1127 h 58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63251" h="586022">
                <a:moveTo>
                  <a:pt x="2609398" y="1127"/>
                </a:moveTo>
                <a:cubicBezTo>
                  <a:pt x="1792221" y="15641"/>
                  <a:pt x="825621" y="170846"/>
                  <a:pt x="54085" y="496906"/>
                </a:cubicBezTo>
                <a:lnTo>
                  <a:pt x="0" y="522127"/>
                </a:lnTo>
                <a:lnTo>
                  <a:pt x="0" y="586022"/>
                </a:lnTo>
                <a:lnTo>
                  <a:pt x="4248386" y="586022"/>
                </a:lnTo>
                <a:lnTo>
                  <a:pt x="4285437" y="503727"/>
                </a:lnTo>
                <a:cubicBezTo>
                  <a:pt x="4308559" y="404400"/>
                  <a:pt x="4422445" y="320534"/>
                  <a:pt x="4323375" y="265976"/>
                </a:cubicBezTo>
                <a:cubicBezTo>
                  <a:pt x="4067930" y="83447"/>
                  <a:pt x="3324427" y="-11572"/>
                  <a:pt x="2609398" y="1127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8" name="手繪多邊形 17"/>
          <p:cNvSpPr/>
          <p:nvPr/>
        </p:nvSpPr>
        <p:spPr>
          <a:xfrm flipH="1">
            <a:off x="7857903" y="6454042"/>
            <a:ext cx="2813674" cy="403958"/>
          </a:xfrm>
          <a:custGeom>
            <a:avLst/>
            <a:gdLst>
              <a:gd name="connsiteX0" fmla="*/ 2665553 w 2813674"/>
              <a:gd name="connsiteY0" fmla="*/ 0 h 403958"/>
              <a:gd name="connsiteX1" fmla="*/ 237152 w 2813674"/>
              <a:gd name="connsiteY1" fmla="*/ 349931 h 403958"/>
              <a:gd name="connsiteX2" fmla="*/ 0 w 2813674"/>
              <a:gd name="connsiteY2" fmla="*/ 403958 h 403958"/>
              <a:gd name="connsiteX3" fmla="*/ 2788588 w 2813674"/>
              <a:gd name="connsiteY3" fmla="*/ 403958 h 403958"/>
              <a:gd name="connsiteX4" fmla="*/ 2790509 w 2813674"/>
              <a:gd name="connsiteY4" fmla="*/ 398595 h 403958"/>
              <a:gd name="connsiteX5" fmla="*/ 2665553 w 2813674"/>
              <a:gd name="connsiteY5" fmla="*/ 0 h 4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3674" h="403958">
                <a:moveTo>
                  <a:pt x="2665553" y="0"/>
                </a:moveTo>
                <a:cubicBezTo>
                  <a:pt x="1993044" y="3176"/>
                  <a:pt x="1084294" y="164881"/>
                  <a:pt x="237152" y="349931"/>
                </a:cubicBezTo>
                <a:lnTo>
                  <a:pt x="0" y="403958"/>
                </a:lnTo>
                <a:lnTo>
                  <a:pt x="2788588" y="403958"/>
                </a:lnTo>
                <a:lnTo>
                  <a:pt x="2790509" y="398595"/>
                </a:lnTo>
                <a:cubicBezTo>
                  <a:pt x="2839475" y="209361"/>
                  <a:pt x="2816643" y="53298"/>
                  <a:pt x="2665553" y="0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67400" y="381000"/>
            <a:ext cx="5480050" cy="3048000"/>
          </a:xfrm>
        </p:spPr>
        <p:txBody>
          <a:bodyPr anchor="b">
            <a:normAutofit/>
          </a:bodyPr>
          <a:lstStyle>
            <a:lvl1pPr latinLnBrk="0">
              <a:defRPr lang="zh-TW" sz="52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867400" y="3581401"/>
            <a:ext cx="5480050" cy="762000"/>
          </a:xfrm>
        </p:spPr>
        <p:txBody>
          <a:bodyPr/>
          <a:lstStyle>
            <a:lvl1pPr marL="0" indent="0" latinLnBrk="0"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手繪多邊形 21"/>
          <p:cNvSpPr/>
          <p:nvPr/>
        </p:nvSpPr>
        <p:spPr>
          <a:xfrm flipH="1">
            <a:off x="0" y="5903853"/>
            <a:ext cx="9168122" cy="954147"/>
          </a:xfrm>
          <a:custGeom>
            <a:avLst/>
            <a:gdLst>
              <a:gd name="connsiteX0" fmla="*/ 6200016 w 9168122"/>
              <a:gd name="connsiteY0" fmla="*/ 742 h 954147"/>
              <a:gd name="connsiteX1" fmla="*/ 69331 w 9168122"/>
              <a:gd name="connsiteY1" fmla="*/ 915697 h 954147"/>
              <a:gd name="connsiteX2" fmla="*/ 0 w 9168122"/>
              <a:gd name="connsiteY2" fmla="*/ 954147 h 954147"/>
              <a:gd name="connsiteX3" fmla="*/ 9168122 w 9168122"/>
              <a:gd name="connsiteY3" fmla="*/ 954147 h 954147"/>
              <a:gd name="connsiteX4" fmla="*/ 9168122 w 9168122"/>
              <a:gd name="connsiteY4" fmla="*/ 445610 h 954147"/>
              <a:gd name="connsiteX5" fmla="*/ 9098829 w 9168122"/>
              <a:gd name="connsiteY5" fmla="*/ 412514 h 954147"/>
              <a:gd name="connsiteX6" fmla="*/ 6200016 w 9168122"/>
              <a:gd name="connsiteY6" fmla="*/ 742 h 954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68122" h="954147">
                <a:moveTo>
                  <a:pt x="6200016" y="742"/>
                </a:moveTo>
                <a:cubicBezTo>
                  <a:pt x="3908340" y="-19993"/>
                  <a:pt x="1196643" y="396644"/>
                  <a:pt x="69331" y="915697"/>
                </a:cubicBezTo>
                <a:lnTo>
                  <a:pt x="0" y="954147"/>
                </a:lnTo>
                <a:lnTo>
                  <a:pt x="9168122" y="954147"/>
                </a:lnTo>
                <a:lnTo>
                  <a:pt x="9168122" y="445610"/>
                </a:lnTo>
                <a:lnTo>
                  <a:pt x="9098829" y="412514"/>
                </a:lnTo>
                <a:cubicBezTo>
                  <a:pt x="8414059" y="133988"/>
                  <a:pt x="7360931" y="11246"/>
                  <a:pt x="6200016" y="742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39" name="群組 38"/>
          <p:cNvGrpSpPr/>
          <p:nvPr/>
        </p:nvGrpSpPr>
        <p:grpSpPr>
          <a:xfrm rot="359119" flipH="1">
            <a:off x="3532830" y="4466854"/>
            <a:ext cx="748822" cy="256154"/>
            <a:chOff x="11572034" y="6157344"/>
            <a:chExt cx="478917" cy="163826"/>
          </a:xfrm>
        </p:grpSpPr>
        <p:sp>
          <p:nvSpPr>
            <p:cNvPr id="40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1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2" name="手繪多邊形 41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2" name="手繪多邊形 51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39221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219200" y="1904999"/>
            <a:ext cx="4572000" cy="403860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400800" y="1904999"/>
            <a:ext cx="4572000" cy="403860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14454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19200" y="1905000"/>
            <a:ext cx="4572000" cy="685800"/>
          </a:xfrm>
        </p:spPr>
        <p:txBody>
          <a:bodyPr anchor="ctr"/>
          <a:lstStyle>
            <a:lvl1pPr marL="0" indent="0" latinLnBrk="0">
              <a:buNone/>
              <a:defRPr lang="zh-TW" sz="24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219200" y="2666999"/>
            <a:ext cx="4572000" cy="327660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400800" y="1905000"/>
            <a:ext cx="4572000" cy="685800"/>
          </a:xfrm>
        </p:spPr>
        <p:txBody>
          <a:bodyPr anchor="ctr"/>
          <a:lstStyle>
            <a:lvl1pPr marL="0" indent="0" latinLnBrk="0">
              <a:buNone/>
              <a:defRPr lang="zh-TW" sz="24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400800" y="2666999"/>
            <a:ext cx="4572000" cy="327660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44230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0372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8075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/>
          <p:nvPr/>
        </p:nvSpPr>
        <p:spPr>
          <a:xfrm>
            <a:off x="10481598" y="4432569"/>
            <a:ext cx="1710402" cy="1967208"/>
          </a:xfrm>
          <a:custGeom>
            <a:avLst/>
            <a:gdLst>
              <a:gd name="connsiteX0" fmla="*/ 864254 w 1710402"/>
              <a:gd name="connsiteY0" fmla="*/ 239 h 1967208"/>
              <a:gd name="connsiteX1" fmla="*/ 1290650 w 1710402"/>
              <a:gd name="connsiteY1" fmla="*/ 251125 h 1967208"/>
              <a:gd name="connsiteX2" fmla="*/ 1632345 w 1710402"/>
              <a:gd name="connsiteY2" fmla="*/ 102925 h 1967208"/>
              <a:gd name="connsiteX3" fmla="*/ 1710402 w 1710402"/>
              <a:gd name="connsiteY3" fmla="*/ 89867 h 1967208"/>
              <a:gd name="connsiteX4" fmla="*/ 1710402 w 1710402"/>
              <a:gd name="connsiteY4" fmla="*/ 1949040 h 1967208"/>
              <a:gd name="connsiteX5" fmla="*/ 1639461 w 1710402"/>
              <a:gd name="connsiteY5" fmla="*/ 1961691 h 1967208"/>
              <a:gd name="connsiteX6" fmla="*/ 1041765 w 1710402"/>
              <a:gd name="connsiteY6" fmla="*/ 1652740 h 1967208"/>
              <a:gd name="connsiteX7" fmla="*/ 321309 w 1710402"/>
              <a:gd name="connsiteY7" fmla="*/ 761994 h 1967208"/>
              <a:gd name="connsiteX8" fmla="*/ 864254 w 1710402"/>
              <a:gd name="connsiteY8" fmla="*/ 239 h 1967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10402" h="1967208">
                <a:moveTo>
                  <a:pt x="864254" y="239"/>
                </a:moveTo>
                <a:cubicBezTo>
                  <a:pt x="1045722" y="-4719"/>
                  <a:pt x="1214238" y="66918"/>
                  <a:pt x="1290650" y="251125"/>
                </a:cubicBezTo>
                <a:cubicBezTo>
                  <a:pt x="1406496" y="176214"/>
                  <a:pt x="1521805" y="128397"/>
                  <a:pt x="1632345" y="102925"/>
                </a:cubicBezTo>
                <a:lnTo>
                  <a:pt x="1710402" y="89867"/>
                </a:lnTo>
                <a:lnTo>
                  <a:pt x="1710402" y="1949040"/>
                </a:lnTo>
                <a:lnTo>
                  <a:pt x="1639461" y="1961691"/>
                </a:lnTo>
                <a:cubicBezTo>
                  <a:pt x="1410180" y="1990301"/>
                  <a:pt x="1159658" y="1910631"/>
                  <a:pt x="1041765" y="1652740"/>
                </a:cubicBezTo>
                <a:cubicBezTo>
                  <a:pt x="343141" y="2181075"/>
                  <a:pt x="-460277" y="1203001"/>
                  <a:pt x="321309" y="761994"/>
                </a:cubicBezTo>
                <a:cubicBezTo>
                  <a:pt x="3107" y="392760"/>
                  <a:pt x="465025" y="11144"/>
                  <a:pt x="864254" y="2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3" name="手繪多邊形 12"/>
          <p:cNvSpPr/>
          <p:nvPr/>
        </p:nvSpPr>
        <p:spPr>
          <a:xfrm>
            <a:off x="8519419" y="5821533"/>
            <a:ext cx="1762631" cy="1036469"/>
          </a:xfrm>
          <a:custGeom>
            <a:avLst/>
            <a:gdLst>
              <a:gd name="connsiteX0" fmla="*/ 524938 w 1762631"/>
              <a:gd name="connsiteY0" fmla="*/ 145 h 1036469"/>
              <a:gd name="connsiteX1" fmla="*/ 783926 w 1762631"/>
              <a:gd name="connsiteY1" fmla="*/ 152531 h 1036469"/>
              <a:gd name="connsiteX2" fmla="*/ 1492037 w 1762631"/>
              <a:gd name="connsiteY2" fmla="*/ 391220 h 1036469"/>
              <a:gd name="connsiteX3" fmla="*/ 1641126 w 1762631"/>
              <a:gd name="connsiteY3" fmla="*/ 998749 h 1036469"/>
              <a:gd name="connsiteX4" fmla="*/ 1591828 w 1762631"/>
              <a:gd name="connsiteY4" fmla="*/ 1036469 h 1036469"/>
              <a:gd name="connsiteX5" fmla="*/ 654282 w 1762631"/>
              <a:gd name="connsiteY5" fmla="*/ 1036469 h 1036469"/>
              <a:gd name="connsiteX6" fmla="*/ 632756 w 1762631"/>
              <a:gd name="connsiteY6" fmla="*/ 1003856 h 1036469"/>
              <a:gd name="connsiteX7" fmla="*/ 580274 w 1762631"/>
              <a:gd name="connsiteY7" fmla="*/ 1036469 h 1036469"/>
              <a:gd name="connsiteX8" fmla="*/ 171579 w 1762631"/>
              <a:gd name="connsiteY8" fmla="*/ 1036469 h 1036469"/>
              <a:gd name="connsiteX9" fmla="*/ 125213 w 1762631"/>
              <a:gd name="connsiteY9" fmla="*/ 1003584 h 1036469"/>
              <a:gd name="connsiteX10" fmla="*/ 195159 w 1762631"/>
              <a:gd name="connsiteY10" fmla="*/ 462827 h 1036469"/>
              <a:gd name="connsiteX11" fmla="*/ 524938 w 1762631"/>
              <a:gd name="connsiteY11" fmla="*/ 145 h 103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62631" h="1036469">
                <a:moveTo>
                  <a:pt x="524938" y="145"/>
                </a:moveTo>
                <a:cubicBezTo>
                  <a:pt x="635160" y="-2866"/>
                  <a:pt x="737514" y="40645"/>
                  <a:pt x="783926" y="152531"/>
                </a:cubicBezTo>
                <a:cubicBezTo>
                  <a:pt x="1159198" y="-90137"/>
                  <a:pt x="1525189" y="135292"/>
                  <a:pt x="1492037" y="391220"/>
                </a:cubicBezTo>
                <a:cubicBezTo>
                  <a:pt x="1808383" y="406718"/>
                  <a:pt x="1832656" y="815199"/>
                  <a:pt x="1641126" y="998749"/>
                </a:cubicBezTo>
                <a:lnTo>
                  <a:pt x="1591828" y="1036469"/>
                </a:lnTo>
                <a:lnTo>
                  <a:pt x="654282" y="1036469"/>
                </a:lnTo>
                <a:lnTo>
                  <a:pt x="632756" y="1003856"/>
                </a:lnTo>
                <a:lnTo>
                  <a:pt x="580274" y="1036469"/>
                </a:lnTo>
                <a:lnTo>
                  <a:pt x="171579" y="1036469"/>
                </a:lnTo>
                <a:lnTo>
                  <a:pt x="125213" y="1003584"/>
                </a:lnTo>
                <a:cubicBezTo>
                  <a:pt x="-34299" y="867387"/>
                  <a:pt x="-71874" y="613499"/>
                  <a:pt x="195159" y="462827"/>
                </a:cubicBezTo>
                <a:cubicBezTo>
                  <a:pt x="1887" y="238558"/>
                  <a:pt x="282450" y="6769"/>
                  <a:pt x="524938" y="1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96202" y="1524000"/>
            <a:ext cx="3657600" cy="1828800"/>
          </a:xfrm>
        </p:spPr>
        <p:txBody>
          <a:bodyPr anchor="b">
            <a:normAutofit/>
          </a:bodyPr>
          <a:lstStyle>
            <a:lvl1pPr latinLnBrk="0">
              <a:defRPr lang="zh-TW" sz="3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685800"/>
            <a:ext cx="6324600" cy="5191125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2000"/>
            </a:lvl6pPr>
            <a:lvl7pPr latinLnBrk="0">
              <a:defRPr lang="zh-TW" sz="2000"/>
            </a:lvl7pPr>
            <a:lvl8pPr latinLnBrk="0">
              <a:defRPr lang="zh-TW" sz="2000"/>
            </a:lvl8pPr>
            <a:lvl9pPr latinLnBrk="0">
              <a:defRPr lang="zh-TW"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696305" y="3429001"/>
            <a:ext cx="3655908" cy="1828800"/>
          </a:xfrm>
        </p:spPr>
        <p:txBody>
          <a:bodyPr/>
          <a:lstStyle>
            <a:lvl1pPr marL="0" indent="0" latinLnBrk="0">
              <a:spcBef>
                <a:spcPts val="1200"/>
              </a:spcBef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4" name="手繪多邊形 13"/>
          <p:cNvSpPr/>
          <p:nvPr/>
        </p:nvSpPr>
        <p:spPr>
          <a:xfrm>
            <a:off x="1524" y="6194218"/>
            <a:ext cx="12188952" cy="663782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2854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5586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9372600" y="381000"/>
            <a:ext cx="1600200" cy="5562600"/>
          </a:xfrm>
        </p:spPr>
        <p:txBody>
          <a:bodyPr vert="eaVert"/>
          <a:lstStyle>
            <a:lvl1pPr latinLnBrk="0">
              <a:defRPr lang="zh-TW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1219200" y="381000"/>
            <a:ext cx="7848600" cy="5562600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2019/3/28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254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microsoft.com/office/2007/relationships/hdphoto" Target="../media/hdphoto2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microsoft.com/office/2007/relationships/hdphoto" Target="../media/hdphoto3.wdp"/><Relationship Id="rId10" Type="http://schemas.openxmlformats.org/officeDocument/2006/relationships/slideLayout" Target="../slideLayouts/slideLayout10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手繪多邊形 26"/>
          <p:cNvSpPr/>
          <p:nvPr userDrawn="1"/>
        </p:nvSpPr>
        <p:spPr bwMode="white">
          <a:xfrm rot="5188121">
            <a:off x="10267612" y="4847770"/>
            <a:ext cx="2155040" cy="1809820"/>
          </a:xfrm>
          <a:custGeom>
            <a:avLst/>
            <a:gdLst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55040 w 2155040"/>
              <a:gd name="connsiteY5" fmla="*/ 1389474 h 1799604"/>
              <a:gd name="connsiteX6" fmla="*/ 2154712 w 2155040"/>
              <a:gd name="connsiteY6" fmla="*/ 1394798 h 1799604"/>
              <a:gd name="connsiteX7" fmla="*/ 2126657 w 2155040"/>
              <a:gd name="connsiteY7" fmla="*/ 1493853 h 1799604"/>
              <a:gd name="connsiteX8" fmla="*/ 1093797 w 2155040"/>
              <a:gd name="connsiteY8" fmla="*/ 1200294 h 1799604"/>
              <a:gd name="connsiteX9" fmla="*/ 2980 w 2155040"/>
              <a:gd name="connsiteY9" fmla="*/ 591891 h 1799604"/>
              <a:gd name="connsiteX0" fmla="*/ 2980 w 2212139"/>
              <a:gd name="connsiteY0" fmla="*/ 591891 h 1799604"/>
              <a:gd name="connsiteX1" fmla="*/ 264327 w 2212139"/>
              <a:gd name="connsiteY1" fmla="*/ 174767 h 1799604"/>
              <a:gd name="connsiteX2" fmla="*/ 167153 w 2212139"/>
              <a:gd name="connsiteY2" fmla="*/ 15546 h 1799604"/>
              <a:gd name="connsiteX3" fmla="*/ 163079 w 2212139"/>
              <a:gd name="connsiteY3" fmla="*/ 0 h 1799604"/>
              <a:gd name="connsiteX4" fmla="*/ 2155040 w 2212139"/>
              <a:gd name="connsiteY4" fmla="*/ 122926 h 1799604"/>
              <a:gd name="connsiteX5" fmla="*/ 2155040 w 2212139"/>
              <a:gd name="connsiteY5" fmla="*/ 1389474 h 1799604"/>
              <a:gd name="connsiteX6" fmla="*/ 2126657 w 2212139"/>
              <a:gd name="connsiteY6" fmla="*/ 1493853 h 1799604"/>
              <a:gd name="connsiteX7" fmla="*/ 1093797 w 2212139"/>
              <a:gd name="connsiteY7" fmla="*/ 1200294 h 1799604"/>
              <a:gd name="connsiteX8" fmla="*/ 2980 w 2212139"/>
              <a:gd name="connsiteY8" fmla="*/ 591891 h 1799604"/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26657 w 2155040"/>
              <a:gd name="connsiteY5" fmla="*/ 1493853 h 1799604"/>
              <a:gd name="connsiteX6" fmla="*/ 1093797 w 2155040"/>
              <a:gd name="connsiteY6" fmla="*/ 1200294 h 1799604"/>
              <a:gd name="connsiteX7" fmla="*/ 2980 w 2155040"/>
              <a:gd name="connsiteY7" fmla="*/ 591891 h 1799604"/>
              <a:gd name="connsiteX0" fmla="*/ 2980 w 2155040"/>
              <a:gd name="connsiteY0" fmla="*/ 591891 h 1809820"/>
              <a:gd name="connsiteX1" fmla="*/ 264327 w 2155040"/>
              <a:gd name="connsiteY1" fmla="*/ 174767 h 1809820"/>
              <a:gd name="connsiteX2" fmla="*/ 167153 w 2155040"/>
              <a:gd name="connsiteY2" fmla="*/ 15546 h 1809820"/>
              <a:gd name="connsiteX3" fmla="*/ 163079 w 2155040"/>
              <a:gd name="connsiteY3" fmla="*/ 0 h 1809820"/>
              <a:gd name="connsiteX4" fmla="*/ 2155040 w 2155040"/>
              <a:gd name="connsiteY4" fmla="*/ 122926 h 1809820"/>
              <a:gd name="connsiteX5" fmla="*/ 2087456 w 2155040"/>
              <a:gd name="connsiteY5" fmla="*/ 1510520 h 1809820"/>
              <a:gd name="connsiteX6" fmla="*/ 1093797 w 2155040"/>
              <a:gd name="connsiteY6" fmla="*/ 1200294 h 1809820"/>
              <a:gd name="connsiteX7" fmla="*/ 2980 w 2155040"/>
              <a:gd name="connsiteY7" fmla="*/ 591891 h 1809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55040" h="1809820">
                <a:moveTo>
                  <a:pt x="2980" y="591891"/>
                </a:moveTo>
                <a:cubicBezTo>
                  <a:pt x="18927" y="429188"/>
                  <a:pt x="99680" y="276305"/>
                  <a:pt x="264327" y="174767"/>
                </a:cubicBezTo>
                <a:cubicBezTo>
                  <a:pt x="218534" y="121629"/>
                  <a:pt x="186774" y="68269"/>
                  <a:pt x="167153" y="15546"/>
                </a:cubicBezTo>
                <a:lnTo>
                  <a:pt x="163079" y="0"/>
                </a:lnTo>
                <a:lnTo>
                  <a:pt x="2155040" y="122926"/>
                </a:lnTo>
                <a:lnTo>
                  <a:pt x="2087456" y="1510520"/>
                </a:lnTo>
                <a:cubicBezTo>
                  <a:pt x="1888251" y="1977649"/>
                  <a:pt x="913558" y="1915442"/>
                  <a:pt x="1093797" y="1200294"/>
                </a:cubicBezTo>
                <a:cubicBezTo>
                  <a:pt x="490546" y="1656501"/>
                  <a:pt x="-44862" y="1080001"/>
                  <a:pt x="2980" y="5918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7" name="手繪多邊形 16"/>
          <p:cNvSpPr>
            <a:spLocks/>
          </p:cNvSpPr>
          <p:nvPr userDrawn="1"/>
        </p:nvSpPr>
        <p:spPr bwMode="auto">
          <a:xfrm>
            <a:off x="11836087" y="5539858"/>
            <a:ext cx="224104" cy="1105063"/>
          </a:xfrm>
          <a:custGeom>
            <a:avLst/>
            <a:gdLst>
              <a:gd name="T0" fmla="*/ 37 w 72"/>
              <a:gd name="T1" fmla="*/ 128 h 353"/>
              <a:gd name="T2" fmla="*/ 36 w 72"/>
              <a:gd name="T3" fmla="*/ 128 h 353"/>
              <a:gd name="T4" fmla="*/ 37 w 72"/>
              <a:gd name="T5" fmla="*/ 101 h 353"/>
              <a:gd name="T6" fmla="*/ 62 w 72"/>
              <a:gd name="T7" fmla="*/ 81 h 353"/>
              <a:gd name="T8" fmla="*/ 35 w 72"/>
              <a:gd name="T9" fmla="*/ 63 h 353"/>
              <a:gd name="T10" fmla="*/ 33 w 72"/>
              <a:gd name="T11" fmla="*/ 36 h 353"/>
              <a:gd name="T12" fmla="*/ 47 w 72"/>
              <a:gd name="T13" fmla="*/ 16 h 353"/>
              <a:gd name="T14" fmla="*/ 24 w 72"/>
              <a:gd name="T15" fmla="*/ 2 h 353"/>
              <a:gd name="T16" fmla="*/ 5 w 72"/>
              <a:gd name="T17" fmla="*/ 22 h 353"/>
              <a:gd name="T18" fmla="*/ 26 w 72"/>
              <a:gd name="T19" fmla="*/ 37 h 353"/>
              <a:gd name="T20" fmla="*/ 28 w 72"/>
              <a:gd name="T21" fmla="*/ 63 h 353"/>
              <a:gd name="T22" fmla="*/ 6 w 72"/>
              <a:gd name="T23" fmla="*/ 82 h 353"/>
              <a:gd name="T24" fmla="*/ 30 w 72"/>
              <a:gd name="T25" fmla="*/ 101 h 353"/>
              <a:gd name="T26" fmla="*/ 29 w 72"/>
              <a:gd name="T27" fmla="*/ 128 h 353"/>
              <a:gd name="T28" fmla="*/ 0 w 72"/>
              <a:gd name="T29" fmla="*/ 148 h 353"/>
              <a:gd name="T30" fmla="*/ 27 w 72"/>
              <a:gd name="T31" fmla="*/ 170 h 353"/>
              <a:gd name="T32" fmla="*/ 6 w 72"/>
              <a:gd name="T33" fmla="*/ 352 h 353"/>
              <a:gd name="T34" fmla="*/ 13 w 72"/>
              <a:gd name="T35" fmla="*/ 353 h 353"/>
              <a:gd name="T36" fmla="*/ 34 w 72"/>
              <a:gd name="T37" fmla="*/ 171 h 353"/>
              <a:gd name="T38" fmla="*/ 35 w 72"/>
              <a:gd name="T39" fmla="*/ 171 h 353"/>
              <a:gd name="T40" fmla="*/ 71 w 72"/>
              <a:gd name="T41" fmla="*/ 152 h 353"/>
              <a:gd name="T42" fmla="*/ 37 w 72"/>
              <a:gd name="T43" fmla="*/ 1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2" h="353">
                <a:moveTo>
                  <a:pt x="37" y="128"/>
                </a:moveTo>
                <a:cubicBezTo>
                  <a:pt x="37" y="128"/>
                  <a:pt x="36" y="128"/>
                  <a:pt x="36" y="128"/>
                </a:cubicBezTo>
                <a:cubicBezTo>
                  <a:pt x="36" y="119"/>
                  <a:pt x="37" y="110"/>
                  <a:pt x="37" y="101"/>
                </a:cubicBezTo>
                <a:cubicBezTo>
                  <a:pt x="51" y="100"/>
                  <a:pt x="62" y="91"/>
                  <a:pt x="62" y="81"/>
                </a:cubicBezTo>
                <a:cubicBezTo>
                  <a:pt x="61" y="71"/>
                  <a:pt x="50" y="63"/>
                  <a:pt x="35" y="63"/>
                </a:cubicBezTo>
                <a:cubicBezTo>
                  <a:pt x="35" y="54"/>
                  <a:pt x="34" y="45"/>
                  <a:pt x="33" y="36"/>
                </a:cubicBezTo>
                <a:cubicBezTo>
                  <a:pt x="42" y="33"/>
                  <a:pt x="48" y="25"/>
                  <a:pt x="47" y="16"/>
                </a:cubicBezTo>
                <a:cubicBezTo>
                  <a:pt x="46" y="7"/>
                  <a:pt x="35" y="0"/>
                  <a:pt x="24" y="2"/>
                </a:cubicBezTo>
                <a:cubicBezTo>
                  <a:pt x="12" y="3"/>
                  <a:pt x="4" y="12"/>
                  <a:pt x="5" y="22"/>
                </a:cubicBezTo>
                <a:cubicBezTo>
                  <a:pt x="6" y="31"/>
                  <a:pt x="15" y="38"/>
                  <a:pt x="26" y="37"/>
                </a:cubicBezTo>
                <a:cubicBezTo>
                  <a:pt x="27" y="46"/>
                  <a:pt x="28" y="55"/>
                  <a:pt x="28" y="63"/>
                </a:cubicBezTo>
                <a:cubicBezTo>
                  <a:pt x="15" y="65"/>
                  <a:pt x="5" y="73"/>
                  <a:pt x="6" y="82"/>
                </a:cubicBezTo>
                <a:cubicBezTo>
                  <a:pt x="6" y="92"/>
                  <a:pt x="16" y="100"/>
                  <a:pt x="30" y="101"/>
                </a:cubicBezTo>
                <a:cubicBezTo>
                  <a:pt x="30" y="110"/>
                  <a:pt x="30" y="119"/>
                  <a:pt x="29" y="128"/>
                </a:cubicBezTo>
                <a:cubicBezTo>
                  <a:pt x="13" y="130"/>
                  <a:pt x="1" y="137"/>
                  <a:pt x="0" y="148"/>
                </a:cubicBezTo>
                <a:cubicBezTo>
                  <a:pt x="0" y="158"/>
                  <a:pt x="11" y="167"/>
                  <a:pt x="27" y="170"/>
                </a:cubicBezTo>
                <a:cubicBezTo>
                  <a:pt x="22" y="230"/>
                  <a:pt x="12" y="291"/>
                  <a:pt x="6" y="352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8" y="292"/>
                  <a:pt x="29" y="231"/>
                  <a:pt x="34" y="171"/>
                </a:cubicBezTo>
                <a:cubicBezTo>
                  <a:pt x="34" y="171"/>
                  <a:pt x="34" y="171"/>
                  <a:pt x="35" y="171"/>
                </a:cubicBezTo>
                <a:cubicBezTo>
                  <a:pt x="54" y="172"/>
                  <a:pt x="71" y="163"/>
                  <a:pt x="71" y="152"/>
                </a:cubicBezTo>
                <a:cubicBezTo>
                  <a:pt x="72" y="140"/>
                  <a:pt x="57" y="130"/>
                  <a:pt x="37" y="1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8" name="手繪多邊形 17"/>
          <p:cNvSpPr/>
          <p:nvPr userDrawn="1"/>
        </p:nvSpPr>
        <p:spPr>
          <a:xfrm>
            <a:off x="11575971" y="5545738"/>
            <a:ext cx="91245" cy="1007461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5" h="1007461">
                <a:moveTo>
                  <a:pt x="0" y="15571"/>
                </a:moveTo>
                <a:lnTo>
                  <a:pt x="58075" y="1007461"/>
                </a:lnTo>
                <a:lnTo>
                  <a:pt x="91245" y="1003875"/>
                </a:lnTo>
                <a:lnTo>
                  <a:pt x="30393" y="14481"/>
                </a:lnTo>
                <a:cubicBezTo>
                  <a:pt x="20262" y="14844"/>
                  <a:pt x="2894" y="-19004"/>
                  <a:pt x="0" y="1557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9" name="手繪多邊形 5"/>
          <p:cNvSpPr>
            <a:spLocks noEditPoints="1"/>
          </p:cNvSpPr>
          <p:nvPr userDrawn="1"/>
        </p:nvSpPr>
        <p:spPr bwMode="auto">
          <a:xfrm flipH="1">
            <a:off x="11305028" y="5124451"/>
            <a:ext cx="551852" cy="45161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0" name="手繪多邊形 5"/>
          <p:cNvSpPr>
            <a:spLocks noEditPoints="1"/>
          </p:cNvSpPr>
          <p:nvPr userDrawn="1"/>
        </p:nvSpPr>
        <p:spPr bwMode="auto">
          <a:xfrm flipH="1">
            <a:off x="11305028" y="5124451"/>
            <a:ext cx="551852" cy="45161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4" name="手繪多邊形 23"/>
          <p:cNvSpPr/>
          <p:nvPr userDrawn="1"/>
        </p:nvSpPr>
        <p:spPr bwMode="white">
          <a:xfrm>
            <a:off x="1" y="3816253"/>
            <a:ext cx="1639369" cy="1750780"/>
          </a:xfrm>
          <a:custGeom>
            <a:avLst/>
            <a:gdLst>
              <a:gd name="connsiteX0" fmla="*/ 0 w 1639369"/>
              <a:gd name="connsiteY0" fmla="*/ 0 h 1750780"/>
              <a:gd name="connsiteX1" fmla="*/ 43408 w 1639369"/>
              <a:gd name="connsiteY1" fmla="*/ 23610 h 1750780"/>
              <a:gd name="connsiteX2" fmla="*/ 163266 w 1639369"/>
              <a:gd name="connsiteY2" fmla="*/ 178718 h 1750780"/>
              <a:gd name="connsiteX3" fmla="*/ 1231254 w 1639369"/>
              <a:gd name="connsiteY3" fmla="*/ 538714 h 1750780"/>
              <a:gd name="connsiteX4" fmla="*/ 871258 w 1639369"/>
              <a:gd name="connsiteY4" fmla="*/ 1534703 h 1750780"/>
              <a:gd name="connsiteX5" fmla="*/ 23721 w 1639369"/>
              <a:gd name="connsiteY5" fmla="*/ 1596718 h 1750780"/>
              <a:gd name="connsiteX6" fmla="*/ 0 w 1639369"/>
              <a:gd name="connsiteY6" fmla="*/ 1566554 h 1750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9369" h="1750780">
                <a:moveTo>
                  <a:pt x="0" y="0"/>
                </a:moveTo>
                <a:lnTo>
                  <a:pt x="43408" y="23610"/>
                </a:lnTo>
                <a:cubicBezTo>
                  <a:pt x="93767" y="60219"/>
                  <a:pt x="135266" y="111219"/>
                  <a:pt x="163266" y="178718"/>
                </a:cubicBezTo>
                <a:cubicBezTo>
                  <a:pt x="729260" y="-187278"/>
                  <a:pt x="1281254" y="152718"/>
                  <a:pt x="1231254" y="538714"/>
                </a:cubicBezTo>
                <a:cubicBezTo>
                  <a:pt x="1925246" y="572714"/>
                  <a:pt x="1687249" y="1860699"/>
                  <a:pt x="871258" y="1534703"/>
                </a:cubicBezTo>
                <a:cubicBezTo>
                  <a:pt x="724260" y="1755201"/>
                  <a:pt x="264890" y="1856262"/>
                  <a:pt x="23721" y="1596718"/>
                </a:cubicBezTo>
                <a:lnTo>
                  <a:pt x="0" y="15665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0" name="手繪多邊形 22"/>
          <p:cNvSpPr>
            <a:spLocks/>
          </p:cNvSpPr>
          <p:nvPr userDrawn="1"/>
        </p:nvSpPr>
        <p:spPr bwMode="auto">
          <a:xfrm rot="384198">
            <a:off x="781337" y="5136151"/>
            <a:ext cx="173375" cy="1246007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  <a:gd name="connsiteX0" fmla="*/ 5882 w 10000"/>
              <a:gd name="connsiteY0" fmla="*/ 3788 h 9964"/>
              <a:gd name="connsiteX1" fmla="*/ 5882 w 10000"/>
              <a:gd name="connsiteY1" fmla="*/ 2989 h 9964"/>
              <a:gd name="connsiteX2" fmla="*/ 9216 w 10000"/>
              <a:gd name="connsiteY2" fmla="*/ 2443 h 9964"/>
              <a:gd name="connsiteX3" fmla="*/ 6078 w 10000"/>
              <a:gd name="connsiteY3" fmla="*/ 1855 h 9964"/>
              <a:gd name="connsiteX4" fmla="*/ 6275 w 10000"/>
              <a:gd name="connsiteY4" fmla="*/ 1098 h 9964"/>
              <a:gd name="connsiteX5" fmla="*/ 9216 w 10000"/>
              <a:gd name="connsiteY5" fmla="*/ 636 h 9964"/>
              <a:gd name="connsiteX6" fmla="*/ 6667 w 10000"/>
              <a:gd name="connsiteY6" fmla="*/ 6 h 9964"/>
              <a:gd name="connsiteX7" fmla="*/ 3333 w 10000"/>
              <a:gd name="connsiteY7" fmla="*/ 468 h 9964"/>
              <a:gd name="connsiteX8" fmla="*/ 5490 w 10000"/>
              <a:gd name="connsiteY8" fmla="*/ 1056 h 9964"/>
              <a:gd name="connsiteX9" fmla="*/ 5098 w 10000"/>
              <a:gd name="connsiteY9" fmla="*/ 1855 h 9964"/>
              <a:gd name="connsiteX10" fmla="*/ 1373 w 10000"/>
              <a:gd name="connsiteY10" fmla="*/ 2401 h 9964"/>
              <a:gd name="connsiteX11" fmla="*/ 4902 w 10000"/>
              <a:gd name="connsiteY11" fmla="*/ 2989 h 9964"/>
              <a:gd name="connsiteX12" fmla="*/ 4902 w 10000"/>
              <a:gd name="connsiteY12" fmla="*/ 3788 h 9964"/>
              <a:gd name="connsiteX13" fmla="*/ 4614 w 10000"/>
              <a:gd name="connsiteY13" fmla="*/ 4470 h 9964"/>
              <a:gd name="connsiteX14" fmla="*/ 0 w 10000"/>
              <a:gd name="connsiteY14" fmla="*/ 4502 h 9964"/>
              <a:gd name="connsiteX15" fmla="*/ 5098 w 10000"/>
              <a:gd name="connsiteY15" fmla="*/ 5048 h 9964"/>
              <a:gd name="connsiteX16" fmla="*/ 5294 w 10000"/>
              <a:gd name="connsiteY16" fmla="*/ 5048 h 9964"/>
              <a:gd name="connsiteX17" fmla="*/ 7843 w 10000"/>
              <a:gd name="connsiteY17" fmla="*/ 9964 h 9964"/>
              <a:gd name="connsiteX18" fmla="*/ 8824 w 10000"/>
              <a:gd name="connsiteY18" fmla="*/ 9922 h 9964"/>
              <a:gd name="connsiteX19" fmla="*/ 6275 w 10000"/>
              <a:gd name="connsiteY19" fmla="*/ 5048 h 9964"/>
              <a:gd name="connsiteX20" fmla="*/ 10000 w 10000"/>
              <a:gd name="connsiteY20" fmla="*/ 4376 h 9964"/>
              <a:gd name="connsiteX21" fmla="*/ 5882 w 10000"/>
              <a:gd name="connsiteY21" fmla="*/ 3788 h 9964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143"/>
              <a:gd name="connsiteY0" fmla="*/ 4545 h 10000"/>
              <a:gd name="connsiteX1" fmla="*/ 5882 w 10143"/>
              <a:gd name="connsiteY1" fmla="*/ 3000 h 10000"/>
              <a:gd name="connsiteX2" fmla="*/ 9216 w 10143"/>
              <a:gd name="connsiteY2" fmla="*/ 2452 h 10000"/>
              <a:gd name="connsiteX3" fmla="*/ 6078 w 10143"/>
              <a:gd name="connsiteY3" fmla="*/ 1862 h 10000"/>
              <a:gd name="connsiteX4" fmla="*/ 6275 w 10143"/>
              <a:gd name="connsiteY4" fmla="*/ 1102 h 10000"/>
              <a:gd name="connsiteX5" fmla="*/ 9216 w 10143"/>
              <a:gd name="connsiteY5" fmla="*/ 638 h 10000"/>
              <a:gd name="connsiteX6" fmla="*/ 6667 w 10143"/>
              <a:gd name="connsiteY6" fmla="*/ 6 h 10000"/>
              <a:gd name="connsiteX7" fmla="*/ 3333 w 10143"/>
              <a:gd name="connsiteY7" fmla="*/ 470 h 10000"/>
              <a:gd name="connsiteX8" fmla="*/ 5490 w 10143"/>
              <a:gd name="connsiteY8" fmla="*/ 1060 h 10000"/>
              <a:gd name="connsiteX9" fmla="*/ 5098 w 10143"/>
              <a:gd name="connsiteY9" fmla="*/ 1862 h 10000"/>
              <a:gd name="connsiteX10" fmla="*/ 1373 w 10143"/>
              <a:gd name="connsiteY10" fmla="*/ 2410 h 10000"/>
              <a:gd name="connsiteX11" fmla="*/ 4902 w 10143"/>
              <a:gd name="connsiteY11" fmla="*/ 3000 h 10000"/>
              <a:gd name="connsiteX12" fmla="*/ 4902 w 10143"/>
              <a:gd name="connsiteY12" fmla="*/ 3802 h 10000"/>
              <a:gd name="connsiteX13" fmla="*/ 4614 w 10143"/>
              <a:gd name="connsiteY13" fmla="*/ 4486 h 10000"/>
              <a:gd name="connsiteX14" fmla="*/ 0 w 10143"/>
              <a:gd name="connsiteY14" fmla="*/ 4518 h 10000"/>
              <a:gd name="connsiteX15" fmla="*/ 5098 w 10143"/>
              <a:gd name="connsiteY15" fmla="*/ 5066 h 10000"/>
              <a:gd name="connsiteX16" fmla="*/ 5294 w 10143"/>
              <a:gd name="connsiteY16" fmla="*/ 5066 h 10000"/>
              <a:gd name="connsiteX17" fmla="*/ 7843 w 10143"/>
              <a:gd name="connsiteY17" fmla="*/ 10000 h 10000"/>
              <a:gd name="connsiteX18" fmla="*/ 8824 w 10143"/>
              <a:gd name="connsiteY18" fmla="*/ 9958 h 10000"/>
              <a:gd name="connsiteX19" fmla="*/ 6275 w 10143"/>
              <a:gd name="connsiteY19" fmla="*/ 5066 h 10000"/>
              <a:gd name="connsiteX20" fmla="*/ 10000 w 10143"/>
              <a:gd name="connsiteY20" fmla="*/ 4392 h 10000"/>
              <a:gd name="connsiteX21" fmla="*/ 5882 w 10143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467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467 h 10000"/>
              <a:gd name="connsiteX0" fmla="*/ 5330 w 9448"/>
              <a:gd name="connsiteY0" fmla="*/ 4467 h 10000"/>
              <a:gd name="connsiteX1" fmla="*/ 5330 w 9448"/>
              <a:gd name="connsiteY1" fmla="*/ 3000 h 10000"/>
              <a:gd name="connsiteX2" fmla="*/ 8664 w 9448"/>
              <a:gd name="connsiteY2" fmla="*/ 2452 h 10000"/>
              <a:gd name="connsiteX3" fmla="*/ 5526 w 9448"/>
              <a:gd name="connsiteY3" fmla="*/ 1862 h 10000"/>
              <a:gd name="connsiteX4" fmla="*/ 5723 w 9448"/>
              <a:gd name="connsiteY4" fmla="*/ 1102 h 10000"/>
              <a:gd name="connsiteX5" fmla="*/ 8664 w 9448"/>
              <a:gd name="connsiteY5" fmla="*/ 638 h 10000"/>
              <a:gd name="connsiteX6" fmla="*/ 6115 w 9448"/>
              <a:gd name="connsiteY6" fmla="*/ 6 h 10000"/>
              <a:gd name="connsiteX7" fmla="*/ 2781 w 9448"/>
              <a:gd name="connsiteY7" fmla="*/ 470 h 10000"/>
              <a:gd name="connsiteX8" fmla="*/ 4938 w 9448"/>
              <a:gd name="connsiteY8" fmla="*/ 1060 h 10000"/>
              <a:gd name="connsiteX9" fmla="*/ 4546 w 9448"/>
              <a:gd name="connsiteY9" fmla="*/ 1862 h 10000"/>
              <a:gd name="connsiteX10" fmla="*/ 821 w 9448"/>
              <a:gd name="connsiteY10" fmla="*/ 2410 h 10000"/>
              <a:gd name="connsiteX11" fmla="*/ 4350 w 9448"/>
              <a:gd name="connsiteY11" fmla="*/ 3000 h 10000"/>
              <a:gd name="connsiteX12" fmla="*/ 4350 w 9448"/>
              <a:gd name="connsiteY12" fmla="*/ 3802 h 10000"/>
              <a:gd name="connsiteX13" fmla="*/ 4522 w 9448"/>
              <a:gd name="connsiteY13" fmla="*/ 4505 h 10000"/>
              <a:gd name="connsiteX14" fmla="*/ 0 w 9448"/>
              <a:gd name="connsiteY14" fmla="*/ 4538 h 10000"/>
              <a:gd name="connsiteX15" fmla="*/ 4546 w 9448"/>
              <a:gd name="connsiteY15" fmla="*/ 5066 h 10000"/>
              <a:gd name="connsiteX16" fmla="*/ 4742 w 9448"/>
              <a:gd name="connsiteY16" fmla="*/ 5066 h 10000"/>
              <a:gd name="connsiteX17" fmla="*/ 7291 w 9448"/>
              <a:gd name="connsiteY17" fmla="*/ 10000 h 10000"/>
              <a:gd name="connsiteX18" fmla="*/ 8272 w 9448"/>
              <a:gd name="connsiteY18" fmla="*/ 9958 h 10000"/>
              <a:gd name="connsiteX19" fmla="*/ 5723 w 9448"/>
              <a:gd name="connsiteY19" fmla="*/ 5066 h 10000"/>
              <a:gd name="connsiteX20" fmla="*/ 9448 w 9448"/>
              <a:gd name="connsiteY20" fmla="*/ 4392 h 10000"/>
              <a:gd name="connsiteX21" fmla="*/ 5330 w 9448"/>
              <a:gd name="connsiteY21" fmla="*/ 4467 h 10000"/>
              <a:gd name="connsiteX0" fmla="*/ 5641 w 9192"/>
              <a:gd name="connsiteY0" fmla="*/ 4467 h 10000"/>
              <a:gd name="connsiteX1" fmla="*/ 5641 w 9192"/>
              <a:gd name="connsiteY1" fmla="*/ 3000 h 10000"/>
              <a:gd name="connsiteX2" fmla="*/ 9170 w 9192"/>
              <a:gd name="connsiteY2" fmla="*/ 2452 h 10000"/>
              <a:gd name="connsiteX3" fmla="*/ 5849 w 9192"/>
              <a:gd name="connsiteY3" fmla="*/ 1862 h 10000"/>
              <a:gd name="connsiteX4" fmla="*/ 6057 w 9192"/>
              <a:gd name="connsiteY4" fmla="*/ 1102 h 10000"/>
              <a:gd name="connsiteX5" fmla="*/ 9170 w 9192"/>
              <a:gd name="connsiteY5" fmla="*/ 638 h 10000"/>
              <a:gd name="connsiteX6" fmla="*/ 6472 w 9192"/>
              <a:gd name="connsiteY6" fmla="*/ 6 h 10000"/>
              <a:gd name="connsiteX7" fmla="*/ 2943 w 9192"/>
              <a:gd name="connsiteY7" fmla="*/ 470 h 10000"/>
              <a:gd name="connsiteX8" fmla="*/ 5227 w 9192"/>
              <a:gd name="connsiteY8" fmla="*/ 1060 h 10000"/>
              <a:gd name="connsiteX9" fmla="*/ 4812 w 9192"/>
              <a:gd name="connsiteY9" fmla="*/ 1862 h 10000"/>
              <a:gd name="connsiteX10" fmla="*/ 869 w 9192"/>
              <a:gd name="connsiteY10" fmla="*/ 2410 h 10000"/>
              <a:gd name="connsiteX11" fmla="*/ 4604 w 9192"/>
              <a:gd name="connsiteY11" fmla="*/ 3000 h 10000"/>
              <a:gd name="connsiteX12" fmla="*/ 4604 w 9192"/>
              <a:gd name="connsiteY12" fmla="*/ 3802 h 10000"/>
              <a:gd name="connsiteX13" fmla="*/ 4786 w 9192"/>
              <a:gd name="connsiteY13" fmla="*/ 4505 h 10000"/>
              <a:gd name="connsiteX14" fmla="*/ 0 w 9192"/>
              <a:gd name="connsiteY14" fmla="*/ 4538 h 10000"/>
              <a:gd name="connsiteX15" fmla="*/ 4812 w 9192"/>
              <a:gd name="connsiteY15" fmla="*/ 5066 h 10000"/>
              <a:gd name="connsiteX16" fmla="*/ 5019 w 9192"/>
              <a:gd name="connsiteY16" fmla="*/ 5066 h 10000"/>
              <a:gd name="connsiteX17" fmla="*/ 7717 w 9192"/>
              <a:gd name="connsiteY17" fmla="*/ 10000 h 10000"/>
              <a:gd name="connsiteX18" fmla="*/ 8755 w 9192"/>
              <a:gd name="connsiteY18" fmla="*/ 9958 h 10000"/>
              <a:gd name="connsiteX19" fmla="*/ 6057 w 9192"/>
              <a:gd name="connsiteY19" fmla="*/ 5066 h 10000"/>
              <a:gd name="connsiteX20" fmla="*/ 9123 w 9192"/>
              <a:gd name="connsiteY20" fmla="*/ 4587 h 10000"/>
              <a:gd name="connsiteX21" fmla="*/ 5641 w 9192"/>
              <a:gd name="connsiteY21" fmla="*/ 4467 h 10000"/>
              <a:gd name="connsiteX0" fmla="*/ 6137 w 10000"/>
              <a:gd name="connsiteY0" fmla="*/ 4467 h 10000"/>
              <a:gd name="connsiteX1" fmla="*/ 6137 w 10000"/>
              <a:gd name="connsiteY1" fmla="*/ 3000 h 10000"/>
              <a:gd name="connsiteX2" fmla="*/ 9976 w 10000"/>
              <a:gd name="connsiteY2" fmla="*/ 2452 h 10000"/>
              <a:gd name="connsiteX3" fmla="*/ 6363 w 10000"/>
              <a:gd name="connsiteY3" fmla="*/ 1862 h 10000"/>
              <a:gd name="connsiteX4" fmla="*/ 6589 w 10000"/>
              <a:gd name="connsiteY4" fmla="*/ 1102 h 10000"/>
              <a:gd name="connsiteX5" fmla="*/ 9976 w 10000"/>
              <a:gd name="connsiteY5" fmla="*/ 638 h 10000"/>
              <a:gd name="connsiteX6" fmla="*/ 7041 w 10000"/>
              <a:gd name="connsiteY6" fmla="*/ 6 h 10000"/>
              <a:gd name="connsiteX7" fmla="*/ 3202 w 10000"/>
              <a:gd name="connsiteY7" fmla="*/ 470 h 10000"/>
              <a:gd name="connsiteX8" fmla="*/ 5686 w 10000"/>
              <a:gd name="connsiteY8" fmla="*/ 1060 h 10000"/>
              <a:gd name="connsiteX9" fmla="*/ 5235 w 10000"/>
              <a:gd name="connsiteY9" fmla="*/ 1862 h 10000"/>
              <a:gd name="connsiteX10" fmla="*/ 945 w 10000"/>
              <a:gd name="connsiteY10" fmla="*/ 2410 h 10000"/>
              <a:gd name="connsiteX11" fmla="*/ 5009 w 10000"/>
              <a:gd name="connsiteY11" fmla="*/ 3000 h 10000"/>
              <a:gd name="connsiteX12" fmla="*/ 5009 w 10000"/>
              <a:gd name="connsiteY12" fmla="*/ 3802 h 10000"/>
              <a:gd name="connsiteX13" fmla="*/ 5207 w 10000"/>
              <a:gd name="connsiteY13" fmla="*/ 4505 h 10000"/>
              <a:gd name="connsiteX14" fmla="*/ 0 w 10000"/>
              <a:gd name="connsiteY14" fmla="*/ 4538 h 10000"/>
              <a:gd name="connsiteX15" fmla="*/ 5235 w 10000"/>
              <a:gd name="connsiteY15" fmla="*/ 5066 h 10000"/>
              <a:gd name="connsiteX16" fmla="*/ 5460 w 10000"/>
              <a:gd name="connsiteY16" fmla="*/ 5066 h 10000"/>
              <a:gd name="connsiteX17" fmla="*/ 8395 w 10000"/>
              <a:gd name="connsiteY17" fmla="*/ 10000 h 10000"/>
              <a:gd name="connsiteX18" fmla="*/ 9525 w 10000"/>
              <a:gd name="connsiteY18" fmla="*/ 9958 h 10000"/>
              <a:gd name="connsiteX19" fmla="*/ 6589 w 10000"/>
              <a:gd name="connsiteY19" fmla="*/ 5066 h 10000"/>
              <a:gd name="connsiteX20" fmla="*/ 9925 w 10000"/>
              <a:gd name="connsiteY20" fmla="*/ 4587 h 10000"/>
              <a:gd name="connsiteX21" fmla="*/ 6137 w 10000"/>
              <a:gd name="connsiteY21" fmla="*/ 4467 h 10000"/>
              <a:gd name="connsiteX0" fmla="*/ 5192 w 9055"/>
              <a:gd name="connsiteY0" fmla="*/ 4467 h 10000"/>
              <a:gd name="connsiteX1" fmla="*/ 5192 w 9055"/>
              <a:gd name="connsiteY1" fmla="*/ 3000 h 10000"/>
              <a:gd name="connsiteX2" fmla="*/ 9031 w 9055"/>
              <a:gd name="connsiteY2" fmla="*/ 2452 h 10000"/>
              <a:gd name="connsiteX3" fmla="*/ 5418 w 9055"/>
              <a:gd name="connsiteY3" fmla="*/ 1862 h 10000"/>
              <a:gd name="connsiteX4" fmla="*/ 5644 w 9055"/>
              <a:gd name="connsiteY4" fmla="*/ 1102 h 10000"/>
              <a:gd name="connsiteX5" fmla="*/ 9031 w 9055"/>
              <a:gd name="connsiteY5" fmla="*/ 638 h 10000"/>
              <a:gd name="connsiteX6" fmla="*/ 6096 w 9055"/>
              <a:gd name="connsiteY6" fmla="*/ 6 h 10000"/>
              <a:gd name="connsiteX7" fmla="*/ 2257 w 9055"/>
              <a:gd name="connsiteY7" fmla="*/ 470 h 10000"/>
              <a:gd name="connsiteX8" fmla="*/ 4741 w 9055"/>
              <a:gd name="connsiteY8" fmla="*/ 1060 h 10000"/>
              <a:gd name="connsiteX9" fmla="*/ 4290 w 9055"/>
              <a:gd name="connsiteY9" fmla="*/ 1862 h 10000"/>
              <a:gd name="connsiteX10" fmla="*/ 0 w 9055"/>
              <a:gd name="connsiteY10" fmla="*/ 2410 h 10000"/>
              <a:gd name="connsiteX11" fmla="*/ 4064 w 9055"/>
              <a:gd name="connsiteY11" fmla="*/ 3000 h 10000"/>
              <a:gd name="connsiteX12" fmla="*/ 4064 w 9055"/>
              <a:gd name="connsiteY12" fmla="*/ 3802 h 10000"/>
              <a:gd name="connsiteX13" fmla="*/ 4262 w 9055"/>
              <a:gd name="connsiteY13" fmla="*/ 4505 h 10000"/>
              <a:gd name="connsiteX14" fmla="*/ 327 w 9055"/>
              <a:gd name="connsiteY14" fmla="*/ 4558 h 10000"/>
              <a:gd name="connsiteX15" fmla="*/ 4290 w 9055"/>
              <a:gd name="connsiteY15" fmla="*/ 5066 h 10000"/>
              <a:gd name="connsiteX16" fmla="*/ 4515 w 9055"/>
              <a:gd name="connsiteY16" fmla="*/ 5066 h 10000"/>
              <a:gd name="connsiteX17" fmla="*/ 7450 w 9055"/>
              <a:gd name="connsiteY17" fmla="*/ 10000 h 10000"/>
              <a:gd name="connsiteX18" fmla="*/ 8580 w 9055"/>
              <a:gd name="connsiteY18" fmla="*/ 9958 h 10000"/>
              <a:gd name="connsiteX19" fmla="*/ 5644 w 9055"/>
              <a:gd name="connsiteY19" fmla="*/ 5066 h 10000"/>
              <a:gd name="connsiteX20" fmla="*/ 8980 w 9055"/>
              <a:gd name="connsiteY20" fmla="*/ 4587 h 10000"/>
              <a:gd name="connsiteX21" fmla="*/ 5192 w 9055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3933 w 10000"/>
              <a:gd name="connsiteY15" fmla="*/ 5359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7017 w 11283"/>
              <a:gd name="connsiteY0" fmla="*/ 4467 h 10000"/>
              <a:gd name="connsiteX1" fmla="*/ 7017 w 11283"/>
              <a:gd name="connsiteY1" fmla="*/ 3000 h 10000"/>
              <a:gd name="connsiteX2" fmla="*/ 11256 w 11283"/>
              <a:gd name="connsiteY2" fmla="*/ 2452 h 10000"/>
              <a:gd name="connsiteX3" fmla="*/ 7266 w 11283"/>
              <a:gd name="connsiteY3" fmla="*/ 1862 h 10000"/>
              <a:gd name="connsiteX4" fmla="*/ 7516 w 11283"/>
              <a:gd name="connsiteY4" fmla="*/ 1102 h 10000"/>
              <a:gd name="connsiteX5" fmla="*/ 11256 w 11283"/>
              <a:gd name="connsiteY5" fmla="*/ 638 h 10000"/>
              <a:gd name="connsiteX6" fmla="*/ 8015 w 11283"/>
              <a:gd name="connsiteY6" fmla="*/ 6 h 10000"/>
              <a:gd name="connsiteX7" fmla="*/ 3776 w 11283"/>
              <a:gd name="connsiteY7" fmla="*/ 470 h 10000"/>
              <a:gd name="connsiteX8" fmla="*/ 6519 w 11283"/>
              <a:gd name="connsiteY8" fmla="*/ 1060 h 10000"/>
              <a:gd name="connsiteX9" fmla="*/ 6021 w 11283"/>
              <a:gd name="connsiteY9" fmla="*/ 1862 h 10000"/>
              <a:gd name="connsiteX10" fmla="*/ 1283 w 11283"/>
              <a:gd name="connsiteY10" fmla="*/ 2410 h 10000"/>
              <a:gd name="connsiteX11" fmla="*/ 5771 w 11283"/>
              <a:gd name="connsiteY11" fmla="*/ 3000 h 10000"/>
              <a:gd name="connsiteX12" fmla="*/ 5990 w 11283"/>
              <a:gd name="connsiteY12" fmla="*/ 4505 h 10000"/>
              <a:gd name="connsiteX13" fmla="*/ 1644 w 11283"/>
              <a:gd name="connsiteY13" fmla="*/ 4558 h 10000"/>
              <a:gd name="connsiteX14" fmla="*/ 168 w 11283"/>
              <a:gd name="connsiteY14" fmla="*/ 5105 h 10000"/>
              <a:gd name="connsiteX15" fmla="*/ 5216 w 11283"/>
              <a:gd name="connsiteY15" fmla="*/ 5359 h 10000"/>
              <a:gd name="connsiteX16" fmla="*/ 9510 w 11283"/>
              <a:gd name="connsiteY16" fmla="*/ 10000 h 10000"/>
              <a:gd name="connsiteX17" fmla="*/ 10758 w 11283"/>
              <a:gd name="connsiteY17" fmla="*/ 9958 h 10000"/>
              <a:gd name="connsiteX18" fmla="*/ 7516 w 11283"/>
              <a:gd name="connsiteY18" fmla="*/ 5066 h 10000"/>
              <a:gd name="connsiteX19" fmla="*/ 11200 w 11283"/>
              <a:gd name="connsiteY19" fmla="*/ 4587 h 10000"/>
              <a:gd name="connsiteX20" fmla="*/ 7017 w 11283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3933 w 10000"/>
              <a:gd name="connsiteY14" fmla="*/ 5359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481 w 9747"/>
              <a:gd name="connsiteY0" fmla="*/ 4565 h 10000"/>
              <a:gd name="connsiteX1" fmla="*/ 5481 w 9747"/>
              <a:gd name="connsiteY1" fmla="*/ 3000 h 10000"/>
              <a:gd name="connsiteX2" fmla="*/ 9720 w 9747"/>
              <a:gd name="connsiteY2" fmla="*/ 2452 h 10000"/>
              <a:gd name="connsiteX3" fmla="*/ 5730 w 9747"/>
              <a:gd name="connsiteY3" fmla="*/ 1862 h 10000"/>
              <a:gd name="connsiteX4" fmla="*/ 5980 w 9747"/>
              <a:gd name="connsiteY4" fmla="*/ 1102 h 10000"/>
              <a:gd name="connsiteX5" fmla="*/ 9720 w 9747"/>
              <a:gd name="connsiteY5" fmla="*/ 638 h 10000"/>
              <a:gd name="connsiteX6" fmla="*/ 6479 w 9747"/>
              <a:gd name="connsiteY6" fmla="*/ 6 h 10000"/>
              <a:gd name="connsiteX7" fmla="*/ 2240 w 9747"/>
              <a:gd name="connsiteY7" fmla="*/ 470 h 10000"/>
              <a:gd name="connsiteX8" fmla="*/ 4983 w 9747"/>
              <a:gd name="connsiteY8" fmla="*/ 1060 h 10000"/>
              <a:gd name="connsiteX9" fmla="*/ 4485 w 9747"/>
              <a:gd name="connsiteY9" fmla="*/ 1862 h 10000"/>
              <a:gd name="connsiteX10" fmla="*/ 4235 w 9747"/>
              <a:gd name="connsiteY10" fmla="*/ 3000 h 10000"/>
              <a:gd name="connsiteX11" fmla="*/ 4571 w 9747"/>
              <a:gd name="connsiteY11" fmla="*/ 4642 h 10000"/>
              <a:gd name="connsiteX12" fmla="*/ 108 w 9747"/>
              <a:gd name="connsiteY12" fmla="*/ 4558 h 10000"/>
              <a:gd name="connsiteX13" fmla="*/ 3914 w 9747"/>
              <a:gd name="connsiteY13" fmla="*/ 5105 h 10000"/>
              <a:gd name="connsiteX14" fmla="*/ 7974 w 9747"/>
              <a:gd name="connsiteY14" fmla="*/ 10000 h 10000"/>
              <a:gd name="connsiteX15" fmla="*/ 9222 w 9747"/>
              <a:gd name="connsiteY15" fmla="*/ 9958 h 10000"/>
              <a:gd name="connsiteX16" fmla="*/ 5980 w 9747"/>
              <a:gd name="connsiteY16" fmla="*/ 5066 h 10000"/>
              <a:gd name="connsiteX17" fmla="*/ 9664 w 9747"/>
              <a:gd name="connsiteY17" fmla="*/ 4587 h 10000"/>
              <a:gd name="connsiteX18" fmla="*/ 5481 w 9747"/>
              <a:gd name="connsiteY18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345 w 10000"/>
              <a:gd name="connsiteY9" fmla="*/ 3000 h 10000"/>
              <a:gd name="connsiteX10" fmla="*/ 4690 w 10000"/>
              <a:gd name="connsiteY10" fmla="*/ 4642 h 10000"/>
              <a:gd name="connsiteX11" fmla="*/ 111 w 10000"/>
              <a:gd name="connsiteY11" fmla="*/ 4558 h 10000"/>
              <a:gd name="connsiteX12" fmla="*/ 4016 w 10000"/>
              <a:gd name="connsiteY12" fmla="*/ 5105 h 10000"/>
              <a:gd name="connsiteX13" fmla="*/ 8181 w 10000"/>
              <a:gd name="connsiteY13" fmla="*/ 10000 h 10000"/>
              <a:gd name="connsiteX14" fmla="*/ 9461 w 10000"/>
              <a:gd name="connsiteY14" fmla="*/ 9958 h 10000"/>
              <a:gd name="connsiteX15" fmla="*/ 6135 w 10000"/>
              <a:gd name="connsiteY15" fmla="*/ 5066 h 10000"/>
              <a:gd name="connsiteX16" fmla="*/ 9915 w 10000"/>
              <a:gd name="connsiteY16" fmla="*/ 4587 h 10000"/>
              <a:gd name="connsiteX17" fmla="*/ 5623 w 10000"/>
              <a:gd name="connsiteY17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690 w 10000"/>
              <a:gd name="connsiteY9" fmla="*/ 4642 h 10000"/>
              <a:gd name="connsiteX10" fmla="*/ 111 w 10000"/>
              <a:gd name="connsiteY10" fmla="*/ 4558 h 10000"/>
              <a:gd name="connsiteX11" fmla="*/ 4016 w 10000"/>
              <a:gd name="connsiteY11" fmla="*/ 5105 h 10000"/>
              <a:gd name="connsiteX12" fmla="*/ 8181 w 10000"/>
              <a:gd name="connsiteY12" fmla="*/ 10000 h 10000"/>
              <a:gd name="connsiteX13" fmla="*/ 9461 w 10000"/>
              <a:gd name="connsiteY13" fmla="*/ 9958 h 10000"/>
              <a:gd name="connsiteX14" fmla="*/ 6135 w 10000"/>
              <a:gd name="connsiteY14" fmla="*/ 5066 h 10000"/>
              <a:gd name="connsiteX15" fmla="*/ 9915 w 10000"/>
              <a:gd name="connsiteY15" fmla="*/ 4587 h 10000"/>
              <a:gd name="connsiteX16" fmla="*/ 5623 w 10000"/>
              <a:gd name="connsiteY16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5112 w 10000"/>
              <a:gd name="connsiteY6" fmla="*/ 1060 h 10000"/>
              <a:gd name="connsiteX7" fmla="*/ 4601 w 10000"/>
              <a:gd name="connsiteY7" fmla="*/ 1862 h 10000"/>
              <a:gd name="connsiteX8" fmla="*/ 4690 w 10000"/>
              <a:gd name="connsiteY8" fmla="*/ 4642 h 10000"/>
              <a:gd name="connsiteX9" fmla="*/ 111 w 10000"/>
              <a:gd name="connsiteY9" fmla="*/ 4558 h 10000"/>
              <a:gd name="connsiteX10" fmla="*/ 4016 w 10000"/>
              <a:gd name="connsiteY10" fmla="*/ 5105 h 10000"/>
              <a:gd name="connsiteX11" fmla="*/ 8181 w 10000"/>
              <a:gd name="connsiteY11" fmla="*/ 10000 h 10000"/>
              <a:gd name="connsiteX12" fmla="*/ 9461 w 10000"/>
              <a:gd name="connsiteY12" fmla="*/ 9958 h 10000"/>
              <a:gd name="connsiteX13" fmla="*/ 6135 w 10000"/>
              <a:gd name="connsiteY13" fmla="*/ 5066 h 10000"/>
              <a:gd name="connsiteX14" fmla="*/ 9915 w 10000"/>
              <a:gd name="connsiteY14" fmla="*/ 4587 h 10000"/>
              <a:gd name="connsiteX15" fmla="*/ 5623 w 10000"/>
              <a:gd name="connsiteY15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4601 w 10000"/>
              <a:gd name="connsiteY6" fmla="*/ 1862 h 10000"/>
              <a:gd name="connsiteX7" fmla="*/ 4690 w 10000"/>
              <a:gd name="connsiteY7" fmla="*/ 4642 h 10000"/>
              <a:gd name="connsiteX8" fmla="*/ 111 w 10000"/>
              <a:gd name="connsiteY8" fmla="*/ 4558 h 10000"/>
              <a:gd name="connsiteX9" fmla="*/ 4016 w 10000"/>
              <a:gd name="connsiteY9" fmla="*/ 5105 h 10000"/>
              <a:gd name="connsiteX10" fmla="*/ 8181 w 10000"/>
              <a:gd name="connsiteY10" fmla="*/ 10000 h 10000"/>
              <a:gd name="connsiteX11" fmla="*/ 9461 w 10000"/>
              <a:gd name="connsiteY11" fmla="*/ 9958 h 10000"/>
              <a:gd name="connsiteX12" fmla="*/ 6135 w 10000"/>
              <a:gd name="connsiteY12" fmla="*/ 5066 h 10000"/>
              <a:gd name="connsiteX13" fmla="*/ 9915 w 10000"/>
              <a:gd name="connsiteY13" fmla="*/ 4587 h 10000"/>
              <a:gd name="connsiteX14" fmla="*/ 5623 w 10000"/>
              <a:gd name="connsiteY14" fmla="*/ 4565 h 10000"/>
              <a:gd name="connsiteX0" fmla="*/ 5623 w 9989"/>
              <a:gd name="connsiteY0" fmla="*/ 4603 h 10038"/>
              <a:gd name="connsiteX1" fmla="*/ 5879 w 9989"/>
              <a:gd name="connsiteY1" fmla="*/ 1900 h 10038"/>
              <a:gd name="connsiteX2" fmla="*/ 6135 w 9989"/>
              <a:gd name="connsiteY2" fmla="*/ 1140 h 10038"/>
              <a:gd name="connsiteX3" fmla="*/ 9972 w 9989"/>
              <a:gd name="connsiteY3" fmla="*/ 676 h 10038"/>
              <a:gd name="connsiteX4" fmla="*/ 6647 w 9989"/>
              <a:gd name="connsiteY4" fmla="*/ 44 h 10038"/>
              <a:gd name="connsiteX5" fmla="*/ 4601 w 9989"/>
              <a:gd name="connsiteY5" fmla="*/ 1900 h 10038"/>
              <a:gd name="connsiteX6" fmla="*/ 4690 w 9989"/>
              <a:gd name="connsiteY6" fmla="*/ 4680 h 10038"/>
              <a:gd name="connsiteX7" fmla="*/ 111 w 9989"/>
              <a:gd name="connsiteY7" fmla="*/ 4596 h 10038"/>
              <a:gd name="connsiteX8" fmla="*/ 4016 w 9989"/>
              <a:gd name="connsiteY8" fmla="*/ 5143 h 10038"/>
              <a:gd name="connsiteX9" fmla="*/ 8181 w 9989"/>
              <a:gd name="connsiteY9" fmla="*/ 10038 h 10038"/>
              <a:gd name="connsiteX10" fmla="*/ 9461 w 9989"/>
              <a:gd name="connsiteY10" fmla="*/ 9996 h 10038"/>
              <a:gd name="connsiteX11" fmla="*/ 6135 w 9989"/>
              <a:gd name="connsiteY11" fmla="*/ 5104 h 10038"/>
              <a:gd name="connsiteX12" fmla="*/ 9915 w 9989"/>
              <a:gd name="connsiteY12" fmla="*/ 4625 h 10038"/>
              <a:gd name="connsiteX13" fmla="*/ 5623 w 9989"/>
              <a:gd name="connsiteY13" fmla="*/ 4603 h 10038"/>
              <a:gd name="connsiteX0" fmla="*/ 5629 w 9974"/>
              <a:gd name="connsiteY0" fmla="*/ 4554 h 9968"/>
              <a:gd name="connsiteX1" fmla="*/ 5885 w 9974"/>
              <a:gd name="connsiteY1" fmla="*/ 1861 h 9968"/>
              <a:gd name="connsiteX2" fmla="*/ 6142 w 9974"/>
              <a:gd name="connsiteY2" fmla="*/ 1104 h 9968"/>
              <a:gd name="connsiteX3" fmla="*/ 6654 w 9974"/>
              <a:gd name="connsiteY3" fmla="*/ 12 h 9968"/>
              <a:gd name="connsiteX4" fmla="*/ 4606 w 9974"/>
              <a:gd name="connsiteY4" fmla="*/ 1861 h 9968"/>
              <a:gd name="connsiteX5" fmla="*/ 4695 w 9974"/>
              <a:gd name="connsiteY5" fmla="*/ 4630 h 9968"/>
              <a:gd name="connsiteX6" fmla="*/ 111 w 9974"/>
              <a:gd name="connsiteY6" fmla="*/ 4547 h 9968"/>
              <a:gd name="connsiteX7" fmla="*/ 4020 w 9974"/>
              <a:gd name="connsiteY7" fmla="*/ 5092 h 9968"/>
              <a:gd name="connsiteX8" fmla="*/ 8190 w 9974"/>
              <a:gd name="connsiteY8" fmla="*/ 9968 h 9968"/>
              <a:gd name="connsiteX9" fmla="*/ 9471 w 9974"/>
              <a:gd name="connsiteY9" fmla="*/ 9926 h 9968"/>
              <a:gd name="connsiteX10" fmla="*/ 6142 w 9974"/>
              <a:gd name="connsiteY10" fmla="*/ 5053 h 9968"/>
              <a:gd name="connsiteX11" fmla="*/ 9926 w 9974"/>
              <a:gd name="connsiteY11" fmla="*/ 4575 h 9968"/>
              <a:gd name="connsiteX12" fmla="*/ 5629 w 9974"/>
              <a:gd name="connsiteY12" fmla="*/ 4554 h 9968"/>
              <a:gd name="connsiteX0" fmla="*/ 5644 w 10000"/>
              <a:gd name="connsiteY0" fmla="*/ 3461 h 8892"/>
              <a:gd name="connsiteX1" fmla="*/ 5900 w 10000"/>
              <a:gd name="connsiteY1" fmla="*/ 759 h 8892"/>
              <a:gd name="connsiteX2" fmla="*/ 6158 w 10000"/>
              <a:gd name="connsiteY2" fmla="*/ 0 h 8892"/>
              <a:gd name="connsiteX3" fmla="*/ 4618 w 10000"/>
              <a:gd name="connsiteY3" fmla="*/ 759 h 8892"/>
              <a:gd name="connsiteX4" fmla="*/ 4707 w 10000"/>
              <a:gd name="connsiteY4" fmla="*/ 3537 h 8892"/>
              <a:gd name="connsiteX5" fmla="*/ 111 w 10000"/>
              <a:gd name="connsiteY5" fmla="*/ 3454 h 8892"/>
              <a:gd name="connsiteX6" fmla="*/ 4030 w 10000"/>
              <a:gd name="connsiteY6" fmla="*/ 4000 h 8892"/>
              <a:gd name="connsiteX7" fmla="*/ 8211 w 10000"/>
              <a:gd name="connsiteY7" fmla="*/ 8892 h 8892"/>
              <a:gd name="connsiteX8" fmla="*/ 9496 w 10000"/>
              <a:gd name="connsiteY8" fmla="*/ 8850 h 8892"/>
              <a:gd name="connsiteX9" fmla="*/ 6158 w 10000"/>
              <a:gd name="connsiteY9" fmla="*/ 3961 h 8892"/>
              <a:gd name="connsiteX10" fmla="*/ 9952 w 10000"/>
              <a:gd name="connsiteY10" fmla="*/ 3482 h 8892"/>
              <a:gd name="connsiteX11" fmla="*/ 5644 w 10000"/>
              <a:gd name="connsiteY11" fmla="*/ 3461 h 8892"/>
              <a:gd name="connsiteX0" fmla="*/ 5644 w 10000"/>
              <a:gd name="connsiteY0" fmla="*/ 3424 h 9532"/>
              <a:gd name="connsiteX1" fmla="*/ 5900 w 10000"/>
              <a:gd name="connsiteY1" fmla="*/ 386 h 9532"/>
              <a:gd name="connsiteX2" fmla="*/ 4618 w 10000"/>
              <a:gd name="connsiteY2" fmla="*/ 386 h 9532"/>
              <a:gd name="connsiteX3" fmla="*/ 4707 w 10000"/>
              <a:gd name="connsiteY3" fmla="*/ 3510 h 9532"/>
              <a:gd name="connsiteX4" fmla="*/ 111 w 10000"/>
              <a:gd name="connsiteY4" fmla="*/ 3416 h 9532"/>
              <a:gd name="connsiteX5" fmla="*/ 4030 w 10000"/>
              <a:gd name="connsiteY5" fmla="*/ 4030 h 9532"/>
              <a:gd name="connsiteX6" fmla="*/ 8211 w 10000"/>
              <a:gd name="connsiteY6" fmla="*/ 9532 h 9532"/>
              <a:gd name="connsiteX7" fmla="*/ 9496 w 10000"/>
              <a:gd name="connsiteY7" fmla="*/ 9485 h 9532"/>
              <a:gd name="connsiteX8" fmla="*/ 6158 w 10000"/>
              <a:gd name="connsiteY8" fmla="*/ 3987 h 9532"/>
              <a:gd name="connsiteX9" fmla="*/ 9952 w 10000"/>
              <a:gd name="connsiteY9" fmla="*/ 3448 h 9532"/>
              <a:gd name="connsiteX10" fmla="*/ 5644 w 10000"/>
              <a:gd name="connsiteY10" fmla="*/ 3424 h 9532"/>
              <a:gd name="connsiteX0" fmla="*/ 9952 w 9952"/>
              <a:gd name="connsiteY0" fmla="*/ 3617 h 10000"/>
              <a:gd name="connsiteX1" fmla="*/ 5900 w 9952"/>
              <a:gd name="connsiteY1" fmla="*/ 405 h 10000"/>
              <a:gd name="connsiteX2" fmla="*/ 4618 w 9952"/>
              <a:gd name="connsiteY2" fmla="*/ 405 h 10000"/>
              <a:gd name="connsiteX3" fmla="*/ 4707 w 9952"/>
              <a:gd name="connsiteY3" fmla="*/ 3682 h 10000"/>
              <a:gd name="connsiteX4" fmla="*/ 111 w 9952"/>
              <a:gd name="connsiteY4" fmla="*/ 3584 h 10000"/>
              <a:gd name="connsiteX5" fmla="*/ 4030 w 9952"/>
              <a:gd name="connsiteY5" fmla="*/ 4228 h 10000"/>
              <a:gd name="connsiteX6" fmla="*/ 8211 w 9952"/>
              <a:gd name="connsiteY6" fmla="*/ 10000 h 10000"/>
              <a:gd name="connsiteX7" fmla="*/ 9496 w 9952"/>
              <a:gd name="connsiteY7" fmla="*/ 9951 h 10000"/>
              <a:gd name="connsiteX8" fmla="*/ 6158 w 9952"/>
              <a:gd name="connsiteY8" fmla="*/ 4183 h 10000"/>
              <a:gd name="connsiteX9" fmla="*/ 9952 w 9952"/>
              <a:gd name="connsiteY9" fmla="*/ 3617 h 10000"/>
              <a:gd name="connsiteX0" fmla="*/ 10000 w 10000"/>
              <a:gd name="connsiteY0" fmla="*/ 3612 h 9995"/>
              <a:gd name="connsiteX1" fmla="*/ 5928 w 10000"/>
              <a:gd name="connsiteY1" fmla="*/ 400 h 9995"/>
              <a:gd name="connsiteX2" fmla="*/ 4640 w 10000"/>
              <a:gd name="connsiteY2" fmla="*/ 400 h 9995"/>
              <a:gd name="connsiteX3" fmla="*/ 112 w 10000"/>
              <a:gd name="connsiteY3" fmla="*/ 3579 h 9995"/>
              <a:gd name="connsiteX4" fmla="*/ 4049 w 10000"/>
              <a:gd name="connsiteY4" fmla="*/ 4223 h 9995"/>
              <a:gd name="connsiteX5" fmla="*/ 8251 w 10000"/>
              <a:gd name="connsiteY5" fmla="*/ 9995 h 9995"/>
              <a:gd name="connsiteX6" fmla="*/ 9542 w 10000"/>
              <a:gd name="connsiteY6" fmla="*/ 9946 h 9995"/>
              <a:gd name="connsiteX7" fmla="*/ 6188 w 10000"/>
              <a:gd name="connsiteY7" fmla="*/ 4178 h 9995"/>
              <a:gd name="connsiteX8" fmla="*/ 10000 w 10000"/>
              <a:gd name="connsiteY8" fmla="*/ 3612 h 9995"/>
              <a:gd name="connsiteX0" fmla="*/ 10000 w 10224"/>
              <a:gd name="connsiteY0" fmla="*/ 3614 h 10433"/>
              <a:gd name="connsiteX1" fmla="*/ 5928 w 10224"/>
              <a:gd name="connsiteY1" fmla="*/ 400 h 10433"/>
              <a:gd name="connsiteX2" fmla="*/ 4640 w 10224"/>
              <a:gd name="connsiteY2" fmla="*/ 400 h 10433"/>
              <a:gd name="connsiteX3" fmla="*/ 112 w 10224"/>
              <a:gd name="connsiteY3" fmla="*/ 3581 h 10433"/>
              <a:gd name="connsiteX4" fmla="*/ 4049 w 10224"/>
              <a:gd name="connsiteY4" fmla="*/ 4225 h 10433"/>
              <a:gd name="connsiteX5" fmla="*/ 8251 w 10224"/>
              <a:gd name="connsiteY5" fmla="*/ 10000 h 10433"/>
              <a:gd name="connsiteX6" fmla="*/ 9542 w 10224"/>
              <a:gd name="connsiteY6" fmla="*/ 9951 h 10433"/>
              <a:gd name="connsiteX7" fmla="*/ 10000 w 10224"/>
              <a:gd name="connsiteY7" fmla="*/ 3614 h 10433"/>
              <a:gd name="connsiteX0" fmla="*/ 9888 w 10112"/>
              <a:gd name="connsiteY0" fmla="*/ 3614 h 10773"/>
              <a:gd name="connsiteX1" fmla="*/ 5816 w 10112"/>
              <a:gd name="connsiteY1" fmla="*/ 400 h 10773"/>
              <a:gd name="connsiteX2" fmla="*/ 4528 w 10112"/>
              <a:gd name="connsiteY2" fmla="*/ 400 h 10773"/>
              <a:gd name="connsiteX3" fmla="*/ 0 w 10112"/>
              <a:gd name="connsiteY3" fmla="*/ 3581 h 10773"/>
              <a:gd name="connsiteX4" fmla="*/ 8139 w 10112"/>
              <a:gd name="connsiteY4" fmla="*/ 10000 h 10773"/>
              <a:gd name="connsiteX5" fmla="*/ 9430 w 10112"/>
              <a:gd name="connsiteY5" fmla="*/ 9951 h 10773"/>
              <a:gd name="connsiteX6" fmla="*/ 9888 w 10112"/>
              <a:gd name="connsiteY6" fmla="*/ 3614 h 10773"/>
              <a:gd name="connsiteX0" fmla="*/ 10124 w 10348"/>
              <a:gd name="connsiteY0" fmla="*/ 5492 h 12651"/>
              <a:gd name="connsiteX1" fmla="*/ 6052 w 10348"/>
              <a:gd name="connsiteY1" fmla="*/ 2278 h 12651"/>
              <a:gd name="connsiteX2" fmla="*/ 2521 w 10348"/>
              <a:gd name="connsiteY2" fmla="*/ 82 h 12651"/>
              <a:gd name="connsiteX3" fmla="*/ 236 w 10348"/>
              <a:gd name="connsiteY3" fmla="*/ 5459 h 12651"/>
              <a:gd name="connsiteX4" fmla="*/ 8375 w 10348"/>
              <a:gd name="connsiteY4" fmla="*/ 11878 h 12651"/>
              <a:gd name="connsiteX5" fmla="*/ 9666 w 10348"/>
              <a:gd name="connsiteY5" fmla="*/ 11829 h 12651"/>
              <a:gd name="connsiteX6" fmla="*/ 10124 w 10348"/>
              <a:gd name="connsiteY6" fmla="*/ 5492 h 12651"/>
              <a:gd name="connsiteX0" fmla="*/ 10124 w 10371"/>
              <a:gd name="connsiteY0" fmla="*/ 5707 h 12866"/>
              <a:gd name="connsiteX1" fmla="*/ 5732 w 10371"/>
              <a:gd name="connsiteY1" fmla="*/ 541 h 12866"/>
              <a:gd name="connsiteX2" fmla="*/ 2521 w 10371"/>
              <a:gd name="connsiteY2" fmla="*/ 297 h 12866"/>
              <a:gd name="connsiteX3" fmla="*/ 236 w 10371"/>
              <a:gd name="connsiteY3" fmla="*/ 5674 h 12866"/>
              <a:gd name="connsiteX4" fmla="*/ 8375 w 10371"/>
              <a:gd name="connsiteY4" fmla="*/ 12093 h 12866"/>
              <a:gd name="connsiteX5" fmla="*/ 9666 w 10371"/>
              <a:gd name="connsiteY5" fmla="*/ 12044 h 12866"/>
              <a:gd name="connsiteX6" fmla="*/ 10124 w 10371"/>
              <a:gd name="connsiteY6" fmla="*/ 5707 h 12866"/>
              <a:gd name="connsiteX0" fmla="*/ 10124 w 10371"/>
              <a:gd name="connsiteY0" fmla="*/ 5410 h 12569"/>
              <a:gd name="connsiteX1" fmla="*/ 5732 w 10371"/>
              <a:gd name="connsiteY1" fmla="*/ 244 h 12569"/>
              <a:gd name="connsiteX2" fmla="*/ 2521 w 10371"/>
              <a:gd name="connsiteY2" fmla="*/ 0 h 12569"/>
              <a:gd name="connsiteX3" fmla="*/ 236 w 10371"/>
              <a:gd name="connsiteY3" fmla="*/ 5377 h 12569"/>
              <a:gd name="connsiteX4" fmla="*/ 8375 w 10371"/>
              <a:gd name="connsiteY4" fmla="*/ 11796 h 12569"/>
              <a:gd name="connsiteX5" fmla="*/ 9666 w 10371"/>
              <a:gd name="connsiteY5" fmla="*/ 11747 h 12569"/>
              <a:gd name="connsiteX6" fmla="*/ 10124 w 10371"/>
              <a:gd name="connsiteY6" fmla="*/ 5410 h 12569"/>
              <a:gd name="connsiteX0" fmla="*/ 7822 w 8069"/>
              <a:gd name="connsiteY0" fmla="*/ 5410 h 12569"/>
              <a:gd name="connsiteX1" fmla="*/ 3430 w 8069"/>
              <a:gd name="connsiteY1" fmla="*/ 244 h 12569"/>
              <a:gd name="connsiteX2" fmla="*/ 219 w 8069"/>
              <a:gd name="connsiteY2" fmla="*/ 0 h 12569"/>
              <a:gd name="connsiteX3" fmla="*/ 2740 w 8069"/>
              <a:gd name="connsiteY3" fmla="*/ 5560 h 12569"/>
              <a:gd name="connsiteX4" fmla="*/ 6073 w 8069"/>
              <a:gd name="connsiteY4" fmla="*/ 11796 h 12569"/>
              <a:gd name="connsiteX5" fmla="*/ 7364 w 8069"/>
              <a:gd name="connsiteY5" fmla="*/ 11747 h 12569"/>
              <a:gd name="connsiteX6" fmla="*/ 7822 w 8069"/>
              <a:gd name="connsiteY6" fmla="*/ 5410 h 12569"/>
              <a:gd name="connsiteX0" fmla="*/ 9694 w 15896"/>
              <a:gd name="connsiteY0" fmla="*/ 4304 h 10024"/>
              <a:gd name="connsiteX1" fmla="*/ 4251 w 15896"/>
              <a:gd name="connsiteY1" fmla="*/ 194 h 10024"/>
              <a:gd name="connsiteX2" fmla="*/ 271 w 15896"/>
              <a:gd name="connsiteY2" fmla="*/ 0 h 10024"/>
              <a:gd name="connsiteX3" fmla="*/ 3396 w 15896"/>
              <a:gd name="connsiteY3" fmla="*/ 4424 h 10024"/>
              <a:gd name="connsiteX4" fmla="*/ 7526 w 15896"/>
              <a:gd name="connsiteY4" fmla="*/ 9385 h 10024"/>
              <a:gd name="connsiteX5" fmla="*/ 15876 w 15896"/>
              <a:gd name="connsiteY5" fmla="*/ 9395 h 10024"/>
              <a:gd name="connsiteX6" fmla="*/ 9694 w 15896"/>
              <a:gd name="connsiteY6" fmla="*/ 4304 h 10024"/>
              <a:gd name="connsiteX0" fmla="*/ 9694 w 15896"/>
              <a:gd name="connsiteY0" fmla="*/ 4304 h 9395"/>
              <a:gd name="connsiteX1" fmla="*/ 4251 w 15896"/>
              <a:gd name="connsiteY1" fmla="*/ 194 h 9395"/>
              <a:gd name="connsiteX2" fmla="*/ 271 w 15896"/>
              <a:gd name="connsiteY2" fmla="*/ 0 h 9395"/>
              <a:gd name="connsiteX3" fmla="*/ 3396 w 15896"/>
              <a:gd name="connsiteY3" fmla="*/ 4424 h 9395"/>
              <a:gd name="connsiteX4" fmla="*/ 7526 w 15896"/>
              <a:gd name="connsiteY4" fmla="*/ 9385 h 9395"/>
              <a:gd name="connsiteX5" fmla="*/ 15876 w 15896"/>
              <a:gd name="connsiteY5" fmla="*/ 9395 h 9395"/>
              <a:gd name="connsiteX6" fmla="*/ 9694 w 15896"/>
              <a:gd name="connsiteY6" fmla="*/ 4304 h 9395"/>
              <a:gd name="connsiteX0" fmla="*/ 6098 w 7287"/>
              <a:gd name="connsiteY0" fmla="*/ 4581 h 10000"/>
              <a:gd name="connsiteX1" fmla="*/ 2674 w 7287"/>
              <a:gd name="connsiteY1" fmla="*/ 206 h 10000"/>
              <a:gd name="connsiteX2" fmla="*/ 170 w 7287"/>
              <a:gd name="connsiteY2" fmla="*/ 0 h 10000"/>
              <a:gd name="connsiteX3" fmla="*/ 2136 w 7287"/>
              <a:gd name="connsiteY3" fmla="*/ 4709 h 10000"/>
              <a:gd name="connsiteX4" fmla="*/ 4735 w 7287"/>
              <a:gd name="connsiteY4" fmla="*/ 9989 h 10000"/>
              <a:gd name="connsiteX5" fmla="*/ 7239 w 7287"/>
              <a:gd name="connsiteY5" fmla="*/ 10000 h 10000"/>
              <a:gd name="connsiteX6" fmla="*/ 6098 w 7287"/>
              <a:gd name="connsiteY6" fmla="*/ 4581 h 10000"/>
              <a:gd name="connsiteX0" fmla="*/ 9934 w 9987"/>
              <a:gd name="connsiteY0" fmla="*/ 10000 h 10722"/>
              <a:gd name="connsiteX1" fmla="*/ 3670 w 9987"/>
              <a:gd name="connsiteY1" fmla="*/ 206 h 10722"/>
              <a:gd name="connsiteX2" fmla="*/ 233 w 9987"/>
              <a:gd name="connsiteY2" fmla="*/ 0 h 10722"/>
              <a:gd name="connsiteX3" fmla="*/ 2931 w 9987"/>
              <a:gd name="connsiteY3" fmla="*/ 4709 h 10722"/>
              <a:gd name="connsiteX4" fmla="*/ 6498 w 9987"/>
              <a:gd name="connsiteY4" fmla="*/ 9989 h 10722"/>
              <a:gd name="connsiteX5" fmla="*/ 9934 w 9987"/>
              <a:gd name="connsiteY5" fmla="*/ 10000 h 10722"/>
              <a:gd name="connsiteX0" fmla="*/ 9714 w 9776"/>
              <a:gd name="connsiteY0" fmla="*/ 9327 h 10474"/>
              <a:gd name="connsiteX1" fmla="*/ 3442 w 9776"/>
              <a:gd name="connsiteY1" fmla="*/ 192 h 10474"/>
              <a:gd name="connsiteX2" fmla="*/ 0 w 9776"/>
              <a:gd name="connsiteY2" fmla="*/ 0 h 10474"/>
              <a:gd name="connsiteX3" fmla="*/ 6273 w 9776"/>
              <a:gd name="connsiteY3" fmla="*/ 9316 h 10474"/>
              <a:gd name="connsiteX4" fmla="*/ 9714 w 9776"/>
              <a:gd name="connsiteY4" fmla="*/ 9327 h 10474"/>
              <a:gd name="connsiteX0" fmla="*/ 9937 w 9937"/>
              <a:gd name="connsiteY0" fmla="*/ 8905 h 8905"/>
              <a:gd name="connsiteX1" fmla="*/ 3521 w 9937"/>
              <a:gd name="connsiteY1" fmla="*/ 183 h 8905"/>
              <a:gd name="connsiteX2" fmla="*/ 0 w 9937"/>
              <a:gd name="connsiteY2" fmla="*/ 0 h 8905"/>
              <a:gd name="connsiteX3" fmla="*/ 6417 w 9937"/>
              <a:gd name="connsiteY3" fmla="*/ 8894 h 8905"/>
              <a:gd name="connsiteX4" fmla="*/ 9937 w 9937"/>
              <a:gd name="connsiteY4" fmla="*/ 8905 h 8905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2571 w 10000"/>
              <a:gd name="connsiteY1" fmla="*/ 320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9417 w 9417"/>
              <a:gd name="connsiteY0" fmla="*/ 9787 h 9787"/>
              <a:gd name="connsiteX1" fmla="*/ 1988 w 9417"/>
              <a:gd name="connsiteY1" fmla="*/ 107 h 9787"/>
              <a:gd name="connsiteX2" fmla="*/ 0 w 9417"/>
              <a:gd name="connsiteY2" fmla="*/ 0 h 9787"/>
              <a:gd name="connsiteX3" fmla="*/ 5875 w 9417"/>
              <a:gd name="connsiteY3" fmla="*/ 9775 h 9787"/>
              <a:gd name="connsiteX4" fmla="*/ 9417 w 9417"/>
              <a:gd name="connsiteY4" fmla="*/ 9787 h 9787"/>
              <a:gd name="connsiteX0" fmla="*/ 10000 w 10000"/>
              <a:gd name="connsiteY0" fmla="*/ 10000 h 10000"/>
              <a:gd name="connsiteX1" fmla="*/ 1880 w 10000"/>
              <a:gd name="connsiteY1" fmla="*/ 68 h 10000"/>
              <a:gd name="connsiteX2" fmla="*/ 0 w 10000"/>
              <a:gd name="connsiteY2" fmla="*/ 0 h 10000"/>
              <a:gd name="connsiteX3" fmla="*/ 6239 w 10000"/>
              <a:gd name="connsiteY3" fmla="*/ 9988 h 10000"/>
              <a:gd name="connsiteX4" fmla="*/ 10000 w 10000"/>
              <a:gd name="connsiteY4" fmla="*/ 10000 h 10000"/>
              <a:gd name="connsiteX0" fmla="*/ 8107 w 8107"/>
              <a:gd name="connsiteY0" fmla="*/ 9949 h 9988"/>
              <a:gd name="connsiteX1" fmla="*/ 1880 w 8107"/>
              <a:gd name="connsiteY1" fmla="*/ 68 h 9988"/>
              <a:gd name="connsiteX2" fmla="*/ 0 w 8107"/>
              <a:gd name="connsiteY2" fmla="*/ 0 h 9988"/>
              <a:gd name="connsiteX3" fmla="*/ 6239 w 8107"/>
              <a:gd name="connsiteY3" fmla="*/ 9988 h 9988"/>
              <a:gd name="connsiteX4" fmla="*/ 8107 w 8107"/>
              <a:gd name="connsiteY4" fmla="*/ 9949 h 9988"/>
              <a:gd name="connsiteX0" fmla="*/ 10000 w 10000"/>
              <a:gd name="connsiteY0" fmla="*/ 9961 h 10000"/>
              <a:gd name="connsiteX1" fmla="*/ 2319 w 10000"/>
              <a:gd name="connsiteY1" fmla="*/ 68 h 10000"/>
              <a:gd name="connsiteX2" fmla="*/ 0 w 10000"/>
              <a:gd name="connsiteY2" fmla="*/ 0 h 10000"/>
              <a:gd name="connsiteX3" fmla="*/ 7696 w 10000"/>
              <a:gd name="connsiteY3" fmla="*/ 10000 h 10000"/>
              <a:gd name="connsiteX4" fmla="*/ 10000 w 10000"/>
              <a:gd name="connsiteY4" fmla="*/ 9961 h 10000"/>
              <a:gd name="connsiteX0" fmla="*/ 10000 w 10000"/>
              <a:gd name="connsiteY0" fmla="*/ 9961 h 9961"/>
              <a:gd name="connsiteX1" fmla="*/ 2319 w 10000"/>
              <a:gd name="connsiteY1" fmla="*/ 68 h 9961"/>
              <a:gd name="connsiteX2" fmla="*/ 0 w 10000"/>
              <a:gd name="connsiteY2" fmla="*/ 0 h 9961"/>
              <a:gd name="connsiteX3" fmla="*/ 7512 w 10000"/>
              <a:gd name="connsiteY3" fmla="*/ 8164 h 9961"/>
              <a:gd name="connsiteX4" fmla="*/ 10000 w 10000"/>
              <a:gd name="connsiteY4" fmla="*/ 9961 h 9961"/>
              <a:gd name="connsiteX0" fmla="*/ 9266 w 9266"/>
              <a:gd name="connsiteY0" fmla="*/ 8279 h 8279"/>
              <a:gd name="connsiteX1" fmla="*/ 2319 w 9266"/>
              <a:gd name="connsiteY1" fmla="*/ 68 h 8279"/>
              <a:gd name="connsiteX2" fmla="*/ 0 w 9266"/>
              <a:gd name="connsiteY2" fmla="*/ 0 h 8279"/>
              <a:gd name="connsiteX3" fmla="*/ 7512 w 9266"/>
              <a:gd name="connsiteY3" fmla="*/ 8196 h 8279"/>
              <a:gd name="connsiteX4" fmla="*/ 9266 w 9266"/>
              <a:gd name="connsiteY4" fmla="*/ 8279 h 8279"/>
              <a:gd name="connsiteX0" fmla="*/ 10000 w 10000"/>
              <a:gd name="connsiteY0" fmla="*/ 10000 h 10000"/>
              <a:gd name="connsiteX1" fmla="*/ 2503 w 10000"/>
              <a:gd name="connsiteY1" fmla="*/ 82 h 10000"/>
              <a:gd name="connsiteX2" fmla="*/ 0 w 10000"/>
              <a:gd name="connsiteY2" fmla="*/ 0 h 10000"/>
              <a:gd name="connsiteX3" fmla="*/ 8107 w 10000"/>
              <a:gd name="connsiteY3" fmla="*/ 9900 h 10000"/>
              <a:gd name="connsiteX4" fmla="*/ 1000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10000"/>
                </a:moveTo>
                <a:cubicBezTo>
                  <a:pt x="9822" y="5991"/>
                  <a:pt x="4859" y="2151"/>
                  <a:pt x="2503" y="82"/>
                </a:cubicBezTo>
                <a:cubicBezTo>
                  <a:pt x="1566" y="39"/>
                  <a:pt x="937" y="43"/>
                  <a:pt x="0" y="0"/>
                </a:cubicBezTo>
                <a:cubicBezTo>
                  <a:pt x="5182" y="2471"/>
                  <a:pt x="7310" y="6845"/>
                  <a:pt x="8107" y="9900"/>
                </a:cubicBezTo>
                <a:lnTo>
                  <a:pt x="10000" y="1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1" name="手繪多邊形 7"/>
          <p:cNvSpPr>
            <a:spLocks noEditPoints="1"/>
          </p:cNvSpPr>
          <p:nvPr userDrawn="1"/>
        </p:nvSpPr>
        <p:spPr bwMode="auto">
          <a:xfrm rot="21094680">
            <a:off x="677932" y="4666264"/>
            <a:ext cx="516362" cy="50087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2" name="手繪多邊形 7"/>
          <p:cNvSpPr>
            <a:spLocks noEditPoints="1"/>
          </p:cNvSpPr>
          <p:nvPr userDrawn="1"/>
        </p:nvSpPr>
        <p:spPr bwMode="auto">
          <a:xfrm rot="21094680">
            <a:off x="677932" y="4666264"/>
            <a:ext cx="516362" cy="50087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3" name="手繪多邊形 12"/>
          <p:cNvSpPr/>
          <p:nvPr userDrawn="1"/>
        </p:nvSpPr>
        <p:spPr>
          <a:xfrm>
            <a:off x="566134" y="4084423"/>
            <a:ext cx="98388" cy="223949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15796 w 198900"/>
              <a:gd name="connsiteY2" fmla="*/ 1699933 h 2425402"/>
              <a:gd name="connsiteX3" fmla="*/ 70032 w 198900"/>
              <a:gd name="connsiteY3" fmla="*/ 2425402 h 2425402"/>
              <a:gd name="connsiteX4" fmla="*/ 103202 w 198900"/>
              <a:gd name="connsiteY4" fmla="*/ 2421816 h 2425402"/>
              <a:gd name="connsiteX5" fmla="*/ 62636 w 198900"/>
              <a:gd name="connsiteY5" fmla="*/ 1711811 h 2425402"/>
              <a:gd name="connsiteX6" fmla="*/ 198900 w 198900"/>
              <a:gd name="connsiteY6" fmla="*/ 1615216 h 2425402"/>
              <a:gd name="connsiteX7" fmla="*/ 60843 w 198900"/>
              <a:gd name="connsiteY7" fmla="*/ 1667212 h 2425402"/>
              <a:gd name="connsiteX8" fmla="*/ 37311 w 198900"/>
              <a:gd name="connsiteY8" fmla="*/ 4931 h 2425402"/>
              <a:gd name="connsiteX9" fmla="*/ 4814 w 198900"/>
              <a:gd name="connsiteY9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70032 w 198900"/>
              <a:gd name="connsiteY2" fmla="*/ 2425402 h 2425402"/>
              <a:gd name="connsiteX3" fmla="*/ 103202 w 198900"/>
              <a:gd name="connsiteY3" fmla="*/ 2421816 h 2425402"/>
              <a:gd name="connsiteX4" fmla="*/ 62636 w 198900"/>
              <a:gd name="connsiteY4" fmla="*/ 1711811 h 2425402"/>
              <a:gd name="connsiteX5" fmla="*/ 198900 w 198900"/>
              <a:gd name="connsiteY5" fmla="*/ 1615216 h 2425402"/>
              <a:gd name="connsiteX6" fmla="*/ 60843 w 198900"/>
              <a:gd name="connsiteY6" fmla="*/ 1667212 h 2425402"/>
              <a:gd name="connsiteX7" fmla="*/ 37311 w 198900"/>
              <a:gd name="connsiteY7" fmla="*/ 4931 h 2425402"/>
              <a:gd name="connsiteX8" fmla="*/ 4814 w 198900"/>
              <a:gd name="connsiteY8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56029 w 194086"/>
              <a:gd name="connsiteY5" fmla="*/ 1667212 h 2425402"/>
              <a:gd name="connsiteX6" fmla="*/ 32497 w 194086"/>
              <a:gd name="connsiteY6" fmla="*/ 4931 h 2425402"/>
              <a:gd name="connsiteX7" fmla="*/ 0 w 194086"/>
              <a:gd name="connsiteY7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32497 w 194086"/>
              <a:gd name="connsiteY5" fmla="*/ 4931 h 2425402"/>
              <a:gd name="connsiteX6" fmla="*/ 0 w 194086"/>
              <a:gd name="connsiteY6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57822 w 98388"/>
              <a:gd name="connsiteY3" fmla="*/ 1711811 h 2425402"/>
              <a:gd name="connsiteX4" fmla="*/ 32497 w 98388"/>
              <a:gd name="connsiteY4" fmla="*/ 4931 h 2425402"/>
              <a:gd name="connsiteX5" fmla="*/ 0 w 98388"/>
              <a:gd name="connsiteY5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32497 w 98388"/>
              <a:gd name="connsiteY3" fmla="*/ 4931 h 2425402"/>
              <a:gd name="connsiteX4" fmla="*/ 0 w 98388"/>
              <a:gd name="connsiteY4" fmla="*/ 0 h 2425402"/>
              <a:gd name="connsiteX0" fmla="*/ 0 w 98388"/>
              <a:gd name="connsiteY0" fmla="*/ 18882 h 2420471"/>
              <a:gd name="connsiteX1" fmla="*/ 65218 w 98388"/>
              <a:gd name="connsiteY1" fmla="*/ 2420471 h 2420471"/>
              <a:gd name="connsiteX2" fmla="*/ 98388 w 98388"/>
              <a:gd name="connsiteY2" fmla="*/ 2416885 h 2420471"/>
              <a:gd name="connsiteX3" fmla="*/ 32497 w 98388"/>
              <a:gd name="connsiteY3" fmla="*/ 0 h 2420471"/>
              <a:gd name="connsiteX4" fmla="*/ 0 w 98388"/>
              <a:gd name="connsiteY4" fmla="*/ 18882 h 2420471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7260 w 98388"/>
              <a:gd name="connsiteY3" fmla="*/ 14455 h 2401589"/>
              <a:gd name="connsiteX4" fmla="*/ 0 w 98388"/>
              <a:gd name="connsiteY4" fmla="*/ 0 h 2401589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2498 w 98388"/>
              <a:gd name="connsiteY3" fmla="*/ 168 h 2401589"/>
              <a:gd name="connsiteX4" fmla="*/ 0 w 98388"/>
              <a:gd name="connsiteY4" fmla="*/ 0 h 2401589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397835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216860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88" h="2239496">
                <a:moveTo>
                  <a:pt x="0" y="9357"/>
                </a:moveTo>
                <a:cubicBezTo>
                  <a:pt x="5453" y="412769"/>
                  <a:pt x="-8330" y="1126248"/>
                  <a:pt x="65218" y="2239496"/>
                </a:cubicBezTo>
                <a:lnTo>
                  <a:pt x="98388" y="2216860"/>
                </a:lnTo>
                <a:cubicBezTo>
                  <a:pt x="38324" y="1244545"/>
                  <a:pt x="21124" y="872303"/>
                  <a:pt x="32498" y="0"/>
                </a:cubicBezTo>
                <a:lnTo>
                  <a:pt x="0" y="935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手繪多邊形 5"/>
          <p:cNvSpPr>
            <a:spLocks noEditPoints="1"/>
          </p:cNvSpPr>
          <p:nvPr userDrawn="1"/>
        </p:nvSpPr>
        <p:spPr bwMode="auto">
          <a:xfrm>
            <a:off x="208367" y="3480760"/>
            <a:ext cx="777875" cy="63658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5" name="手繪多邊形 5"/>
          <p:cNvSpPr>
            <a:spLocks noEditPoints="1"/>
          </p:cNvSpPr>
          <p:nvPr userDrawn="1"/>
        </p:nvSpPr>
        <p:spPr bwMode="auto">
          <a:xfrm>
            <a:off x="208367" y="3480760"/>
            <a:ext cx="777875" cy="63658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6" name="手繪多邊形 22"/>
          <p:cNvSpPr>
            <a:spLocks/>
          </p:cNvSpPr>
          <p:nvPr userDrawn="1"/>
        </p:nvSpPr>
        <p:spPr bwMode="auto">
          <a:xfrm rot="21262715">
            <a:off x="133288" y="5429368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7" name="手繪多邊形 6"/>
          <p:cNvSpPr/>
          <p:nvPr userDrawn="1"/>
        </p:nvSpPr>
        <p:spPr>
          <a:xfrm>
            <a:off x="1524" y="6194218"/>
            <a:ext cx="12188952" cy="663782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219200" y="381000"/>
            <a:ext cx="97536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19200" y="1905000"/>
            <a:ext cx="97536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39199" y="6508752"/>
            <a:ext cx="1012583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>
                <a:solidFill>
                  <a:schemeClr val="tx1"/>
                </a:solidFill>
              </a:defRPr>
            </a:lvl1pPr>
          </a:lstStyle>
          <a:p>
            <a:fld id="{0AC4B3D8-5ADB-4A32-BF23-A92F8A52B91A}" type="datetimeFigureOut">
              <a:pPr/>
              <a:t>2019/3/28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219200" y="6508752"/>
            <a:ext cx="5791200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800">
                <a:solidFill>
                  <a:schemeClr val="tx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210800" y="6508752"/>
            <a:ext cx="762000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>
                <a:solidFill>
                  <a:schemeClr val="tx1"/>
                </a:solidFill>
              </a:defRPr>
            </a:lvl1pPr>
          </a:lstStyle>
          <a:p>
            <a:fld id="{AAEE26C7-C0F2-47B8-A1D5-ED66318EE92E}" type="slidenum">
              <a:pPr/>
              <a:t>‹#›</a:t>
            </a:fld>
            <a:endParaRPr lang="zh-TW"/>
          </a:p>
        </p:txBody>
      </p:sp>
      <p:grpSp>
        <p:nvGrpSpPr>
          <p:cNvPr id="8" name="群組 7"/>
          <p:cNvGrpSpPr/>
          <p:nvPr userDrawn="1"/>
        </p:nvGrpSpPr>
        <p:grpSpPr>
          <a:xfrm rot="359119" flipH="1">
            <a:off x="11435433" y="6163490"/>
            <a:ext cx="391366" cy="133877"/>
            <a:chOff x="11572034" y="6157344"/>
            <a:chExt cx="478917" cy="163826"/>
          </a:xfrm>
        </p:grpSpPr>
        <p:sp>
          <p:nvSpPr>
            <p:cNvPr id="22" name="心形 4"/>
            <p:cNvSpPr/>
            <p:nvPr userDrawn="1"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3" name="心形 4"/>
            <p:cNvSpPr/>
            <p:nvPr userDrawn="1"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5" name="手繪多邊形 24"/>
            <p:cNvSpPr/>
            <p:nvPr userDrawn="1"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6" name="手繪多邊形 25"/>
            <p:cNvSpPr/>
            <p:nvPr userDrawn="1"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grpSp>
        <p:nvGrpSpPr>
          <p:cNvPr id="28" name="群組 27"/>
          <p:cNvGrpSpPr/>
          <p:nvPr userDrawn="1"/>
        </p:nvGrpSpPr>
        <p:grpSpPr>
          <a:xfrm rot="21240881">
            <a:off x="372469" y="5615032"/>
            <a:ext cx="505353" cy="172869"/>
            <a:chOff x="11572034" y="6157344"/>
            <a:chExt cx="478917" cy="163826"/>
          </a:xfrm>
        </p:grpSpPr>
        <p:sp>
          <p:nvSpPr>
            <p:cNvPr id="29" name="心形 4"/>
            <p:cNvSpPr/>
            <p:nvPr userDrawn="1"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0" name="心形 4"/>
            <p:cNvSpPr/>
            <p:nvPr userDrawn="1"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1" name="手繪多邊形 30"/>
            <p:cNvSpPr/>
            <p:nvPr userDrawn="1"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2" name="手繪多邊形 31"/>
            <p:cNvSpPr/>
            <p:nvPr userDrawn="1"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294744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7" r:id="rId3"/>
    <p:sldLayoutId id="2147483661" r:id="rId4"/>
    <p:sldLayoutId id="2147483662" r:id="rId5"/>
    <p:sldLayoutId id="2147483663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6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9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1.jp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51784" y="1916832"/>
            <a:ext cx="7562056" cy="242571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>
                <a:solidFill>
                  <a:srgbClr val="002060"/>
                </a:solidFill>
              </a:rPr>
              <a:t>桃園市國教輔導團</a:t>
            </a:r>
            <a:r>
              <a:rPr lang="en-US" altLang="zh-TW" dirty="0">
                <a:solidFill>
                  <a:srgbClr val="002060"/>
                </a:solidFill>
              </a:rPr>
              <a:t/>
            </a:r>
            <a:br>
              <a:rPr lang="en-US" altLang="zh-TW" dirty="0">
                <a:solidFill>
                  <a:srgbClr val="002060"/>
                </a:solidFill>
              </a:rPr>
            </a:br>
            <a:r>
              <a:rPr lang="zh-TW" altLang="en-US" dirty="0">
                <a:solidFill>
                  <a:srgbClr val="002060"/>
                </a:solidFill>
              </a:rPr>
              <a:t>生活課程團到校輔導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56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 txBox="1">
            <a:spLocks/>
          </p:cNvSpPr>
          <p:nvPr/>
        </p:nvSpPr>
        <p:spPr>
          <a:xfrm>
            <a:off x="1559496" y="1052736"/>
            <a:ext cx="9789083" cy="4602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u"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十二年國民基本教育課程綱要總綱原已於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28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日由教育部發布，</a:t>
            </a:r>
            <a:r>
              <a:rPr lang="zh-TW" altLang="en-US" sz="2800" u="sng" dirty="0" smtClean="0">
                <a:latin typeface="標楷體" pitchFamily="65" charset="-120"/>
                <a:ea typeface="標楷體" pitchFamily="65" charset="-120"/>
              </a:rPr>
              <a:t>另於</a:t>
            </a:r>
            <a:r>
              <a:rPr lang="en-US" altLang="zh-TW" sz="2800" u="sng" dirty="0" smtClean="0"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sz="2800" u="sng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800" u="sng" dirty="0" smtClean="0"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800" u="sng" dirty="0" smtClean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800" u="sng" dirty="0" smtClean="0">
                <a:latin typeface="標楷體" pitchFamily="65" charset="-120"/>
                <a:ea typeface="標楷體" pitchFamily="65" charset="-120"/>
              </a:rPr>
              <a:t>28</a:t>
            </a:r>
            <a:r>
              <a:rPr lang="zh-TW" altLang="en-US" sz="2800" u="sng" dirty="0" smtClean="0">
                <a:latin typeface="標楷體" pitchFamily="65" charset="-120"/>
                <a:ea typeface="標楷體" pitchFamily="65" charset="-120"/>
              </a:rPr>
              <a:t>日宣布</a:t>
            </a: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None/>
            </a:pP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en-US" altLang="zh-TW" sz="3600" b="1" dirty="0" smtClean="0">
                <a:solidFill>
                  <a:srgbClr val="0000FF"/>
                </a:solidFill>
              </a:rPr>
              <a:t>108</a:t>
            </a:r>
            <a:r>
              <a:rPr lang="zh-TW" altLang="en-US" sz="3600" b="1" dirty="0" smtClean="0">
                <a:solidFill>
                  <a:srgbClr val="0000FF"/>
                </a:solidFill>
              </a:rPr>
              <a:t>學年度</a:t>
            </a:r>
            <a:r>
              <a:rPr lang="zh-TW" altLang="en-US" sz="3600" b="1" dirty="0" smtClean="0"/>
              <a:t>從國民小學、國民中學及高級中等學校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一年級</a:t>
            </a:r>
            <a:r>
              <a:rPr lang="zh-TW" altLang="en-US" sz="3600" b="1" dirty="0" smtClean="0"/>
              <a:t>起，</a:t>
            </a:r>
            <a:r>
              <a:rPr lang="zh-TW" altLang="en-US" sz="3600" b="1" dirty="0" smtClean="0">
                <a:solidFill>
                  <a:srgbClr val="000099"/>
                </a:solidFill>
              </a:rPr>
              <a:t>逐年實施。</a:t>
            </a:r>
            <a:endParaRPr lang="zh-TW" altLang="en-US" sz="3600" b="1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6391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7"/>
          <p:cNvSpPr>
            <a:spLocks noGrp="1"/>
          </p:cNvSpPr>
          <p:nvPr>
            <p:ph type="sldNum" sz="quarter" idx="12"/>
          </p:nvPr>
        </p:nvSpPr>
        <p:spPr bwMode="auto">
          <a:xfrm>
            <a:off x="9358357" y="6272442"/>
            <a:ext cx="28448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0F5DCFE-9E6A-47CB-B76F-2A1F813E5BC4}" type="slidenum">
              <a:rPr lang="zh-TW" altLang="en-US">
                <a:latin typeface="標楷體" pitchFamily="65" charset="-120"/>
                <a:ea typeface="標楷體" pitchFamily="65" charset="-120"/>
              </a:rPr>
              <a:pPr/>
              <a:t>3</a:t>
            </a:fld>
            <a:endParaRPr lang="en-US" altLang="zh-TW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投影片編號版面配置區 7"/>
          <p:cNvSpPr txBox="1">
            <a:spLocks/>
          </p:cNvSpPr>
          <p:nvPr/>
        </p:nvSpPr>
        <p:spPr bwMode="auto">
          <a:xfrm>
            <a:off x="9358357" y="6272442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endParaRPr kumimoji="0" lang="en-US" altLang="zh-TW" sz="1200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Shape 471"/>
          <p:cNvSpPr txBox="1">
            <a:spLocks/>
          </p:cNvSpPr>
          <p:nvPr/>
        </p:nvSpPr>
        <p:spPr>
          <a:xfrm>
            <a:off x="1408602" y="46217"/>
            <a:ext cx="11664951" cy="936625"/>
          </a:xfrm>
          <a:prstGeom prst="rect">
            <a:avLst/>
          </a:prstGeom>
        </p:spPr>
        <p:txBody>
          <a:bodyPr vert="horz" lIns="91425" tIns="45700" rIns="91425" bIns="4570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>
              <a:buSzPct val="25000"/>
            </a:pPr>
            <a:r>
              <a:rPr lang="zh-TW" altLang="en-US" sz="4400" b="1" dirty="0" smtClean="0">
                <a:solidFill>
                  <a:schemeClr val="tx1">
                    <a:lumMod val="75000"/>
                  </a:schemeClr>
                </a:solidFill>
                <a:cs typeface="Times New Roman" pitchFamily="18" charset="0"/>
                <a:sym typeface="Arial" pitchFamily="34" charset="0"/>
              </a:rPr>
              <a:t>總綱核心</a:t>
            </a:r>
            <a:r>
              <a:rPr lang="zh-TW" altLang="en-US" sz="4400" b="1" dirty="0" smtClean="0">
                <a:solidFill>
                  <a:schemeClr val="tx1">
                    <a:lumMod val="75000"/>
                  </a:schemeClr>
                </a:solidFill>
                <a:cs typeface="Times New Roman" pitchFamily="18" charset="0"/>
                <a:sym typeface="Arial" pitchFamily="34" charset="0"/>
              </a:rPr>
              <a:t>素養的三大面向九大項目</a:t>
            </a:r>
            <a:endParaRPr lang="en-US" altLang="zh-TW" sz="4400" b="1" dirty="0">
              <a:solidFill>
                <a:schemeClr val="tx1">
                  <a:lumMod val="75000"/>
                </a:schemeClr>
              </a:solidFill>
              <a:cs typeface="Times New Roman" pitchFamily="18" charset="0"/>
              <a:sym typeface="Arial" pitchFamily="34" charset="0"/>
            </a:endParaRPr>
          </a:p>
        </p:txBody>
      </p:sp>
      <p:grpSp>
        <p:nvGrpSpPr>
          <p:cNvPr id="8" name="群組 19"/>
          <p:cNvGrpSpPr/>
          <p:nvPr/>
        </p:nvGrpSpPr>
        <p:grpSpPr>
          <a:xfrm>
            <a:off x="2839493" y="931556"/>
            <a:ext cx="7162460" cy="5937250"/>
            <a:chOff x="1787524" y="1119188"/>
            <a:chExt cx="5371845" cy="5937250"/>
          </a:xfrm>
        </p:grpSpPr>
        <p:grpSp>
          <p:nvGrpSpPr>
            <p:cNvPr id="9" name="群組 16"/>
            <p:cNvGrpSpPr/>
            <p:nvPr/>
          </p:nvGrpSpPr>
          <p:grpSpPr>
            <a:xfrm>
              <a:off x="2411413" y="1119188"/>
              <a:ext cx="4321175" cy="1157287"/>
              <a:chOff x="2411413" y="1119188"/>
              <a:chExt cx="4321175" cy="1157287"/>
            </a:xfrm>
          </p:grpSpPr>
          <p:sp>
            <p:nvSpPr>
              <p:cNvPr id="24" name="文字方塊 69"/>
              <p:cNvSpPr txBox="1">
                <a:spLocks noChangeArrowheads="1"/>
              </p:cNvSpPr>
              <p:nvPr/>
            </p:nvSpPr>
            <p:spPr bwMode="auto">
              <a:xfrm>
                <a:off x="3557587" y="1135063"/>
                <a:ext cx="1619674" cy="430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TW" altLang="en-US" sz="2200" b="1" dirty="0">
                    <a:solidFill>
                      <a:srgbClr val="CC3300"/>
                    </a:solidFill>
                    <a:latin typeface="標楷體" pitchFamily="65" charset="-120"/>
                    <a:ea typeface="標楷體" pitchFamily="65" charset="-120"/>
                  </a:rPr>
                  <a:t>生　活　情　境</a:t>
                </a:r>
              </a:p>
            </p:txBody>
          </p:sp>
          <p:sp>
            <p:nvSpPr>
              <p:cNvPr id="25" name="弧形箭號 (下彎) 24"/>
              <p:cNvSpPr/>
              <p:nvPr/>
            </p:nvSpPr>
            <p:spPr bwMode="auto">
              <a:xfrm>
                <a:off x="2411413" y="1119188"/>
                <a:ext cx="4321175" cy="1157287"/>
              </a:xfrm>
              <a:prstGeom prst="curvedDownArrow">
                <a:avLst>
                  <a:gd name="adj1" fmla="val 0"/>
                  <a:gd name="adj2" fmla="val 33077"/>
                  <a:gd name="adj3" fmla="val 17369"/>
                </a:avLst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TW" altLang="en-US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10" name="群組 17"/>
            <p:cNvGrpSpPr/>
            <p:nvPr/>
          </p:nvGrpSpPr>
          <p:grpSpPr>
            <a:xfrm>
              <a:off x="5781675" y="3213100"/>
              <a:ext cx="1377694" cy="3843338"/>
              <a:chOff x="5781675" y="3213100"/>
              <a:chExt cx="1377694" cy="3843338"/>
            </a:xfrm>
          </p:grpSpPr>
          <p:grpSp>
            <p:nvGrpSpPr>
              <p:cNvPr id="18" name="群組 11"/>
              <p:cNvGrpSpPr>
                <a:grpSpLocks/>
              </p:cNvGrpSpPr>
              <p:nvPr/>
            </p:nvGrpSpPr>
            <p:grpSpPr bwMode="auto">
              <a:xfrm>
                <a:off x="6263402" y="4323442"/>
                <a:ext cx="895967" cy="1350716"/>
                <a:chOff x="6193438" y="3781785"/>
                <a:chExt cx="987842" cy="1491010"/>
              </a:xfrm>
            </p:grpSpPr>
            <p:sp>
              <p:nvSpPr>
                <p:cNvPr id="20" name="文字方塊 17"/>
                <p:cNvSpPr txBox="1">
                  <a:spLocks noChangeArrowheads="1"/>
                </p:cNvSpPr>
                <p:nvPr/>
              </p:nvSpPr>
              <p:spPr bwMode="auto">
                <a:xfrm>
                  <a:off x="6795284" y="3781785"/>
                  <a:ext cx="385996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2200" b="1">
                      <a:solidFill>
                        <a:srgbClr val="336600"/>
                      </a:solidFill>
                      <a:latin typeface="標楷體" pitchFamily="65" charset="-120"/>
                      <a:ea typeface="標楷體" pitchFamily="65" charset="-120"/>
                    </a:rPr>
                    <a:t>生</a:t>
                  </a:r>
                </a:p>
              </p:txBody>
            </p:sp>
            <p:sp>
              <p:nvSpPr>
                <p:cNvPr id="21" name="文字方塊 18"/>
                <p:cNvSpPr txBox="1">
                  <a:spLocks noChangeArrowheads="1"/>
                </p:cNvSpPr>
                <p:nvPr/>
              </p:nvSpPr>
              <p:spPr bwMode="auto">
                <a:xfrm>
                  <a:off x="6670343" y="4159246"/>
                  <a:ext cx="385996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2200" b="1">
                      <a:solidFill>
                        <a:srgbClr val="336600"/>
                      </a:solidFill>
                      <a:latin typeface="標楷體" pitchFamily="65" charset="-120"/>
                      <a:ea typeface="標楷體" pitchFamily="65" charset="-120"/>
                    </a:rPr>
                    <a:t>活</a:t>
                  </a:r>
                </a:p>
              </p:txBody>
            </p:sp>
            <p:sp>
              <p:nvSpPr>
                <p:cNvPr id="22" name="文字方塊 19"/>
                <p:cNvSpPr txBox="1">
                  <a:spLocks noChangeArrowheads="1"/>
                </p:cNvSpPr>
                <p:nvPr/>
              </p:nvSpPr>
              <p:spPr bwMode="auto">
                <a:xfrm>
                  <a:off x="6481470" y="4510281"/>
                  <a:ext cx="385996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2200" b="1" dirty="0">
                      <a:solidFill>
                        <a:srgbClr val="336600"/>
                      </a:solidFill>
                      <a:latin typeface="標楷體" pitchFamily="65" charset="-120"/>
                      <a:ea typeface="標楷體" pitchFamily="65" charset="-120"/>
                    </a:rPr>
                    <a:t>情</a:t>
                  </a:r>
                </a:p>
              </p:txBody>
            </p:sp>
            <p:sp>
              <p:nvSpPr>
                <p:cNvPr id="23" name="文字方塊 20"/>
                <p:cNvSpPr txBox="1">
                  <a:spLocks noChangeArrowheads="1"/>
                </p:cNvSpPr>
                <p:nvPr/>
              </p:nvSpPr>
              <p:spPr bwMode="auto">
                <a:xfrm>
                  <a:off x="6193438" y="4797153"/>
                  <a:ext cx="385996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2200" b="1" dirty="0">
                      <a:solidFill>
                        <a:srgbClr val="336600"/>
                      </a:solidFill>
                      <a:latin typeface="標楷體" pitchFamily="65" charset="-120"/>
                      <a:ea typeface="標楷體" pitchFamily="65" charset="-120"/>
                    </a:rPr>
                    <a:t>境</a:t>
                  </a:r>
                </a:p>
              </p:txBody>
            </p:sp>
          </p:grpSp>
          <p:sp>
            <p:nvSpPr>
              <p:cNvPr id="19" name="弧形箭號 (下彎) 18"/>
              <p:cNvSpPr/>
              <p:nvPr/>
            </p:nvSpPr>
            <p:spPr bwMode="auto">
              <a:xfrm rot="7476407">
                <a:off x="4410075" y="4584700"/>
                <a:ext cx="3843338" cy="1100138"/>
              </a:xfrm>
              <a:prstGeom prst="curvedDownArrow">
                <a:avLst>
                  <a:gd name="adj1" fmla="val 0"/>
                  <a:gd name="adj2" fmla="val 31048"/>
                  <a:gd name="adj3" fmla="val 17369"/>
                </a:avLst>
              </a:prstGeom>
              <a:solidFill>
                <a:srgbClr val="009900"/>
              </a:solidFill>
              <a:ln>
                <a:solidFill>
                  <a:srgbClr val="009900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TW" altLang="en-US">
                  <a:solidFill>
                    <a:srgbClr val="009900"/>
                  </a:solidFill>
                </a:endParaRPr>
              </a:p>
            </p:txBody>
          </p:sp>
        </p:grpSp>
        <p:grpSp>
          <p:nvGrpSpPr>
            <p:cNvPr id="11" name="群組 18"/>
            <p:cNvGrpSpPr/>
            <p:nvPr/>
          </p:nvGrpSpPr>
          <p:grpSpPr>
            <a:xfrm>
              <a:off x="1787524" y="3275013"/>
              <a:ext cx="1123951" cy="3716337"/>
              <a:chOff x="1787524" y="3275013"/>
              <a:chExt cx="1123951" cy="3716337"/>
            </a:xfrm>
          </p:grpSpPr>
          <p:grpSp>
            <p:nvGrpSpPr>
              <p:cNvPr id="12" name="群組 12"/>
              <p:cNvGrpSpPr>
                <a:grpSpLocks/>
              </p:cNvGrpSpPr>
              <p:nvPr/>
            </p:nvGrpSpPr>
            <p:grpSpPr bwMode="auto">
              <a:xfrm>
                <a:off x="1787524" y="4298951"/>
                <a:ext cx="842220" cy="1377036"/>
                <a:chOff x="1258593" y="3754751"/>
                <a:chExt cx="928584" cy="1520064"/>
              </a:xfrm>
            </p:grpSpPr>
            <p:sp>
              <p:nvSpPr>
                <p:cNvPr id="14" name="文字方塊 13"/>
                <p:cNvSpPr txBox="1">
                  <a:spLocks noChangeArrowheads="1"/>
                </p:cNvSpPr>
                <p:nvPr/>
              </p:nvSpPr>
              <p:spPr bwMode="auto">
                <a:xfrm>
                  <a:off x="1384614" y="4113990"/>
                  <a:ext cx="385995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zh-TW" altLang="en-US" sz="2200" b="1" dirty="0">
                      <a:solidFill>
                        <a:schemeClr val="accent1">
                          <a:lumMod val="50000"/>
                        </a:schemeClr>
                      </a:solidFill>
                      <a:latin typeface="標楷體" pitchFamily="65" charset="-120"/>
                      <a:ea typeface="標楷體" pitchFamily="65" charset="-120"/>
                    </a:rPr>
                    <a:t>活</a:t>
                  </a:r>
                </a:p>
              </p:txBody>
            </p:sp>
            <p:sp>
              <p:nvSpPr>
                <p:cNvPr id="15" name="文字方塊 14"/>
                <p:cNvSpPr txBox="1">
                  <a:spLocks noChangeArrowheads="1"/>
                </p:cNvSpPr>
                <p:nvPr/>
              </p:nvSpPr>
              <p:spPr bwMode="auto">
                <a:xfrm>
                  <a:off x="1258593" y="3754751"/>
                  <a:ext cx="542589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zh-TW" altLang="en-US" sz="2200" b="1" dirty="0">
                      <a:solidFill>
                        <a:schemeClr val="accent1">
                          <a:lumMod val="50000"/>
                        </a:schemeClr>
                      </a:solidFill>
                      <a:latin typeface="標楷體" pitchFamily="65" charset="-120"/>
                      <a:ea typeface="標楷體" pitchFamily="65" charset="-120"/>
                    </a:rPr>
                    <a:t>生</a:t>
                  </a:r>
                </a:p>
              </p:txBody>
            </p:sp>
            <p:sp>
              <p:nvSpPr>
                <p:cNvPr id="16" name="文字方塊 15"/>
                <p:cNvSpPr txBox="1">
                  <a:spLocks noChangeArrowheads="1"/>
                </p:cNvSpPr>
                <p:nvPr/>
              </p:nvSpPr>
              <p:spPr bwMode="auto">
                <a:xfrm>
                  <a:off x="1584146" y="4438181"/>
                  <a:ext cx="385995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zh-TW" altLang="en-US" sz="2200" b="1" dirty="0">
                      <a:solidFill>
                        <a:schemeClr val="accent1">
                          <a:lumMod val="50000"/>
                        </a:schemeClr>
                      </a:solidFill>
                      <a:latin typeface="標楷體" pitchFamily="65" charset="-120"/>
                      <a:ea typeface="標楷體" pitchFamily="65" charset="-120"/>
                    </a:rPr>
                    <a:t>情</a:t>
                  </a:r>
                </a:p>
              </p:txBody>
            </p:sp>
            <p:sp>
              <p:nvSpPr>
                <p:cNvPr id="17" name="文字方塊 16"/>
                <p:cNvSpPr txBox="1">
                  <a:spLocks noChangeArrowheads="1"/>
                </p:cNvSpPr>
                <p:nvPr/>
              </p:nvSpPr>
              <p:spPr bwMode="auto">
                <a:xfrm>
                  <a:off x="1801182" y="4799173"/>
                  <a:ext cx="385995" cy="4756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zh-TW" altLang="en-US" sz="2200" b="1" dirty="0">
                      <a:solidFill>
                        <a:schemeClr val="accent1">
                          <a:lumMod val="50000"/>
                        </a:schemeClr>
                      </a:solidFill>
                      <a:latin typeface="標楷體" pitchFamily="65" charset="-120"/>
                      <a:ea typeface="標楷體" pitchFamily="65" charset="-120"/>
                    </a:rPr>
                    <a:t>境</a:t>
                  </a:r>
                </a:p>
              </p:txBody>
            </p:sp>
          </p:grpSp>
          <p:sp>
            <p:nvSpPr>
              <p:cNvPr id="13" name="弧形箭號 (下彎) 12"/>
              <p:cNvSpPr/>
              <p:nvPr/>
            </p:nvSpPr>
            <p:spPr bwMode="auto">
              <a:xfrm rot="14037780">
                <a:off x="628650" y="4708526"/>
                <a:ext cx="3716337" cy="849312"/>
              </a:xfrm>
              <a:prstGeom prst="curvedDownArrow">
                <a:avLst>
                  <a:gd name="adj1" fmla="val 0"/>
                  <a:gd name="adj2" fmla="val 37111"/>
                  <a:gd name="adj3" fmla="val 27163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TW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6" name="群組 21"/>
          <p:cNvGrpSpPr>
            <a:grpSpLocks/>
          </p:cNvGrpSpPr>
          <p:nvPr/>
        </p:nvGrpSpPr>
        <p:grpSpPr bwMode="auto">
          <a:xfrm>
            <a:off x="3431704" y="1379242"/>
            <a:ext cx="6094999" cy="4565771"/>
            <a:chOff x="1688125" y="261188"/>
            <a:chExt cx="5040000" cy="5040000"/>
          </a:xfrm>
        </p:grpSpPr>
        <p:grpSp>
          <p:nvGrpSpPr>
            <p:cNvPr id="27" name="群組 26"/>
            <p:cNvGrpSpPr>
              <a:grpSpLocks/>
            </p:cNvGrpSpPr>
            <p:nvPr/>
          </p:nvGrpSpPr>
          <p:grpSpPr bwMode="auto">
            <a:xfrm>
              <a:off x="1688125" y="261188"/>
              <a:ext cx="5040000" cy="5040000"/>
              <a:chOff x="1688125" y="261188"/>
              <a:chExt cx="5040000" cy="5040000"/>
            </a:xfrm>
          </p:grpSpPr>
          <p:grpSp>
            <p:nvGrpSpPr>
              <p:cNvPr id="32" name="群組 31"/>
              <p:cNvGrpSpPr>
                <a:grpSpLocks/>
              </p:cNvGrpSpPr>
              <p:nvPr/>
            </p:nvGrpSpPr>
            <p:grpSpPr bwMode="auto">
              <a:xfrm>
                <a:off x="1688125" y="261188"/>
                <a:ext cx="5040000" cy="5040000"/>
                <a:chOff x="1688125" y="261188"/>
                <a:chExt cx="5040000" cy="5040000"/>
              </a:xfrm>
            </p:grpSpPr>
            <p:grpSp>
              <p:nvGrpSpPr>
                <p:cNvPr id="37" name="群組 94"/>
                <p:cNvGrpSpPr/>
                <p:nvPr/>
              </p:nvGrpSpPr>
              <p:grpSpPr>
                <a:xfrm>
                  <a:off x="1688125" y="261188"/>
                  <a:ext cx="5040000" cy="5040000"/>
                  <a:chOff x="1692000" y="549000"/>
                  <a:chExt cx="5040000" cy="5040000"/>
                </a:xfrm>
                <a:solidFill>
                  <a:schemeClr val="accent4">
                    <a:lumMod val="20000"/>
                    <a:lumOff val="80000"/>
                  </a:schemeClr>
                </a:solidFill>
              </p:grpSpPr>
              <p:grpSp>
                <p:nvGrpSpPr>
                  <p:cNvPr id="42" name="群組 99"/>
                  <p:cNvGrpSpPr/>
                  <p:nvPr/>
                </p:nvGrpSpPr>
                <p:grpSpPr>
                  <a:xfrm>
                    <a:off x="1692000" y="549000"/>
                    <a:ext cx="5040000" cy="5040000"/>
                    <a:chOff x="1692000" y="549000"/>
                    <a:chExt cx="5040000" cy="5040000"/>
                  </a:xfrm>
                  <a:grpFill/>
                </p:grpSpPr>
                <p:grpSp>
                  <p:nvGrpSpPr>
                    <p:cNvPr id="52" name="群組 109"/>
                    <p:cNvGrpSpPr/>
                    <p:nvPr/>
                  </p:nvGrpSpPr>
                  <p:grpSpPr>
                    <a:xfrm>
                      <a:off x="1692000" y="549000"/>
                      <a:ext cx="5040000" cy="5040000"/>
                      <a:chOff x="1692000" y="549000"/>
                      <a:chExt cx="5040000" cy="5040000"/>
                    </a:xfrm>
                    <a:grpFill/>
                  </p:grpSpPr>
                  <p:grpSp>
                    <p:nvGrpSpPr>
                      <p:cNvPr id="59" name="群組 116"/>
                      <p:cNvGrpSpPr/>
                      <p:nvPr/>
                    </p:nvGrpSpPr>
                    <p:grpSpPr>
                      <a:xfrm>
                        <a:off x="1692000" y="549000"/>
                        <a:ext cx="5040000" cy="5040000"/>
                        <a:chOff x="1692000" y="549000"/>
                        <a:chExt cx="5760000" cy="5760000"/>
                      </a:xfrm>
                      <a:grpFill/>
                    </p:grpSpPr>
                    <p:sp>
                      <p:nvSpPr>
                        <p:cNvPr id="63" name="橢圓 62"/>
                        <p:cNvSpPr/>
                        <p:nvPr/>
                      </p:nvSpPr>
                      <p:spPr>
                        <a:xfrm>
                          <a:off x="1692000" y="549000"/>
                          <a:ext cx="5760000" cy="5760000"/>
                        </a:xfrm>
                        <a:prstGeom prst="ellipse">
                          <a:avLst/>
                        </a:prstGeom>
                        <a:solidFill>
                          <a:srgbClr val="FFFFCC"/>
                        </a:solidFill>
                      </p:spPr>
                      <p:style>
                        <a:lnRef idx="2">
                          <a:schemeClr val="dk1"/>
                        </a:lnRef>
                        <a:fillRef idx="1">
                          <a:schemeClr val="lt1"/>
                        </a:fillRef>
                        <a:effectRef idx="0">
                          <a:schemeClr val="dk1"/>
                        </a:effectRef>
                        <a:fontRef idx="minor">
                          <a:schemeClr val="dk1"/>
                        </a:fontRef>
                      </p:style>
                      <p:txBody>
                        <a:bodyPr anchor="ctr"/>
                        <a:lstStyle/>
                        <a:p>
                          <a:pPr algn="ctr" eaLnBrk="1" hangingPunct="1">
                            <a:defRPr/>
                          </a:pPr>
                          <a:endParaRPr lang="zh-TW" altLang="en-US" dirty="0"/>
                        </a:p>
                      </p:txBody>
                    </p:sp>
                    <p:sp>
                      <p:nvSpPr>
                        <p:cNvPr id="64" name="橢圓 63"/>
                        <p:cNvSpPr/>
                        <p:nvPr/>
                      </p:nvSpPr>
                      <p:spPr>
                        <a:xfrm>
                          <a:off x="3132000" y="1989000"/>
                          <a:ext cx="2880000" cy="2880000"/>
                        </a:xfrm>
                        <a:prstGeom prst="ellipse">
                          <a:avLst/>
                        </a:prstGeom>
                        <a:solidFill>
                          <a:srgbClr val="FFC000"/>
                        </a:solidFill>
                      </p:spPr>
                      <p:style>
                        <a:lnRef idx="2">
                          <a:schemeClr val="dk1"/>
                        </a:lnRef>
                        <a:fillRef idx="1">
                          <a:schemeClr val="lt1"/>
                        </a:fillRef>
                        <a:effectRef idx="0">
                          <a:schemeClr val="dk1"/>
                        </a:effectRef>
                        <a:fontRef idx="minor">
                          <a:schemeClr val="dk1"/>
                        </a:fontRef>
                      </p:style>
                      <p:txBody>
                        <a:bodyPr anchor="ctr"/>
                        <a:lstStyle/>
                        <a:p>
                          <a:pPr algn="ctr" eaLnBrk="1" hangingPunct="1">
                            <a:defRPr/>
                          </a:pPr>
                          <a:endParaRPr lang="zh-TW" altLang="en-US" dirty="0"/>
                        </a:p>
                      </p:txBody>
                    </p:sp>
                    <p:sp>
                      <p:nvSpPr>
                        <p:cNvPr id="65" name="橢圓 64"/>
                        <p:cNvSpPr/>
                        <p:nvPr/>
                      </p:nvSpPr>
                      <p:spPr>
                        <a:xfrm>
                          <a:off x="3852000" y="2709000"/>
                          <a:ext cx="1440000" cy="1440000"/>
                        </a:xfrm>
                        <a:prstGeom prst="ellipse">
                          <a:avLst/>
                        </a:prstGeom>
                        <a:solidFill>
                          <a:srgbClr val="FFFF00"/>
                        </a:solidFill>
                      </p:spPr>
                      <p:style>
                        <a:lnRef idx="2">
                          <a:schemeClr val="dk1"/>
                        </a:lnRef>
                        <a:fillRef idx="1">
                          <a:schemeClr val="lt1"/>
                        </a:fillRef>
                        <a:effectRef idx="0">
                          <a:schemeClr val="dk1"/>
                        </a:effectRef>
                        <a:fontRef idx="minor">
                          <a:schemeClr val="dk1"/>
                        </a:fontRef>
                      </p:style>
                      <p:txBody>
                        <a:bodyPr anchor="ctr"/>
                        <a:lstStyle/>
                        <a:p>
                          <a:pPr algn="ctr" eaLnBrk="1" hangingPunct="1">
                            <a:defRPr/>
                          </a:pPr>
                          <a:r>
                            <a:rPr lang="zh-TW" altLang="en-US" sz="2200" b="1" dirty="0">
                              <a:latin typeface="標楷體" panose="03000509000000000000" pitchFamily="65" charset="-120"/>
                              <a:ea typeface="標楷體" panose="03000509000000000000" pitchFamily="65" charset="-120"/>
                            </a:rPr>
                            <a:t>終身</a:t>
                          </a:r>
                          <a:endParaRPr lang="en-US" altLang="zh-TW" sz="2200" b="1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endParaRPr>
                        </a:p>
                        <a:p>
                          <a:pPr algn="ctr" eaLnBrk="1" hangingPunct="1">
                            <a:defRPr/>
                          </a:pPr>
                          <a:r>
                            <a:rPr lang="zh-TW" altLang="en-US" sz="2200" b="1" dirty="0">
                              <a:latin typeface="標楷體" panose="03000509000000000000" pitchFamily="65" charset="-120"/>
                              <a:ea typeface="標楷體" panose="03000509000000000000" pitchFamily="65" charset="-120"/>
                            </a:rPr>
                            <a:t>學習者</a:t>
                          </a:r>
                        </a:p>
                      </p:txBody>
                    </p:sp>
                  </p:grpSp>
                  <p:cxnSp>
                    <p:nvCxnSpPr>
                      <p:cNvPr id="60" name="直線接點 59"/>
                      <p:cNvCxnSpPr/>
                      <p:nvPr/>
                    </p:nvCxnSpPr>
                    <p:spPr>
                      <a:xfrm>
                        <a:off x="1907704" y="1955307"/>
                        <a:ext cx="1674296" cy="1113693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1" name="直線接點 60"/>
                      <p:cNvCxnSpPr>
                        <a:stCxn id="63" idx="4"/>
                      </p:cNvCxnSpPr>
                      <p:nvPr/>
                    </p:nvCxnSpPr>
                    <p:spPr>
                      <a:xfrm flipV="1">
                        <a:off x="4212000" y="3699000"/>
                        <a:ext cx="0" cy="1890000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2" name="直線接點 61"/>
                      <p:cNvCxnSpPr/>
                      <p:nvPr/>
                    </p:nvCxnSpPr>
                    <p:spPr>
                      <a:xfrm flipV="1">
                        <a:off x="4842000" y="2132854"/>
                        <a:ext cx="1674218" cy="936147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53" name="直線接點 52"/>
                    <p:cNvCxnSpPr/>
                    <p:nvPr/>
                  </p:nvCxnSpPr>
                  <p:spPr>
                    <a:xfrm>
                      <a:off x="3203848" y="764704"/>
                      <a:ext cx="648072" cy="1116000"/>
                    </a:xfrm>
                    <a:prstGeom prst="line">
                      <a:avLst/>
                    </a:prstGeom>
                    <a:grpFill/>
                    <a:ln w="28575">
                      <a:prstDash val="sysDash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4" name="直線接點 53"/>
                    <p:cNvCxnSpPr/>
                    <p:nvPr/>
                  </p:nvCxnSpPr>
                  <p:spPr>
                    <a:xfrm flipH="1">
                      <a:off x="4644008" y="836712"/>
                      <a:ext cx="794625" cy="1044000"/>
                    </a:xfrm>
                    <a:prstGeom prst="line">
                      <a:avLst/>
                    </a:prstGeom>
                    <a:grpFill/>
                    <a:ln w="28575">
                      <a:prstDash val="sysDash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5" name="直線接點 54"/>
                    <p:cNvCxnSpPr/>
                    <p:nvPr/>
                  </p:nvCxnSpPr>
                  <p:spPr>
                    <a:xfrm>
                      <a:off x="1763688" y="3573016"/>
                      <a:ext cx="1330879" cy="0"/>
                    </a:xfrm>
                    <a:prstGeom prst="line">
                      <a:avLst/>
                    </a:prstGeom>
                    <a:grpFill/>
                    <a:ln w="28575">
                      <a:prstDash val="sysDash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6" name="直線接點 55"/>
                    <p:cNvCxnSpPr/>
                    <p:nvPr/>
                  </p:nvCxnSpPr>
                  <p:spPr>
                    <a:xfrm flipH="1">
                      <a:off x="2697255" y="4077184"/>
                      <a:ext cx="794625" cy="1008000"/>
                    </a:xfrm>
                    <a:prstGeom prst="line">
                      <a:avLst/>
                    </a:prstGeom>
                    <a:grpFill/>
                    <a:ln w="28575">
                      <a:prstDash val="sysDash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7" name="直線接點 56"/>
                    <p:cNvCxnSpPr/>
                    <p:nvPr/>
                  </p:nvCxnSpPr>
                  <p:spPr>
                    <a:xfrm flipV="1">
                      <a:off x="5360215" y="3486836"/>
                      <a:ext cx="1306111" cy="86181"/>
                    </a:xfrm>
                    <a:prstGeom prst="line">
                      <a:avLst/>
                    </a:prstGeom>
                    <a:grpFill/>
                    <a:ln w="28575">
                      <a:prstDash val="sysDash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8" name="直線接點 57"/>
                    <p:cNvCxnSpPr/>
                    <p:nvPr/>
                  </p:nvCxnSpPr>
                  <p:spPr>
                    <a:xfrm>
                      <a:off x="5041320" y="4005064"/>
                      <a:ext cx="637789" cy="1080000"/>
                    </a:xfrm>
                    <a:prstGeom prst="line">
                      <a:avLst/>
                    </a:prstGeom>
                    <a:grpFill/>
                    <a:ln w="28575">
                      <a:prstDash val="sysDash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43" name="文字方塊 42"/>
                  <p:cNvSpPr txBox="1"/>
                  <p:nvPr/>
                </p:nvSpPr>
                <p:spPr>
                  <a:xfrm>
                    <a:off x="3495644" y="1987004"/>
                    <a:ext cx="1085878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C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自主行動</a:t>
                    </a:r>
                  </a:p>
                </p:txBody>
              </p:sp>
              <p:sp>
                <p:nvSpPr>
                  <p:cNvPr id="44" name="文字方塊 43"/>
                  <p:cNvSpPr txBox="1"/>
                  <p:nvPr/>
                </p:nvSpPr>
                <p:spPr>
                  <a:xfrm>
                    <a:off x="3097094" y="3212976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0000CC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會</a:t>
                    </a:r>
                  </a:p>
                </p:txBody>
              </p:sp>
              <p:sp>
                <p:nvSpPr>
                  <p:cNvPr id="45" name="文字方塊 44"/>
                  <p:cNvSpPr txBox="1"/>
                  <p:nvPr/>
                </p:nvSpPr>
                <p:spPr>
                  <a:xfrm>
                    <a:off x="2970450" y="2853557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0000CC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社</a:t>
                    </a:r>
                  </a:p>
                </p:txBody>
              </p:sp>
              <p:sp>
                <p:nvSpPr>
                  <p:cNvPr id="46" name="文字方塊 45"/>
                  <p:cNvSpPr txBox="1"/>
                  <p:nvPr/>
                </p:nvSpPr>
                <p:spPr>
                  <a:xfrm>
                    <a:off x="3347864" y="3501008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0000CC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參</a:t>
                    </a:r>
                  </a:p>
                </p:txBody>
              </p:sp>
              <p:sp>
                <p:nvSpPr>
                  <p:cNvPr id="47" name="文字方塊 46"/>
                  <p:cNvSpPr txBox="1"/>
                  <p:nvPr/>
                </p:nvSpPr>
                <p:spPr>
                  <a:xfrm>
                    <a:off x="3662139" y="3789620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0000CC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</a:t>
                    </a:r>
                  </a:p>
                </p:txBody>
              </p:sp>
              <p:sp>
                <p:nvSpPr>
                  <p:cNvPr id="48" name="文字方塊 47"/>
                  <p:cNvSpPr txBox="1"/>
                  <p:nvPr/>
                </p:nvSpPr>
                <p:spPr>
                  <a:xfrm>
                    <a:off x="4932040" y="2926105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3366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溝</a:t>
                    </a:r>
                  </a:p>
                </p:txBody>
              </p:sp>
              <p:sp>
                <p:nvSpPr>
                  <p:cNvPr id="49" name="文字方塊 48"/>
                  <p:cNvSpPr txBox="1"/>
                  <p:nvPr/>
                </p:nvSpPr>
                <p:spPr>
                  <a:xfrm>
                    <a:off x="4807099" y="3303565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3366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通</a:t>
                    </a:r>
                  </a:p>
                </p:txBody>
              </p:sp>
              <p:sp>
                <p:nvSpPr>
                  <p:cNvPr id="50" name="文字方塊 49"/>
                  <p:cNvSpPr txBox="1"/>
                  <p:nvPr/>
                </p:nvSpPr>
                <p:spPr>
                  <a:xfrm>
                    <a:off x="4538801" y="3574177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3366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互</a:t>
                    </a:r>
                  </a:p>
                </p:txBody>
              </p:sp>
              <p:sp>
                <p:nvSpPr>
                  <p:cNvPr id="51" name="文字方塊 50"/>
                  <p:cNvSpPr txBox="1"/>
                  <p:nvPr/>
                </p:nvSpPr>
                <p:spPr>
                  <a:xfrm>
                    <a:off x="4234820" y="3789040"/>
                    <a:ext cx="385995" cy="475642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defRPr/>
                    </a:pPr>
                    <a:r>
                      <a:rPr lang="zh-TW" altLang="en-US" sz="2200" b="1" dirty="0">
                        <a:solidFill>
                          <a:srgbClr val="3366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動</a:t>
                    </a:r>
                  </a:p>
                </p:txBody>
              </p:sp>
            </p:grpSp>
            <p:grpSp>
              <p:nvGrpSpPr>
                <p:cNvPr id="38" name="群組 37"/>
                <p:cNvGrpSpPr>
                  <a:grpSpLocks/>
                </p:cNvGrpSpPr>
                <p:nvPr/>
              </p:nvGrpSpPr>
              <p:grpSpPr bwMode="auto">
                <a:xfrm>
                  <a:off x="2268922" y="472149"/>
                  <a:ext cx="3915400" cy="1359794"/>
                  <a:chOff x="2268922" y="472149"/>
                  <a:chExt cx="3915400" cy="1359794"/>
                </a:xfrm>
              </p:grpSpPr>
              <p:sp>
                <p:nvSpPr>
                  <p:cNvPr id="39" name="文字方塊 3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17734" y="472149"/>
                    <a:ext cx="1107087" cy="71346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1" hangingPunct="1"/>
                    <a:r>
                      <a:rPr lang="zh-TW" altLang="en-US" b="1">
                        <a:solidFill>
                          <a:srgbClr val="920000"/>
                        </a:solidFill>
                        <a:latin typeface="標楷體" pitchFamily="65" charset="-120"/>
                        <a:ea typeface="標楷體" pitchFamily="65" charset="-120"/>
                      </a:rPr>
                      <a:t>系統思考</a:t>
                    </a:r>
                    <a:endParaRPr lang="en-US" altLang="zh-TW" b="1">
                      <a:solidFill>
                        <a:srgbClr val="920000"/>
                      </a:solidFill>
                      <a:latin typeface="標楷體" pitchFamily="65" charset="-120"/>
                      <a:ea typeface="標楷體" pitchFamily="65" charset="-120"/>
                    </a:endParaRPr>
                  </a:p>
                  <a:p>
                    <a:pPr algn="ctr" eaLnBrk="1" hangingPunct="1"/>
                    <a:r>
                      <a:rPr lang="zh-TW" altLang="en-US" b="1">
                        <a:solidFill>
                          <a:srgbClr val="920000"/>
                        </a:solidFill>
                        <a:latin typeface="標楷體" pitchFamily="65" charset="-120"/>
                        <a:ea typeface="標楷體" pitchFamily="65" charset="-120"/>
                      </a:rPr>
                      <a:t>與解決問題</a:t>
                    </a:r>
                  </a:p>
                </p:txBody>
              </p:sp>
              <p:sp>
                <p:nvSpPr>
                  <p:cNvPr id="40" name="文字方塊 3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77235" y="1118480"/>
                    <a:ext cx="1107087" cy="71346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1" hangingPunct="1"/>
                    <a:r>
                      <a:rPr lang="zh-TW" altLang="en-US" b="1" dirty="0">
                        <a:solidFill>
                          <a:srgbClr val="920000"/>
                        </a:solidFill>
                        <a:latin typeface="標楷體" pitchFamily="65" charset="-120"/>
                        <a:ea typeface="標楷體" pitchFamily="65" charset="-120"/>
                      </a:rPr>
                      <a:t>規劃執行</a:t>
                    </a:r>
                    <a:endParaRPr lang="en-US" altLang="zh-TW" b="1" dirty="0">
                      <a:solidFill>
                        <a:srgbClr val="920000"/>
                      </a:solidFill>
                      <a:latin typeface="標楷體" pitchFamily="65" charset="-120"/>
                      <a:ea typeface="標楷體" pitchFamily="65" charset="-120"/>
                    </a:endParaRPr>
                  </a:p>
                  <a:p>
                    <a:pPr algn="ctr" eaLnBrk="1" hangingPunct="1"/>
                    <a:r>
                      <a:rPr lang="zh-TW" altLang="en-US" b="1" dirty="0">
                        <a:solidFill>
                          <a:srgbClr val="920000"/>
                        </a:solidFill>
                        <a:latin typeface="標楷體" pitchFamily="65" charset="-120"/>
                        <a:ea typeface="標楷體" pitchFamily="65" charset="-120"/>
                      </a:rPr>
                      <a:t>與創新應變</a:t>
                    </a:r>
                  </a:p>
                </p:txBody>
              </p:sp>
              <p:sp>
                <p:nvSpPr>
                  <p:cNvPr id="41" name="文字方塊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68922" y="1031414"/>
                    <a:ext cx="1107087" cy="71346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1" hangingPunct="1"/>
                    <a:r>
                      <a:rPr lang="zh-TW" altLang="en-US" b="1">
                        <a:solidFill>
                          <a:srgbClr val="920000"/>
                        </a:solidFill>
                        <a:latin typeface="標楷體" pitchFamily="65" charset="-120"/>
                        <a:ea typeface="標楷體" pitchFamily="65" charset="-120"/>
                      </a:rPr>
                      <a:t>身心素質</a:t>
                    </a:r>
                    <a:endParaRPr lang="en-US" altLang="zh-TW" b="1">
                      <a:solidFill>
                        <a:srgbClr val="920000"/>
                      </a:solidFill>
                      <a:latin typeface="標楷體" pitchFamily="65" charset="-120"/>
                      <a:ea typeface="標楷體" pitchFamily="65" charset="-120"/>
                    </a:endParaRPr>
                  </a:p>
                  <a:p>
                    <a:pPr algn="ctr" eaLnBrk="1" hangingPunct="1"/>
                    <a:r>
                      <a:rPr lang="zh-TW" altLang="en-US" b="1">
                        <a:solidFill>
                          <a:srgbClr val="920000"/>
                        </a:solidFill>
                        <a:latin typeface="標楷體" pitchFamily="65" charset="-120"/>
                        <a:ea typeface="標楷體" pitchFamily="65" charset="-120"/>
                      </a:rPr>
                      <a:t>與自我精進</a:t>
                    </a:r>
                  </a:p>
                </p:txBody>
              </p:sp>
            </p:grpSp>
          </p:grpSp>
          <p:grpSp>
            <p:nvGrpSpPr>
              <p:cNvPr id="33" name="群組 32"/>
              <p:cNvGrpSpPr>
                <a:grpSpLocks/>
              </p:cNvGrpSpPr>
              <p:nvPr/>
            </p:nvGrpSpPr>
            <p:grpSpPr bwMode="auto">
              <a:xfrm>
                <a:off x="4327833" y="2348880"/>
                <a:ext cx="2331220" cy="2591953"/>
                <a:chOff x="4327833" y="2348880"/>
                <a:chExt cx="2331220" cy="2591953"/>
              </a:xfrm>
            </p:grpSpPr>
            <p:sp>
              <p:nvSpPr>
                <p:cNvPr id="34" name="文字方塊 33"/>
                <p:cNvSpPr txBox="1">
                  <a:spLocks noChangeArrowheads="1"/>
                </p:cNvSpPr>
                <p:nvPr/>
              </p:nvSpPr>
              <p:spPr bwMode="auto">
                <a:xfrm>
                  <a:off x="5551966" y="2348880"/>
                  <a:ext cx="1107087" cy="7134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b="1">
                      <a:solidFill>
                        <a:srgbClr val="003300"/>
                      </a:solidFill>
                      <a:latin typeface="標楷體" pitchFamily="65" charset="-120"/>
                      <a:ea typeface="標楷體" pitchFamily="65" charset="-120"/>
                    </a:rPr>
                    <a:t>符號運用</a:t>
                  </a:r>
                  <a:endParaRPr lang="en-US" altLang="zh-TW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endParaRPr>
                </a:p>
                <a:p>
                  <a:pPr algn="ctr" eaLnBrk="1" hangingPunct="1"/>
                  <a:r>
                    <a:rPr lang="zh-TW" altLang="en-US" b="1">
                      <a:solidFill>
                        <a:srgbClr val="003300"/>
                      </a:solidFill>
                      <a:latin typeface="標楷體" pitchFamily="65" charset="-120"/>
                      <a:ea typeface="標楷體" pitchFamily="65" charset="-120"/>
                    </a:rPr>
                    <a:t>與溝通表達</a:t>
                  </a:r>
                </a:p>
              </p:txBody>
            </p:sp>
            <p:sp>
              <p:nvSpPr>
                <p:cNvPr id="35" name="文字方塊 34"/>
                <p:cNvSpPr txBox="1">
                  <a:spLocks noChangeArrowheads="1"/>
                </p:cNvSpPr>
                <p:nvPr/>
              </p:nvSpPr>
              <p:spPr bwMode="auto">
                <a:xfrm>
                  <a:off x="5263938" y="3428639"/>
                  <a:ext cx="1107087" cy="7134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b="1" dirty="0">
                      <a:solidFill>
                        <a:srgbClr val="003300"/>
                      </a:solidFill>
                      <a:latin typeface="標楷體" pitchFamily="65" charset="-120"/>
                      <a:ea typeface="標楷體" pitchFamily="65" charset="-120"/>
                    </a:rPr>
                    <a:t>科技資訊</a:t>
                  </a:r>
                  <a:endParaRPr lang="en-US" altLang="zh-TW" b="1" dirty="0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endParaRPr>
                </a:p>
                <a:p>
                  <a:pPr algn="ctr" eaLnBrk="1" hangingPunct="1"/>
                  <a:r>
                    <a:rPr lang="zh-TW" altLang="en-US" b="1" dirty="0">
                      <a:solidFill>
                        <a:srgbClr val="003300"/>
                      </a:solidFill>
                      <a:latin typeface="標楷體" pitchFamily="65" charset="-120"/>
                      <a:ea typeface="標楷體" pitchFamily="65" charset="-120"/>
                    </a:rPr>
                    <a:t>與媒體素養</a:t>
                  </a:r>
                </a:p>
              </p:txBody>
            </p:sp>
            <p:sp>
              <p:nvSpPr>
                <p:cNvPr id="36" name="文字方塊 35"/>
                <p:cNvSpPr txBox="1">
                  <a:spLocks noChangeArrowheads="1"/>
                </p:cNvSpPr>
                <p:nvPr/>
              </p:nvSpPr>
              <p:spPr bwMode="auto">
                <a:xfrm>
                  <a:off x="4327833" y="4227370"/>
                  <a:ext cx="1107087" cy="7134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b="1">
                      <a:solidFill>
                        <a:srgbClr val="003300"/>
                      </a:solidFill>
                      <a:latin typeface="標楷體" pitchFamily="65" charset="-120"/>
                      <a:ea typeface="標楷體" pitchFamily="65" charset="-120"/>
                    </a:rPr>
                    <a:t>藝術涵養</a:t>
                  </a:r>
                  <a:endParaRPr lang="en-US" altLang="zh-TW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endParaRPr>
                </a:p>
                <a:p>
                  <a:pPr algn="ctr" eaLnBrk="1" hangingPunct="1"/>
                  <a:r>
                    <a:rPr lang="zh-TW" altLang="en-US" b="1">
                      <a:solidFill>
                        <a:srgbClr val="003300"/>
                      </a:solidFill>
                      <a:latin typeface="標楷體" pitchFamily="65" charset="-120"/>
                      <a:ea typeface="標楷體" pitchFamily="65" charset="-120"/>
                    </a:rPr>
                    <a:t>與美感素養</a:t>
                  </a:r>
                </a:p>
              </p:txBody>
            </p:sp>
          </p:grpSp>
        </p:grpSp>
        <p:grpSp>
          <p:nvGrpSpPr>
            <p:cNvPr id="28" name="群組 27"/>
            <p:cNvGrpSpPr>
              <a:grpSpLocks/>
            </p:cNvGrpSpPr>
            <p:nvPr/>
          </p:nvGrpSpPr>
          <p:grpSpPr bwMode="auto">
            <a:xfrm>
              <a:off x="1764848" y="2399234"/>
              <a:ext cx="2348041" cy="2534193"/>
              <a:chOff x="1764848" y="2399234"/>
              <a:chExt cx="2348041" cy="2534193"/>
            </a:xfrm>
          </p:grpSpPr>
          <p:sp>
            <p:nvSpPr>
              <p:cNvPr id="29" name="文字方塊 28"/>
              <p:cNvSpPr txBox="1"/>
              <p:nvPr/>
            </p:nvSpPr>
            <p:spPr>
              <a:xfrm>
                <a:off x="1764848" y="2399234"/>
                <a:ext cx="1107087" cy="71346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hangingPunct="1">
                  <a:defRPr/>
                </a:pPr>
                <a:r>
                  <a:rPr lang="zh-TW" altLang="en-US" b="1" dirty="0">
                    <a:solidFill>
                      <a:srgbClr val="0000CC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多元文化</a:t>
                </a:r>
                <a:endParaRPr lang="en-US" altLang="zh-TW" b="1" dirty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algn="ctr" eaLnBrk="1" hangingPunct="1">
                  <a:defRPr/>
                </a:pPr>
                <a:r>
                  <a:rPr lang="zh-TW" altLang="en-US" b="1" dirty="0">
                    <a:solidFill>
                      <a:srgbClr val="0000CC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與國際理解</a:t>
                </a:r>
              </a:p>
            </p:txBody>
          </p:sp>
          <p:sp>
            <p:nvSpPr>
              <p:cNvPr id="30" name="文字方塊 29"/>
              <p:cNvSpPr txBox="1"/>
              <p:nvPr/>
            </p:nvSpPr>
            <p:spPr>
              <a:xfrm>
                <a:off x="2124533" y="3429638"/>
                <a:ext cx="1107087" cy="71346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hangingPunct="1">
                  <a:defRPr/>
                </a:pPr>
                <a:r>
                  <a:rPr lang="zh-TW" altLang="en-US" b="1" dirty="0">
                    <a:solidFill>
                      <a:srgbClr val="0000CC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人際關係</a:t>
                </a:r>
                <a:endParaRPr lang="en-US" altLang="zh-TW" b="1" dirty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algn="ctr" eaLnBrk="1" hangingPunct="1">
                  <a:defRPr/>
                </a:pPr>
                <a:r>
                  <a:rPr lang="zh-TW" altLang="en-US" b="1" dirty="0">
                    <a:solidFill>
                      <a:srgbClr val="0000CC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與團隊合作</a:t>
                </a:r>
              </a:p>
            </p:txBody>
          </p:sp>
          <p:sp>
            <p:nvSpPr>
              <p:cNvPr id="31" name="文字方塊 30"/>
              <p:cNvSpPr txBox="1"/>
              <p:nvPr/>
            </p:nvSpPr>
            <p:spPr>
              <a:xfrm>
                <a:off x="3005802" y="4219964"/>
                <a:ext cx="1107087" cy="71346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hangingPunct="1">
                  <a:defRPr/>
                </a:pPr>
                <a:r>
                  <a:rPr lang="zh-TW" altLang="en-US" b="1" dirty="0">
                    <a:solidFill>
                      <a:srgbClr val="0000CC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道德實踐</a:t>
                </a:r>
                <a:endParaRPr lang="en-US" altLang="zh-TW" b="1" dirty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algn="ctr" eaLnBrk="1" hangingPunct="1">
                  <a:defRPr/>
                </a:pPr>
                <a:r>
                  <a:rPr lang="zh-TW" altLang="en-US" b="1" dirty="0">
                    <a:solidFill>
                      <a:srgbClr val="0000CC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與公民意識</a:t>
                </a:r>
              </a:p>
            </p:txBody>
          </p:sp>
        </p:grpSp>
      </p:grpSp>
      <p:sp>
        <p:nvSpPr>
          <p:cNvPr id="66" name="Shape 497"/>
          <p:cNvSpPr txBox="1">
            <a:spLocks noChangeArrowheads="1"/>
          </p:cNvSpPr>
          <p:nvPr/>
        </p:nvSpPr>
        <p:spPr bwMode="auto">
          <a:xfrm>
            <a:off x="2246013" y="6009778"/>
            <a:ext cx="8534744" cy="9080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5" tIns="91425" rIns="91425" bIns="91425" anchor="ctr"/>
          <a:lstStyle/>
          <a:p>
            <a:pPr algn="ctr" eaLnBrk="1" hangingPunct="1">
              <a:defRPr/>
            </a:pPr>
            <a:r>
              <a:rPr lang="en-US" sz="2300" b="1" dirty="0" err="1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以核心素養為主軸</a:t>
            </a:r>
            <a:endParaRPr lang="en-US" sz="23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Times New Roman" pitchFamily="18" charset="0"/>
            </a:endParaRPr>
          </a:p>
          <a:p>
            <a:pPr algn="ctr" eaLnBrk="1" hangingPunct="1">
              <a:defRPr/>
            </a:pPr>
            <a:r>
              <a:rPr lang="zh-TW" altLang="en-US" sz="23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裨益</a:t>
            </a:r>
            <a:r>
              <a:rPr lang="en-US" sz="2300" b="1" dirty="0" err="1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各教育階段之間的</a:t>
            </a:r>
            <a:r>
              <a:rPr lang="en-US" sz="2300" b="1" dirty="0" err="1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連貫</a:t>
            </a:r>
            <a:r>
              <a:rPr lang="en-US" sz="2300" b="1" dirty="0" err="1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以及各領域</a:t>
            </a:r>
            <a:r>
              <a:rPr lang="en-US" altLang="zh-TW" sz="23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/</a:t>
            </a:r>
            <a:r>
              <a:rPr lang="en-US" sz="2300" b="1" dirty="0" err="1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科目之間的</a:t>
            </a:r>
            <a:r>
              <a:rPr lang="en-US" sz="2300" b="1" dirty="0" err="1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統整</a:t>
            </a:r>
            <a:endParaRPr lang="en-US" sz="23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03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26"/>
          <p:cNvSpPr txBox="1">
            <a:spLocks noChangeArrowheads="1"/>
          </p:cNvSpPr>
          <p:nvPr/>
        </p:nvSpPr>
        <p:spPr bwMode="auto">
          <a:xfrm>
            <a:off x="239185" y="142875"/>
            <a:ext cx="854498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SzPct val="25000"/>
              <a:buFontTx/>
              <a:buNone/>
            </a:pPr>
            <a:r>
              <a:rPr lang="en-US" altLang="zh-TW" sz="4400" b="1" dirty="0" err="1" smtClean="0">
                <a:solidFill>
                  <a:schemeClr val="tx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  <a:sym typeface="Arial" pitchFamily="34" charset="0"/>
              </a:rPr>
              <a:t>核心素養的轉化</a:t>
            </a:r>
            <a:r>
              <a:rPr lang="en-US" altLang="zh-TW" sz="4400" b="1" dirty="0" err="1" smtClean="0">
                <a:solidFill>
                  <a:schemeClr val="tx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與發展</a:t>
            </a:r>
            <a:endParaRPr lang="en-US" altLang="zh-TW" sz="4400" b="1" dirty="0">
              <a:solidFill>
                <a:schemeClr val="tx1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8" name="手繪多邊形 7"/>
          <p:cNvSpPr/>
          <p:nvPr/>
        </p:nvSpPr>
        <p:spPr>
          <a:xfrm>
            <a:off x="6384605" y="918113"/>
            <a:ext cx="1626449" cy="1136710"/>
          </a:xfrm>
          <a:custGeom>
            <a:avLst/>
            <a:gdLst>
              <a:gd name="connsiteX0" fmla="*/ 0 w 2455928"/>
              <a:gd name="connsiteY0" fmla="*/ 0 h 648072"/>
              <a:gd name="connsiteX1" fmla="*/ 2455928 w 2455928"/>
              <a:gd name="connsiteY1" fmla="*/ 0 h 648072"/>
              <a:gd name="connsiteX2" fmla="*/ 2455928 w 2455928"/>
              <a:gd name="connsiteY2" fmla="*/ 1 h 648072"/>
              <a:gd name="connsiteX3" fmla="*/ 2346345 w 2455928"/>
              <a:gd name="connsiteY3" fmla="*/ 63559 h 648072"/>
              <a:gd name="connsiteX4" fmla="*/ 2455928 w 2455928"/>
              <a:gd name="connsiteY4" fmla="*/ 127117 h 648072"/>
              <a:gd name="connsiteX5" fmla="*/ 2455928 w 2455928"/>
              <a:gd name="connsiteY5" fmla="*/ 127118 h 648072"/>
              <a:gd name="connsiteX6" fmla="*/ 2346345 w 2455928"/>
              <a:gd name="connsiteY6" fmla="*/ 190676 h 648072"/>
              <a:gd name="connsiteX7" fmla="*/ 2455928 w 2455928"/>
              <a:gd name="connsiteY7" fmla="*/ 254234 h 648072"/>
              <a:gd name="connsiteX8" fmla="*/ 2455928 w 2455928"/>
              <a:gd name="connsiteY8" fmla="*/ 264340 h 648072"/>
              <a:gd name="connsiteX9" fmla="*/ 2346346 w 2455928"/>
              <a:gd name="connsiteY9" fmla="*/ 327897 h 648072"/>
              <a:gd name="connsiteX10" fmla="*/ 2455928 w 2455928"/>
              <a:gd name="connsiteY10" fmla="*/ 391455 h 648072"/>
              <a:gd name="connsiteX11" fmla="*/ 2455928 w 2455928"/>
              <a:gd name="connsiteY11" fmla="*/ 391457 h 648072"/>
              <a:gd name="connsiteX12" fmla="*/ 2346346 w 2455928"/>
              <a:gd name="connsiteY12" fmla="*/ 455014 h 648072"/>
              <a:gd name="connsiteX13" fmla="*/ 2455928 w 2455928"/>
              <a:gd name="connsiteY13" fmla="*/ 518572 h 648072"/>
              <a:gd name="connsiteX14" fmla="*/ 2455928 w 2455928"/>
              <a:gd name="connsiteY14" fmla="*/ 518573 h 648072"/>
              <a:gd name="connsiteX15" fmla="*/ 2346345 w 2455928"/>
              <a:gd name="connsiteY15" fmla="*/ 582131 h 648072"/>
              <a:gd name="connsiteX16" fmla="*/ 2455928 w 2455928"/>
              <a:gd name="connsiteY16" fmla="*/ 645689 h 648072"/>
              <a:gd name="connsiteX17" fmla="*/ 2455928 w 2455928"/>
              <a:gd name="connsiteY17" fmla="*/ 648072 h 648072"/>
              <a:gd name="connsiteX18" fmla="*/ 0 w 2455928"/>
              <a:gd name="connsiteY18" fmla="*/ 648072 h 648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455928" h="648072">
                <a:moveTo>
                  <a:pt x="0" y="0"/>
                </a:moveTo>
                <a:lnTo>
                  <a:pt x="2455928" y="0"/>
                </a:lnTo>
                <a:lnTo>
                  <a:pt x="2455928" y="1"/>
                </a:lnTo>
                <a:lnTo>
                  <a:pt x="2346345" y="63559"/>
                </a:lnTo>
                <a:lnTo>
                  <a:pt x="2455928" y="127117"/>
                </a:lnTo>
                <a:lnTo>
                  <a:pt x="2455928" y="127118"/>
                </a:lnTo>
                <a:lnTo>
                  <a:pt x="2346345" y="190676"/>
                </a:lnTo>
                <a:lnTo>
                  <a:pt x="2455928" y="254234"/>
                </a:lnTo>
                <a:lnTo>
                  <a:pt x="2455928" y="264340"/>
                </a:lnTo>
                <a:lnTo>
                  <a:pt x="2346346" y="327897"/>
                </a:lnTo>
                <a:lnTo>
                  <a:pt x="2455928" y="391455"/>
                </a:lnTo>
                <a:lnTo>
                  <a:pt x="2455928" y="391457"/>
                </a:lnTo>
                <a:lnTo>
                  <a:pt x="2346346" y="455014"/>
                </a:lnTo>
                <a:lnTo>
                  <a:pt x="2455928" y="518572"/>
                </a:lnTo>
                <a:lnTo>
                  <a:pt x="2455928" y="518573"/>
                </a:lnTo>
                <a:lnTo>
                  <a:pt x="2346345" y="582131"/>
                </a:lnTo>
                <a:lnTo>
                  <a:pt x="2455928" y="645689"/>
                </a:lnTo>
                <a:lnTo>
                  <a:pt x="2455928" y="648072"/>
                </a:lnTo>
                <a:lnTo>
                  <a:pt x="0" y="648072"/>
                </a:lnTo>
                <a:close/>
              </a:path>
            </a:pathLst>
          </a:custGeom>
          <a:solidFill>
            <a:srgbClr val="FFC000">
              <a:alpha val="64000"/>
            </a:srgbClr>
          </a:solidFill>
          <a:ln>
            <a:noFill/>
          </a:ln>
          <a:effectLst>
            <a:outerShdw blurRad="25400" dist="76200" dir="3900000" sx="99000" sy="99000" algn="tl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24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39943" y="933436"/>
            <a:ext cx="1782198" cy="105939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57168" indent="-257168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自主行動</a:t>
            </a:r>
          </a:p>
          <a:p>
            <a:pPr marL="257168" indent="-257168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溝通互動</a:t>
            </a:r>
          </a:p>
          <a:p>
            <a:pPr marL="257168" indent="-257168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社會參與</a:t>
            </a:r>
          </a:p>
        </p:txBody>
      </p:sp>
      <p:sp>
        <p:nvSpPr>
          <p:cNvPr id="10" name="弧線 26"/>
          <p:cNvSpPr/>
          <p:nvPr/>
        </p:nvSpPr>
        <p:spPr>
          <a:xfrm rot="898463" flipH="1">
            <a:off x="6289948" y="3886298"/>
            <a:ext cx="1596178" cy="1596178"/>
          </a:xfrm>
          <a:prstGeom prst="arc">
            <a:avLst/>
          </a:prstGeom>
          <a:ln w="635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投影片編號版面配置區 4"/>
          <p:cNvSpPr txBox="1">
            <a:spLocks/>
          </p:cNvSpPr>
          <p:nvPr/>
        </p:nvSpPr>
        <p:spPr bwMode="auto">
          <a:xfrm>
            <a:off x="8512089" y="6728373"/>
            <a:ext cx="2064759" cy="34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marL="0" algn="r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557199" indent="-21430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857228" indent="-171446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200120" indent="-171446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5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543012" indent="-171446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5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1885903" indent="-171446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228795" indent="-171446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2571686" indent="-171446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2914577" indent="-171446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zh-TW" sz="900" dirty="0">
              <a:solidFill>
                <a:srgbClr val="898989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4793889" y="1789256"/>
            <a:ext cx="1270709" cy="2678793"/>
            <a:chOff x="3624717" y="2010021"/>
            <a:chExt cx="1270709" cy="2678793"/>
          </a:xfrm>
        </p:grpSpPr>
        <p:grpSp>
          <p:nvGrpSpPr>
            <p:cNvPr id="13" name="群組 12"/>
            <p:cNvGrpSpPr/>
            <p:nvPr/>
          </p:nvGrpSpPr>
          <p:grpSpPr>
            <a:xfrm>
              <a:off x="3654454" y="2010021"/>
              <a:ext cx="1240972" cy="765799"/>
              <a:chOff x="3954008" y="2037317"/>
              <a:chExt cx="1240972" cy="765799"/>
            </a:xfrm>
          </p:grpSpPr>
          <p:sp>
            <p:nvSpPr>
              <p:cNvPr id="18" name="五邊形 17"/>
              <p:cNvSpPr/>
              <p:nvPr/>
            </p:nvSpPr>
            <p:spPr>
              <a:xfrm rot="5400000">
                <a:off x="4335651" y="1948640"/>
                <a:ext cx="472833" cy="1236119"/>
              </a:xfrm>
              <a:prstGeom prst="homePlate">
                <a:avLst/>
              </a:prstGeom>
              <a:solidFill>
                <a:schemeClr val="bg1">
                  <a:lumMod val="85000"/>
                </a:scheme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3954009" y="2117747"/>
                <a:ext cx="1240971" cy="109305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3954009" y="2037317"/>
                <a:ext cx="1240971" cy="4571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4" name="五邊形 13"/>
            <p:cNvSpPr/>
            <p:nvPr/>
          </p:nvSpPr>
          <p:spPr>
            <a:xfrm rot="5400000">
              <a:off x="4006360" y="3834338"/>
              <a:ext cx="472833" cy="1236119"/>
            </a:xfrm>
            <a:prstGeom prst="homePlat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24718" y="4000577"/>
              <a:ext cx="1240971" cy="109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748044" y="4109679"/>
              <a:ext cx="93487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600" b="1" dirty="0" smtClean="0">
                  <a:solidFill>
                    <a:schemeClr val="bg1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轉 化</a:t>
              </a:r>
              <a:endParaRPr lang="zh-TW" altLang="en-US" sz="2600" b="1" dirty="0">
                <a:solidFill>
                  <a:schemeClr val="bg1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814165" y="2110135"/>
              <a:ext cx="93487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600" b="1" dirty="0" smtClean="0">
                  <a:solidFill>
                    <a:schemeClr val="bg1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轉 化</a:t>
              </a:r>
              <a:endParaRPr lang="zh-TW" altLang="en-US" sz="2600" b="1" dirty="0">
                <a:solidFill>
                  <a:schemeClr val="bg1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2179387" y="1629984"/>
            <a:ext cx="1828800" cy="890954"/>
            <a:chOff x="-1177580" y="2882433"/>
            <a:chExt cx="1828800" cy="890954"/>
          </a:xfrm>
        </p:grpSpPr>
        <p:sp>
          <p:nvSpPr>
            <p:cNvPr id="22" name="圓角矩形 21"/>
            <p:cNvSpPr/>
            <p:nvPr/>
          </p:nvSpPr>
          <p:spPr>
            <a:xfrm>
              <a:off x="-1177580" y="2882433"/>
              <a:ext cx="1828800" cy="89095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3" name="圓角化同側角落矩形 22"/>
            <p:cNvSpPr/>
            <p:nvPr/>
          </p:nvSpPr>
          <p:spPr>
            <a:xfrm>
              <a:off x="-1177580" y="2882433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772748" y="3019957"/>
              <a:ext cx="110799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3200" b="1" dirty="0" smtClean="0">
                  <a:solidFill>
                    <a:schemeClr val="accent6">
                      <a:lumMod val="75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總 綱</a:t>
              </a:r>
              <a:endParaRPr lang="zh-TW" altLang="en-US" sz="3200" b="1" dirty="0">
                <a:solidFill>
                  <a:schemeClr val="accent6">
                    <a:lumMod val="7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4554204" y="993539"/>
            <a:ext cx="1828800" cy="618790"/>
            <a:chOff x="-1177580" y="2882433"/>
            <a:chExt cx="1828800" cy="890954"/>
          </a:xfrm>
        </p:grpSpPr>
        <p:sp>
          <p:nvSpPr>
            <p:cNvPr id="26" name="圓角矩形 25"/>
            <p:cNvSpPr/>
            <p:nvPr/>
          </p:nvSpPr>
          <p:spPr>
            <a:xfrm>
              <a:off x="-1177580" y="2882433"/>
              <a:ext cx="1828800" cy="89095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82E2"/>
                </a:solidFill>
              </a:endParaRPr>
            </a:p>
          </p:txBody>
        </p:sp>
        <p:sp>
          <p:nvSpPr>
            <p:cNvPr id="27" name="圓角化同側角落矩形 26"/>
            <p:cNvSpPr/>
            <p:nvPr/>
          </p:nvSpPr>
          <p:spPr>
            <a:xfrm>
              <a:off x="-1177580" y="2882433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82E2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1073659" y="2997440"/>
              <a:ext cx="1620957" cy="5232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800" b="1" dirty="0" smtClean="0">
                  <a:solidFill>
                    <a:srgbClr val="0082E2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核心素養</a:t>
              </a:r>
              <a:endParaRPr lang="zh-TW" altLang="en-US" sz="2800" b="1" dirty="0">
                <a:solidFill>
                  <a:srgbClr val="0082E2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4500985" y="2645413"/>
            <a:ext cx="2075203" cy="890954"/>
            <a:chOff x="3165418" y="2914431"/>
            <a:chExt cx="2075203" cy="890954"/>
          </a:xfrm>
        </p:grpSpPr>
        <p:sp>
          <p:nvSpPr>
            <p:cNvPr id="30" name="圓角矩形 29"/>
            <p:cNvSpPr/>
            <p:nvPr/>
          </p:nvSpPr>
          <p:spPr>
            <a:xfrm>
              <a:off x="3165418" y="2914431"/>
              <a:ext cx="2053938" cy="89095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82E2"/>
                </a:solidFill>
              </a:endParaRPr>
            </a:p>
          </p:txBody>
        </p:sp>
        <p:sp>
          <p:nvSpPr>
            <p:cNvPr id="31" name="圓角化同側角落矩形 30"/>
            <p:cNvSpPr/>
            <p:nvPr/>
          </p:nvSpPr>
          <p:spPr>
            <a:xfrm>
              <a:off x="3165418" y="2914431"/>
              <a:ext cx="2053938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82E2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3209296" y="2979702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400" b="1" dirty="0" smtClean="0">
                  <a:solidFill>
                    <a:srgbClr val="0082E2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第一學習階段</a:t>
              </a:r>
              <a:endParaRPr lang="zh-TW" altLang="en-US" sz="2400" b="1" dirty="0">
                <a:solidFill>
                  <a:srgbClr val="0082E2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321249" y="3339742"/>
              <a:ext cx="16700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rgbClr val="0082E2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核心素養</a:t>
              </a:r>
              <a:endParaRPr lang="zh-TW" altLang="en-US" sz="2400" b="1" dirty="0">
                <a:solidFill>
                  <a:srgbClr val="0082E2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7299330" y="4424528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發展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5" name="矩形 34"/>
          <p:cNvSpPr/>
          <p:nvPr/>
        </p:nvSpPr>
        <p:spPr>
          <a:xfrm rot="1662246">
            <a:off x="6316296" y="5174199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對應</a:t>
            </a:r>
          </a:p>
        </p:txBody>
      </p:sp>
      <p:sp>
        <p:nvSpPr>
          <p:cNvPr id="36" name="矩形 35"/>
          <p:cNvSpPr/>
          <p:nvPr/>
        </p:nvSpPr>
        <p:spPr>
          <a:xfrm rot="19622657">
            <a:off x="6389534" y="4027598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發展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7046937" y="5003327"/>
            <a:ext cx="3427187" cy="1145419"/>
            <a:chOff x="5652120" y="5013176"/>
            <a:chExt cx="3427187" cy="1145419"/>
          </a:xfrm>
        </p:grpSpPr>
        <p:sp>
          <p:nvSpPr>
            <p:cNvPr id="38" name="圓角矩形 37"/>
            <p:cNvSpPr/>
            <p:nvPr/>
          </p:nvSpPr>
          <p:spPr>
            <a:xfrm>
              <a:off x="5709539" y="5013176"/>
              <a:ext cx="3194271" cy="1145419"/>
            </a:xfrm>
            <a:prstGeom prst="roundRect">
              <a:avLst/>
            </a:prstGeom>
            <a:solidFill>
              <a:srgbClr val="0082E2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圓角化同側角落矩形 38"/>
            <p:cNvSpPr/>
            <p:nvPr/>
          </p:nvSpPr>
          <p:spPr>
            <a:xfrm>
              <a:off x="5709553" y="5021883"/>
              <a:ext cx="3194271" cy="570245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70C0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5652120" y="5081972"/>
              <a:ext cx="3427187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生活課程學習重點</a:t>
              </a:r>
            </a:p>
            <a:p>
              <a:pPr algn="ctr"/>
              <a:r>
                <a:rPr lang="zh-TW" altLang="en-US" sz="22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（學習表現／學習內容）</a:t>
              </a:r>
              <a:endParaRPr lang="zh-TW" altLang="en-US" sz="22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41" name="群組 40"/>
          <p:cNvGrpSpPr/>
          <p:nvPr/>
        </p:nvGrpSpPr>
        <p:grpSpPr>
          <a:xfrm>
            <a:off x="6758905" y="3069636"/>
            <a:ext cx="3427187" cy="1069595"/>
            <a:chOff x="5652120" y="5013175"/>
            <a:chExt cx="3427187" cy="1069595"/>
          </a:xfrm>
        </p:grpSpPr>
        <p:sp>
          <p:nvSpPr>
            <p:cNvPr id="42" name="圓角矩形 41"/>
            <p:cNvSpPr/>
            <p:nvPr/>
          </p:nvSpPr>
          <p:spPr>
            <a:xfrm>
              <a:off x="6374648" y="5013175"/>
              <a:ext cx="1959403" cy="1069595"/>
            </a:xfrm>
            <a:prstGeom prst="roundRect">
              <a:avLst/>
            </a:prstGeom>
            <a:solidFill>
              <a:srgbClr val="0082E2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圓角化同側角落矩形 42"/>
            <p:cNvSpPr/>
            <p:nvPr/>
          </p:nvSpPr>
          <p:spPr>
            <a:xfrm>
              <a:off x="6374662" y="5021883"/>
              <a:ext cx="1959403" cy="532496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70C0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652120" y="5081972"/>
              <a:ext cx="3427187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生活課程</a:t>
              </a:r>
              <a:endPara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理念與目標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45" name="群組 44"/>
          <p:cNvGrpSpPr/>
          <p:nvPr/>
        </p:nvGrpSpPr>
        <p:grpSpPr>
          <a:xfrm>
            <a:off x="3590123" y="4575236"/>
            <a:ext cx="3427187" cy="1069595"/>
            <a:chOff x="5652120" y="5013175"/>
            <a:chExt cx="3427187" cy="1069595"/>
          </a:xfrm>
        </p:grpSpPr>
        <p:sp>
          <p:nvSpPr>
            <p:cNvPr id="46" name="圓角矩形 45"/>
            <p:cNvSpPr/>
            <p:nvPr/>
          </p:nvSpPr>
          <p:spPr>
            <a:xfrm>
              <a:off x="6374648" y="5013175"/>
              <a:ext cx="1959403" cy="1069595"/>
            </a:xfrm>
            <a:prstGeom prst="roundRect">
              <a:avLst/>
            </a:prstGeom>
            <a:solidFill>
              <a:srgbClr val="0082E2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圓角化同側角落矩形 46"/>
            <p:cNvSpPr/>
            <p:nvPr/>
          </p:nvSpPr>
          <p:spPr>
            <a:xfrm>
              <a:off x="6374662" y="5021883"/>
              <a:ext cx="1959403" cy="532496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70C0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5652120" y="5081972"/>
              <a:ext cx="3427187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生活課程</a:t>
              </a:r>
              <a:endPara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核心素養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49" name="群組 48"/>
          <p:cNvGrpSpPr/>
          <p:nvPr/>
        </p:nvGrpSpPr>
        <p:grpSpPr>
          <a:xfrm>
            <a:off x="1371361" y="4575236"/>
            <a:ext cx="3427187" cy="1069595"/>
            <a:chOff x="5652120" y="5013175"/>
            <a:chExt cx="3427187" cy="1069595"/>
          </a:xfrm>
        </p:grpSpPr>
        <p:sp>
          <p:nvSpPr>
            <p:cNvPr id="50" name="圓角矩形 49"/>
            <p:cNvSpPr/>
            <p:nvPr/>
          </p:nvSpPr>
          <p:spPr>
            <a:xfrm>
              <a:off x="6374648" y="5013175"/>
              <a:ext cx="1959403" cy="1069595"/>
            </a:xfrm>
            <a:prstGeom prst="roundRect">
              <a:avLst/>
            </a:prstGeom>
            <a:solidFill>
              <a:srgbClr val="0082E2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圓角化同側角落矩形 50"/>
            <p:cNvSpPr/>
            <p:nvPr/>
          </p:nvSpPr>
          <p:spPr>
            <a:xfrm>
              <a:off x="6374662" y="5021883"/>
              <a:ext cx="1959403" cy="532496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srgbClr val="0070C0"/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5652120" y="5081972"/>
              <a:ext cx="3427187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生活課程</a:t>
              </a:r>
              <a:endPara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綱要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sp>
        <p:nvSpPr>
          <p:cNvPr id="53" name="弧線 80"/>
          <p:cNvSpPr/>
          <p:nvPr/>
        </p:nvSpPr>
        <p:spPr>
          <a:xfrm rot="8067997" flipH="1">
            <a:off x="6585380" y="3893698"/>
            <a:ext cx="1596178" cy="1596178"/>
          </a:xfrm>
          <a:prstGeom prst="arc">
            <a:avLst>
              <a:gd name="adj1" fmla="val 17849461"/>
              <a:gd name="adj2" fmla="val 20474014"/>
            </a:avLst>
          </a:prstGeom>
          <a:ln w="635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4" name="弧線 81"/>
          <p:cNvSpPr/>
          <p:nvPr/>
        </p:nvSpPr>
        <p:spPr>
          <a:xfrm rot="15657877" flipH="1">
            <a:off x="6208286" y="4422410"/>
            <a:ext cx="1347560" cy="1347560"/>
          </a:xfrm>
          <a:prstGeom prst="arc">
            <a:avLst>
              <a:gd name="adj1" fmla="val 16931242"/>
              <a:gd name="adj2" fmla="val 146139"/>
            </a:avLst>
          </a:prstGeom>
          <a:ln w="635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55" name="圖片 54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434"/>
          <a:stretch/>
        </p:blipFill>
        <p:spPr>
          <a:xfrm>
            <a:off x="4071100" y="1164266"/>
            <a:ext cx="500008" cy="1917684"/>
          </a:xfrm>
          <a:prstGeom prst="rect">
            <a:avLst/>
          </a:prstGeom>
        </p:spPr>
      </p:pic>
      <p:grpSp>
        <p:nvGrpSpPr>
          <p:cNvPr id="56" name="群組 55"/>
          <p:cNvGrpSpPr/>
          <p:nvPr/>
        </p:nvGrpSpPr>
        <p:grpSpPr>
          <a:xfrm>
            <a:off x="2324014" y="2971083"/>
            <a:ext cx="1242104" cy="1066864"/>
            <a:chOff x="1170622" y="3193772"/>
            <a:chExt cx="1242104" cy="1066864"/>
          </a:xfrm>
        </p:grpSpPr>
        <p:sp>
          <p:nvSpPr>
            <p:cNvPr id="57" name="五邊形 56"/>
            <p:cNvSpPr/>
            <p:nvPr/>
          </p:nvSpPr>
          <p:spPr>
            <a:xfrm rot="5400000">
              <a:off x="1440411" y="3294306"/>
              <a:ext cx="696541" cy="1236119"/>
            </a:xfrm>
            <a:prstGeom prst="homePlat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171755" y="3323434"/>
              <a:ext cx="1240971" cy="16734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1171755" y="3193772"/>
              <a:ext cx="1240971" cy="7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0" name="三角形 1"/>
          <p:cNvSpPr/>
          <p:nvPr/>
        </p:nvSpPr>
        <p:spPr>
          <a:xfrm rot="5400000">
            <a:off x="7239632" y="3822219"/>
            <a:ext cx="164003" cy="141382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1" name="三角形 64"/>
          <p:cNvSpPr/>
          <p:nvPr/>
        </p:nvSpPr>
        <p:spPr>
          <a:xfrm rot="12103532">
            <a:off x="6211704" y="4449901"/>
            <a:ext cx="164003" cy="141382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2" name="三角形 84"/>
          <p:cNvSpPr/>
          <p:nvPr/>
        </p:nvSpPr>
        <p:spPr>
          <a:xfrm rot="13016960">
            <a:off x="6145514" y="5275252"/>
            <a:ext cx="164003" cy="141382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3" name="三角形 85"/>
          <p:cNvSpPr/>
          <p:nvPr/>
        </p:nvSpPr>
        <p:spPr>
          <a:xfrm rot="12245947">
            <a:off x="6914314" y="5709273"/>
            <a:ext cx="164003" cy="141382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4" name="三角形 86"/>
          <p:cNvSpPr/>
          <p:nvPr/>
        </p:nvSpPr>
        <p:spPr>
          <a:xfrm rot="12623584">
            <a:off x="7988618" y="4266474"/>
            <a:ext cx="164003" cy="141382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5" name="三角形 87"/>
          <p:cNvSpPr/>
          <p:nvPr/>
        </p:nvSpPr>
        <p:spPr>
          <a:xfrm rot="11632249">
            <a:off x="8050302" y="4894327"/>
            <a:ext cx="164003" cy="141382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2620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559496" y="116632"/>
            <a:ext cx="9750349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">
              <a:lnSpc>
                <a:spcPct val="150000"/>
              </a:lnSpc>
            </a:pPr>
            <a:r>
              <a:rPr lang="zh-TW" altLang="en-US" sz="4800" smtClean="0">
                <a:solidFill>
                  <a:schemeClr val="tx2"/>
                </a:solidFill>
              </a:rPr>
              <a:t>整合</a:t>
            </a:r>
            <a:r>
              <a:rPr lang="zh-TW" altLang="en-US" sz="4800" smtClean="0">
                <a:solidFill>
                  <a:srgbClr val="7030A0"/>
                </a:solidFill>
              </a:rPr>
              <a:t>四大領域、跨學科</a:t>
            </a:r>
            <a:r>
              <a:rPr lang="zh-TW" altLang="en-US" sz="4800" smtClean="0">
                <a:solidFill>
                  <a:schemeClr val="tx2"/>
                </a:solidFill>
              </a:rPr>
              <a:t>的主題統整課程</a:t>
            </a:r>
            <a:endParaRPr lang="zh-TW" altLang="en-US" sz="4800" dirty="0">
              <a:solidFill>
                <a:schemeClr val="tx2"/>
              </a:solidFill>
              <a:latin typeface="Salesforce Sans"/>
              <a:sym typeface="Salesforce Sans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232990854"/>
              </p:ext>
            </p:extLst>
          </p:nvPr>
        </p:nvGraphicFramePr>
        <p:xfrm>
          <a:off x="1820710" y="1436497"/>
          <a:ext cx="9122790" cy="5256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28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3330710" y="317133"/>
            <a:ext cx="5606461" cy="794951"/>
          </a:xfrm>
        </p:spPr>
        <p:txBody>
          <a:bodyPr>
            <a:normAutofit/>
          </a:bodyPr>
          <a:lstStyle/>
          <a:p>
            <a:r>
              <a:rPr lang="zh-TW" altLang="zh-TW" sz="4800" b="1" dirty="0">
                <a:solidFill>
                  <a:srgbClr val="FF0000"/>
                </a:solidFill>
              </a:rPr>
              <a:t>生活課程學習重點</a:t>
            </a:r>
            <a:endParaRPr lang="zh-TW" altLang="en-US" sz="4800" dirty="0"/>
          </a:p>
        </p:txBody>
      </p:sp>
      <p:graphicFrame>
        <p:nvGraphicFramePr>
          <p:cNvPr id="6" name="內容版面配置區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3373825"/>
              </p:ext>
            </p:extLst>
          </p:nvPr>
        </p:nvGraphicFramePr>
        <p:xfrm>
          <a:off x="1530649" y="1360714"/>
          <a:ext cx="1013883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2235560" y="2100943"/>
            <a:ext cx="800219" cy="3009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 習 重 點</a:t>
            </a:r>
            <a:endParaRPr lang="zh-TW" altLang="en-US" sz="40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519216" y="1975756"/>
            <a:ext cx="738664" cy="28847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 個 主 題 軸</a:t>
            </a:r>
            <a:endParaRPr lang="zh-TW" altLang="en-US" sz="3600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875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9210018"/>
              </p:ext>
            </p:extLst>
          </p:nvPr>
        </p:nvGraphicFramePr>
        <p:xfrm>
          <a:off x="1861561" y="517294"/>
          <a:ext cx="9177908" cy="5530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矩形 3"/>
          <p:cNvSpPr/>
          <p:nvPr/>
        </p:nvSpPr>
        <p:spPr>
          <a:xfrm>
            <a:off x="8372710" y="423073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於學習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53228" y="224815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究事理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2376" y="1399243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納自己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40252" y="1977236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與人</a:t>
            </a:r>
            <a: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 </a:t>
            </a:r>
            <a:r>
              <a:rPr lang="en-US" altLang="zh-TW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   </a:t>
            </a:r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作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43894" y="3770074"/>
            <a:ext cx="17732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的</a:t>
            </a:r>
            <a:endParaRPr lang="en-US" altLang="zh-TW" b="1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 lvl="0"/>
            <a:r>
              <a:rPr lang="en-US" altLang="zh-TW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 </a:t>
            </a:r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行為與態度</a:t>
            </a:r>
          </a:p>
        </p:txBody>
      </p:sp>
      <p:sp>
        <p:nvSpPr>
          <p:cNvPr id="9" name="矩形 8"/>
          <p:cNvSpPr/>
          <p:nvPr/>
        </p:nvSpPr>
        <p:spPr>
          <a:xfrm>
            <a:off x="3309584" y="372390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表現合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09443" y="5366280"/>
            <a:ext cx="13581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TW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             </a:t>
            </a:r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的</a:t>
            </a:r>
            <a:r>
              <a:rPr lang="en-US" altLang="zh-TW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</a:t>
            </a:r>
          </a:p>
          <a:p>
            <a:pPr algn="r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感知與欣賞</a:t>
            </a:r>
          </a:p>
        </p:txBody>
      </p:sp>
      <p:sp>
        <p:nvSpPr>
          <p:cNvPr id="11" name="矩形 10"/>
          <p:cNvSpPr/>
          <p:nvPr/>
        </p:nvSpPr>
        <p:spPr>
          <a:xfrm>
            <a:off x="6790957" y="4719949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表達想法</a:t>
            </a:r>
            <a:endParaRPr lang="en-US" altLang="zh-TW" b="1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741616" y="545487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新實踐</a:t>
            </a:r>
            <a:endParaRPr lang="zh-TW" altLang="en-US" dirty="0">
              <a:solidFill>
                <a:schemeClr val="tx2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20385" y="2747258"/>
            <a:ext cx="274947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endParaRPr lang="en-US" altLang="zh-TW" sz="40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</a:t>
            </a:r>
            <a:r>
              <a:rPr lang="zh-TW" altLang="en-US" sz="4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個主題軸</a:t>
            </a:r>
            <a:endParaRPr lang="zh-TW" altLang="en-US" sz="4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40252" y="3201225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6000" b="1" dirty="0">
                <a:solidFill>
                  <a:schemeClr val="tx2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宜</a:t>
            </a:r>
          </a:p>
        </p:txBody>
      </p:sp>
    </p:spTree>
    <p:extLst>
      <p:ext uri="{BB962C8B-B14F-4D97-AF65-F5344CB8AC3E}">
        <p14:creationId xmlns:p14="http://schemas.microsoft.com/office/powerpoint/2010/main" val="413651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4"/>
          <p:cNvSpPr txBox="1">
            <a:spLocks/>
          </p:cNvSpPr>
          <p:nvPr/>
        </p:nvSpPr>
        <p:spPr>
          <a:xfrm>
            <a:off x="3048494" y="729888"/>
            <a:ext cx="8229600" cy="628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400" b="1" dirty="0" smtClean="0">
                <a:solidFill>
                  <a:srgbClr val="FF0000"/>
                </a:solidFill>
              </a:rPr>
              <a:t>學習重點七個主題軸之內涵</a:t>
            </a:r>
            <a:endParaRPr lang="zh-TW" altLang="en-US" sz="4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9256760"/>
              </p:ext>
            </p:extLst>
          </p:nvPr>
        </p:nvGraphicFramePr>
        <p:xfrm>
          <a:off x="2479765" y="1358538"/>
          <a:ext cx="7894320" cy="3257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731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3321809" y="618213"/>
            <a:ext cx="7437437" cy="1098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kumimoji="1" lang="zh-TW" altLang="en-US" sz="3200" b="1" dirty="0" smtClean="0"/>
              <a:t>七大主題軸</a:t>
            </a:r>
            <a:r>
              <a:rPr kumimoji="1" lang="zh-TW" altLang="en-US" sz="4400" b="1" dirty="0" smtClean="0">
                <a:solidFill>
                  <a:srgbClr val="7030A0"/>
                </a:solidFill>
              </a:rPr>
              <a:t>悅納自己</a:t>
            </a:r>
            <a:r>
              <a:rPr kumimoji="1" lang="zh-TW" altLang="en-US" sz="3200" b="1" dirty="0" smtClean="0"/>
              <a:t>學習表現</a:t>
            </a:r>
            <a:endParaRPr kumimoji="1" lang="zh-CN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2188682" y="1887259"/>
            <a:ext cx="8570564" cy="39703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1-I-1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探索並分享對自己及相關人、事、物的感受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</a:t>
            </a:r>
            <a:r>
              <a:rPr kumimoji="0" lang="zh-TW" altLang="en-US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與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想法。</a:t>
            </a:r>
            <a:endParaRPr kumimoji="0" lang="zh-TW" altLang="zh-TW" sz="2400" b="0" i="0" u="none" strike="noStrike" kern="100" cap="none" spc="0" normalizeH="0" baseline="0" noProof="0" dirty="0">
              <a:ln>
                <a:noFill/>
              </a:ln>
              <a:solidFill>
                <a:srgbClr val="FFFDFD">
                  <a:lumMod val="2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1-I-2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覺察每個人均有其獨特性與長處，進而欣賞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zh-TW" altLang="en-US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自己的優點、喜歡自己。</a:t>
            </a:r>
            <a:endParaRPr kumimoji="0" lang="zh-TW" altLang="zh-TW" sz="2400" b="0" i="0" u="none" strike="noStrike" kern="100" cap="none" spc="0" normalizeH="0" baseline="0" noProof="0" dirty="0">
              <a:ln>
                <a:noFill/>
              </a:ln>
              <a:solidFill>
                <a:srgbClr val="FFFDFD">
                  <a:lumMod val="2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1-I-3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省思自我成長的歷程，體會其意義並知道自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</a:t>
            </a:r>
            <a:r>
              <a:rPr kumimoji="0" lang="zh-TW" altLang="en-US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己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進步的情形與努力的方向。</a:t>
            </a:r>
            <a:endParaRPr kumimoji="0" lang="zh-TW" altLang="zh-TW" sz="2400" b="0" i="0" u="none" strike="noStrike" kern="100" cap="none" spc="0" normalizeH="0" baseline="0" noProof="0" dirty="0">
              <a:ln>
                <a:noFill/>
              </a:ln>
              <a:solidFill>
                <a:srgbClr val="FFFDFD">
                  <a:lumMod val="2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788988" marR="0" lvl="0" indent="-788988" algn="l" defTabSz="914377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1-I-4</a:t>
            </a: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/>
                <a:ea typeface="微軟正黑體" panose="020B0604030504040204" pitchFamily="34" charset="-120"/>
                <a:cs typeface="Times New Roman" panose="02020603050405020304" pitchFamily="18" charset="0"/>
              </a:rPr>
              <a:t>珍視</a:t>
            </a:r>
            <a:r>
              <a:rPr kumimoji="0" lang="zh-TW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/>
                <a:ea typeface="微軟正黑體" panose="020B0604030504040204" pitchFamily="34" charset="-120"/>
                <a:cs typeface="Times New Roman" panose="02020603050405020304" pitchFamily="18" charset="0"/>
              </a:rPr>
              <a:t>自己並學習照顧自己的方法，且能適切</a:t>
            </a:r>
            <a:r>
              <a:rPr kumimoji="0" lang="zh-TW" altLang="zh-TW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/>
                <a:ea typeface="微軟正黑體" panose="020B0604030504040204" pitchFamily="34" charset="-120"/>
                <a:cs typeface="Times New Roman" panose="02020603050405020304" pitchFamily="18" charset="0"/>
              </a:rPr>
              <a:t>、安全</a:t>
            </a:r>
            <a:r>
              <a:rPr kumimoji="0" lang="zh-TW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Calibri"/>
                <a:ea typeface="微軟正黑體" panose="020B0604030504040204" pitchFamily="34" charset="-120"/>
                <a:cs typeface="Times New Roman" panose="02020603050405020304" pitchFamily="18" charset="0"/>
              </a:rPr>
              <a:t>的行動。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FDFD">
                  <a:lumMod val="25000"/>
                </a:srgb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33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2529799" y="1186397"/>
            <a:ext cx="7894320" cy="1425825"/>
            <a:chOff x="0" y="2562228"/>
            <a:chExt cx="7894320" cy="1937250"/>
          </a:xfrm>
        </p:grpSpPr>
        <p:sp>
          <p:nvSpPr>
            <p:cNvPr id="4" name="矩形 3"/>
            <p:cNvSpPr/>
            <p:nvPr/>
          </p:nvSpPr>
          <p:spPr>
            <a:xfrm>
              <a:off x="0" y="2562228"/>
              <a:ext cx="7894320" cy="193725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</a:schemeClr>
            </a:solidFill>
            <a:ln w="50800">
              <a:solidFill>
                <a:srgbClr val="92D050"/>
              </a:solidFill>
            </a:ln>
            <a:effectLst>
              <a:outerShdw blurRad="635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文字方塊 4"/>
            <p:cNvSpPr txBox="1"/>
            <p:nvPr/>
          </p:nvSpPr>
          <p:spPr>
            <a:xfrm>
              <a:off x="0" y="2562228"/>
              <a:ext cx="7894320" cy="19372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2687" tIns="312420" rIns="612687" bIns="170688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2400" kern="1200" dirty="0" smtClean="0">
                  <a:latin typeface="Microsoft JhengHei" charset="-120"/>
                  <a:ea typeface="Microsoft JhengHei" charset="-120"/>
                  <a:cs typeface="Microsoft JhengHei" charset="-120"/>
                </a:rPr>
                <a:t>藉由各種媒介，探索人、事、物的特性與關係；學習各種探究人、事、物的方法並理解探究後所獲得的道理。</a:t>
              </a:r>
              <a:endParaRPr lang="zh-TW" altLang="en-US" sz="2400" kern="1200" dirty="0"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711624" y="764704"/>
            <a:ext cx="5526024" cy="564968"/>
            <a:chOff x="394716" y="2208285"/>
            <a:chExt cx="5526024" cy="564968"/>
          </a:xfrm>
        </p:grpSpPr>
        <p:sp>
          <p:nvSpPr>
            <p:cNvPr id="7" name="圓角矩形 6"/>
            <p:cNvSpPr/>
            <p:nvPr/>
          </p:nvSpPr>
          <p:spPr>
            <a:xfrm>
              <a:off x="394716" y="2208285"/>
              <a:ext cx="5526024" cy="564968"/>
            </a:xfrm>
            <a:prstGeom prst="roundRect">
              <a:avLst/>
            </a:prstGeom>
            <a:solidFill>
              <a:srgbClr val="4CA21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圓角矩形 4"/>
            <p:cNvSpPr txBox="1"/>
            <p:nvPr/>
          </p:nvSpPr>
          <p:spPr>
            <a:xfrm>
              <a:off x="422295" y="2235864"/>
              <a:ext cx="5470866" cy="5098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8871" tIns="0" rIns="208871" bIns="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3200" b="1" kern="1200" dirty="0" smtClean="0">
                  <a:latin typeface="Microsoft JhengHei" charset="-120"/>
                  <a:ea typeface="Microsoft JhengHei" charset="-120"/>
                  <a:cs typeface="Microsoft JhengHei" charset="-120"/>
                </a:rPr>
                <a:t>2</a:t>
              </a:r>
              <a:r>
                <a:rPr lang="zh-TW" altLang="en-US" sz="3200" b="1" kern="1200" dirty="0" smtClean="0">
                  <a:latin typeface="Microsoft JhengHei" charset="-120"/>
                  <a:ea typeface="Microsoft JhengHei" charset="-120"/>
                  <a:cs typeface="Microsoft JhengHei" charset="-120"/>
                </a:rPr>
                <a:t>、探究事理</a:t>
              </a:r>
              <a:endParaRPr lang="zh-TW" altLang="en-US" sz="3200" b="1" kern="1200" dirty="0"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pic>
        <p:nvPicPr>
          <p:cNvPr id="9" name="圖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203" y="3090227"/>
            <a:ext cx="3456402" cy="2592302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724" y="3090227"/>
            <a:ext cx="3456403" cy="259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00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3089033" y="657561"/>
            <a:ext cx="7380288" cy="1096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kumimoji="1" lang="zh-TW" altLang="en-US" sz="3200" b="1" dirty="0" smtClean="0"/>
              <a:t>七大主題軸</a:t>
            </a:r>
            <a:r>
              <a:rPr kumimoji="1" lang="zh-TW" altLang="en-US" sz="4400" b="1" dirty="0" smtClean="0">
                <a:solidFill>
                  <a:srgbClr val="7030A0"/>
                </a:solidFill>
              </a:rPr>
              <a:t>探究事理</a:t>
            </a:r>
            <a:r>
              <a:rPr kumimoji="1" lang="zh-TW" altLang="en-US" sz="3200" b="1" dirty="0" smtClean="0"/>
              <a:t>學習表現</a:t>
            </a:r>
            <a:endParaRPr kumimoji="1" lang="zh-CN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2164086" y="1620912"/>
            <a:ext cx="885027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2-I-1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以感官和知覺探索生活中的人、事、物，覺察事物及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環境的特性。</a:t>
            </a: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2-I-2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觀察生活中人、事、物的變化，覺知變化的可能因素。</a:t>
            </a: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2-I-3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探索生活中的人、事、物，並體會彼此之間會相互影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響。</a:t>
            </a: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2-I-4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在發現及解決問題的歷程中，學習探索與探究人、事、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物的方法。</a:t>
            </a: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2-I-5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運用各種探究事物的方法及技能，對訊息做適切的處</a:t>
            </a: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理，並養成動手做的習慣。</a:t>
            </a:r>
          </a:p>
          <a:p>
            <a:pPr marL="137160" marR="0" lvl="0" indent="-137160" algn="just" defTabSz="91437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2-I-6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FFFDFD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透過探索與探究人、事、物的歷程，了解其中的道理</a:t>
            </a:r>
            <a:r>
              <a:rPr kumimoji="0" lang="zh-TW" altLang="zh-TW" sz="2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74370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5093980"/>
              </p:ext>
            </p:extLst>
          </p:nvPr>
        </p:nvGraphicFramePr>
        <p:xfrm>
          <a:off x="2927648" y="404664"/>
          <a:ext cx="7008142" cy="3712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圖片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261" y="2996952"/>
            <a:ext cx="4078915" cy="305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6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2438047" y="595120"/>
            <a:ext cx="7292975" cy="1098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zh-TW" altLang="en-US" sz="3200" b="1" smtClean="0"/>
              <a:t>七大主題軸</a:t>
            </a:r>
            <a:r>
              <a:rPr kumimoji="1" lang="zh-TW" altLang="en-US" sz="4400" b="1" smtClean="0">
                <a:solidFill>
                  <a:srgbClr val="7030A0"/>
                </a:solidFill>
              </a:rPr>
              <a:t>樂於學習</a:t>
            </a:r>
            <a:r>
              <a:rPr kumimoji="1" lang="zh-TW" altLang="en-US" sz="3200" b="1" smtClean="0"/>
              <a:t>學習表現</a:t>
            </a:r>
            <a:endParaRPr kumimoji="1" lang="zh-TW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2075812" y="1904857"/>
            <a:ext cx="885542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3-I-1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願意參與各種學習活動，表現好奇與求知</a:t>
            </a:r>
            <a:r>
              <a:rPr lang="zh-TW" altLang="en-US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</a:t>
            </a:r>
            <a:endParaRPr lang="en-US" altLang="zh-TW" sz="2800" kern="100" dirty="0">
              <a:solidFill>
                <a:srgbClr val="FFFDFD">
                  <a:lumMod val="2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zh-TW" altLang="en-US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 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探究之心。</a:t>
            </a:r>
          </a:p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3-I-2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體認探究事理有各種方法，並且樂於應用。</a:t>
            </a:r>
          </a:p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3-I-3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體會學習的樂趣和成就感，主動學習新</a:t>
            </a:r>
            <a:r>
              <a:rPr lang="zh-TW" altLang="zh-TW" sz="2800" kern="100" dirty="0" smtClean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的事物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284" y="6366217"/>
            <a:ext cx="1577477" cy="2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18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群組 11"/>
          <p:cNvGrpSpPr/>
          <p:nvPr/>
        </p:nvGrpSpPr>
        <p:grpSpPr>
          <a:xfrm>
            <a:off x="2717362" y="1009926"/>
            <a:ext cx="7108049" cy="1103552"/>
            <a:chOff x="0" y="3191806"/>
            <a:chExt cx="7894320" cy="1461600"/>
          </a:xfrm>
        </p:grpSpPr>
        <p:sp>
          <p:nvSpPr>
            <p:cNvPr id="13" name="矩形 12"/>
            <p:cNvSpPr/>
            <p:nvPr/>
          </p:nvSpPr>
          <p:spPr>
            <a:xfrm>
              <a:off x="0" y="3191806"/>
              <a:ext cx="7894320" cy="14616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</a:schemeClr>
            </a:solidFill>
            <a:ln w="50800">
              <a:solidFill>
                <a:srgbClr val="92D050"/>
              </a:solidFill>
            </a:ln>
            <a:effectLst>
              <a:outerShdw blurRad="635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文字方塊 13"/>
            <p:cNvSpPr txBox="1"/>
            <p:nvPr/>
          </p:nvSpPr>
          <p:spPr>
            <a:xfrm>
              <a:off x="0" y="3191806"/>
              <a:ext cx="7894320" cy="14616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2687" tIns="333248" rIns="612687" bIns="170688" numCol="1" spcCol="1270" anchor="t" anchorCtr="0">
              <a:noAutofit/>
            </a:bodyPr>
            <a:lstStyle/>
            <a:p>
              <a:pPr marL="228600" lvl="1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2400" dirty="0">
                  <a:latin typeface="Microsoft JhengHei" charset="-120"/>
                  <a:ea typeface="Microsoft JhengHei" charset="-120"/>
                  <a:cs typeface="Microsoft JhengHei" charset="-120"/>
                </a:rPr>
                <a:t>使用不同的表徵符號表達自己的想法，並進行創作、分享及實踐。</a:t>
              </a:r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2927648" y="620688"/>
            <a:ext cx="5526024" cy="602633"/>
            <a:chOff x="394716" y="2800949"/>
            <a:chExt cx="5526024" cy="602633"/>
          </a:xfrm>
        </p:grpSpPr>
        <p:sp>
          <p:nvSpPr>
            <p:cNvPr id="16" name="圓角矩形 15"/>
            <p:cNvSpPr/>
            <p:nvPr/>
          </p:nvSpPr>
          <p:spPr>
            <a:xfrm>
              <a:off x="394716" y="2800949"/>
              <a:ext cx="5526024" cy="602633"/>
            </a:xfrm>
            <a:prstGeom prst="roundRect">
              <a:avLst/>
            </a:prstGeom>
            <a:solidFill>
              <a:srgbClr val="4CA21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圓角矩形 4"/>
            <p:cNvSpPr txBox="1"/>
            <p:nvPr/>
          </p:nvSpPr>
          <p:spPr>
            <a:xfrm>
              <a:off x="424134" y="2830367"/>
              <a:ext cx="5467188" cy="54379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8871" tIns="0" rIns="208871" bIns="0" numCol="1" spcCol="1270" anchor="ctr" anchorCtr="0">
              <a:noAutofit/>
            </a:bodyPr>
            <a:lstStyle/>
            <a:p>
              <a:pPr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3200" b="1" dirty="0">
                  <a:latin typeface="Microsoft JhengHei" charset="-120"/>
                  <a:ea typeface="Microsoft JhengHei" charset="-120"/>
                  <a:cs typeface="Microsoft JhengHei" charset="-120"/>
                </a:rPr>
                <a:t>4</a:t>
              </a:r>
              <a:r>
                <a:rPr lang="zh-TW" altLang="en-US" sz="3200" b="1" dirty="0">
                  <a:latin typeface="Microsoft JhengHei" charset="-120"/>
                  <a:ea typeface="Microsoft JhengHei" charset="-120"/>
                  <a:cs typeface="Microsoft JhengHei" charset="-120"/>
                </a:rPr>
                <a:t>、表達想法與實踐創新</a:t>
              </a:r>
            </a:p>
          </p:txBody>
        </p:sp>
      </p:grpSp>
      <p:pic>
        <p:nvPicPr>
          <p:cNvPr id="18" name="圖片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5" y="2536405"/>
            <a:ext cx="4450381" cy="334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55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2269523" y="744160"/>
            <a:ext cx="8250238" cy="8493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zh-TW" altLang="en-US" sz="2800" b="1" smtClean="0"/>
              <a:t>七大主題軸</a:t>
            </a:r>
            <a:r>
              <a:rPr kumimoji="1" lang="zh-TW" altLang="en-US" sz="3600" b="1" smtClean="0">
                <a:solidFill>
                  <a:srgbClr val="7030A0"/>
                </a:solidFill>
              </a:rPr>
              <a:t>表達想法與創新實踐</a:t>
            </a:r>
            <a:r>
              <a:rPr kumimoji="1" lang="zh-TW" altLang="en-US" sz="2800" b="1" smtClean="0"/>
              <a:t>學習表現</a:t>
            </a:r>
            <a:endParaRPr kumimoji="1" lang="zh-TW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2269523" y="2161869"/>
            <a:ext cx="756397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1850" indent="-83185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4-I-1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利用各種生活的媒介與素材，進行表現</a:t>
            </a:r>
            <a:r>
              <a:rPr lang="zh-TW" altLang="zh-TW" sz="2800" kern="100" dirty="0" smtClean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</a:t>
            </a:r>
            <a:r>
              <a:rPr lang="zh-TW" altLang="en-US" sz="2800" kern="100" dirty="0" smtClean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 smtClean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創作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，喚起豐富的想像力。</a:t>
            </a:r>
          </a:p>
          <a:p>
            <a:pPr marL="820738" indent="-820738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4-I-2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使用不同的表徵符號進行表現與分享，感受創作的樂趣。</a:t>
            </a:r>
          </a:p>
          <a:p>
            <a:pPr marL="820738" indent="-820738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4-I-3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運用各種表現與創造的方法與形式，美化生活、增加生活的趣味</a:t>
            </a:r>
            <a:r>
              <a:rPr lang="zh-TW" altLang="zh-TW" sz="32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3200" kern="100" dirty="0">
              <a:solidFill>
                <a:srgbClr val="FFFDFD">
                  <a:lumMod val="2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75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5851952"/>
              </p:ext>
            </p:extLst>
          </p:nvPr>
        </p:nvGraphicFramePr>
        <p:xfrm>
          <a:off x="2351584" y="476672"/>
          <a:ext cx="7894320" cy="2191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圖片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476" y="2892617"/>
            <a:ext cx="4267571" cy="320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05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1960418" y="593004"/>
            <a:ext cx="7962900" cy="1096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zh-TW" altLang="en-US" sz="3200" b="1" smtClean="0"/>
              <a:t>七大主題軸</a:t>
            </a:r>
            <a:r>
              <a:rPr kumimoji="1" lang="zh-TW" altLang="en-US" sz="4400" b="1" smtClean="0">
                <a:solidFill>
                  <a:srgbClr val="7030A0"/>
                </a:solidFill>
              </a:rPr>
              <a:t>美的感知與欣賞</a:t>
            </a:r>
            <a:r>
              <a:rPr kumimoji="1" lang="zh-TW" altLang="en-US" sz="3200" b="1" smtClean="0"/>
              <a:t>學習表現</a:t>
            </a:r>
            <a:endParaRPr kumimoji="1" lang="zh-TW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1874604" y="1951395"/>
            <a:ext cx="9254059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5-I-1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覺知生活中人、事、物的豐富面貌，建立初步的美</a:t>
            </a: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b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感經驗。</a:t>
            </a:r>
          </a:p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5-I-2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在生活環境中，覺察美的存在。</a:t>
            </a:r>
          </a:p>
          <a:p>
            <a:pPr marL="137160" indent="-137160" algn="just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5-I-3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理解與欣賞美的多元形式與異同。</a:t>
            </a:r>
          </a:p>
          <a:p>
            <a:pPr marL="811213" indent="-811213" defTabSz="914377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5-I-4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對生活周遭人、事、物的美有所感動，願意主動</a:t>
            </a:r>
            <a:r>
              <a:rPr lang="zh-TW" altLang="zh-TW" sz="2800" kern="100" dirty="0" smtClean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關心與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親近。</a:t>
            </a:r>
            <a:endParaRPr lang="zh-TW" altLang="en-US" sz="2800" kern="100" dirty="0">
              <a:solidFill>
                <a:srgbClr val="FFFDFD">
                  <a:lumMod val="2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10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2534689" y="1068682"/>
            <a:ext cx="7894320" cy="1599340"/>
            <a:chOff x="0" y="2559445"/>
            <a:chExt cx="7894320" cy="1955904"/>
          </a:xfrm>
        </p:grpSpPr>
        <p:sp>
          <p:nvSpPr>
            <p:cNvPr id="4" name="矩形 3"/>
            <p:cNvSpPr/>
            <p:nvPr/>
          </p:nvSpPr>
          <p:spPr>
            <a:xfrm>
              <a:off x="0" y="2559445"/>
              <a:ext cx="7894320" cy="193725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</a:schemeClr>
            </a:solidFill>
            <a:ln w="50800">
              <a:solidFill>
                <a:srgbClr val="92D050"/>
              </a:solidFill>
            </a:ln>
            <a:effectLst>
              <a:outerShdw blurRad="635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文字方塊 4"/>
            <p:cNvSpPr txBox="1"/>
            <p:nvPr/>
          </p:nvSpPr>
          <p:spPr>
            <a:xfrm>
              <a:off x="0" y="2578099"/>
              <a:ext cx="7894320" cy="19372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2687" tIns="312420" rIns="612687" bIns="170688" numCol="1" spcCol="1270" anchor="t" anchorCtr="0">
              <a:noAutofit/>
            </a:bodyPr>
            <a:lstStyle/>
            <a:p>
              <a:pPr marL="228600" lvl="1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2400" dirty="0">
                  <a:latin typeface="Microsoft JhengHei" charset="-120"/>
                  <a:ea typeface="Microsoft JhengHei" charset="-120"/>
                  <a:cs typeface="Microsoft JhengHei" charset="-120"/>
                </a:rPr>
                <a:t>覺察自己、他人和環境的關係，省思自己所應扮演的角色，體會生活禮儀與團體規範的意義，並學習尊重他人、愛護生活環境及關懷生命。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900566" y="476672"/>
            <a:ext cx="5526024" cy="757140"/>
            <a:chOff x="394716" y="3141167"/>
            <a:chExt cx="5526024" cy="1054607"/>
          </a:xfrm>
        </p:grpSpPr>
        <p:sp>
          <p:nvSpPr>
            <p:cNvPr id="7" name="圓角矩形 6"/>
            <p:cNvSpPr/>
            <p:nvPr/>
          </p:nvSpPr>
          <p:spPr>
            <a:xfrm>
              <a:off x="394716" y="3141167"/>
              <a:ext cx="5526024" cy="1054607"/>
            </a:xfrm>
            <a:prstGeom prst="roundRect">
              <a:avLst/>
            </a:prstGeom>
            <a:solidFill>
              <a:srgbClr val="4CA21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圓角矩形 4"/>
            <p:cNvSpPr txBox="1"/>
            <p:nvPr/>
          </p:nvSpPr>
          <p:spPr>
            <a:xfrm>
              <a:off x="446198" y="3192649"/>
              <a:ext cx="5423060" cy="9516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8871" tIns="0" rIns="208871" bIns="0" numCol="1" spcCol="1270" anchor="ctr" anchorCtr="0">
              <a:noAutofit/>
            </a:bodyPr>
            <a:lstStyle/>
            <a:p>
              <a:pPr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3200" b="1" dirty="0">
                  <a:latin typeface="Microsoft JhengHei" charset="-120"/>
                  <a:ea typeface="Microsoft JhengHei" charset="-120"/>
                  <a:cs typeface="Microsoft JhengHei" charset="-120"/>
                </a:rPr>
                <a:t>6</a:t>
              </a:r>
              <a:r>
                <a:rPr lang="zh-TW" altLang="en-US" sz="3200" b="1" dirty="0">
                  <a:latin typeface="Microsoft JhengHei" charset="-120"/>
                  <a:ea typeface="Microsoft JhengHei" charset="-120"/>
                  <a:cs typeface="Microsoft JhengHei" charset="-120"/>
                </a:rPr>
                <a:t>、表現合宜的行為與態度</a:t>
              </a:r>
            </a:p>
          </p:txBody>
        </p:sp>
      </p:grpSp>
      <p:pic>
        <p:nvPicPr>
          <p:cNvPr id="9" name="圖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2780928"/>
            <a:ext cx="4392488" cy="329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6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1973037" y="586719"/>
            <a:ext cx="8243888" cy="1096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zh-TW" altLang="en-US" sz="2800" b="1" smtClean="0"/>
              <a:t>七大主題軸</a:t>
            </a:r>
            <a:r>
              <a:rPr kumimoji="1" lang="zh-TW" altLang="en-US" sz="3600" b="1" smtClean="0">
                <a:solidFill>
                  <a:srgbClr val="7030A0"/>
                </a:solidFill>
              </a:rPr>
              <a:t>表現合宜的行為與態度</a:t>
            </a:r>
            <a:r>
              <a:rPr kumimoji="1" lang="zh-TW" altLang="en-US" sz="2800" b="1" smtClean="0"/>
              <a:t>學習表現</a:t>
            </a:r>
            <a:endParaRPr kumimoji="1" lang="zh-TW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1696927" y="1683681"/>
            <a:ext cx="903688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6-I-1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覺察自己可能對生活中的人、事、物產生影響，</a:t>
            </a: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b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學習調整情緒與行為。</a:t>
            </a:r>
          </a:p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6-I-2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體會自己分內該做的事，扮演好自己的角色，並</a:t>
            </a: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身體力行。</a:t>
            </a:r>
          </a:p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6-I-3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覺察生活中的規範與禮儀，探究其意義，並願意</a:t>
            </a: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遵守。</a:t>
            </a:r>
          </a:p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6-I-4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關懷生活中的人、事、物，願意提供協助與服務。</a:t>
            </a:r>
          </a:p>
          <a:p>
            <a:pPr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6-I-5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覺察人與環境的依存關係，進而珍惜資源，愛護</a:t>
            </a: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 </a:t>
            </a:r>
            <a:r>
              <a:rPr lang="zh-TW" altLang="zh-TW" sz="28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環境、尊重生命。</a:t>
            </a:r>
            <a:endParaRPr lang="zh-TW" altLang="en-US" sz="2800" kern="100" dirty="0">
              <a:solidFill>
                <a:srgbClr val="FFFDFD">
                  <a:lumMod val="2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11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3251665"/>
              </p:ext>
            </p:extLst>
          </p:nvPr>
        </p:nvGraphicFramePr>
        <p:xfrm>
          <a:off x="2382700" y="404664"/>
          <a:ext cx="7894320" cy="1909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圖片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2492896"/>
            <a:ext cx="4752528" cy="356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6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3"/>
          <p:cNvSpPr txBox="1">
            <a:spLocks/>
          </p:cNvSpPr>
          <p:nvPr/>
        </p:nvSpPr>
        <p:spPr>
          <a:xfrm>
            <a:off x="2555852" y="605237"/>
            <a:ext cx="8047037" cy="1098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zh-TW" altLang="en-US" sz="3200" b="1" smtClean="0"/>
              <a:t>七大主題軸</a:t>
            </a:r>
            <a:r>
              <a:rPr kumimoji="1" lang="zh-TW" altLang="en-US" sz="4400" b="1" smtClean="0">
                <a:solidFill>
                  <a:srgbClr val="7030A0"/>
                </a:solidFill>
              </a:rPr>
              <a:t>與人合作</a:t>
            </a:r>
            <a:r>
              <a:rPr kumimoji="1" lang="zh-TW" altLang="en-US" sz="3200" b="1" smtClean="0"/>
              <a:t>學習表現</a:t>
            </a:r>
            <a:endParaRPr kumimoji="1" lang="zh-TW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1429872" y="1703787"/>
            <a:ext cx="93558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7-I-1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以對方能理解的語彙或方式，表達對人、事、物的觀</a:t>
            </a: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察與意見。</a:t>
            </a:r>
          </a:p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7-I-2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傾聽他人的想法，並嘗試用各種方法理解他人所表達</a:t>
            </a: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的意見。</a:t>
            </a:r>
          </a:p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7-I-3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覺知他人的感受，體會他人的立場及學習體諒他人，</a:t>
            </a: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並尊重和自己不同觀點的意見。</a:t>
            </a:r>
          </a:p>
          <a:p>
            <a:pPr marL="137160" indent="-137160" algn="just"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7-I-4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能為共同的目標訂定規則或方法，一起工作並完成任</a:t>
            </a: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務。</a:t>
            </a:r>
          </a:p>
          <a:p>
            <a:pPr defTabSz="914377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7-I-5</a:t>
            </a:r>
            <a:r>
              <a:rPr lang="zh-TW" altLang="zh-TW" sz="2400" kern="100" dirty="0">
                <a:solidFill>
                  <a:srgbClr val="FFFDFD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透過一起工作的過程，感受合作的重要性。</a:t>
            </a:r>
            <a:endParaRPr lang="zh-TW" altLang="en-US" sz="2400" kern="100" dirty="0">
              <a:solidFill>
                <a:srgbClr val="FFFDFD">
                  <a:lumMod val="2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35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圓角矩形 2"/>
          <p:cNvSpPr/>
          <p:nvPr/>
        </p:nvSpPr>
        <p:spPr>
          <a:xfrm>
            <a:off x="3882559" y="1379054"/>
            <a:ext cx="4569716" cy="4557748"/>
          </a:xfrm>
          <a:prstGeom prst="roundRect">
            <a:avLst>
              <a:gd name="adj" fmla="val 8578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innerShdw blurRad="63500" dist="101600" dir="13500000">
              <a:prstClr val="black">
                <a:alpha val="1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zh-TW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3873522" y="464804"/>
            <a:ext cx="4331369" cy="7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j-cs"/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dirty="0" smtClean="0"/>
              <a:t>學習</a:t>
            </a:r>
            <a:r>
              <a:rPr lang="zh-TW" altLang="en-US" dirty="0"/>
              <a:t>內容架構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4258443" y="1831769"/>
            <a:ext cx="3817949" cy="3481211"/>
            <a:chOff x="3491335" y="1626745"/>
            <a:chExt cx="4521099" cy="4061923"/>
          </a:xfrm>
        </p:grpSpPr>
        <p:sp>
          <p:nvSpPr>
            <p:cNvPr id="6" name="圓角矩形 5"/>
            <p:cNvSpPr/>
            <p:nvPr/>
          </p:nvSpPr>
          <p:spPr>
            <a:xfrm>
              <a:off x="3839634" y="1626745"/>
              <a:ext cx="3709438" cy="936104"/>
            </a:xfrm>
            <a:prstGeom prst="roundRect">
              <a:avLst/>
            </a:prstGeom>
            <a:solidFill>
              <a:srgbClr val="C00000">
                <a:alpha val="90000"/>
              </a:srgbClr>
            </a:solidFill>
            <a:ln w="50800">
              <a:solidFill>
                <a:schemeClr val="bg1"/>
              </a:solidFill>
            </a:ln>
            <a:effectLst>
              <a:outerShdw blurRad="63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TW" altLang="en-US" sz="3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七個主題軸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3512722" y="3157910"/>
              <a:ext cx="4478322" cy="936103"/>
            </a:xfrm>
            <a:prstGeom prst="roundRect">
              <a:avLst/>
            </a:prstGeom>
            <a:solidFill>
              <a:srgbClr val="4CA212"/>
            </a:solidFill>
            <a:ln w="50800">
              <a:solidFill>
                <a:schemeClr val="bg1"/>
              </a:solidFill>
            </a:ln>
            <a:effectLst>
              <a:outerShdw blurRad="63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TW" altLang="en-US" sz="3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zh-TW" altLang="en-US" sz="3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學習內容主題</a:t>
              </a:r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en-US" altLang="zh-TW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3491335" y="4751674"/>
              <a:ext cx="4521099" cy="936994"/>
            </a:xfrm>
            <a:prstGeom prst="roundRect">
              <a:avLst/>
            </a:prstGeom>
            <a:solidFill>
              <a:srgbClr val="92D050">
                <a:alpha val="66000"/>
              </a:srgbClr>
            </a:solidFill>
            <a:ln w="50800">
              <a:solidFill>
                <a:schemeClr val="bg1"/>
              </a:solidFill>
            </a:ln>
            <a:effectLst>
              <a:outerShdw blurRad="63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TW" altLang="en-US" sz="2100" b="1" dirty="0"/>
                <a:t> </a:t>
              </a:r>
              <a:r>
                <a:rPr lang="zh-TW" altLang="en-US" sz="27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學習內容（</a:t>
              </a:r>
              <a:r>
                <a:rPr lang="en-US" altLang="zh-TW" sz="27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23</a:t>
              </a:r>
              <a:r>
                <a:rPr lang="zh-TW" altLang="en-US" sz="27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條）</a:t>
              </a:r>
            </a:p>
          </p:txBody>
        </p:sp>
      </p:grpSp>
      <p:sp>
        <p:nvSpPr>
          <p:cNvPr id="9" name="向下箭號 8"/>
          <p:cNvSpPr/>
          <p:nvPr/>
        </p:nvSpPr>
        <p:spPr>
          <a:xfrm>
            <a:off x="5963332" y="2722251"/>
            <a:ext cx="266700" cy="403829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  <a:effectLst>
            <a:outerShdw blurRad="63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10" name="向下箭號 9"/>
          <p:cNvSpPr/>
          <p:nvPr/>
        </p:nvSpPr>
        <p:spPr>
          <a:xfrm>
            <a:off x="5985482" y="4061758"/>
            <a:ext cx="266700" cy="403829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  <a:effectLst>
            <a:outerShdw blurRad="63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193073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222672" y="5998589"/>
            <a:ext cx="2133600" cy="273844"/>
          </a:xfrm>
        </p:spPr>
        <p:txBody>
          <a:bodyPr/>
          <a:lstStyle/>
          <a:p>
            <a:fld id="{877719EC-D75B-4B17-9C97-C8B9AFC69699}" type="slidenum">
              <a:rPr lang="zh-TW" altLang="en-US" smtClean="0"/>
              <a:pPr/>
              <a:t>23</a:t>
            </a:fld>
            <a:endParaRPr lang="zh-TW" altLang="en-US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738201944"/>
              </p:ext>
            </p:extLst>
          </p:nvPr>
        </p:nvGraphicFramePr>
        <p:xfrm>
          <a:off x="1984664" y="1092328"/>
          <a:ext cx="8427045" cy="5557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向下箭號圖說文字 4"/>
          <p:cNvSpPr/>
          <p:nvPr/>
        </p:nvSpPr>
        <p:spPr>
          <a:xfrm>
            <a:off x="2365351" y="207534"/>
            <a:ext cx="2073228" cy="884794"/>
          </a:xfrm>
          <a:prstGeom prst="downArrowCallou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0070C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學習內容主題 </a:t>
            </a:r>
          </a:p>
        </p:txBody>
      </p:sp>
      <p:sp>
        <p:nvSpPr>
          <p:cNvPr id="6" name="向下箭號圖說文字 5"/>
          <p:cNvSpPr/>
          <p:nvPr/>
        </p:nvSpPr>
        <p:spPr>
          <a:xfrm>
            <a:off x="6782512" y="207533"/>
            <a:ext cx="1675688" cy="884796"/>
          </a:xfrm>
          <a:prstGeom prst="downArrowCallou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0070C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學習內容</a:t>
            </a:r>
          </a:p>
        </p:txBody>
      </p:sp>
    </p:spTree>
    <p:extLst>
      <p:ext uri="{BB962C8B-B14F-4D97-AF65-F5344CB8AC3E}">
        <p14:creationId xmlns:p14="http://schemas.microsoft.com/office/powerpoint/2010/main" val="113391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smtClean="0">
                <a:solidFill>
                  <a:srgbClr val="FF0000"/>
                </a:solidFill>
              </a:rPr>
              <a:t>學習表現的解讀 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324796" y="1590145"/>
            <a:ext cx="9942882" cy="4114800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27138" indent="-1182688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TW" altLang="en-US" sz="3200" smtClean="0">
                <a:solidFill>
                  <a:schemeClr val="tx2"/>
                </a:solidFill>
              </a:rPr>
              <a:t>（一）生活課程的學習重點以「學習表現」為主，</a:t>
            </a:r>
            <a:r>
              <a:rPr lang="zh-TW" altLang="en-US" sz="3200" smtClean="0">
                <a:solidFill>
                  <a:srgbClr val="0070C0"/>
                </a:solidFill>
              </a:rPr>
              <a:t>兩年的生活課程結束時，</a:t>
            </a:r>
            <a:r>
              <a:rPr lang="zh-TW" altLang="en-US" sz="3200" smtClean="0">
                <a:solidFill>
                  <a:schemeClr val="tx2"/>
                </a:solidFill>
              </a:rPr>
              <a:t>教師的所有主題教學目標，須完成</a:t>
            </a:r>
            <a:r>
              <a:rPr lang="en-US" altLang="zh-TW" sz="3200" smtClean="0">
                <a:solidFill>
                  <a:schemeClr val="tx2"/>
                </a:solidFill>
              </a:rPr>
              <a:t>30</a:t>
            </a:r>
            <a:r>
              <a:rPr lang="zh-TW" altLang="en-US" sz="3200" smtClean="0">
                <a:solidFill>
                  <a:schemeClr val="tx2"/>
                </a:solidFill>
              </a:rPr>
              <a:t>條學習表現的要求。</a:t>
            </a:r>
          </a:p>
          <a:p>
            <a:pPr marL="1252538" indent="-1208088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TW" altLang="en-US" sz="3200" smtClean="0">
                <a:solidFill>
                  <a:schemeClr val="tx2"/>
                </a:solidFill>
              </a:rPr>
              <a:t>（二）教師在進行每一個主題的課程設計與教學實踐時，</a:t>
            </a:r>
            <a:r>
              <a:rPr lang="zh-TW" altLang="en-US" sz="3200" smtClean="0">
                <a:solidFill>
                  <a:srgbClr val="0070C0"/>
                </a:solidFill>
              </a:rPr>
              <a:t>宜掌握</a:t>
            </a:r>
            <a:r>
              <a:rPr lang="en-US" altLang="zh-TW" sz="3200" smtClean="0">
                <a:solidFill>
                  <a:srgbClr val="0070C0"/>
                </a:solidFill>
              </a:rPr>
              <a:t>74</a:t>
            </a:r>
            <a:r>
              <a:rPr lang="zh-TW" altLang="en-US" sz="3200" smtClean="0">
                <a:solidFill>
                  <a:srgbClr val="0070C0"/>
                </a:solidFill>
              </a:rPr>
              <a:t>條學習表現說明</a:t>
            </a:r>
            <a:r>
              <a:rPr lang="zh-TW" altLang="en-US" sz="3200" smtClean="0">
                <a:solidFill>
                  <a:schemeClr val="tx2"/>
                </a:solidFill>
              </a:rPr>
              <a:t>，並依此轉化或對應學習目標。</a:t>
            </a:r>
            <a:endParaRPr lang="zh-TW" alt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0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007435" y="75644"/>
            <a:ext cx="9601067" cy="998984"/>
          </a:xfrm>
          <a:prstGeom prst="rect">
            <a:avLst/>
          </a:prstGeom>
        </p:spPr>
        <p:txBody>
          <a:bodyPr vert="horz" lIns="91440" tIns="45720" rIns="91440" bIns="9144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zh-TW" altLang="en-US" sz="2800" b="1" smtClean="0">
                <a:latin typeface="標楷體" pitchFamily="65" charset="-120"/>
                <a:ea typeface="標楷體" pitchFamily="65" charset="-120"/>
              </a:rPr>
              <a:t>生活課程</a:t>
            </a:r>
            <a:r>
              <a:rPr lang="zh-TW" altLang="en-US" sz="28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學習表現</a:t>
            </a:r>
            <a:r>
              <a:rPr lang="en-US" altLang="zh-TW" sz="28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學習表現說明</a:t>
            </a:r>
            <a:endParaRPr lang="zh-TW" altLang="en-US" sz="2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</p:spPr>
        <p:txBody>
          <a:bodyPr/>
          <a:lstStyle/>
          <a:p>
            <a:pPr>
              <a:defRPr/>
            </a:pPr>
            <a:fld id="{9C43862D-E695-4545-88C2-9979944A62DB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80632" y="764704"/>
            <a:ext cx="116646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在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生活課程中，「學習表現」是學童在特定生活情境中透過行動發展而來的表現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；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學習表現說明」則為教師於主題教學中能掌握或觀察到的學童學習表現項目，教師需依據「學習表現」並掌握「學習表現說明」，進行課程教學及學習評量。</a:t>
            </a:r>
          </a:p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學習表現的編碼方式，第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碼為「主題軸」；第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碼為「學習階段別」，以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I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代表第一學習階段；第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碼為「學習表現」流水號，以數字表示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向下箭號圖說文字 5"/>
          <p:cNvSpPr/>
          <p:nvPr/>
        </p:nvSpPr>
        <p:spPr>
          <a:xfrm>
            <a:off x="3407701" y="2708920"/>
            <a:ext cx="2400267" cy="64807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學習表現</a:t>
            </a:r>
            <a:endParaRPr lang="zh-TW" altLang="en-US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8" t="28267" r="23605" b="27678"/>
          <a:stretch/>
        </p:blipFill>
        <p:spPr bwMode="auto">
          <a:xfrm>
            <a:off x="815413" y="2231148"/>
            <a:ext cx="10369152" cy="436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05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593872" y="0"/>
            <a:ext cx="9187301" cy="1219200"/>
          </a:xfrm>
        </p:spPr>
        <p:txBody>
          <a:bodyPr/>
          <a:lstStyle/>
          <a:p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看看「學習表現」在哪裡？</a:t>
            </a: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271465" y="1528011"/>
            <a:ext cx="10081120" cy="469632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000" b="1" dirty="0" smtClean="0">
                <a:ea typeface="新細明體" pitchFamily="18" charset="-120"/>
              </a:rPr>
              <a:t>主題軸</a:t>
            </a:r>
            <a:r>
              <a:rPr lang="en-US" altLang="zh-TW" sz="3000" b="1" dirty="0" smtClean="0">
                <a:ea typeface="新細明體" pitchFamily="18" charset="-120"/>
              </a:rPr>
              <a:t>4.</a:t>
            </a:r>
            <a:r>
              <a:rPr lang="zh-TW" altLang="en-US" sz="3000" b="1" dirty="0" smtClean="0">
                <a:ea typeface="新細明體" pitchFamily="18" charset="-120"/>
              </a:rPr>
              <a:t>表達想法與創新實踐</a:t>
            </a:r>
            <a:endParaRPr lang="zh-TW" altLang="en-US" sz="3000" dirty="0" smtClean="0">
              <a:ea typeface="新細明體" pitchFamily="18" charset="-120"/>
            </a:endParaRPr>
          </a:p>
          <a:p>
            <a:pPr>
              <a:buFontTx/>
              <a:buNone/>
            </a:pPr>
            <a:r>
              <a:rPr lang="zh-TW" altLang="en-US" sz="3000" dirty="0" smtClean="0">
                <a:ea typeface="新細明體" pitchFamily="18" charset="-120"/>
              </a:rPr>
              <a:t>  使用不同的表徵符號表達自己的想法，並進行創作、分享及實踐。</a:t>
            </a:r>
          </a:p>
          <a:p>
            <a:pPr>
              <a:buFontTx/>
              <a:buNone/>
            </a:pPr>
            <a:r>
              <a:rPr lang="en-US" altLang="zh-TW" sz="3000" dirty="0" smtClean="0">
                <a:solidFill>
                  <a:srgbClr val="FF0000"/>
                </a:solidFill>
                <a:ea typeface="新細明體" pitchFamily="18" charset="-120"/>
              </a:rPr>
              <a:t>4-I-1  </a:t>
            </a:r>
            <a:r>
              <a:rPr lang="zh-TW" altLang="en-US" sz="3000" dirty="0" smtClean="0">
                <a:solidFill>
                  <a:srgbClr val="FF0000"/>
                </a:solidFill>
                <a:ea typeface="新細明體" pitchFamily="18" charset="-120"/>
              </a:rPr>
              <a:t>利用各種生活的媒介與素材，進行表現與創作，喚起 豐富的想像力。</a:t>
            </a:r>
          </a:p>
          <a:p>
            <a:pPr>
              <a:buFontTx/>
              <a:buNone/>
            </a:pPr>
            <a:r>
              <a:rPr lang="en-US" altLang="zh-TW" sz="3000" dirty="0" smtClean="0">
                <a:ea typeface="新細明體" pitchFamily="18" charset="-120"/>
              </a:rPr>
              <a:t>4-I-1-1  </a:t>
            </a:r>
            <a:r>
              <a:rPr lang="zh-TW" altLang="en-US" sz="3000" dirty="0" smtClean="0">
                <a:ea typeface="新細明體" pitchFamily="18" charset="-120"/>
              </a:rPr>
              <a:t>嘗試運用生活中的各種素材，進行遊戲與活動，表現自己的感受與想法。</a:t>
            </a:r>
          </a:p>
          <a:p>
            <a:pPr>
              <a:buFontTx/>
              <a:buNone/>
            </a:pPr>
            <a:r>
              <a:rPr lang="en-US" altLang="zh-TW" sz="3000" dirty="0" smtClean="0">
                <a:ea typeface="新細明體" pitchFamily="18" charset="-120"/>
              </a:rPr>
              <a:t>4-I-1-2  </a:t>
            </a:r>
            <a:r>
              <a:rPr lang="zh-TW" altLang="en-US" sz="3000" dirty="0" smtClean="0">
                <a:ea typeface="新細明體" pitchFamily="18" charset="-120"/>
              </a:rPr>
              <a:t>從事藝術、文學、科學、社會等創作活動，以喚起豐富的想像力。</a:t>
            </a:r>
            <a:r>
              <a:rPr lang="zh-TW" altLang="en-US" sz="2800" dirty="0" smtClean="0">
                <a:ea typeface="新細明體" pitchFamily="18" charset="-120"/>
              </a:rPr>
              <a:t> </a:t>
            </a:r>
          </a:p>
          <a:p>
            <a:endParaRPr lang="zh-TW" altLang="en-US" dirty="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4350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>
            <a:spLocks noGrp="1"/>
          </p:cNvSpPr>
          <p:nvPr>
            <p:ph type="title"/>
          </p:nvPr>
        </p:nvSpPr>
        <p:spPr>
          <a:xfrm>
            <a:off x="1794184" y="188640"/>
            <a:ext cx="9089614" cy="1219200"/>
          </a:xfrm>
        </p:spPr>
        <p:txBody>
          <a:bodyPr/>
          <a:lstStyle/>
          <a:p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看看「學習表現」在哪裡？</a:t>
            </a:r>
            <a:endParaRPr lang="zh-TW" altLang="en-US" sz="4000" dirty="0" smtClean="0">
              <a:ea typeface="新細明體" pitchFamily="18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262427" y="1772816"/>
            <a:ext cx="10153128" cy="3733800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100"/>
              </a:lnSpc>
            </a:pPr>
            <a:r>
              <a:rPr lang="zh-TW" altLang="en-US" sz="3200" dirty="0" smtClean="0">
                <a:ea typeface="新細明體" pitchFamily="18" charset="-120"/>
              </a:rPr>
              <a:t>在「和樹做朋友」的主題教學活動中，教師引導學童探索學校的老樹，並讓學童在討論後，體驗可以在樹下進行的活動，包括選擇自己喜歡的樹做自然觀察、拓印、用葉子排色譜、解決老樹下常常被亂丟垃圾的問題、學習照顧樹木讓它又美又健康、由學童改編歌曲送給樹朋友等。過程中學童將學習歷程與成果呈現在創作小書上，教師藉此評量學童的媒材使用與創造能力，及關懷自然的態度。</a:t>
            </a:r>
          </a:p>
          <a:p>
            <a:endParaRPr lang="zh-TW" altLang="en-US" dirty="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6020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127448" y="-14655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看看「學習表現」在哪裡？</a:t>
            </a:r>
            <a:endParaRPr lang="zh-TW" altLang="en-US" sz="4000" dirty="0" smtClean="0">
              <a:ea typeface="新細明體" pitchFamily="18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129733" y="1213919"/>
            <a:ext cx="10153129" cy="4525962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TW" altLang="en-US" sz="3200" dirty="0" smtClean="0">
                <a:ea typeface="新細明體" pitchFamily="18" charset="-120"/>
              </a:rPr>
              <a:t>在「和樹做朋友」的主題教學活動中，教師引導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學童探索學校的老樹</a:t>
            </a:r>
            <a:r>
              <a:rPr lang="zh-TW" altLang="en-US" sz="3200" dirty="0" smtClean="0">
                <a:ea typeface="新細明體" pitchFamily="18" charset="-120"/>
              </a:rPr>
              <a:t>，並讓學童在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討論</a:t>
            </a:r>
            <a:r>
              <a:rPr lang="zh-TW" altLang="en-US" sz="3200" dirty="0" smtClean="0">
                <a:ea typeface="新細明體" pitchFamily="18" charset="-120"/>
              </a:rPr>
              <a:t>後，體驗可以在樹下進行的活動，包括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選擇自己喜歡的樹做自然觀察、拓印、用葉子排色譜、解決老樹下常常被亂丟垃圾的問題、學習照顧樹木讓它又美又健康、由學童改編歌曲送給樹朋友</a:t>
            </a:r>
            <a:r>
              <a:rPr lang="zh-TW" altLang="en-US" sz="3200" dirty="0" smtClean="0">
                <a:ea typeface="新細明體" pitchFamily="18" charset="-120"/>
              </a:rPr>
              <a:t>等。過程中學童將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學習歷程與成果呈現在創作小書</a:t>
            </a:r>
            <a:r>
              <a:rPr lang="zh-TW" altLang="en-US" sz="3200" dirty="0" smtClean="0">
                <a:ea typeface="新細明體" pitchFamily="18" charset="-120"/>
              </a:rPr>
              <a:t>上，教師藉此評量學童的</a:t>
            </a:r>
            <a:r>
              <a:rPr lang="zh-TW" altLang="en-US" sz="3200" dirty="0" smtClean="0">
                <a:solidFill>
                  <a:srgbClr val="7030A0"/>
                </a:solidFill>
                <a:ea typeface="新細明體" pitchFamily="18" charset="-120"/>
              </a:rPr>
              <a:t>媒材使用與創造能力，及關懷自然的態度</a:t>
            </a:r>
            <a:r>
              <a:rPr lang="zh-TW" altLang="en-US" sz="3200" dirty="0" smtClean="0">
                <a:ea typeface="新細明體" pitchFamily="18" charset="-120"/>
              </a:rPr>
              <a:t>。</a:t>
            </a:r>
          </a:p>
          <a:p>
            <a:pPr>
              <a:buFont typeface="Arial" panose="020B0604020202020204" pitchFamily="34" charset="0"/>
              <a:buNone/>
            </a:pPr>
            <a:r>
              <a:rPr lang="zh-TW" altLang="en-US" sz="3200" dirty="0" smtClean="0">
                <a:ea typeface="新細明體" pitchFamily="18" charset="-120"/>
              </a:rPr>
              <a:t>     </a:t>
            </a:r>
            <a:r>
              <a:rPr lang="zh-TW" altLang="en-US" sz="3200" b="1" dirty="0" smtClean="0">
                <a:solidFill>
                  <a:srgbClr val="00B0F0"/>
                </a:solidFill>
                <a:ea typeface="新細明體" pitchFamily="18" charset="-120"/>
              </a:rPr>
              <a:t>紅色字是「表現」，紫色字是「素養」</a:t>
            </a:r>
          </a:p>
          <a:p>
            <a:endParaRPr lang="zh-TW" altLang="en-US" dirty="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437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814917" y="260350"/>
            <a:ext cx="9903883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TW" altLang="en-US" sz="4000" smtClean="0">
                <a:latin typeface="微軟正黑體" pitchFamily="34" charset="-120"/>
                <a:ea typeface="微軟正黑體" pitchFamily="34" charset="-120"/>
                <a:cs typeface="+mn-cs"/>
              </a:rPr>
              <a:t>生活課程的主題教學，通常</a:t>
            </a:r>
            <a:r>
              <a:rPr lang="en-US" altLang="zh-TW" sz="4000" smtClean="0">
                <a:latin typeface="微軟正黑體" pitchFamily="34" charset="-120"/>
                <a:ea typeface="微軟正黑體" pitchFamily="34" charset="-120"/>
                <a:cs typeface="+mn-cs"/>
              </a:rPr>
              <a:t>--</a:t>
            </a:r>
            <a:endParaRPr lang="zh-TW" altLang="en-US" sz="4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983432" y="1844824"/>
            <a:ext cx="9215967" cy="4425950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TW" altLang="en-US" sz="2800" dirty="0" smtClean="0">
                <a:ea typeface="新細明體" charset="-120"/>
              </a:rPr>
              <a:t>◆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小題大作、特定情境</a:t>
            </a:r>
            <a:r>
              <a:rPr lang="en-US" altLang="zh-TW" sz="2800" dirty="0" smtClean="0">
                <a:ea typeface="新細明體" charset="-120"/>
              </a:rPr>
              <a:t>(</a:t>
            </a:r>
            <a:r>
              <a:rPr lang="zh-TW" altLang="en-US" sz="2800" dirty="0" smtClean="0">
                <a:ea typeface="新細明體" charset="-120"/>
              </a:rPr>
              <a:t>教室、校園、學校附近、家庭</a:t>
            </a:r>
            <a:r>
              <a:rPr lang="en-US" altLang="zh-TW" sz="2800" dirty="0" smtClean="0">
                <a:ea typeface="新細明體" charset="-120"/>
              </a:rPr>
              <a:t>)</a:t>
            </a:r>
            <a:r>
              <a:rPr lang="zh-TW" altLang="en-US" sz="2800" b="1" dirty="0" smtClean="0">
                <a:solidFill>
                  <a:srgbClr val="FF0000"/>
                </a:solidFill>
                <a:ea typeface="新細明體" charset="-120"/>
              </a:rPr>
              <a:t>＋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特定行動 </a:t>
            </a:r>
            <a:r>
              <a:rPr lang="zh-TW" altLang="en-US" sz="2800" dirty="0" smtClean="0">
                <a:ea typeface="新細明體" charset="-120"/>
              </a:rPr>
              <a:t>（探索、體驗、探究、創作、解決問題、溝通、合作</a:t>
            </a:r>
            <a:r>
              <a:rPr lang="en-US" altLang="zh-TW" sz="2800" dirty="0" smtClean="0">
                <a:ea typeface="新細明體" charset="-120"/>
              </a:rPr>
              <a:t>……</a:t>
            </a:r>
            <a:r>
              <a:rPr lang="zh-TW" altLang="en-US" sz="2800" dirty="0" smtClean="0">
                <a:ea typeface="新細明體" charset="-120"/>
              </a:rPr>
              <a:t>等）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TW" altLang="en-US" sz="2800" dirty="0" smtClean="0">
                <a:ea typeface="新細明體" charset="-120"/>
              </a:rPr>
              <a:t> ◆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喚起學習目的</a:t>
            </a:r>
            <a:r>
              <a:rPr lang="zh-TW" altLang="en-US" sz="2800" dirty="0" smtClean="0">
                <a:ea typeface="新細明體" charset="-120"/>
              </a:rPr>
              <a:t>（問題意識）、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探索特定問題</a:t>
            </a:r>
            <a:r>
              <a:rPr lang="en-US" altLang="zh-TW" sz="2800" dirty="0" smtClean="0">
                <a:ea typeface="新細明體" charset="-120"/>
              </a:rPr>
              <a:t>(</a:t>
            </a:r>
            <a:r>
              <a:rPr lang="zh-TW" altLang="en-US" sz="2800" dirty="0" smtClean="0">
                <a:ea typeface="新細明體" charset="-120"/>
              </a:rPr>
              <a:t>感受與體驗</a:t>
            </a:r>
            <a:r>
              <a:rPr lang="en-US" altLang="zh-TW" sz="2800" dirty="0" smtClean="0">
                <a:ea typeface="新細明體" charset="-120"/>
              </a:rPr>
              <a:t>)</a:t>
            </a:r>
            <a:r>
              <a:rPr lang="zh-TW" altLang="en-US" sz="2800" dirty="0" smtClean="0">
                <a:ea typeface="新細明體" charset="-120"/>
              </a:rPr>
              <a:t>、參與不同類型的學習活動、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學習探究事物的方法</a:t>
            </a:r>
            <a:r>
              <a:rPr lang="zh-TW" altLang="en-US" sz="2800" dirty="0" smtClean="0">
                <a:ea typeface="新細明體" charset="-120"/>
              </a:rPr>
              <a:t>、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解決問題</a:t>
            </a:r>
            <a:r>
              <a:rPr lang="zh-TW" altLang="en-US" sz="2800" dirty="0" smtClean="0">
                <a:ea typeface="新細明體" charset="-120"/>
              </a:rPr>
              <a:t>、表達、創作、練習（運用）與</a:t>
            </a:r>
            <a:r>
              <a:rPr lang="zh-TW" altLang="en-US" sz="2800" dirty="0" smtClean="0">
                <a:solidFill>
                  <a:srgbClr val="FF0000"/>
                </a:solidFill>
                <a:ea typeface="新細明體" charset="-120"/>
              </a:rPr>
              <a:t>應用</a:t>
            </a:r>
          </a:p>
          <a:p>
            <a:endParaRPr lang="zh-TW" altLang="en-US" sz="2800" dirty="0" smtClean="0">
              <a:ea typeface="新細明體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344472" y="305871"/>
            <a:ext cx="1513490" cy="25853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rgbClr val="7030A0"/>
                </a:solidFill>
              </a:rPr>
              <a:t>九年一貫課程中</a:t>
            </a:r>
            <a:r>
              <a:rPr lang="en-US" altLang="zh-TW" dirty="0" smtClean="0">
                <a:solidFill>
                  <a:srgbClr val="7030A0"/>
                </a:solidFill>
              </a:rPr>
              <a:t>17</a:t>
            </a:r>
            <a:r>
              <a:rPr lang="zh-TW" altLang="en-US" dirty="0" smtClean="0">
                <a:solidFill>
                  <a:srgbClr val="7030A0"/>
                </a:solidFill>
              </a:rPr>
              <a:t>條能力指標之五大主軸</a:t>
            </a:r>
            <a:endParaRPr lang="en-US" altLang="zh-TW" dirty="0" smtClean="0">
              <a:solidFill>
                <a:srgbClr val="7030A0"/>
              </a:solidFill>
            </a:endParaRPr>
          </a:p>
          <a:p>
            <a:r>
              <a:rPr lang="zh-TW" altLang="en-US" dirty="0" smtClean="0"/>
              <a:t>探索與體驗</a:t>
            </a:r>
            <a:endParaRPr lang="en-US" altLang="zh-TW" dirty="0" smtClean="0"/>
          </a:p>
          <a:p>
            <a:r>
              <a:rPr lang="zh-TW" altLang="en-US" dirty="0" smtClean="0"/>
              <a:t>理解與欣賞</a:t>
            </a:r>
            <a:endParaRPr lang="en-US" altLang="zh-TW" dirty="0" smtClean="0"/>
          </a:p>
          <a:p>
            <a:r>
              <a:rPr lang="zh-TW" altLang="en-US" dirty="0" smtClean="0"/>
              <a:t>表達與運用</a:t>
            </a:r>
            <a:endParaRPr lang="en-US" altLang="zh-TW" dirty="0" smtClean="0"/>
          </a:p>
          <a:p>
            <a:r>
              <a:rPr lang="zh-TW" altLang="en-US" dirty="0" smtClean="0"/>
              <a:t>溝通與合作</a:t>
            </a:r>
            <a:endParaRPr lang="en-US" altLang="zh-TW" dirty="0" smtClean="0"/>
          </a:p>
          <a:p>
            <a:r>
              <a:rPr lang="zh-TW" altLang="en-US" dirty="0" smtClean="0"/>
              <a:t>態度與情操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6858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055440" y="243253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 smtClean="0">
                <a:latin typeface="+mn-ea"/>
                <a:ea typeface="+mn-ea"/>
              </a:rPr>
              <a:t>生活主題統整課程設計三大原則</a:t>
            </a:r>
            <a:r>
              <a:rPr lang="en-US" altLang="zh-TW" sz="4000" dirty="0" smtClean="0">
                <a:latin typeface="+mn-ea"/>
                <a:ea typeface="+mn-ea"/>
              </a:rPr>
              <a:t>~</a:t>
            </a:r>
            <a:endParaRPr lang="zh-TW" altLang="en-US" sz="4000" dirty="0" smtClean="0">
              <a:latin typeface="+mn-ea"/>
              <a:ea typeface="+mn-ea"/>
            </a:endParaRPr>
          </a:p>
        </p:txBody>
      </p:sp>
      <p:graphicFrame>
        <p:nvGraphicFramePr>
          <p:cNvPr id="6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1712373"/>
              </p:ext>
            </p:extLst>
          </p:nvPr>
        </p:nvGraphicFramePr>
        <p:xfrm>
          <a:off x="1046678" y="1748481"/>
          <a:ext cx="93726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5"/>
          <p:cNvSpPr txBox="1">
            <a:spLocks noChangeArrowheads="1"/>
          </p:cNvSpPr>
          <p:nvPr/>
        </p:nvSpPr>
        <p:spPr bwMode="auto">
          <a:xfrm>
            <a:off x="2572430" y="2392784"/>
            <a:ext cx="316826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以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兒童</a:t>
            </a:r>
            <a:endParaRPr lang="en-US" altLang="zh-TW" sz="3600" b="1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/>
            <a:r>
              <a:rPr lang="zh-TW" altLang="en-US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為</a:t>
            </a:r>
            <a:r>
              <a:rPr lang="zh-TW" altLang="en-US" sz="36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學習主體</a:t>
            </a: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5740690" y="2388819"/>
            <a:ext cx="43674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zh-TW" sz="36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培養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學童</a:t>
            </a:r>
            <a:endParaRPr lang="en-US" altLang="zh-TW" sz="3600" b="1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/>
            <a:r>
              <a:rPr lang="zh-TW" altLang="zh-TW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生活</a:t>
            </a:r>
            <a:r>
              <a:rPr lang="zh-TW" altLang="zh-TW" sz="36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課程核心素養</a:t>
            </a:r>
            <a:endParaRPr lang="zh-TW" altLang="en-US" sz="36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2847095" y="4571818"/>
            <a:ext cx="57871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zh-TW" sz="36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拓展學童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對</a:t>
            </a:r>
            <a:endParaRPr lang="en-US" altLang="zh-TW" sz="3600" b="1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/>
            <a:r>
              <a:rPr lang="zh-TW" altLang="zh-TW" sz="3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人、事、物多面向的意義</a:t>
            </a:r>
            <a:endParaRPr lang="zh-TW" altLang="en-US" sz="36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6720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1828800" y="601284"/>
            <a:ext cx="9141803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以兒童為學習主體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選定兒童感興趣的主題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引發興趣與學習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動機 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200" b="1" dirty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拓展兒童的生活經驗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整理經驗、從經驗長出經驗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200" b="1" dirty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給予兒童適宜的自主決定的機會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重視兒童的生活觀察疑惑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提供兒童解決問題的歷程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感受成功經驗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726010" y="4551840"/>
            <a:ext cx="7347381" cy="10144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TW" altLang="en-US" sz="2400" b="1" dirty="0">
                <a:solidFill>
                  <a:srgbClr val="0070C0"/>
                </a:solidFill>
              </a:rPr>
              <a:t>以學生為主體的老師會敏感於學生的反應與狀況</a:t>
            </a:r>
          </a:p>
          <a:p>
            <a:pPr algn="ctr" eaLnBrk="1" hangingPunct="1">
              <a:spcBef>
                <a:spcPct val="50000"/>
              </a:spcBef>
            </a:pPr>
            <a:r>
              <a:rPr lang="zh-TW" altLang="en-US" sz="2400" b="1" dirty="0">
                <a:solidFill>
                  <a:srgbClr val="0070C0"/>
                </a:solidFill>
              </a:rPr>
              <a:t>不斷的調整自己的教學策略與活動 </a:t>
            </a:r>
            <a:r>
              <a:rPr lang="en-US" altLang="zh-TW" sz="2400" b="1" dirty="0">
                <a:solidFill>
                  <a:srgbClr val="0070C0"/>
                </a:solidFill>
              </a:rPr>
              <a:t>- </a:t>
            </a:r>
            <a:r>
              <a:rPr lang="zh-TW" altLang="en-US" sz="2400" b="1" dirty="0">
                <a:solidFill>
                  <a:srgbClr val="0070C0"/>
                </a:solidFill>
              </a:rPr>
              <a:t>璧純教授名言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6814457" y="6411686"/>
            <a:ext cx="3799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引用於台東附小林正文主任的資料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2181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127448" y="11659"/>
            <a:ext cx="9753600" cy="7437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kumimoji="1" lang="zh-TW" altLang="en-US" sz="4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哪一個是以兒童為學習主體的素養教學</a:t>
            </a:r>
            <a:r>
              <a:rPr kumimoji="1" lang="en-US" altLang="zh-TW" sz="4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965430" y="752817"/>
            <a:ext cx="10405156" cy="31700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indent="-342900" defTabSz="914377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學生參加兔子入新居的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活動後，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在下課時間經常到</a:t>
            </a:r>
            <a:r>
              <a:rPr kumimoji="1" lang="zh-TW" altLang="en-US" sz="2400" u="sng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兔</a:t>
            </a:r>
            <a:r>
              <a:rPr kumimoji="1" lang="zh-TW" altLang="en-US" sz="2400" u="sng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堡</a:t>
            </a:r>
            <a:r>
              <a:rPr kumimoji="1" lang="zh-TW" altLang="en-US" sz="2400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寶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新居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觀察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牠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們的樣貌，並回教室分享，師生決定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上兔子的課程。</a:t>
            </a:r>
            <a:endParaRPr kumimoji="1"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defTabSz="914377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觀察兔子產生很多問題，例如</a:t>
            </a:r>
            <a:r>
              <a:rPr kumimoji="1" lang="en-US" altLang="zh-TW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牠為什麼喜歡抖動鼻子？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喜歡吃什麼？前後腳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什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麼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不一樣長</a:t>
            </a:r>
            <a:r>
              <a:rPr kumimoji="1" lang="en-US" altLang="zh-TW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?....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等問題。</a:t>
            </a:r>
            <a:endParaRPr kumimoji="1"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defTabSz="914377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為了要解決問題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，師提問</a:t>
            </a:r>
            <a:r>
              <a:rPr kumimoji="1" lang="en-US" altLang="zh-TW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kumimoji="1" lang="zh-TW" altLang="en-US" sz="2400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怎麼解決觀察</a:t>
            </a:r>
            <a:r>
              <a:rPr kumimoji="1" lang="zh-TW" altLang="en-US" sz="2400" u="sng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兔子產生的</a:t>
            </a:r>
            <a:r>
              <a:rPr kumimoji="1" lang="zh-TW" altLang="en-US" sz="2400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各種問題</a:t>
            </a:r>
            <a:r>
              <a:rPr kumimoji="1" lang="en-US" altLang="zh-TW" sz="2400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kumimoji="1" lang="zh-TW" altLang="en-US" sz="2400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kumimoji="1"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defTabSz="914377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kumimoji="1" lang="en-US" altLang="zh-TW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圖書館找書、查資料、訪問達人。</a:t>
            </a:r>
            <a:endParaRPr kumimoji="1"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defTabSz="914377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經過討論決議</a:t>
            </a:r>
            <a:r>
              <a:rPr kumimoji="1" lang="en-US" altLang="zh-TW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拜訪達人解決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問題，</a:t>
            </a:r>
            <a:endParaRPr kumimoji="1" lang="en-US" altLang="zh-TW" sz="24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defTabSz="914377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kumimoji="1"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於是，孩子們開始整理問題，進而在訪問時解決問題。</a:t>
            </a:r>
            <a:endParaRPr lang="zh-TW" altLang="en-US" sz="24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965430" y="4077072"/>
            <a:ext cx="10405156" cy="2677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11150" indent="-311150" defTabSz="914377"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老師帶領學生參加兔子入新居的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活動後，要學生經常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到</a:t>
            </a:r>
            <a:r>
              <a:rPr kumimoji="1" lang="zh-TW" altLang="en-US" sz="2400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兔寶</a:t>
            </a:r>
            <a:r>
              <a:rPr kumimoji="1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堡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新居觀察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牠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們樣貌，並回教室分享，寫下觀察心得。</a:t>
            </a:r>
            <a:endParaRPr kumimoji="1" lang="en-US" altLang="zh-TW" sz="24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11150" indent="-311150" defTabSz="914377"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觀察兔子產生很多問題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例如</a:t>
            </a:r>
            <a:r>
              <a:rPr kumimoji="1" lang="en-US" altLang="zh-TW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牠為什麼喜歡抖動鼻子？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喜歡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吃什麼？前後腳為什麼不一樣長</a:t>
            </a:r>
            <a:r>
              <a:rPr kumimoji="1" lang="en-US" altLang="zh-TW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?....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等問題。</a:t>
            </a:r>
            <a:endParaRPr kumimoji="1" lang="en-US" altLang="zh-TW" sz="24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11150" indent="-311150" defTabSz="914377">
              <a:buFont typeface="Arial" panose="020B0604020202020204" pitchFamily="34" charset="0"/>
              <a:buChar char="•"/>
            </a:pP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老師播放兔子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相關影片，讓孩子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欣賞解惑。</a:t>
            </a:r>
            <a:endParaRPr kumimoji="1" lang="en-US" altLang="zh-TW" sz="24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11150" indent="-311150" defTabSz="914377">
              <a:buFont typeface="Arial" panose="020B0604020202020204" pitchFamily="34" charset="0"/>
              <a:buChar char="•"/>
            </a:pP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老師在圖書館找到多本有關兔子的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書籍，分享書籍內容，告訴孩子第幾頁有解答，並請孩子閱讀，來解決發現</a:t>
            </a:r>
            <a:r>
              <a:rPr kumimoji="1" lang="zh-TW" altLang="en-US" sz="2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7006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991544" y="-7183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 smtClean="0">
                <a:solidFill>
                  <a:srgbClr val="FF0000"/>
                </a:solidFill>
              </a:rPr>
              <a:t>拓展學童對人、事、物多面向意義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59496" y="1505216"/>
            <a:ext cx="9505056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4600"/>
              </a:lnSpc>
              <a:buFont typeface="Arial" panose="020B0604020202020204" pitchFamily="34" charset="0"/>
              <a:buChar char="•"/>
            </a:pPr>
            <a:r>
              <a:rPr lang="zh-TW" altLang="zh-TW" sz="3200" dirty="0" smtClean="0">
                <a:solidFill>
                  <a:schemeClr val="tx2"/>
                </a:solidFill>
              </a:rPr>
              <a:t>使用</a:t>
            </a:r>
            <a:r>
              <a:rPr lang="zh-TW" altLang="zh-TW" sz="3200" dirty="0">
                <a:solidFill>
                  <a:schemeClr val="tx2"/>
                </a:solidFill>
              </a:rPr>
              <a:t>多樣的表達方式以及對於單一事物</a:t>
            </a:r>
            <a:r>
              <a:rPr lang="zh-TW" altLang="zh-TW" sz="3200" dirty="0" smtClean="0">
                <a:solidFill>
                  <a:schemeClr val="tx2"/>
                </a:solidFill>
              </a:rPr>
              <a:t>擁有多種</a:t>
            </a:r>
            <a:r>
              <a:rPr lang="zh-TW" altLang="zh-TW" sz="3200" dirty="0">
                <a:solidFill>
                  <a:schemeClr val="tx2"/>
                </a:solidFill>
              </a:rPr>
              <a:t>意義的認識</a:t>
            </a:r>
            <a:r>
              <a:rPr lang="zh-TW" altLang="zh-TW" sz="3200" dirty="0" smtClean="0">
                <a:solidFill>
                  <a:schemeClr val="tx2"/>
                </a:solidFill>
              </a:rPr>
              <a:t>。</a:t>
            </a:r>
            <a:endParaRPr lang="en-US" altLang="zh-TW" sz="3200" dirty="0" smtClean="0">
              <a:solidFill>
                <a:schemeClr val="tx2"/>
              </a:solidFill>
            </a:endParaRPr>
          </a:p>
          <a:p>
            <a:pPr marL="457200" indent="-457200">
              <a:lnSpc>
                <a:spcPts val="4600"/>
              </a:lnSpc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schemeClr val="tx2"/>
                </a:solidFill>
              </a:rPr>
              <a:t>多樣</a:t>
            </a:r>
            <a:r>
              <a:rPr lang="zh-TW" altLang="zh-TW" sz="3200" dirty="0" smtClean="0">
                <a:solidFill>
                  <a:schemeClr val="tx2"/>
                </a:solidFill>
              </a:rPr>
              <a:t>的表達方式，指的是使用不同的</a:t>
            </a:r>
            <a:r>
              <a:rPr lang="zh-TW" altLang="en-US" sz="3200" dirty="0" smtClean="0">
                <a:solidFill>
                  <a:schemeClr val="tx2"/>
                </a:solidFill>
              </a:rPr>
              <a:t>心智表徵</a:t>
            </a:r>
            <a:r>
              <a:rPr lang="zh-TW" altLang="zh-TW" sz="3200" dirty="0">
                <a:solidFill>
                  <a:schemeClr val="tx2"/>
                </a:solidFill>
              </a:rPr>
              <a:t>進行想法的表達</a:t>
            </a:r>
            <a:r>
              <a:rPr lang="zh-TW" altLang="zh-TW" sz="3200" dirty="0" smtClean="0">
                <a:solidFill>
                  <a:schemeClr val="tx2"/>
                </a:solidFill>
              </a:rPr>
              <a:t>，</a:t>
            </a:r>
            <a:r>
              <a:rPr lang="zh-TW" altLang="zh-TW" sz="3200" dirty="0">
                <a:solidFill>
                  <a:schemeClr val="tx2"/>
                </a:solidFill>
              </a:rPr>
              <a:t>如語言、圖像</a:t>
            </a:r>
            <a:r>
              <a:rPr lang="zh-TW" altLang="zh-TW" sz="3200" dirty="0" smtClean="0">
                <a:solidFill>
                  <a:schemeClr val="tx2"/>
                </a:solidFill>
              </a:rPr>
              <a:t>、手勢、身體律動或者聲音等等。</a:t>
            </a:r>
            <a:endParaRPr lang="zh-TW" altLang="en-US" sz="3200" dirty="0">
              <a:solidFill>
                <a:schemeClr val="tx2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75520" y="4859057"/>
            <a:ext cx="878497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zh-TW" altLang="en-US" sz="2400" b="1" dirty="0"/>
              <a:t>拓展學生對人、事、物多面向的意義：善用同一素材的多種發生脈絡、</a:t>
            </a:r>
            <a:r>
              <a:rPr lang="zh-TW" altLang="en-US" sz="2400" b="1" dirty="0" smtClean="0"/>
              <a:t>運用多種</a:t>
            </a:r>
            <a:r>
              <a:rPr lang="zh-TW" altLang="en-US" sz="2400" b="1" dirty="0"/>
              <a:t>表徵符號組織及表達感受與</a:t>
            </a:r>
            <a:r>
              <a:rPr lang="zh-TW" altLang="en-US" sz="2400" b="1" dirty="0" smtClean="0"/>
              <a:t>知識。</a:t>
            </a:r>
            <a:r>
              <a:rPr lang="en-US" altLang="zh-TW" sz="2400" b="1" dirty="0" smtClean="0"/>
              <a:t>- </a:t>
            </a:r>
            <a:r>
              <a:rPr lang="zh-TW" altLang="en-US" sz="2400" b="1" dirty="0" smtClean="0"/>
              <a:t>璧純教授</a:t>
            </a:r>
            <a:endParaRPr lang="zh-TW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59095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055440" y="18864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素養導向教學， </a:t>
            </a:r>
            <a:r>
              <a:rPr lang="zh-TW" altLang="en-US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「素養在哪裡</a:t>
            </a:r>
            <a:r>
              <a:rPr lang="en-US" altLang="zh-TW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r>
              <a:rPr lang="zh-TW" altLang="en-US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」</a:t>
            </a:r>
            <a:endParaRPr lang="zh-TW" altLang="en-US" sz="4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329267" y="1985044"/>
            <a:ext cx="10862733" cy="4525963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「素養」</a:t>
            </a:r>
            <a:r>
              <a:rPr lang="zh-TW" altLang="en-US" sz="3200" dirty="0" smtClean="0">
                <a:ea typeface="新細明體" pitchFamily="18" charset="-120"/>
              </a:rPr>
              <a:t>要從學生的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「表現」</a:t>
            </a:r>
            <a:r>
              <a:rPr lang="zh-TW" altLang="en-US" sz="3200" dirty="0" smtClean="0">
                <a:ea typeface="新細明體" pitchFamily="18" charset="-120"/>
              </a:rPr>
              <a:t>中觀察</a:t>
            </a:r>
          </a:p>
          <a:p>
            <a:r>
              <a:rPr lang="zh-TW" altLang="en-US" sz="3200" dirty="0" smtClean="0">
                <a:ea typeface="新細明體" pitchFamily="18" charset="-120"/>
              </a:rPr>
              <a:t>在某個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情境</a:t>
            </a:r>
            <a:r>
              <a:rPr lang="zh-TW" altLang="en-US" sz="3200" dirty="0" smtClean="0">
                <a:ea typeface="新細明體" pitchFamily="18" charset="-120"/>
              </a:rPr>
              <a:t>中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採取行動</a:t>
            </a:r>
            <a:r>
              <a:rPr lang="zh-TW" altLang="en-US" sz="3200" dirty="0" smtClean="0">
                <a:ea typeface="新細明體" pitchFamily="18" charset="-120"/>
              </a:rPr>
              <a:t>稱為「表現」</a:t>
            </a:r>
          </a:p>
          <a:p>
            <a:r>
              <a:rPr lang="zh-TW" altLang="en-US" sz="3200" dirty="0" smtClean="0">
                <a:ea typeface="新細明體" pitchFamily="18" charset="-120"/>
              </a:rPr>
              <a:t>情境中出現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問題</a:t>
            </a:r>
            <a:r>
              <a:rPr lang="zh-TW" altLang="en-US" sz="3200" dirty="0" smtClean="0">
                <a:ea typeface="新細明體" pitchFamily="18" charset="-120"/>
              </a:rPr>
              <a:t>或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任務</a:t>
            </a:r>
          </a:p>
          <a:p>
            <a:r>
              <a:rPr lang="zh-TW" altLang="en-US" sz="3200" dirty="0" smtClean="0">
                <a:ea typeface="新細明體" pitchFamily="18" charset="-120"/>
              </a:rPr>
              <a:t>表現之後省思、調整與成長</a:t>
            </a:r>
            <a:endParaRPr lang="en-US" altLang="zh-TW" sz="3200" dirty="0" smtClean="0">
              <a:ea typeface="新細明體" pitchFamily="18" charset="-120"/>
            </a:endParaRPr>
          </a:p>
          <a:p>
            <a:endParaRPr lang="zh-TW" altLang="en-US" sz="3200" dirty="0" smtClean="0">
              <a:ea typeface="新細明體" pitchFamily="18" charset="-120"/>
            </a:endParaRPr>
          </a:p>
          <a:p>
            <a:pPr>
              <a:buFontTx/>
              <a:buNone/>
            </a:pPr>
            <a:r>
              <a:rPr lang="zh-TW" altLang="en-US" sz="3200" dirty="0" smtClean="0">
                <a:ea typeface="新細明體" pitchFamily="18" charset="-120"/>
              </a:rPr>
              <a:t>因此，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素養總是在發展中，</a:t>
            </a:r>
            <a:r>
              <a:rPr lang="zh-TW" altLang="en-US" sz="3200" dirty="0" smtClean="0">
                <a:ea typeface="新細明體" pitchFamily="18" charset="-120"/>
              </a:rPr>
              <a:t>可有</a:t>
            </a:r>
            <a:r>
              <a:rPr lang="zh-TW" altLang="en-US" sz="3200" dirty="0" smtClean="0">
                <a:solidFill>
                  <a:srgbClr val="FF0000"/>
                </a:solidFill>
                <a:ea typeface="新細明體" pitchFamily="18" charset="-120"/>
              </a:rPr>
              <a:t>階段性發展的學習成效評估</a:t>
            </a:r>
          </a:p>
          <a:p>
            <a:pPr>
              <a:buFontTx/>
              <a:buNone/>
            </a:pPr>
            <a:endParaRPr lang="zh-TW" altLang="en-US" dirty="0" smtClean="0">
              <a:ea typeface="新細明體" pitchFamily="18" charset="-120"/>
            </a:endParaRPr>
          </a:p>
          <a:p>
            <a:pPr>
              <a:buFontTx/>
              <a:buNone/>
            </a:pPr>
            <a:endParaRPr lang="zh-TW" altLang="en-US" dirty="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673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415480" y="404664"/>
            <a:ext cx="97536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生活課程的課程發展</a:t>
            </a:r>
            <a:endParaRPr lang="zh-TW" altLang="en-US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122446441"/>
              </p:ext>
            </p:extLst>
          </p:nvPr>
        </p:nvGraphicFramePr>
        <p:xfrm>
          <a:off x="191344" y="1014264"/>
          <a:ext cx="1173730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15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橢圓 8"/>
          <p:cNvSpPr/>
          <p:nvPr/>
        </p:nvSpPr>
        <p:spPr>
          <a:xfrm>
            <a:off x="8650125" y="4228714"/>
            <a:ext cx="1991218" cy="19583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400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反思與自我調整</a:t>
            </a:r>
            <a:endParaRPr lang="zh-TW" altLang="en-US" sz="2400" dirty="0">
              <a:solidFill>
                <a:schemeClr val="tx2"/>
              </a:solidFill>
              <a:ea typeface="新細明體" pitchFamily="18" charset="-120"/>
            </a:endParaRPr>
          </a:p>
        </p:txBody>
      </p:sp>
      <p:graphicFrame>
        <p:nvGraphicFramePr>
          <p:cNvPr id="10" name="資料庫圖表 9"/>
          <p:cNvGraphicFramePr/>
          <p:nvPr>
            <p:extLst>
              <p:ext uri="{D42A27DB-BD31-4B8C-83A1-F6EECF244321}">
                <p14:modId xmlns:p14="http://schemas.microsoft.com/office/powerpoint/2010/main" val="1400607753"/>
              </p:ext>
            </p:extLst>
          </p:nvPr>
        </p:nvGraphicFramePr>
        <p:xfrm>
          <a:off x="2144214" y="4163764"/>
          <a:ext cx="7202905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1" name="直線單箭頭接點 7"/>
          <p:cNvCxnSpPr>
            <a:cxnSpLocks noChangeShapeType="1"/>
          </p:cNvCxnSpPr>
          <p:nvPr/>
        </p:nvCxnSpPr>
        <p:spPr bwMode="auto">
          <a:xfrm>
            <a:off x="4706022" y="2964731"/>
            <a:ext cx="3025775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直線接點 9"/>
          <p:cNvCxnSpPr>
            <a:cxnSpLocks noChangeShapeType="1"/>
          </p:cNvCxnSpPr>
          <p:nvPr/>
        </p:nvCxnSpPr>
        <p:spPr bwMode="auto">
          <a:xfrm>
            <a:off x="6290347" y="2964731"/>
            <a:ext cx="17281" cy="133725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橢圓 12"/>
          <p:cNvSpPr>
            <a:spLocks noChangeArrowheads="1"/>
          </p:cNvSpPr>
          <p:nvPr/>
        </p:nvSpPr>
        <p:spPr bwMode="auto">
          <a:xfrm>
            <a:off x="2304134" y="1753683"/>
            <a:ext cx="2401888" cy="2415961"/>
          </a:xfrm>
          <a:prstGeom prst="ellipse">
            <a:avLst/>
          </a:prstGeom>
          <a:solidFill>
            <a:srgbClr val="00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ea typeface="新細明體" charset="-120"/>
            </a:endParaRPr>
          </a:p>
        </p:txBody>
      </p:sp>
      <p:sp>
        <p:nvSpPr>
          <p:cNvPr id="14" name="橢圓 13"/>
          <p:cNvSpPr>
            <a:spLocks noChangeArrowheads="1"/>
          </p:cNvSpPr>
          <p:nvPr/>
        </p:nvSpPr>
        <p:spPr bwMode="auto">
          <a:xfrm>
            <a:off x="7731796" y="1753683"/>
            <a:ext cx="2510759" cy="2246098"/>
          </a:xfrm>
          <a:prstGeom prst="ellipse">
            <a:avLst/>
          </a:prstGeom>
          <a:solidFill>
            <a:srgbClr val="CC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教師</a:t>
            </a:r>
            <a:r>
              <a:rPr lang="zh-TW" altLang="en-US" sz="28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是</a:t>
            </a:r>
            <a:endParaRPr lang="en-US" altLang="zh-TW" sz="28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引導者</a:t>
            </a:r>
            <a:endParaRPr lang="en-US" altLang="zh-TW" sz="28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2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協助者</a:t>
            </a:r>
          </a:p>
          <a:p>
            <a:endParaRPr lang="zh-TW" altLang="en-US" dirty="0">
              <a:ea typeface="新細明體" charset="-120"/>
            </a:endParaRPr>
          </a:p>
        </p:txBody>
      </p:sp>
      <p:sp>
        <p:nvSpPr>
          <p:cNvPr id="15" name="文字方塊 14"/>
          <p:cNvSpPr txBox="1">
            <a:spLocks noChangeArrowheads="1"/>
          </p:cNvSpPr>
          <p:nvPr/>
        </p:nvSpPr>
        <p:spPr bwMode="auto">
          <a:xfrm>
            <a:off x="2243298" y="2484609"/>
            <a:ext cx="252355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zh-TW" altLang="en-US" sz="2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zh-TW" altLang="es-ES" sz="2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生</a:t>
            </a:r>
            <a:r>
              <a:rPr lang="zh-TW" altLang="es-ES" sz="28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是</a:t>
            </a:r>
            <a:endParaRPr lang="en-US" altLang="zh-TW" sz="28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/>
            <a:r>
              <a:rPr lang="zh-TW" altLang="en-US" sz="28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自主</a:t>
            </a:r>
            <a:r>
              <a:rPr lang="zh-TW" altLang="en-US" sz="2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的學習者</a:t>
            </a: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415480" y="332656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smtClean="0">
                <a:solidFill>
                  <a:srgbClr val="FF0000"/>
                </a:solidFill>
              </a:rPr>
              <a:t>素養導向教學模式圖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0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19200" y="381000"/>
            <a:ext cx="9753600" cy="1219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spc="-10" smtClean="0">
                <a:latin typeface="Noto Sans CJK JP Regular"/>
                <a:cs typeface="Noto Sans CJK JP Regular"/>
              </a:rPr>
              <a:t>實作</a:t>
            </a:r>
            <a:r>
              <a:rPr lang="en-US" altLang="zh-TW" sz="5400" spc="-10" smtClean="0">
                <a:latin typeface="Noto Sans CJK JP Regular"/>
                <a:cs typeface="Noto Sans CJK JP Regular"/>
              </a:rPr>
              <a:t>~</a:t>
            </a:r>
            <a:r>
              <a:rPr lang="zh-TW" altLang="en-US" sz="5400" spc="-10" smtClean="0">
                <a:latin typeface="Noto Sans CJK JP Regular"/>
                <a:cs typeface="Noto Sans CJK JP Regular"/>
              </a:rPr>
              <a:t>動腦時間</a:t>
            </a:r>
            <a:endParaRPr lang="zh-TW" altLang="en-US" sz="54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231888" y="2276872"/>
            <a:ext cx="10264712" cy="296416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91465">
              <a:lnSpc>
                <a:spcPct val="150000"/>
              </a:lnSpc>
              <a:spcBef>
                <a:spcPts val="2055"/>
              </a:spcBef>
              <a:buClr>
                <a:srgbClr val="404040"/>
              </a:buClr>
              <a:buFont typeface="Arial"/>
              <a:buChar char="•"/>
              <a:tabLst>
                <a:tab pos="292100" algn="l"/>
              </a:tabLst>
            </a:pPr>
            <a:r>
              <a:rPr lang="zh-TW" altLang="en-US" sz="4400" dirty="0" smtClean="0">
                <a:latin typeface="Noto Sans CJK JP Regular"/>
                <a:cs typeface="Noto Sans CJK JP Regular"/>
              </a:rPr>
              <a:t>進行「我們的長耳朵</a:t>
            </a:r>
            <a:r>
              <a:rPr lang="zh-TW" altLang="en-US" sz="4400" dirty="0">
                <a:latin typeface="Noto Sans CJK JP Regular"/>
                <a:cs typeface="Noto Sans CJK JP Regular"/>
              </a:rPr>
              <a:t>朋友</a:t>
            </a:r>
            <a:r>
              <a:rPr lang="zh-TW" altLang="en-US" sz="4400" dirty="0" smtClean="0">
                <a:latin typeface="Noto Sans CJK JP Regular"/>
                <a:cs typeface="Noto Sans CJK JP Regular"/>
              </a:rPr>
              <a:t>」學習脈絡的排列。</a:t>
            </a:r>
          </a:p>
          <a:p>
            <a:pPr marL="291465" marR="5080">
              <a:lnSpc>
                <a:spcPct val="150000"/>
              </a:lnSpc>
              <a:spcBef>
                <a:spcPts val="3325"/>
              </a:spcBef>
              <a:buClr>
                <a:srgbClr val="404040"/>
              </a:buClr>
              <a:buFont typeface="Arial"/>
              <a:buChar char="•"/>
              <a:tabLst>
                <a:tab pos="292100" algn="l"/>
              </a:tabLst>
            </a:pPr>
            <a:r>
              <a:rPr lang="zh-TW" altLang="en-US" sz="4400" dirty="0" smtClean="0">
                <a:latin typeface="Noto Sans CJK JP Regular"/>
                <a:cs typeface="Noto Sans CJK JP Regular"/>
              </a:rPr>
              <a:t>怎樣的學習脈絡比較符合素養導向教學的精神呢？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557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15880" y="836712"/>
            <a:ext cx="6816080" cy="3048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rgbClr val="C00000"/>
                </a:solidFill>
              </a:rPr>
              <a:t>分享</a:t>
            </a:r>
            <a:r>
              <a:rPr lang="en-US" altLang="zh-TW" dirty="0" smtClean="0">
                <a:solidFill>
                  <a:srgbClr val="C00000"/>
                </a:solidFill>
              </a:rPr>
              <a:t>~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>
                <a:solidFill>
                  <a:srgbClr val="002060"/>
                </a:solidFill>
              </a:rPr>
              <a:t>我的長耳朵朋友教學設計</a:t>
            </a:r>
            <a:endParaRPr lang="zh-TW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7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3352" y="404664"/>
            <a:ext cx="11928648" cy="1219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000" spc="-5" dirty="0" smtClean="0">
                <a:solidFill>
                  <a:srgbClr val="0070C0"/>
                </a:solidFill>
              </a:rPr>
              <a:t>以「主題探究」為主的素養導向教</a:t>
            </a:r>
            <a:r>
              <a:rPr lang="zh-TW" altLang="en-US" sz="4000" dirty="0" smtClean="0">
                <a:solidFill>
                  <a:srgbClr val="0070C0"/>
                </a:solidFill>
              </a:rPr>
              <a:t>學</a:t>
            </a:r>
            <a:r>
              <a:rPr lang="zh-TW" altLang="en-US" sz="4000" spc="-5" dirty="0" smtClean="0">
                <a:solidFill>
                  <a:srgbClr val="0070C0"/>
                </a:solidFill>
              </a:rPr>
              <a:t>的脈</a:t>
            </a:r>
            <a:r>
              <a:rPr lang="zh-TW" altLang="en-US" sz="4000" dirty="0" smtClean="0">
                <a:solidFill>
                  <a:srgbClr val="0070C0"/>
                </a:solidFill>
              </a:rPr>
              <a:t>絡應該是</a:t>
            </a:r>
            <a:r>
              <a:rPr lang="en-US" altLang="zh-TW" sz="4000" dirty="0" smtClean="0">
                <a:solidFill>
                  <a:srgbClr val="0070C0"/>
                </a:solidFill>
              </a:rPr>
              <a:t>...</a:t>
            </a:r>
            <a:endParaRPr lang="zh-TW" altLang="en-US" sz="4000" dirty="0">
              <a:solidFill>
                <a:srgbClr val="0070C0"/>
              </a:solidFill>
            </a:endParaRPr>
          </a:p>
        </p:txBody>
      </p:sp>
      <p:sp>
        <p:nvSpPr>
          <p:cNvPr id="3" name="object 54"/>
          <p:cNvSpPr/>
          <p:nvPr/>
        </p:nvSpPr>
        <p:spPr>
          <a:xfrm>
            <a:off x="1991544" y="1335832"/>
            <a:ext cx="7920880" cy="4968552"/>
          </a:xfrm>
          <a:prstGeom prst="teardrop">
            <a:avLst>
              <a:gd name="adj" fmla="val 109520"/>
            </a:avLst>
          </a:prstGeom>
          <a:solidFill>
            <a:schemeClr val="bg1"/>
          </a:solidFill>
          <a:effectLst>
            <a:glow rad="63500">
              <a:schemeClr val="accent2">
                <a:satMod val="175000"/>
                <a:alpha val="40000"/>
              </a:schemeClr>
            </a:glow>
            <a:softEdge rad="317500"/>
          </a:effectLst>
        </p:spPr>
        <p:txBody>
          <a:bodyPr wrap="square" lIns="0" tIns="0" rIns="0" bIns="0" rtlCol="0"/>
          <a:lstStyle/>
          <a:p>
            <a:pPr marL="1376363" indent="-571500">
              <a:lnSpc>
                <a:spcPts val="5100"/>
              </a:lnSpc>
              <a:buFont typeface="Wingdings" panose="05000000000000000000" pitchFamily="2" charset="2"/>
              <a:buChar char="l"/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蒐集經驗與感受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Noto Sans CJK JP Regular"/>
            </a:endParaRPr>
          </a:p>
          <a:p>
            <a:pPr marL="1376363" indent="-571500">
              <a:lnSpc>
                <a:spcPts val="5100"/>
              </a:lnSpc>
              <a:buFont typeface="Wingdings" panose="05000000000000000000" pitchFamily="2" charset="2"/>
              <a:buChar char="l"/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引發</a:t>
            </a:r>
            <a:r>
              <a:rPr lang="zh-TW" altLang="en-US" sz="36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探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究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意識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Noto Sans CJK JP Regular"/>
            </a:endParaRPr>
          </a:p>
          <a:p>
            <a:pPr marL="804863" indent="503238">
              <a:lnSpc>
                <a:spcPts val="5100"/>
              </a:lnSpc>
              <a:buFont typeface="Wingdings" panose="05000000000000000000" pitchFamily="2" charset="2"/>
              <a:buChar char="l"/>
            </a:pPr>
            <a:r>
              <a:rPr lang="zh-TW" altLang="en-US" sz="3600" spc="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 使用</a:t>
            </a:r>
            <a:r>
              <a:rPr lang="zh-TW" altLang="en-US" sz="36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探</a:t>
            </a:r>
            <a:r>
              <a:rPr lang="zh-TW" altLang="en-US" sz="3600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究</a:t>
            </a:r>
            <a:r>
              <a:rPr lang="zh-TW" altLang="en-US" sz="3600" spc="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方</a:t>
            </a:r>
            <a:r>
              <a:rPr lang="zh-TW" altLang="en-US" sz="3600" spc="-1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式</a:t>
            </a:r>
            <a:r>
              <a:rPr lang="zh-TW" altLang="en-US" sz="3600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與</a:t>
            </a:r>
            <a:r>
              <a:rPr lang="zh-TW" altLang="en-US" sz="3600" spc="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策略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  <a:cs typeface="Noto Sans CJK JP Regular"/>
            </a:endParaRPr>
          </a:p>
          <a:p>
            <a:pPr marL="804863" indent="503238">
              <a:lnSpc>
                <a:spcPts val="5100"/>
              </a:lnSpc>
              <a:buFont typeface="Wingdings" panose="05000000000000000000" pitchFamily="2" charset="2"/>
              <a:buChar char="l"/>
            </a:pP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 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創作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Noto Sans CJK JP Regular"/>
            </a:endParaRPr>
          </a:p>
          <a:p>
            <a:pPr marL="804863" indent="503238">
              <a:lnSpc>
                <a:spcPts val="5100"/>
              </a:lnSpc>
              <a:buFont typeface="Wingdings" panose="05000000000000000000" pitchFamily="2" charset="2"/>
              <a:buChar char="l"/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 發表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Noto Sans CJK JP Regular"/>
            </a:endParaRPr>
          </a:p>
          <a:p>
            <a:pPr marL="804863" indent="503238">
              <a:lnSpc>
                <a:spcPts val="5100"/>
              </a:lnSpc>
              <a:buFont typeface="Wingdings" panose="05000000000000000000" pitchFamily="2" charset="2"/>
              <a:buChar char="l"/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 應用</a:t>
            </a:r>
            <a:r>
              <a:rPr lang="zh-TW" altLang="en-US" sz="36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學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習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Noto Sans CJK JP Regular"/>
              </a:rPr>
              <a:t>結果</a:t>
            </a:r>
            <a:endParaRPr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4960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2208213" y="304800"/>
            <a:ext cx="9372600" cy="86012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smtClean="0">
                <a:solidFill>
                  <a:srgbClr val="FF0000"/>
                </a:solidFill>
              </a:rPr>
              <a:t>生活課程的素養評量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413148" y="1461736"/>
            <a:ext cx="9854514" cy="4124872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zh-TW" altLang="en-US" sz="3200" dirty="0" smtClean="0">
                <a:solidFill>
                  <a:schemeClr val="tx2"/>
                </a:solidFill>
              </a:rPr>
              <a:t>形成性評量的比重會比總結性評量多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zh-TW" altLang="en-US" sz="3200" dirty="0" smtClean="0">
                <a:solidFill>
                  <a:schemeClr val="tx2"/>
                </a:solidFill>
              </a:rPr>
              <a:t>避免全年級統一命題或是唯一的紙筆測驗，宜多實作（多元評量）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zh-TW" altLang="en-US" sz="3200" dirty="0" smtClean="0">
                <a:solidFill>
                  <a:schemeClr val="tx2"/>
                </a:solidFill>
              </a:rPr>
              <a:t>學童表現不足的能力，透過另一個主題教學再深化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zh-TW" altLang="en-US" sz="3200" dirty="0" smtClean="0">
                <a:solidFill>
                  <a:schemeClr val="tx2"/>
                </a:solidFill>
              </a:rPr>
              <a:t>主題教學的學習評量，從學習表現說明或學習表現中選取總結性評量的標的</a:t>
            </a:r>
          </a:p>
          <a:p>
            <a:pPr marL="4572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TW" altLang="en-US" sz="3200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5298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1184574" y="512597"/>
            <a:ext cx="10339831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spc="-5" smtClean="0">
                <a:solidFill>
                  <a:srgbClr val="000000"/>
                </a:solidFill>
              </a:rPr>
              <a:t>素養導向教學的兩大支柱</a:t>
            </a:r>
            <a:r>
              <a:rPr lang="zh-TW" altLang="en-US" sz="3600" spc="-5" smtClean="0">
                <a:solidFill>
                  <a:srgbClr val="000000"/>
                </a:solidFill>
              </a:rPr>
              <a:t/>
            </a:r>
            <a:br>
              <a:rPr lang="zh-TW" altLang="en-US" sz="3600" spc="-5" smtClean="0">
                <a:solidFill>
                  <a:srgbClr val="000000"/>
                </a:solidFill>
              </a:rPr>
            </a:br>
            <a:endParaRPr lang="zh-TW" altLang="en-US" sz="3600" dirty="0"/>
          </a:p>
        </p:txBody>
      </p:sp>
      <p:sp>
        <p:nvSpPr>
          <p:cNvPr id="4" name="object 3"/>
          <p:cNvSpPr/>
          <p:nvPr/>
        </p:nvSpPr>
        <p:spPr>
          <a:xfrm>
            <a:off x="0" y="5652177"/>
            <a:ext cx="11415395" cy="1205865"/>
          </a:xfrm>
          <a:custGeom>
            <a:avLst/>
            <a:gdLst/>
            <a:ahLst/>
            <a:cxnLst/>
            <a:rect l="l" t="t" r="r" b="b"/>
            <a:pathLst>
              <a:path w="11415395" h="1205865">
                <a:moveTo>
                  <a:pt x="3365969" y="0"/>
                </a:moveTo>
                <a:lnTo>
                  <a:pt x="3184017" y="529"/>
                </a:lnTo>
                <a:lnTo>
                  <a:pt x="2700183" y="8026"/>
                </a:lnTo>
                <a:lnTo>
                  <a:pt x="2235472" y="24075"/>
                </a:lnTo>
                <a:lnTo>
                  <a:pt x="1846145" y="44830"/>
                </a:lnTo>
                <a:lnTo>
                  <a:pt x="1474397" y="71577"/>
                </a:lnTo>
                <a:lnTo>
                  <a:pt x="1170787" y="99076"/>
                </a:lnTo>
                <a:lnTo>
                  <a:pt x="881964" y="130623"/>
                </a:lnTo>
                <a:lnTo>
                  <a:pt x="653196" y="159886"/>
                </a:lnTo>
                <a:lnTo>
                  <a:pt x="435798" y="191753"/>
                </a:lnTo>
                <a:lnTo>
                  <a:pt x="270399" y="219056"/>
                </a:lnTo>
                <a:lnTo>
                  <a:pt x="112853" y="247917"/>
                </a:lnTo>
                <a:lnTo>
                  <a:pt x="0" y="270556"/>
                </a:lnTo>
                <a:lnTo>
                  <a:pt x="0" y="1205822"/>
                </a:lnTo>
                <a:lnTo>
                  <a:pt x="11415141" y="1205822"/>
                </a:lnTo>
                <a:lnTo>
                  <a:pt x="11176739" y="1126014"/>
                </a:lnTo>
                <a:lnTo>
                  <a:pt x="10887070" y="1034331"/>
                </a:lnTo>
                <a:lnTo>
                  <a:pt x="10593809" y="947043"/>
                </a:lnTo>
                <a:lnTo>
                  <a:pt x="10297300" y="864086"/>
                </a:lnTo>
                <a:lnTo>
                  <a:pt x="9947720" y="772687"/>
                </a:lnTo>
                <a:lnTo>
                  <a:pt x="9594725" y="686989"/>
                </a:lnTo>
                <a:lnTo>
                  <a:pt x="9187814" y="595893"/>
                </a:lnTo>
                <a:lnTo>
                  <a:pt x="8777959" y="511950"/>
                </a:lnTo>
                <a:lnTo>
                  <a:pt x="8314360" y="425870"/>
                </a:lnTo>
                <a:lnTo>
                  <a:pt x="7849211" y="348424"/>
                </a:lnTo>
                <a:lnTo>
                  <a:pt x="7331962" y="272228"/>
                </a:lnTo>
                <a:lnTo>
                  <a:pt x="6815803" y="206113"/>
                </a:lnTo>
                <a:lnTo>
                  <a:pt x="6251173" y="144666"/>
                </a:lnTo>
                <a:lnTo>
                  <a:pt x="5691877" y="94643"/>
                </a:lnTo>
                <a:lnTo>
                  <a:pt x="5140021" y="55640"/>
                </a:lnTo>
                <a:lnTo>
                  <a:pt x="4548951" y="25182"/>
                </a:lnTo>
                <a:lnTo>
                  <a:pt x="3971968" y="6830"/>
                </a:lnTo>
                <a:lnTo>
                  <a:pt x="3411805" y="58"/>
                </a:lnTo>
                <a:lnTo>
                  <a:pt x="3365969" y="0"/>
                </a:lnTo>
                <a:close/>
              </a:path>
            </a:pathLst>
          </a:custGeom>
          <a:solidFill>
            <a:srgbClr val="C6CC6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4"/>
          <p:cNvSpPr/>
          <p:nvPr/>
        </p:nvSpPr>
        <p:spPr>
          <a:xfrm>
            <a:off x="0" y="5865037"/>
            <a:ext cx="11368405" cy="993140"/>
          </a:xfrm>
          <a:custGeom>
            <a:avLst/>
            <a:gdLst/>
            <a:ahLst/>
            <a:cxnLst/>
            <a:rect l="l" t="t" r="r" b="b"/>
            <a:pathLst>
              <a:path w="11368405" h="993140">
                <a:moveTo>
                  <a:pt x="3200564" y="0"/>
                </a:moveTo>
                <a:lnTo>
                  <a:pt x="3002575" y="771"/>
                </a:lnTo>
                <a:lnTo>
                  <a:pt x="2480784" y="9862"/>
                </a:lnTo>
                <a:lnTo>
                  <a:pt x="2033245" y="26599"/>
                </a:lnTo>
                <a:lnTo>
                  <a:pt x="1657730" y="47813"/>
                </a:lnTo>
                <a:lnTo>
                  <a:pt x="1412237" y="65609"/>
                </a:lnTo>
                <a:lnTo>
                  <a:pt x="1111266" y="92117"/>
                </a:lnTo>
                <a:lnTo>
                  <a:pt x="817526" y="123500"/>
                </a:lnTo>
                <a:lnTo>
                  <a:pt x="588180" y="152221"/>
                </a:lnTo>
                <a:lnTo>
                  <a:pt x="364219" y="184240"/>
                </a:lnTo>
                <a:lnTo>
                  <a:pt x="145976" y="219637"/>
                </a:lnTo>
                <a:lnTo>
                  <a:pt x="0" y="245895"/>
                </a:lnTo>
                <a:lnTo>
                  <a:pt x="11368304" y="992961"/>
                </a:lnTo>
                <a:lnTo>
                  <a:pt x="11290284" y="967226"/>
                </a:lnTo>
                <a:lnTo>
                  <a:pt x="11200244" y="939155"/>
                </a:lnTo>
                <a:lnTo>
                  <a:pt x="11071546" y="901458"/>
                </a:lnTo>
                <a:lnTo>
                  <a:pt x="10933277" y="863527"/>
                </a:lnTo>
                <a:lnTo>
                  <a:pt x="10747494" y="815905"/>
                </a:lnTo>
                <a:lnTo>
                  <a:pt x="10506430" y="758657"/>
                </a:lnTo>
                <a:lnTo>
                  <a:pt x="10201636" y="692067"/>
                </a:lnTo>
                <a:lnTo>
                  <a:pt x="9824444" y="616748"/>
                </a:lnTo>
                <a:lnTo>
                  <a:pt x="9313610" y="524705"/>
                </a:lnTo>
                <a:lnTo>
                  <a:pt x="8707063" y="427545"/>
                </a:lnTo>
                <a:lnTo>
                  <a:pt x="8000023" y="328320"/>
                </a:lnTo>
                <a:lnTo>
                  <a:pt x="7254480" y="238241"/>
                </a:lnTo>
                <a:lnTo>
                  <a:pt x="6479508" y="159450"/>
                </a:lnTo>
                <a:lnTo>
                  <a:pt x="5684180" y="94093"/>
                </a:lnTo>
                <a:lnTo>
                  <a:pt x="4944934" y="47809"/>
                </a:lnTo>
                <a:lnTo>
                  <a:pt x="4270668" y="18487"/>
                </a:lnTo>
                <a:lnTo>
                  <a:pt x="3666350" y="3534"/>
                </a:lnTo>
                <a:lnTo>
                  <a:pt x="3200564" y="0"/>
                </a:lnTo>
                <a:close/>
              </a:path>
            </a:pathLst>
          </a:custGeom>
          <a:solidFill>
            <a:srgbClr val="AEAE5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19"/>
          <p:cNvSpPr/>
          <p:nvPr/>
        </p:nvSpPr>
        <p:spPr>
          <a:xfrm>
            <a:off x="2440" y="3368040"/>
            <a:ext cx="31115" cy="28575"/>
          </a:xfrm>
          <a:custGeom>
            <a:avLst/>
            <a:gdLst/>
            <a:ahLst/>
            <a:cxnLst/>
            <a:rect l="l" t="t" r="r" b="b"/>
            <a:pathLst>
              <a:path w="31115" h="28575">
                <a:moveTo>
                  <a:pt x="0" y="0"/>
                </a:moveTo>
                <a:lnTo>
                  <a:pt x="31012" y="28067"/>
                </a:lnTo>
                <a:lnTo>
                  <a:pt x="23818" y="22342"/>
                </a:lnTo>
                <a:lnTo>
                  <a:pt x="18189" y="17510"/>
                </a:lnTo>
                <a:lnTo>
                  <a:pt x="11219" y="10939"/>
                </a:lnTo>
                <a:lnTo>
                  <a:pt x="0" y="0"/>
                </a:lnTo>
                <a:close/>
              </a:path>
            </a:pathLst>
          </a:custGeom>
          <a:solidFill>
            <a:srgbClr val="6E411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41"/>
          <p:cNvSpPr/>
          <p:nvPr/>
        </p:nvSpPr>
        <p:spPr>
          <a:xfrm>
            <a:off x="11264265" y="525144"/>
            <a:ext cx="253618" cy="932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42"/>
          <p:cNvSpPr/>
          <p:nvPr/>
        </p:nvSpPr>
        <p:spPr>
          <a:xfrm>
            <a:off x="11402186" y="674623"/>
            <a:ext cx="156845" cy="48260"/>
          </a:xfrm>
          <a:custGeom>
            <a:avLst/>
            <a:gdLst/>
            <a:ahLst/>
            <a:cxnLst/>
            <a:rect l="l" t="t" r="r" b="b"/>
            <a:pathLst>
              <a:path w="156845" h="48259">
                <a:moveTo>
                  <a:pt x="57482" y="43799"/>
                </a:moveTo>
                <a:lnTo>
                  <a:pt x="0" y="47371"/>
                </a:lnTo>
                <a:lnTo>
                  <a:pt x="26822" y="47898"/>
                </a:lnTo>
                <a:lnTo>
                  <a:pt x="57482" y="43799"/>
                </a:lnTo>
                <a:close/>
              </a:path>
              <a:path w="156845" h="48259">
                <a:moveTo>
                  <a:pt x="156464" y="0"/>
                </a:moveTo>
                <a:lnTo>
                  <a:pt x="121140" y="26618"/>
                </a:lnTo>
                <a:lnTo>
                  <a:pt x="72564" y="41783"/>
                </a:lnTo>
                <a:lnTo>
                  <a:pt x="57482" y="43799"/>
                </a:lnTo>
                <a:lnTo>
                  <a:pt x="65952" y="43273"/>
                </a:lnTo>
                <a:lnTo>
                  <a:pt x="104235" y="36972"/>
                </a:lnTo>
                <a:lnTo>
                  <a:pt x="129516" y="24028"/>
                </a:lnTo>
                <a:lnTo>
                  <a:pt x="156464" y="0"/>
                </a:lnTo>
                <a:close/>
              </a:path>
            </a:pathLst>
          </a:custGeom>
          <a:solidFill>
            <a:srgbClr val="6D401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45"/>
          <p:cNvSpPr/>
          <p:nvPr/>
        </p:nvSpPr>
        <p:spPr>
          <a:xfrm>
            <a:off x="11135391" y="3790188"/>
            <a:ext cx="169545" cy="306705"/>
          </a:xfrm>
          <a:custGeom>
            <a:avLst/>
            <a:gdLst/>
            <a:ahLst/>
            <a:cxnLst/>
            <a:rect l="l" t="t" r="r" b="b"/>
            <a:pathLst>
              <a:path w="169545" h="306704">
                <a:moveTo>
                  <a:pt x="93567" y="0"/>
                </a:moveTo>
                <a:lnTo>
                  <a:pt x="65246" y="12700"/>
                </a:lnTo>
                <a:lnTo>
                  <a:pt x="11132" y="109583"/>
                </a:lnTo>
                <a:lnTo>
                  <a:pt x="0" y="172450"/>
                </a:lnTo>
                <a:lnTo>
                  <a:pt x="38064" y="228816"/>
                </a:lnTo>
                <a:lnTo>
                  <a:pt x="131540" y="306197"/>
                </a:lnTo>
                <a:lnTo>
                  <a:pt x="141418" y="305055"/>
                </a:lnTo>
                <a:lnTo>
                  <a:pt x="153987" y="299450"/>
                </a:lnTo>
                <a:lnTo>
                  <a:pt x="164794" y="293248"/>
                </a:lnTo>
                <a:lnTo>
                  <a:pt x="169386" y="290322"/>
                </a:lnTo>
                <a:lnTo>
                  <a:pt x="117939" y="259941"/>
                </a:lnTo>
                <a:lnTo>
                  <a:pt x="89280" y="236347"/>
                </a:lnTo>
                <a:lnTo>
                  <a:pt x="73052" y="207418"/>
                </a:lnTo>
                <a:lnTo>
                  <a:pt x="58896" y="161036"/>
                </a:lnTo>
                <a:lnTo>
                  <a:pt x="54991" y="105227"/>
                </a:lnTo>
                <a:lnTo>
                  <a:pt x="67945" y="53276"/>
                </a:lnTo>
                <a:lnTo>
                  <a:pt x="85042" y="14946"/>
                </a:lnTo>
                <a:lnTo>
                  <a:pt x="93567" y="0"/>
                </a:lnTo>
                <a:close/>
              </a:path>
            </a:pathLst>
          </a:custGeom>
          <a:solidFill>
            <a:srgbClr val="92542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48"/>
          <p:cNvSpPr/>
          <p:nvPr/>
        </p:nvSpPr>
        <p:spPr>
          <a:xfrm>
            <a:off x="11206698" y="3230626"/>
            <a:ext cx="243204" cy="574675"/>
          </a:xfrm>
          <a:custGeom>
            <a:avLst/>
            <a:gdLst/>
            <a:ahLst/>
            <a:cxnLst/>
            <a:rect l="l" t="t" r="r" b="b"/>
            <a:pathLst>
              <a:path w="243204" h="574675">
                <a:moveTo>
                  <a:pt x="3549" y="471052"/>
                </a:moveTo>
                <a:lnTo>
                  <a:pt x="2567" y="476349"/>
                </a:lnTo>
                <a:lnTo>
                  <a:pt x="0" y="527384"/>
                </a:lnTo>
                <a:lnTo>
                  <a:pt x="6131" y="574294"/>
                </a:lnTo>
                <a:lnTo>
                  <a:pt x="3549" y="471052"/>
                </a:lnTo>
                <a:close/>
              </a:path>
              <a:path w="243204" h="574675">
                <a:moveTo>
                  <a:pt x="104198" y="198375"/>
                </a:moveTo>
                <a:lnTo>
                  <a:pt x="98874" y="205997"/>
                </a:lnTo>
                <a:lnTo>
                  <a:pt x="26276" y="334486"/>
                </a:lnTo>
                <a:lnTo>
                  <a:pt x="2755" y="439304"/>
                </a:lnTo>
                <a:lnTo>
                  <a:pt x="3549" y="471052"/>
                </a:lnTo>
                <a:lnTo>
                  <a:pt x="12566" y="422438"/>
                </a:lnTo>
                <a:lnTo>
                  <a:pt x="28731" y="366901"/>
                </a:lnTo>
                <a:lnTo>
                  <a:pt x="49795" y="310986"/>
                </a:lnTo>
                <a:lnTo>
                  <a:pt x="74492" y="255943"/>
                </a:lnTo>
                <a:lnTo>
                  <a:pt x="101556" y="203022"/>
                </a:lnTo>
                <a:lnTo>
                  <a:pt x="104198" y="198375"/>
                </a:lnTo>
                <a:close/>
              </a:path>
              <a:path w="243204" h="574675">
                <a:moveTo>
                  <a:pt x="242732" y="0"/>
                </a:moveTo>
                <a:lnTo>
                  <a:pt x="208155" y="37534"/>
                </a:lnTo>
                <a:lnTo>
                  <a:pt x="184287" y="69477"/>
                </a:lnTo>
                <a:lnTo>
                  <a:pt x="157720" y="108539"/>
                </a:lnTo>
                <a:lnTo>
                  <a:pt x="129721" y="153471"/>
                </a:lnTo>
                <a:lnTo>
                  <a:pt x="104198" y="198375"/>
                </a:lnTo>
                <a:lnTo>
                  <a:pt x="242732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49"/>
          <p:cNvSpPr/>
          <p:nvPr/>
        </p:nvSpPr>
        <p:spPr>
          <a:xfrm>
            <a:off x="11035410" y="3280155"/>
            <a:ext cx="165100" cy="376555"/>
          </a:xfrm>
          <a:custGeom>
            <a:avLst/>
            <a:gdLst/>
            <a:ahLst/>
            <a:cxnLst/>
            <a:rect l="l" t="t" r="r" b="b"/>
            <a:pathLst>
              <a:path w="165100" h="376554">
                <a:moveTo>
                  <a:pt x="115242" y="330789"/>
                </a:moveTo>
                <a:lnTo>
                  <a:pt x="129002" y="348071"/>
                </a:lnTo>
                <a:lnTo>
                  <a:pt x="164973" y="376174"/>
                </a:lnTo>
                <a:lnTo>
                  <a:pt x="115242" y="330789"/>
                </a:lnTo>
                <a:close/>
              </a:path>
              <a:path w="165100" h="376554">
                <a:moveTo>
                  <a:pt x="30752" y="160607"/>
                </a:moveTo>
                <a:lnTo>
                  <a:pt x="31081" y="162325"/>
                </a:lnTo>
                <a:lnTo>
                  <a:pt x="58626" y="255619"/>
                </a:lnTo>
                <a:lnTo>
                  <a:pt x="98101" y="315146"/>
                </a:lnTo>
                <a:lnTo>
                  <a:pt x="115242" y="330789"/>
                </a:lnTo>
                <a:lnTo>
                  <a:pt x="97325" y="308286"/>
                </a:lnTo>
                <a:lnTo>
                  <a:pt x="69991" y="260359"/>
                </a:lnTo>
                <a:lnTo>
                  <a:pt x="47050" y="207828"/>
                </a:lnTo>
                <a:lnTo>
                  <a:pt x="30752" y="160607"/>
                </a:lnTo>
                <a:close/>
              </a:path>
              <a:path w="165100" h="376554">
                <a:moveTo>
                  <a:pt x="0" y="0"/>
                </a:moveTo>
                <a:lnTo>
                  <a:pt x="5088" y="58009"/>
                </a:lnTo>
                <a:lnTo>
                  <a:pt x="14548" y="103114"/>
                </a:lnTo>
                <a:lnTo>
                  <a:pt x="28552" y="154234"/>
                </a:lnTo>
                <a:lnTo>
                  <a:pt x="30752" y="160607"/>
                </a:lnTo>
                <a:lnTo>
                  <a:pt x="0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0"/>
          <p:cNvSpPr/>
          <p:nvPr/>
        </p:nvSpPr>
        <p:spPr>
          <a:xfrm>
            <a:off x="10940668" y="3634866"/>
            <a:ext cx="218185" cy="1258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51"/>
          <p:cNvSpPr/>
          <p:nvPr/>
        </p:nvSpPr>
        <p:spPr>
          <a:xfrm>
            <a:off x="11237848" y="3774185"/>
            <a:ext cx="236981" cy="738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54"/>
          <p:cNvSpPr txBox="1"/>
          <p:nvPr/>
        </p:nvSpPr>
        <p:spPr>
          <a:xfrm>
            <a:off x="1372089" y="1269809"/>
            <a:ext cx="8823960" cy="4655185"/>
          </a:xfrm>
          <a:prstGeom prst="rect">
            <a:avLst/>
          </a:prstGeom>
        </p:spPr>
        <p:txBody>
          <a:bodyPr vert="horz" wrap="square" lIns="0" tIns="3263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2570"/>
              </a:spcBef>
              <a:buClr>
                <a:srgbClr val="404040"/>
              </a:buClr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Noto Sans CJK JP Regular"/>
                <a:cs typeface="Noto Sans CJK JP Regular"/>
              </a:rPr>
              <a:t>學生的</a:t>
            </a:r>
            <a:r>
              <a:rPr sz="3600" dirty="0">
                <a:solidFill>
                  <a:srgbClr val="FF0000"/>
                </a:solidFill>
                <a:latin typeface="Noto Sans CJK JP Regular"/>
                <a:cs typeface="Noto Sans CJK JP Regular"/>
              </a:rPr>
              <a:t>自主性</a:t>
            </a:r>
            <a:r>
              <a:rPr sz="3600" dirty="0">
                <a:latin typeface="Noto Sans CJK JP Regular"/>
                <a:cs typeface="Noto Sans CJK JP Regular"/>
              </a:rPr>
              <a:t>展現在哪裡</a:t>
            </a:r>
            <a:r>
              <a:rPr sz="3600" spc="-210" dirty="0">
                <a:latin typeface="Noto Sans CJK JP Regular"/>
                <a:cs typeface="Noto Sans CJK JP Regular"/>
              </a:rPr>
              <a:t>?</a:t>
            </a:r>
            <a:endParaRPr sz="3600" dirty="0">
              <a:latin typeface="Noto Sans CJK JP Regular"/>
              <a:cs typeface="Noto Sans CJK JP Regular"/>
            </a:endParaRPr>
          </a:p>
          <a:p>
            <a:pPr marL="1074420" marR="2339975" indent="7620">
              <a:lnSpc>
                <a:spcPct val="149400"/>
              </a:lnSpc>
              <a:spcBef>
                <a:spcPts val="305"/>
              </a:spcBef>
            </a:pPr>
            <a:r>
              <a:rPr sz="3200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活化教學：</a:t>
            </a:r>
            <a:r>
              <a:rPr sz="3200" spc="45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 </a:t>
            </a:r>
            <a:r>
              <a:rPr sz="3200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以五個要素來檢驗 深化學習：以學習脈絡來檢視</a:t>
            </a:r>
            <a:endParaRPr sz="3200" dirty="0">
              <a:latin typeface="Noto Sans CJK JP Regular"/>
              <a:cs typeface="Noto Sans CJK JP Regular"/>
            </a:endParaRPr>
          </a:p>
          <a:p>
            <a:pPr marL="241300" indent="-228600">
              <a:lnSpc>
                <a:spcPct val="100000"/>
              </a:lnSpc>
              <a:spcBef>
                <a:spcPts val="1785"/>
              </a:spcBef>
              <a:buClr>
                <a:srgbClr val="404040"/>
              </a:buClr>
              <a:buFont typeface="Arial"/>
              <a:buChar char="•"/>
              <a:tabLst>
                <a:tab pos="241300" algn="l"/>
              </a:tabLst>
            </a:pPr>
            <a:r>
              <a:rPr sz="3600" spc="-5" dirty="0">
                <a:latin typeface="Noto Sans CJK JP Regular"/>
                <a:cs typeface="Noto Sans CJK JP Regular"/>
              </a:rPr>
              <a:t>素養目標為何？</a:t>
            </a:r>
            <a:r>
              <a:rPr sz="3600" spc="-5" dirty="0">
                <a:solidFill>
                  <a:srgbClr val="FF0000"/>
                </a:solidFill>
                <a:latin typeface="Noto Sans CJK JP Regular"/>
                <a:cs typeface="Noto Sans CJK JP Regular"/>
              </a:rPr>
              <a:t>成效</a:t>
            </a:r>
            <a:r>
              <a:rPr sz="3600" spc="-5" dirty="0">
                <a:latin typeface="Noto Sans CJK JP Regular"/>
                <a:cs typeface="Noto Sans CJK JP Regular"/>
              </a:rPr>
              <a:t>有無達成？</a:t>
            </a:r>
            <a:endParaRPr sz="3600" dirty="0">
              <a:latin typeface="Noto Sans CJK JP Regular"/>
              <a:cs typeface="Noto Sans CJK JP Regular"/>
            </a:endParaRPr>
          </a:p>
          <a:p>
            <a:pPr marL="1074420" marR="5080" indent="7620">
              <a:lnSpc>
                <a:spcPct val="149400"/>
              </a:lnSpc>
              <a:spcBef>
                <a:spcPts val="305"/>
              </a:spcBef>
            </a:pPr>
            <a:r>
              <a:rPr sz="3200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目標分析：整合的能力</a:t>
            </a:r>
            <a:r>
              <a:rPr sz="3200" dirty="0">
                <a:latin typeface="Noto Sans CJK JP Regular"/>
                <a:cs typeface="Noto Sans CJK JP Regular"/>
              </a:rPr>
              <a:t>、</a:t>
            </a:r>
            <a:r>
              <a:rPr sz="3200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能學</a:t>
            </a:r>
            <a:r>
              <a:rPr sz="3200" spc="-15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習</a:t>
            </a:r>
            <a:r>
              <a:rPr sz="3200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遷移</a:t>
            </a:r>
            <a:r>
              <a:rPr sz="3200" spc="-15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的</a:t>
            </a:r>
            <a:r>
              <a:rPr sz="3200" dirty="0">
                <a:solidFill>
                  <a:srgbClr val="0000FF"/>
                </a:solidFill>
                <a:latin typeface="Noto Sans CJK JP Regular"/>
                <a:cs typeface="Noto Sans CJK JP Regular"/>
              </a:rPr>
              <a:t>能力 導向目標：以終為始</a:t>
            </a:r>
            <a:r>
              <a:rPr sz="3200" dirty="0">
                <a:latin typeface="Noto Sans CJK JP Regular"/>
                <a:cs typeface="Noto Sans CJK JP Regular"/>
              </a:rPr>
              <a:t>、</a:t>
            </a:r>
            <a:r>
              <a:rPr sz="3200" dirty="0">
                <a:solidFill>
                  <a:srgbClr val="3333FF"/>
                </a:solidFill>
                <a:latin typeface="Noto Sans CJK JP Regular"/>
                <a:cs typeface="Noto Sans CJK JP Regular"/>
              </a:rPr>
              <a:t>關鍵提問</a:t>
            </a:r>
            <a:endParaRPr sz="3200" dirty="0">
              <a:latin typeface="Noto Sans CJK JP Regular"/>
              <a:cs typeface="Noto Sans CJK JP Regular"/>
            </a:endParaRPr>
          </a:p>
        </p:txBody>
      </p:sp>
      <p:sp>
        <p:nvSpPr>
          <p:cNvPr id="15" name="object 5"/>
          <p:cNvSpPr/>
          <p:nvPr/>
        </p:nvSpPr>
        <p:spPr>
          <a:xfrm>
            <a:off x="11993753" y="959992"/>
            <a:ext cx="71215" cy="1125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6"/>
          <p:cNvSpPr/>
          <p:nvPr/>
        </p:nvSpPr>
        <p:spPr>
          <a:xfrm>
            <a:off x="11647678" y="950594"/>
            <a:ext cx="421640" cy="393700"/>
          </a:xfrm>
          <a:custGeom>
            <a:avLst/>
            <a:gdLst/>
            <a:ahLst/>
            <a:cxnLst/>
            <a:rect l="l" t="t" r="r" b="b"/>
            <a:pathLst>
              <a:path w="421640" h="393700">
                <a:moveTo>
                  <a:pt x="355415" y="265810"/>
                </a:moveTo>
                <a:lnTo>
                  <a:pt x="243840" y="265810"/>
                </a:lnTo>
                <a:lnTo>
                  <a:pt x="242063" y="291157"/>
                </a:lnTo>
                <a:lnTo>
                  <a:pt x="238680" y="312848"/>
                </a:lnTo>
                <a:lnTo>
                  <a:pt x="231177" y="342802"/>
                </a:lnTo>
                <a:lnTo>
                  <a:pt x="217043" y="392938"/>
                </a:lnTo>
                <a:lnTo>
                  <a:pt x="219517" y="393463"/>
                </a:lnTo>
                <a:lnTo>
                  <a:pt x="265683" y="383158"/>
                </a:lnTo>
                <a:lnTo>
                  <a:pt x="307038" y="364136"/>
                </a:lnTo>
                <a:lnTo>
                  <a:pt x="347694" y="298612"/>
                </a:lnTo>
                <a:lnTo>
                  <a:pt x="355415" y="265810"/>
                </a:lnTo>
                <a:close/>
              </a:path>
              <a:path w="421640" h="393700">
                <a:moveTo>
                  <a:pt x="418796" y="221868"/>
                </a:moveTo>
                <a:lnTo>
                  <a:pt x="365760" y="221868"/>
                </a:lnTo>
                <a:lnTo>
                  <a:pt x="372999" y="319531"/>
                </a:lnTo>
                <a:lnTo>
                  <a:pt x="406967" y="285563"/>
                </a:lnTo>
                <a:lnTo>
                  <a:pt x="416941" y="241426"/>
                </a:lnTo>
                <a:lnTo>
                  <a:pt x="418796" y="221868"/>
                </a:lnTo>
                <a:close/>
              </a:path>
              <a:path w="421640" h="393700">
                <a:moveTo>
                  <a:pt x="155098" y="18065"/>
                </a:moveTo>
                <a:lnTo>
                  <a:pt x="125880" y="32865"/>
                </a:lnTo>
                <a:lnTo>
                  <a:pt x="87756" y="70357"/>
                </a:lnTo>
                <a:lnTo>
                  <a:pt x="207264" y="151002"/>
                </a:lnTo>
                <a:lnTo>
                  <a:pt x="0" y="260984"/>
                </a:lnTo>
                <a:lnTo>
                  <a:pt x="50417" y="275397"/>
                </a:lnTo>
                <a:lnTo>
                  <a:pt x="133772" y="286795"/>
                </a:lnTo>
                <a:lnTo>
                  <a:pt x="181371" y="282622"/>
                </a:lnTo>
                <a:lnTo>
                  <a:pt x="221184" y="274329"/>
                </a:lnTo>
                <a:lnTo>
                  <a:pt x="243840" y="265810"/>
                </a:lnTo>
                <a:lnTo>
                  <a:pt x="355415" y="265810"/>
                </a:lnTo>
                <a:lnTo>
                  <a:pt x="365760" y="221868"/>
                </a:lnTo>
                <a:lnTo>
                  <a:pt x="418796" y="221868"/>
                </a:lnTo>
                <a:lnTo>
                  <a:pt x="421380" y="194633"/>
                </a:lnTo>
                <a:lnTo>
                  <a:pt x="416258" y="160448"/>
                </a:lnTo>
                <a:lnTo>
                  <a:pt x="395634" y="122144"/>
                </a:lnTo>
                <a:lnTo>
                  <a:pt x="353568" y="62991"/>
                </a:lnTo>
                <a:lnTo>
                  <a:pt x="348615" y="55625"/>
                </a:lnTo>
                <a:lnTo>
                  <a:pt x="343856" y="50434"/>
                </a:lnTo>
                <a:lnTo>
                  <a:pt x="341562" y="48259"/>
                </a:lnTo>
                <a:lnTo>
                  <a:pt x="246252" y="48259"/>
                </a:lnTo>
                <a:lnTo>
                  <a:pt x="190269" y="23887"/>
                </a:lnTo>
                <a:lnTo>
                  <a:pt x="155098" y="18065"/>
                </a:lnTo>
                <a:close/>
              </a:path>
              <a:path w="421640" h="393700">
                <a:moveTo>
                  <a:pt x="249872" y="0"/>
                </a:moveTo>
                <a:lnTo>
                  <a:pt x="233128" y="2286"/>
                </a:lnTo>
                <a:lnTo>
                  <a:pt x="207264" y="9143"/>
                </a:lnTo>
                <a:lnTo>
                  <a:pt x="211641" y="12862"/>
                </a:lnTo>
                <a:lnTo>
                  <a:pt x="222186" y="22320"/>
                </a:lnTo>
                <a:lnTo>
                  <a:pt x="235017" y="34968"/>
                </a:lnTo>
                <a:lnTo>
                  <a:pt x="246252" y="48259"/>
                </a:lnTo>
                <a:lnTo>
                  <a:pt x="341562" y="48259"/>
                </a:lnTo>
                <a:lnTo>
                  <a:pt x="330644" y="37909"/>
                </a:lnTo>
                <a:lnTo>
                  <a:pt x="310574" y="22621"/>
                </a:lnTo>
                <a:lnTo>
                  <a:pt x="285242" y="9143"/>
                </a:lnTo>
                <a:lnTo>
                  <a:pt x="264806" y="2286"/>
                </a:lnTo>
                <a:lnTo>
                  <a:pt x="249872" y="0"/>
                </a:lnTo>
                <a:close/>
              </a:path>
            </a:pathLst>
          </a:custGeom>
          <a:solidFill>
            <a:srgbClr val="FFF7D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7"/>
          <p:cNvSpPr/>
          <p:nvPr/>
        </p:nvSpPr>
        <p:spPr>
          <a:xfrm>
            <a:off x="11688953" y="958552"/>
            <a:ext cx="360045" cy="368300"/>
          </a:xfrm>
          <a:custGeom>
            <a:avLst/>
            <a:gdLst/>
            <a:ahLst/>
            <a:cxnLst/>
            <a:rect l="l" t="t" r="r" b="b"/>
            <a:pathLst>
              <a:path w="360045" h="368300">
                <a:moveTo>
                  <a:pt x="309937" y="228770"/>
                </a:moveTo>
                <a:lnTo>
                  <a:pt x="224663" y="228770"/>
                </a:lnTo>
                <a:lnTo>
                  <a:pt x="226959" y="257998"/>
                </a:lnTo>
                <a:lnTo>
                  <a:pt x="226914" y="259000"/>
                </a:lnTo>
                <a:lnTo>
                  <a:pt x="221313" y="297525"/>
                </a:lnTo>
                <a:lnTo>
                  <a:pt x="210607" y="337052"/>
                </a:lnTo>
                <a:lnTo>
                  <a:pt x="197866" y="368089"/>
                </a:lnTo>
                <a:lnTo>
                  <a:pt x="247134" y="336637"/>
                </a:lnTo>
                <a:lnTo>
                  <a:pt x="281974" y="292828"/>
                </a:lnTo>
                <a:lnTo>
                  <a:pt x="304384" y="246648"/>
                </a:lnTo>
                <a:lnTo>
                  <a:pt x="309937" y="228770"/>
                </a:lnTo>
                <a:close/>
              </a:path>
              <a:path w="360045" h="368300">
                <a:moveTo>
                  <a:pt x="356501" y="187114"/>
                </a:moveTo>
                <a:lnTo>
                  <a:pt x="319913" y="187114"/>
                </a:lnTo>
                <a:lnTo>
                  <a:pt x="333388" y="204970"/>
                </a:lnTo>
                <a:lnTo>
                  <a:pt x="341614" y="225087"/>
                </a:lnTo>
                <a:lnTo>
                  <a:pt x="345719" y="247014"/>
                </a:lnTo>
                <a:lnTo>
                  <a:pt x="346837" y="270299"/>
                </a:lnTo>
                <a:lnTo>
                  <a:pt x="359495" y="233245"/>
                </a:lnTo>
                <a:lnTo>
                  <a:pt x="356854" y="188368"/>
                </a:lnTo>
                <a:lnTo>
                  <a:pt x="356501" y="187114"/>
                </a:lnTo>
                <a:close/>
              </a:path>
              <a:path w="360045" h="368300">
                <a:moveTo>
                  <a:pt x="136445" y="35190"/>
                </a:moveTo>
                <a:lnTo>
                  <a:pt x="108467" y="40814"/>
                </a:lnTo>
                <a:lnTo>
                  <a:pt x="75692" y="59987"/>
                </a:lnTo>
                <a:lnTo>
                  <a:pt x="113373" y="81857"/>
                </a:lnTo>
                <a:lnTo>
                  <a:pt x="153304" y="108549"/>
                </a:lnTo>
                <a:lnTo>
                  <a:pt x="184973" y="131121"/>
                </a:lnTo>
                <a:lnTo>
                  <a:pt x="197866" y="140632"/>
                </a:lnTo>
                <a:lnTo>
                  <a:pt x="127480" y="186392"/>
                </a:lnTo>
                <a:lnTo>
                  <a:pt x="83407" y="212863"/>
                </a:lnTo>
                <a:lnTo>
                  <a:pt x="47097" y="230143"/>
                </a:lnTo>
                <a:lnTo>
                  <a:pt x="0" y="248328"/>
                </a:lnTo>
                <a:lnTo>
                  <a:pt x="42360" y="257998"/>
                </a:lnTo>
                <a:lnTo>
                  <a:pt x="90346" y="259000"/>
                </a:lnTo>
                <a:lnTo>
                  <a:pt x="139619" y="253211"/>
                </a:lnTo>
                <a:lnTo>
                  <a:pt x="185838" y="242509"/>
                </a:lnTo>
                <a:lnTo>
                  <a:pt x="224663" y="228770"/>
                </a:lnTo>
                <a:lnTo>
                  <a:pt x="309937" y="228770"/>
                </a:lnTo>
                <a:lnTo>
                  <a:pt x="316364" y="208081"/>
                </a:lnTo>
                <a:lnTo>
                  <a:pt x="319913" y="187114"/>
                </a:lnTo>
                <a:lnTo>
                  <a:pt x="356501" y="187114"/>
                </a:lnTo>
                <a:lnTo>
                  <a:pt x="343711" y="141658"/>
                </a:lnTo>
                <a:lnTo>
                  <a:pt x="324866" y="99103"/>
                </a:lnTo>
                <a:lnTo>
                  <a:pt x="319913" y="96690"/>
                </a:lnTo>
                <a:lnTo>
                  <a:pt x="300852" y="67353"/>
                </a:lnTo>
                <a:lnTo>
                  <a:pt x="239395" y="67353"/>
                </a:lnTo>
                <a:lnTo>
                  <a:pt x="174972" y="43807"/>
                </a:lnTo>
                <a:lnTo>
                  <a:pt x="136445" y="35190"/>
                </a:lnTo>
                <a:close/>
              </a:path>
              <a:path w="360045" h="368300">
                <a:moveTo>
                  <a:pt x="233044" y="0"/>
                </a:moveTo>
                <a:lnTo>
                  <a:pt x="205104" y="11092"/>
                </a:lnTo>
                <a:lnTo>
                  <a:pt x="222839" y="27062"/>
                </a:lnTo>
                <a:lnTo>
                  <a:pt x="233251" y="45604"/>
                </a:lnTo>
                <a:lnTo>
                  <a:pt x="238162" y="60956"/>
                </a:lnTo>
                <a:lnTo>
                  <a:pt x="239395" y="67353"/>
                </a:lnTo>
                <a:lnTo>
                  <a:pt x="300852" y="67353"/>
                </a:lnTo>
                <a:lnTo>
                  <a:pt x="279685" y="34774"/>
                </a:lnTo>
                <a:lnTo>
                  <a:pt x="254317" y="5218"/>
                </a:lnTo>
                <a:lnTo>
                  <a:pt x="233044" y="0"/>
                </a:lnTo>
                <a:close/>
              </a:path>
            </a:pathLst>
          </a:custGeom>
          <a:solidFill>
            <a:srgbClr val="FABC4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8"/>
          <p:cNvSpPr/>
          <p:nvPr/>
        </p:nvSpPr>
        <p:spPr>
          <a:xfrm>
            <a:off x="11787123" y="989964"/>
            <a:ext cx="255777" cy="2829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38"/>
          <p:cNvSpPr/>
          <p:nvPr/>
        </p:nvSpPr>
        <p:spPr>
          <a:xfrm>
            <a:off x="11143615" y="93472"/>
            <a:ext cx="666115" cy="711835"/>
          </a:xfrm>
          <a:custGeom>
            <a:avLst/>
            <a:gdLst/>
            <a:ahLst/>
            <a:cxnLst/>
            <a:rect l="l" t="t" r="r" b="b"/>
            <a:pathLst>
              <a:path w="666115" h="711835">
                <a:moveTo>
                  <a:pt x="104648" y="593216"/>
                </a:moveTo>
                <a:lnTo>
                  <a:pt x="176012" y="678263"/>
                </a:lnTo>
                <a:lnTo>
                  <a:pt x="232171" y="711612"/>
                </a:lnTo>
                <a:lnTo>
                  <a:pt x="302261" y="697765"/>
                </a:lnTo>
                <a:lnTo>
                  <a:pt x="415416" y="641223"/>
                </a:lnTo>
                <a:lnTo>
                  <a:pt x="570456" y="607274"/>
                </a:lnTo>
                <a:lnTo>
                  <a:pt x="584702" y="599430"/>
                </a:lnTo>
                <a:lnTo>
                  <a:pt x="144470" y="599430"/>
                </a:lnTo>
                <a:lnTo>
                  <a:pt x="104648" y="593216"/>
                </a:lnTo>
                <a:close/>
              </a:path>
              <a:path w="666115" h="711835">
                <a:moveTo>
                  <a:pt x="0" y="309499"/>
                </a:moveTo>
                <a:lnTo>
                  <a:pt x="8185" y="419211"/>
                </a:lnTo>
                <a:lnTo>
                  <a:pt x="35004" y="484727"/>
                </a:lnTo>
                <a:lnTo>
                  <a:pt x="102137" y="532098"/>
                </a:lnTo>
                <a:lnTo>
                  <a:pt x="231266" y="587375"/>
                </a:lnTo>
                <a:lnTo>
                  <a:pt x="218162" y="590663"/>
                </a:lnTo>
                <a:lnTo>
                  <a:pt x="185769" y="596630"/>
                </a:lnTo>
                <a:lnTo>
                  <a:pt x="144470" y="599430"/>
                </a:lnTo>
                <a:lnTo>
                  <a:pt x="584702" y="599430"/>
                </a:lnTo>
                <a:lnTo>
                  <a:pt x="646556" y="565372"/>
                </a:lnTo>
                <a:lnTo>
                  <a:pt x="665698" y="487989"/>
                </a:lnTo>
                <a:lnTo>
                  <a:pt x="656693" y="408177"/>
                </a:lnTo>
                <a:lnTo>
                  <a:pt x="577976" y="408177"/>
                </a:lnTo>
                <a:lnTo>
                  <a:pt x="591115" y="385952"/>
                </a:lnTo>
                <a:lnTo>
                  <a:pt x="226694" y="385952"/>
                </a:lnTo>
                <a:lnTo>
                  <a:pt x="200953" y="380472"/>
                </a:lnTo>
                <a:lnTo>
                  <a:pt x="139160" y="364966"/>
                </a:lnTo>
                <a:lnTo>
                  <a:pt x="64460" y="340840"/>
                </a:lnTo>
                <a:lnTo>
                  <a:pt x="0" y="309499"/>
                </a:lnTo>
                <a:close/>
              </a:path>
              <a:path w="666115" h="711835">
                <a:moveTo>
                  <a:pt x="649858" y="347599"/>
                </a:moveTo>
                <a:lnTo>
                  <a:pt x="644128" y="356367"/>
                </a:lnTo>
                <a:lnTo>
                  <a:pt x="628586" y="376031"/>
                </a:lnTo>
                <a:lnTo>
                  <a:pt x="605710" y="396622"/>
                </a:lnTo>
                <a:lnTo>
                  <a:pt x="577976" y="408177"/>
                </a:lnTo>
                <a:lnTo>
                  <a:pt x="656693" y="408177"/>
                </a:lnTo>
                <a:lnTo>
                  <a:pt x="649858" y="347599"/>
                </a:lnTo>
                <a:close/>
              </a:path>
              <a:path w="666115" h="711835">
                <a:moveTo>
                  <a:pt x="264921" y="0"/>
                </a:moveTo>
                <a:lnTo>
                  <a:pt x="194030" y="129545"/>
                </a:lnTo>
                <a:lnTo>
                  <a:pt x="166417" y="212931"/>
                </a:lnTo>
                <a:lnTo>
                  <a:pt x="178500" y="286339"/>
                </a:lnTo>
                <a:lnTo>
                  <a:pt x="226694" y="385952"/>
                </a:lnTo>
                <a:lnTo>
                  <a:pt x="591115" y="385952"/>
                </a:lnTo>
                <a:lnTo>
                  <a:pt x="609169" y="355413"/>
                </a:lnTo>
                <a:lnTo>
                  <a:pt x="614303" y="331850"/>
                </a:lnTo>
                <a:lnTo>
                  <a:pt x="419353" y="331850"/>
                </a:lnTo>
                <a:lnTo>
                  <a:pt x="357377" y="199691"/>
                </a:lnTo>
                <a:lnTo>
                  <a:pt x="306196" y="89838"/>
                </a:lnTo>
                <a:lnTo>
                  <a:pt x="264921" y="0"/>
                </a:lnTo>
                <a:close/>
              </a:path>
              <a:path w="666115" h="711835">
                <a:moveTo>
                  <a:pt x="576326" y="126492"/>
                </a:moveTo>
                <a:lnTo>
                  <a:pt x="419353" y="331850"/>
                </a:lnTo>
                <a:lnTo>
                  <a:pt x="614303" y="331850"/>
                </a:lnTo>
                <a:lnTo>
                  <a:pt x="619394" y="308483"/>
                </a:lnTo>
                <a:lnTo>
                  <a:pt x="608498" y="240978"/>
                </a:lnTo>
                <a:lnTo>
                  <a:pt x="576326" y="126492"/>
                </a:lnTo>
                <a:close/>
              </a:path>
            </a:pathLst>
          </a:custGeom>
          <a:solidFill>
            <a:srgbClr val="FFF7D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39"/>
          <p:cNvSpPr/>
          <p:nvPr/>
        </p:nvSpPr>
        <p:spPr>
          <a:xfrm>
            <a:off x="11184128" y="144779"/>
            <a:ext cx="597535" cy="594995"/>
          </a:xfrm>
          <a:custGeom>
            <a:avLst/>
            <a:gdLst/>
            <a:ahLst/>
            <a:cxnLst/>
            <a:rect l="l" t="t" r="r" b="b"/>
            <a:pathLst>
              <a:path w="597534" h="594995">
                <a:moveTo>
                  <a:pt x="140970" y="565150"/>
                </a:moveTo>
                <a:lnTo>
                  <a:pt x="178148" y="585903"/>
                </a:lnTo>
                <a:lnTo>
                  <a:pt x="223425" y="594736"/>
                </a:lnTo>
                <a:lnTo>
                  <a:pt x="273621" y="593613"/>
                </a:lnTo>
                <a:lnTo>
                  <a:pt x="325552" y="584501"/>
                </a:lnTo>
                <a:lnTo>
                  <a:pt x="376037" y="569362"/>
                </a:lnTo>
                <a:lnTo>
                  <a:pt x="383611" y="566191"/>
                </a:lnTo>
                <a:lnTo>
                  <a:pt x="178254" y="566191"/>
                </a:lnTo>
                <a:lnTo>
                  <a:pt x="140970" y="565150"/>
                </a:lnTo>
                <a:close/>
              </a:path>
              <a:path w="597534" h="594995">
                <a:moveTo>
                  <a:pt x="0" y="309499"/>
                </a:moveTo>
                <a:lnTo>
                  <a:pt x="23656" y="364323"/>
                </a:lnTo>
                <a:lnTo>
                  <a:pt x="58953" y="410600"/>
                </a:lnTo>
                <a:lnTo>
                  <a:pt x="101671" y="448773"/>
                </a:lnTo>
                <a:lnTo>
                  <a:pt x="147589" y="479282"/>
                </a:lnTo>
                <a:lnTo>
                  <a:pt x="192490" y="502570"/>
                </a:lnTo>
                <a:lnTo>
                  <a:pt x="232154" y="519078"/>
                </a:lnTo>
                <a:lnTo>
                  <a:pt x="278892" y="533527"/>
                </a:lnTo>
                <a:lnTo>
                  <a:pt x="248537" y="552416"/>
                </a:lnTo>
                <a:lnTo>
                  <a:pt x="214550" y="562625"/>
                </a:lnTo>
                <a:lnTo>
                  <a:pt x="178254" y="566191"/>
                </a:lnTo>
                <a:lnTo>
                  <a:pt x="383611" y="566191"/>
                </a:lnTo>
                <a:lnTo>
                  <a:pt x="421894" y="550164"/>
                </a:lnTo>
                <a:lnTo>
                  <a:pt x="427990" y="543941"/>
                </a:lnTo>
                <a:lnTo>
                  <a:pt x="533586" y="487330"/>
                </a:lnTo>
                <a:lnTo>
                  <a:pt x="585057" y="449675"/>
                </a:lnTo>
                <a:lnTo>
                  <a:pt x="595951" y="417322"/>
                </a:lnTo>
                <a:lnTo>
                  <a:pt x="487045" y="417322"/>
                </a:lnTo>
                <a:lnTo>
                  <a:pt x="507550" y="372791"/>
                </a:lnTo>
                <a:lnTo>
                  <a:pt x="186992" y="372791"/>
                </a:lnTo>
                <a:lnTo>
                  <a:pt x="137854" y="364244"/>
                </a:lnTo>
                <a:lnTo>
                  <a:pt x="85339" y="348789"/>
                </a:lnTo>
                <a:lnTo>
                  <a:pt x="36903" y="329513"/>
                </a:lnTo>
                <a:lnTo>
                  <a:pt x="0" y="309499"/>
                </a:lnTo>
                <a:close/>
              </a:path>
              <a:path w="597534" h="594995">
                <a:moveTo>
                  <a:pt x="584200" y="363600"/>
                </a:moveTo>
                <a:lnTo>
                  <a:pt x="554874" y="392354"/>
                </a:lnTo>
                <a:lnTo>
                  <a:pt x="523049" y="408559"/>
                </a:lnTo>
                <a:lnTo>
                  <a:pt x="497510" y="415714"/>
                </a:lnTo>
                <a:lnTo>
                  <a:pt x="487045" y="417322"/>
                </a:lnTo>
                <a:lnTo>
                  <a:pt x="595951" y="417322"/>
                </a:lnTo>
                <a:lnTo>
                  <a:pt x="597046" y="414067"/>
                </a:lnTo>
                <a:lnTo>
                  <a:pt x="584200" y="363600"/>
                </a:lnTo>
                <a:close/>
              </a:path>
              <a:path w="597534" h="594995">
                <a:moveTo>
                  <a:pt x="220091" y="0"/>
                </a:moveTo>
                <a:lnTo>
                  <a:pt x="205766" y="41089"/>
                </a:lnTo>
                <a:lnTo>
                  <a:pt x="196883" y="87258"/>
                </a:lnTo>
                <a:lnTo>
                  <a:pt x="192862" y="136729"/>
                </a:lnTo>
                <a:lnTo>
                  <a:pt x="193119" y="187721"/>
                </a:lnTo>
                <a:lnTo>
                  <a:pt x="197073" y="238458"/>
                </a:lnTo>
                <a:lnTo>
                  <a:pt x="204142" y="287160"/>
                </a:lnTo>
                <a:lnTo>
                  <a:pt x="213744" y="332050"/>
                </a:lnTo>
                <a:lnTo>
                  <a:pt x="225298" y="371348"/>
                </a:lnTo>
                <a:lnTo>
                  <a:pt x="186992" y="372791"/>
                </a:lnTo>
                <a:lnTo>
                  <a:pt x="507550" y="372791"/>
                </a:lnTo>
                <a:lnTo>
                  <a:pt x="524297" y="336423"/>
                </a:lnTo>
                <a:lnTo>
                  <a:pt x="369316" y="336423"/>
                </a:lnTo>
                <a:lnTo>
                  <a:pt x="305690" y="215294"/>
                </a:lnTo>
                <a:lnTo>
                  <a:pt x="268938" y="139874"/>
                </a:lnTo>
                <a:lnTo>
                  <a:pt x="245068" y="78622"/>
                </a:lnTo>
                <a:lnTo>
                  <a:pt x="220091" y="0"/>
                </a:lnTo>
                <a:close/>
              </a:path>
              <a:path w="597534" h="594995">
                <a:moveTo>
                  <a:pt x="520319" y="146430"/>
                </a:moveTo>
                <a:lnTo>
                  <a:pt x="479151" y="206121"/>
                </a:lnTo>
                <a:lnTo>
                  <a:pt x="429196" y="268097"/>
                </a:lnTo>
                <a:lnTo>
                  <a:pt x="387052" y="316738"/>
                </a:lnTo>
                <a:lnTo>
                  <a:pt x="369316" y="336423"/>
                </a:lnTo>
                <a:lnTo>
                  <a:pt x="524297" y="336423"/>
                </a:lnTo>
                <a:lnTo>
                  <a:pt x="534785" y="313648"/>
                </a:lnTo>
                <a:lnTo>
                  <a:pt x="554164" y="250872"/>
                </a:lnTo>
                <a:lnTo>
                  <a:pt x="548302" y="203598"/>
                </a:lnTo>
                <a:lnTo>
                  <a:pt x="520319" y="146430"/>
                </a:lnTo>
                <a:close/>
              </a:path>
            </a:pathLst>
          </a:custGeom>
          <a:solidFill>
            <a:srgbClr val="DD712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40"/>
          <p:cNvSpPr/>
          <p:nvPr/>
        </p:nvSpPr>
        <p:spPr>
          <a:xfrm>
            <a:off x="11426825" y="306324"/>
            <a:ext cx="167640" cy="368300"/>
          </a:xfrm>
          <a:custGeom>
            <a:avLst/>
            <a:gdLst/>
            <a:ahLst/>
            <a:cxnLst/>
            <a:rect l="l" t="t" r="r" b="b"/>
            <a:pathLst>
              <a:path w="167640" h="368300">
                <a:moveTo>
                  <a:pt x="116867" y="322938"/>
                </a:moveTo>
                <a:lnTo>
                  <a:pt x="131326" y="340727"/>
                </a:lnTo>
                <a:lnTo>
                  <a:pt x="167131" y="368046"/>
                </a:lnTo>
                <a:lnTo>
                  <a:pt x="116867" y="322938"/>
                </a:lnTo>
                <a:close/>
              </a:path>
              <a:path w="167640" h="368300">
                <a:moveTo>
                  <a:pt x="32368" y="155875"/>
                </a:moveTo>
                <a:lnTo>
                  <a:pt x="33043" y="159127"/>
                </a:lnTo>
                <a:lnTo>
                  <a:pt x="61468" y="250507"/>
                </a:lnTo>
                <a:lnTo>
                  <a:pt x="100941" y="308645"/>
                </a:lnTo>
                <a:lnTo>
                  <a:pt x="116867" y="322938"/>
                </a:lnTo>
                <a:lnTo>
                  <a:pt x="99716" y="301835"/>
                </a:lnTo>
                <a:lnTo>
                  <a:pt x="72352" y="254874"/>
                </a:lnTo>
                <a:lnTo>
                  <a:pt x="49280" y="203351"/>
                </a:lnTo>
                <a:lnTo>
                  <a:pt x="32368" y="155875"/>
                </a:lnTo>
                <a:close/>
              </a:path>
              <a:path w="167640" h="368300">
                <a:moveTo>
                  <a:pt x="0" y="0"/>
                </a:moveTo>
                <a:lnTo>
                  <a:pt x="6304" y="56464"/>
                </a:lnTo>
                <a:lnTo>
                  <a:pt x="16208" y="100640"/>
                </a:lnTo>
                <a:lnTo>
                  <a:pt x="30550" y="150771"/>
                </a:lnTo>
                <a:lnTo>
                  <a:pt x="32368" y="155875"/>
                </a:lnTo>
                <a:lnTo>
                  <a:pt x="0" y="0"/>
                </a:lnTo>
                <a:close/>
              </a:path>
            </a:pathLst>
          </a:custGeom>
          <a:solidFill>
            <a:srgbClr val="6D401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41"/>
          <p:cNvSpPr/>
          <p:nvPr/>
        </p:nvSpPr>
        <p:spPr>
          <a:xfrm>
            <a:off x="11264265" y="525144"/>
            <a:ext cx="253618" cy="932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42"/>
          <p:cNvSpPr/>
          <p:nvPr/>
        </p:nvSpPr>
        <p:spPr>
          <a:xfrm>
            <a:off x="11402186" y="674623"/>
            <a:ext cx="156845" cy="48260"/>
          </a:xfrm>
          <a:custGeom>
            <a:avLst/>
            <a:gdLst/>
            <a:ahLst/>
            <a:cxnLst/>
            <a:rect l="l" t="t" r="r" b="b"/>
            <a:pathLst>
              <a:path w="156845" h="48259">
                <a:moveTo>
                  <a:pt x="57482" y="43799"/>
                </a:moveTo>
                <a:lnTo>
                  <a:pt x="0" y="47371"/>
                </a:lnTo>
                <a:lnTo>
                  <a:pt x="26822" y="47898"/>
                </a:lnTo>
                <a:lnTo>
                  <a:pt x="57482" y="43799"/>
                </a:lnTo>
                <a:close/>
              </a:path>
              <a:path w="156845" h="48259">
                <a:moveTo>
                  <a:pt x="156464" y="0"/>
                </a:moveTo>
                <a:lnTo>
                  <a:pt x="121140" y="26618"/>
                </a:lnTo>
                <a:lnTo>
                  <a:pt x="72564" y="41783"/>
                </a:lnTo>
                <a:lnTo>
                  <a:pt x="57482" y="43799"/>
                </a:lnTo>
                <a:lnTo>
                  <a:pt x="65952" y="43273"/>
                </a:lnTo>
                <a:lnTo>
                  <a:pt x="104235" y="36972"/>
                </a:lnTo>
                <a:lnTo>
                  <a:pt x="129516" y="24028"/>
                </a:lnTo>
                <a:lnTo>
                  <a:pt x="156464" y="0"/>
                </a:lnTo>
                <a:close/>
              </a:path>
            </a:pathLst>
          </a:custGeom>
          <a:solidFill>
            <a:srgbClr val="6D401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43"/>
          <p:cNvSpPr/>
          <p:nvPr/>
        </p:nvSpPr>
        <p:spPr>
          <a:xfrm>
            <a:off x="11563350" y="366902"/>
            <a:ext cx="195960" cy="2946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44"/>
          <p:cNvSpPr/>
          <p:nvPr/>
        </p:nvSpPr>
        <p:spPr>
          <a:xfrm>
            <a:off x="11564111" y="724662"/>
            <a:ext cx="66675" cy="151130"/>
          </a:xfrm>
          <a:custGeom>
            <a:avLst/>
            <a:gdLst/>
            <a:ahLst/>
            <a:cxnLst/>
            <a:rect l="l" t="t" r="r" b="b"/>
            <a:pathLst>
              <a:path w="66675" h="151130">
                <a:moveTo>
                  <a:pt x="4953" y="0"/>
                </a:moveTo>
                <a:lnTo>
                  <a:pt x="10292" y="5794"/>
                </a:lnTo>
                <a:lnTo>
                  <a:pt x="21955" y="21494"/>
                </a:lnTo>
                <a:lnTo>
                  <a:pt x="33402" y="44576"/>
                </a:lnTo>
                <a:lnTo>
                  <a:pt x="38100" y="72516"/>
                </a:lnTo>
                <a:lnTo>
                  <a:pt x="35790" y="95436"/>
                </a:lnTo>
                <a:lnTo>
                  <a:pt x="31051" y="110616"/>
                </a:lnTo>
                <a:lnTo>
                  <a:pt x="20312" y="124844"/>
                </a:lnTo>
                <a:lnTo>
                  <a:pt x="0" y="144907"/>
                </a:lnTo>
                <a:lnTo>
                  <a:pt x="15494" y="150875"/>
                </a:lnTo>
                <a:lnTo>
                  <a:pt x="19050" y="148971"/>
                </a:lnTo>
                <a:lnTo>
                  <a:pt x="54883" y="101824"/>
                </a:lnTo>
                <a:lnTo>
                  <a:pt x="66643" y="70881"/>
                </a:lnTo>
                <a:lnTo>
                  <a:pt x="54161" y="42439"/>
                </a:lnTo>
                <a:lnTo>
                  <a:pt x="17272" y="2793"/>
                </a:lnTo>
                <a:lnTo>
                  <a:pt x="4953" y="0"/>
                </a:lnTo>
                <a:close/>
              </a:path>
            </a:pathLst>
          </a:custGeom>
          <a:solidFill>
            <a:srgbClr val="92542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45"/>
          <p:cNvSpPr/>
          <p:nvPr/>
        </p:nvSpPr>
        <p:spPr>
          <a:xfrm>
            <a:off x="11135391" y="3790188"/>
            <a:ext cx="169545" cy="306705"/>
          </a:xfrm>
          <a:custGeom>
            <a:avLst/>
            <a:gdLst/>
            <a:ahLst/>
            <a:cxnLst/>
            <a:rect l="l" t="t" r="r" b="b"/>
            <a:pathLst>
              <a:path w="169545" h="306704">
                <a:moveTo>
                  <a:pt x="93567" y="0"/>
                </a:moveTo>
                <a:lnTo>
                  <a:pt x="65246" y="12700"/>
                </a:lnTo>
                <a:lnTo>
                  <a:pt x="11132" y="109583"/>
                </a:lnTo>
                <a:lnTo>
                  <a:pt x="0" y="172450"/>
                </a:lnTo>
                <a:lnTo>
                  <a:pt x="38064" y="228816"/>
                </a:lnTo>
                <a:lnTo>
                  <a:pt x="131540" y="306197"/>
                </a:lnTo>
                <a:lnTo>
                  <a:pt x="141418" y="305055"/>
                </a:lnTo>
                <a:lnTo>
                  <a:pt x="153987" y="299450"/>
                </a:lnTo>
                <a:lnTo>
                  <a:pt x="164794" y="293248"/>
                </a:lnTo>
                <a:lnTo>
                  <a:pt x="169386" y="290322"/>
                </a:lnTo>
                <a:lnTo>
                  <a:pt x="117939" y="259941"/>
                </a:lnTo>
                <a:lnTo>
                  <a:pt x="89280" y="236347"/>
                </a:lnTo>
                <a:lnTo>
                  <a:pt x="73052" y="207418"/>
                </a:lnTo>
                <a:lnTo>
                  <a:pt x="58896" y="161036"/>
                </a:lnTo>
                <a:lnTo>
                  <a:pt x="54991" y="105227"/>
                </a:lnTo>
                <a:lnTo>
                  <a:pt x="67945" y="53276"/>
                </a:lnTo>
                <a:lnTo>
                  <a:pt x="85042" y="14946"/>
                </a:lnTo>
                <a:lnTo>
                  <a:pt x="93567" y="0"/>
                </a:lnTo>
                <a:close/>
              </a:path>
            </a:pathLst>
          </a:custGeom>
          <a:solidFill>
            <a:srgbClr val="92542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46"/>
          <p:cNvSpPr/>
          <p:nvPr/>
        </p:nvSpPr>
        <p:spPr>
          <a:xfrm>
            <a:off x="10829337" y="2958845"/>
            <a:ext cx="981710" cy="963294"/>
          </a:xfrm>
          <a:custGeom>
            <a:avLst/>
            <a:gdLst/>
            <a:ahLst/>
            <a:cxnLst/>
            <a:rect l="l" t="t" r="r" b="b"/>
            <a:pathLst>
              <a:path w="981709" h="963295">
                <a:moveTo>
                  <a:pt x="19764" y="480059"/>
                </a:moveTo>
                <a:lnTo>
                  <a:pt x="11066" y="492011"/>
                </a:lnTo>
                <a:lnTo>
                  <a:pt x="0" y="530621"/>
                </a:lnTo>
                <a:lnTo>
                  <a:pt x="9102" y="600021"/>
                </a:lnTo>
                <a:lnTo>
                  <a:pt x="60912" y="704341"/>
                </a:lnTo>
                <a:lnTo>
                  <a:pt x="126011" y="800560"/>
                </a:lnTo>
                <a:lnTo>
                  <a:pt x="190230" y="858297"/>
                </a:lnTo>
                <a:lnTo>
                  <a:pt x="291834" y="900652"/>
                </a:lnTo>
                <a:lnTo>
                  <a:pt x="469090" y="950721"/>
                </a:lnTo>
                <a:lnTo>
                  <a:pt x="484838" y="957071"/>
                </a:lnTo>
                <a:lnTo>
                  <a:pt x="503527" y="959584"/>
                </a:lnTo>
                <a:lnTo>
                  <a:pt x="551291" y="962977"/>
                </a:lnTo>
                <a:lnTo>
                  <a:pt x="615676" y="961036"/>
                </a:lnTo>
                <a:lnTo>
                  <a:pt x="684228" y="947546"/>
                </a:lnTo>
                <a:lnTo>
                  <a:pt x="739963" y="927834"/>
                </a:lnTo>
                <a:lnTo>
                  <a:pt x="774350" y="908430"/>
                </a:lnTo>
                <a:lnTo>
                  <a:pt x="801618" y="877788"/>
                </a:lnTo>
                <a:lnTo>
                  <a:pt x="835832" y="824607"/>
                </a:lnTo>
                <a:lnTo>
                  <a:pt x="822858" y="824607"/>
                </a:lnTo>
                <a:lnTo>
                  <a:pt x="790162" y="823975"/>
                </a:lnTo>
                <a:lnTo>
                  <a:pt x="747964" y="820392"/>
                </a:lnTo>
                <a:lnTo>
                  <a:pt x="706326" y="811783"/>
                </a:lnTo>
                <a:lnTo>
                  <a:pt x="856573" y="771519"/>
                </a:lnTo>
                <a:lnTo>
                  <a:pt x="935323" y="726836"/>
                </a:lnTo>
                <a:lnTo>
                  <a:pt x="966582" y="653795"/>
                </a:lnTo>
                <a:lnTo>
                  <a:pt x="193754" y="653795"/>
                </a:lnTo>
                <a:lnTo>
                  <a:pt x="19764" y="480059"/>
                </a:lnTo>
                <a:close/>
              </a:path>
              <a:path w="981709" h="963295">
                <a:moveTo>
                  <a:pt x="835993" y="824356"/>
                </a:moveTo>
                <a:lnTo>
                  <a:pt x="822858" y="824607"/>
                </a:lnTo>
                <a:lnTo>
                  <a:pt x="835832" y="824607"/>
                </a:lnTo>
                <a:lnTo>
                  <a:pt x="835993" y="824356"/>
                </a:lnTo>
                <a:close/>
              </a:path>
              <a:path w="981709" h="963295">
                <a:moveTo>
                  <a:pt x="212804" y="85216"/>
                </a:moveTo>
                <a:lnTo>
                  <a:pt x="167370" y="130544"/>
                </a:lnTo>
                <a:lnTo>
                  <a:pt x="133683" y="183133"/>
                </a:lnTo>
                <a:lnTo>
                  <a:pt x="82972" y="282856"/>
                </a:lnTo>
                <a:lnTo>
                  <a:pt x="72326" y="365125"/>
                </a:lnTo>
                <a:lnTo>
                  <a:pt x="107376" y="474063"/>
                </a:lnTo>
                <a:lnTo>
                  <a:pt x="193754" y="653795"/>
                </a:lnTo>
                <a:lnTo>
                  <a:pt x="966582" y="653795"/>
                </a:lnTo>
                <a:lnTo>
                  <a:pt x="968376" y="649603"/>
                </a:lnTo>
                <a:lnTo>
                  <a:pt x="978227" y="546353"/>
                </a:lnTo>
                <a:lnTo>
                  <a:pt x="614505" y="546353"/>
                </a:lnTo>
                <a:lnTo>
                  <a:pt x="686253" y="378967"/>
                </a:lnTo>
                <a:lnTo>
                  <a:pt x="358346" y="378967"/>
                </a:lnTo>
                <a:lnTo>
                  <a:pt x="322210" y="326443"/>
                </a:lnTo>
                <a:lnTo>
                  <a:pt x="295005" y="278336"/>
                </a:lnTo>
                <a:lnTo>
                  <a:pt x="263084" y="207107"/>
                </a:lnTo>
                <a:lnTo>
                  <a:pt x="212804" y="85216"/>
                </a:lnTo>
                <a:close/>
              </a:path>
              <a:path w="981709" h="963295">
                <a:moveTo>
                  <a:pt x="981535" y="511682"/>
                </a:moveTo>
                <a:lnTo>
                  <a:pt x="614505" y="546353"/>
                </a:lnTo>
                <a:lnTo>
                  <a:pt x="978227" y="546353"/>
                </a:lnTo>
                <a:lnTo>
                  <a:pt x="981535" y="511682"/>
                </a:lnTo>
                <a:close/>
              </a:path>
              <a:path w="981709" h="963295">
                <a:moveTo>
                  <a:pt x="848693" y="0"/>
                </a:moveTo>
                <a:lnTo>
                  <a:pt x="794115" y="21320"/>
                </a:lnTo>
                <a:lnTo>
                  <a:pt x="728571" y="50631"/>
                </a:lnTo>
                <a:lnTo>
                  <a:pt x="639905" y="94741"/>
                </a:lnTo>
                <a:lnTo>
                  <a:pt x="592099" y="124175"/>
                </a:lnTo>
                <a:lnTo>
                  <a:pt x="544708" y="160905"/>
                </a:lnTo>
                <a:lnTo>
                  <a:pt x="499327" y="202152"/>
                </a:lnTo>
                <a:lnTo>
                  <a:pt x="457549" y="245141"/>
                </a:lnTo>
                <a:lnTo>
                  <a:pt x="420968" y="287094"/>
                </a:lnTo>
                <a:lnTo>
                  <a:pt x="391177" y="325235"/>
                </a:lnTo>
                <a:lnTo>
                  <a:pt x="369772" y="356785"/>
                </a:lnTo>
                <a:lnTo>
                  <a:pt x="358346" y="378967"/>
                </a:lnTo>
                <a:lnTo>
                  <a:pt x="686253" y="378967"/>
                </a:lnTo>
                <a:lnTo>
                  <a:pt x="848693" y="0"/>
                </a:lnTo>
                <a:close/>
              </a:path>
            </a:pathLst>
          </a:custGeom>
          <a:solidFill>
            <a:srgbClr val="FFF7D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47"/>
          <p:cNvSpPr/>
          <p:nvPr/>
        </p:nvSpPr>
        <p:spPr>
          <a:xfrm>
            <a:off x="10889742" y="3037839"/>
            <a:ext cx="870585" cy="878840"/>
          </a:xfrm>
          <a:custGeom>
            <a:avLst/>
            <a:gdLst/>
            <a:ahLst/>
            <a:cxnLst/>
            <a:rect l="l" t="t" r="r" b="b"/>
            <a:pathLst>
              <a:path w="870584" h="878839">
                <a:moveTo>
                  <a:pt x="0" y="505206"/>
                </a:moveTo>
                <a:lnTo>
                  <a:pt x="7938" y="546901"/>
                </a:lnTo>
                <a:lnTo>
                  <a:pt x="26427" y="587450"/>
                </a:lnTo>
                <a:lnTo>
                  <a:pt x="53824" y="626411"/>
                </a:lnTo>
                <a:lnTo>
                  <a:pt x="88486" y="663343"/>
                </a:lnTo>
                <a:lnTo>
                  <a:pt x="128772" y="697805"/>
                </a:lnTo>
                <a:lnTo>
                  <a:pt x="173039" y="729356"/>
                </a:lnTo>
                <a:lnTo>
                  <a:pt x="219646" y="757555"/>
                </a:lnTo>
                <a:lnTo>
                  <a:pt x="266950" y="781960"/>
                </a:lnTo>
                <a:lnTo>
                  <a:pt x="313308" y="802132"/>
                </a:lnTo>
                <a:lnTo>
                  <a:pt x="326008" y="802132"/>
                </a:lnTo>
                <a:lnTo>
                  <a:pt x="500886" y="860536"/>
                </a:lnTo>
                <a:lnTo>
                  <a:pt x="597741" y="878363"/>
                </a:lnTo>
                <a:lnTo>
                  <a:pt x="651281" y="854138"/>
                </a:lnTo>
                <a:lnTo>
                  <a:pt x="696213" y="786384"/>
                </a:lnTo>
                <a:lnTo>
                  <a:pt x="631336" y="784633"/>
                </a:lnTo>
                <a:lnTo>
                  <a:pt x="578008" y="765429"/>
                </a:lnTo>
                <a:lnTo>
                  <a:pt x="541873" y="743271"/>
                </a:lnTo>
                <a:lnTo>
                  <a:pt x="528574" y="732663"/>
                </a:lnTo>
                <a:lnTo>
                  <a:pt x="695862" y="679192"/>
                </a:lnTo>
                <a:lnTo>
                  <a:pt x="787225" y="636365"/>
                </a:lnTo>
                <a:lnTo>
                  <a:pt x="799546" y="622173"/>
                </a:lnTo>
                <a:lnTo>
                  <a:pt x="180466" y="622173"/>
                </a:lnTo>
                <a:lnTo>
                  <a:pt x="127355" y="609219"/>
                </a:lnTo>
                <a:lnTo>
                  <a:pt x="80756" y="582644"/>
                </a:lnTo>
                <a:lnTo>
                  <a:pt x="38895" y="546592"/>
                </a:lnTo>
                <a:lnTo>
                  <a:pt x="0" y="505206"/>
                </a:lnTo>
                <a:close/>
              </a:path>
              <a:path w="870584" h="878839">
                <a:moveTo>
                  <a:pt x="136143" y="78867"/>
                </a:moveTo>
                <a:lnTo>
                  <a:pt x="109386" y="134188"/>
                </a:lnTo>
                <a:lnTo>
                  <a:pt x="93036" y="191925"/>
                </a:lnTo>
                <a:lnTo>
                  <a:pt x="85633" y="250805"/>
                </a:lnTo>
                <a:lnTo>
                  <a:pt x="85715" y="309555"/>
                </a:lnTo>
                <a:lnTo>
                  <a:pt x="91821" y="366903"/>
                </a:lnTo>
                <a:lnTo>
                  <a:pt x="102488" y="421576"/>
                </a:lnTo>
                <a:lnTo>
                  <a:pt x="116257" y="472301"/>
                </a:lnTo>
                <a:lnTo>
                  <a:pt x="131705" y="517906"/>
                </a:lnTo>
                <a:lnTo>
                  <a:pt x="147252" y="556819"/>
                </a:lnTo>
                <a:lnTo>
                  <a:pt x="173114" y="610275"/>
                </a:lnTo>
                <a:lnTo>
                  <a:pt x="180466" y="622173"/>
                </a:lnTo>
                <a:lnTo>
                  <a:pt x="799546" y="622173"/>
                </a:lnTo>
                <a:lnTo>
                  <a:pt x="834701" y="581679"/>
                </a:lnTo>
                <a:lnTo>
                  <a:pt x="860218" y="517906"/>
                </a:lnTo>
                <a:lnTo>
                  <a:pt x="499999" y="517906"/>
                </a:lnTo>
                <a:lnTo>
                  <a:pt x="542301" y="394715"/>
                </a:lnTo>
                <a:lnTo>
                  <a:pt x="306958" y="394715"/>
                </a:lnTo>
                <a:lnTo>
                  <a:pt x="276409" y="367782"/>
                </a:lnTo>
                <a:lnTo>
                  <a:pt x="245413" y="327699"/>
                </a:lnTo>
                <a:lnTo>
                  <a:pt x="215469" y="278719"/>
                </a:lnTo>
                <a:lnTo>
                  <a:pt x="188072" y="225094"/>
                </a:lnTo>
                <a:lnTo>
                  <a:pt x="164720" y="171075"/>
                </a:lnTo>
                <a:lnTo>
                  <a:pt x="146912" y="120915"/>
                </a:lnTo>
                <a:lnTo>
                  <a:pt x="136143" y="78867"/>
                </a:lnTo>
                <a:close/>
              </a:path>
              <a:path w="870584" h="878839">
                <a:moveTo>
                  <a:pt x="870330" y="492633"/>
                </a:moveTo>
                <a:lnTo>
                  <a:pt x="760388" y="505904"/>
                </a:lnTo>
                <a:lnTo>
                  <a:pt x="638873" y="513556"/>
                </a:lnTo>
                <a:lnTo>
                  <a:pt x="540504" y="517064"/>
                </a:lnTo>
                <a:lnTo>
                  <a:pt x="499999" y="517906"/>
                </a:lnTo>
                <a:lnTo>
                  <a:pt x="860218" y="517906"/>
                </a:lnTo>
                <a:lnTo>
                  <a:pt x="870330" y="492633"/>
                </a:lnTo>
                <a:close/>
              </a:path>
              <a:path w="870584" h="878839">
                <a:moveTo>
                  <a:pt x="715263" y="0"/>
                </a:moveTo>
                <a:lnTo>
                  <a:pt x="675317" y="16371"/>
                </a:lnTo>
                <a:lnTo>
                  <a:pt x="634907" y="38198"/>
                </a:lnTo>
                <a:lnTo>
                  <a:pt x="594494" y="64746"/>
                </a:lnTo>
                <a:lnTo>
                  <a:pt x="554543" y="95278"/>
                </a:lnTo>
                <a:lnTo>
                  <a:pt x="515513" y="129059"/>
                </a:lnTo>
                <a:lnTo>
                  <a:pt x="477869" y="165354"/>
                </a:lnTo>
                <a:lnTo>
                  <a:pt x="442071" y="203426"/>
                </a:lnTo>
                <a:lnTo>
                  <a:pt x="408582" y="242541"/>
                </a:lnTo>
                <a:lnTo>
                  <a:pt x="377864" y="281963"/>
                </a:lnTo>
                <a:lnTo>
                  <a:pt x="350380" y="320957"/>
                </a:lnTo>
                <a:lnTo>
                  <a:pt x="326590" y="358786"/>
                </a:lnTo>
                <a:lnTo>
                  <a:pt x="306958" y="394715"/>
                </a:lnTo>
                <a:lnTo>
                  <a:pt x="542301" y="394715"/>
                </a:lnTo>
                <a:lnTo>
                  <a:pt x="567441" y="321504"/>
                </a:lnTo>
                <a:lnTo>
                  <a:pt x="612346" y="202088"/>
                </a:lnTo>
                <a:lnTo>
                  <a:pt x="654893" y="111105"/>
                </a:lnTo>
                <a:lnTo>
                  <a:pt x="715263" y="0"/>
                </a:lnTo>
                <a:close/>
              </a:path>
            </a:pathLst>
          </a:custGeom>
          <a:solidFill>
            <a:srgbClr val="AEAE5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48"/>
          <p:cNvSpPr/>
          <p:nvPr/>
        </p:nvSpPr>
        <p:spPr>
          <a:xfrm>
            <a:off x="11206698" y="3230626"/>
            <a:ext cx="243204" cy="574675"/>
          </a:xfrm>
          <a:custGeom>
            <a:avLst/>
            <a:gdLst/>
            <a:ahLst/>
            <a:cxnLst/>
            <a:rect l="l" t="t" r="r" b="b"/>
            <a:pathLst>
              <a:path w="243204" h="574675">
                <a:moveTo>
                  <a:pt x="3549" y="471052"/>
                </a:moveTo>
                <a:lnTo>
                  <a:pt x="2567" y="476349"/>
                </a:lnTo>
                <a:lnTo>
                  <a:pt x="0" y="527384"/>
                </a:lnTo>
                <a:lnTo>
                  <a:pt x="6131" y="574294"/>
                </a:lnTo>
                <a:lnTo>
                  <a:pt x="3549" y="471052"/>
                </a:lnTo>
                <a:close/>
              </a:path>
              <a:path w="243204" h="574675">
                <a:moveTo>
                  <a:pt x="104198" y="198375"/>
                </a:moveTo>
                <a:lnTo>
                  <a:pt x="98874" y="205997"/>
                </a:lnTo>
                <a:lnTo>
                  <a:pt x="26276" y="334486"/>
                </a:lnTo>
                <a:lnTo>
                  <a:pt x="2755" y="439304"/>
                </a:lnTo>
                <a:lnTo>
                  <a:pt x="3549" y="471052"/>
                </a:lnTo>
                <a:lnTo>
                  <a:pt x="12566" y="422438"/>
                </a:lnTo>
                <a:lnTo>
                  <a:pt x="28731" y="366901"/>
                </a:lnTo>
                <a:lnTo>
                  <a:pt x="49795" y="310986"/>
                </a:lnTo>
                <a:lnTo>
                  <a:pt x="74492" y="255943"/>
                </a:lnTo>
                <a:lnTo>
                  <a:pt x="101556" y="203022"/>
                </a:lnTo>
                <a:lnTo>
                  <a:pt x="104198" y="198375"/>
                </a:lnTo>
                <a:close/>
              </a:path>
              <a:path w="243204" h="574675">
                <a:moveTo>
                  <a:pt x="242732" y="0"/>
                </a:moveTo>
                <a:lnTo>
                  <a:pt x="208155" y="37534"/>
                </a:lnTo>
                <a:lnTo>
                  <a:pt x="184287" y="69477"/>
                </a:lnTo>
                <a:lnTo>
                  <a:pt x="157720" y="108539"/>
                </a:lnTo>
                <a:lnTo>
                  <a:pt x="129721" y="153471"/>
                </a:lnTo>
                <a:lnTo>
                  <a:pt x="104198" y="198375"/>
                </a:lnTo>
                <a:lnTo>
                  <a:pt x="242732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49"/>
          <p:cNvSpPr/>
          <p:nvPr/>
        </p:nvSpPr>
        <p:spPr>
          <a:xfrm>
            <a:off x="11035410" y="3280155"/>
            <a:ext cx="165100" cy="376555"/>
          </a:xfrm>
          <a:custGeom>
            <a:avLst/>
            <a:gdLst/>
            <a:ahLst/>
            <a:cxnLst/>
            <a:rect l="l" t="t" r="r" b="b"/>
            <a:pathLst>
              <a:path w="165100" h="376554">
                <a:moveTo>
                  <a:pt x="115242" y="330789"/>
                </a:moveTo>
                <a:lnTo>
                  <a:pt x="129002" y="348071"/>
                </a:lnTo>
                <a:lnTo>
                  <a:pt x="164973" y="376174"/>
                </a:lnTo>
                <a:lnTo>
                  <a:pt x="115242" y="330789"/>
                </a:lnTo>
                <a:close/>
              </a:path>
              <a:path w="165100" h="376554">
                <a:moveTo>
                  <a:pt x="30752" y="160607"/>
                </a:moveTo>
                <a:lnTo>
                  <a:pt x="31081" y="162325"/>
                </a:lnTo>
                <a:lnTo>
                  <a:pt x="58626" y="255619"/>
                </a:lnTo>
                <a:lnTo>
                  <a:pt x="98101" y="315146"/>
                </a:lnTo>
                <a:lnTo>
                  <a:pt x="115242" y="330789"/>
                </a:lnTo>
                <a:lnTo>
                  <a:pt x="97325" y="308286"/>
                </a:lnTo>
                <a:lnTo>
                  <a:pt x="69991" y="260359"/>
                </a:lnTo>
                <a:lnTo>
                  <a:pt x="47050" y="207828"/>
                </a:lnTo>
                <a:lnTo>
                  <a:pt x="30752" y="160607"/>
                </a:lnTo>
                <a:close/>
              </a:path>
              <a:path w="165100" h="376554">
                <a:moveTo>
                  <a:pt x="0" y="0"/>
                </a:moveTo>
                <a:lnTo>
                  <a:pt x="5088" y="58009"/>
                </a:lnTo>
                <a:lnTo>
                  <a:pt x="14548" y="103114"/>
                </a:lnTo>
                <a:lnTo>
                  <a:pt x="28552" y="154234"/>
                </a:lnTo>
                <a:lnTo>
                  <a:pt x="30752" y="160607"/>
                </a:lnTo>
                <a:lnTo>
                  <a:pt x="0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object 50"/>
          <p:cNvSpPr/>
          <p:nvPr/>
        </p:nvSpPr>
        <p:spPr>
          <a:xfrm>
            <a:off x="10940668" y="3634866"/>
            <a:ext cx="218185" cy="1258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51"/>
          <p:cNvSpPr/>
          <p:nvPr/>
        </p:nvSpPr>
        <p:spPr>
          <a:xfrm>
            <a:off x="11237848" y="3774185"/>
            <a:ext cx="236981" cy="738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52"/>
          <p:cNvSpPr/>
          <p:nvPr/>
        </p:nvSpPr>
        <p:spPr>
          <a:xfrm>
            <a:off x="11263376" y="3597402"/>
            <a:ext cx="401955" cy="109855"/>
          </a:xfrm>
          <a:custGeom>
            <a:avLst/>
            <a:gdLst/>
            <a:ahLst/>
            <a:cxnLst/>
            <a:rect l="l" t="t" r="r" b="b"/>
            <a:pathLst>
              <a:path w="401954" h="109854">
                <a:moveTo>
                  <a:pt x="79603" y="107731"/>
                </a:moveTo>
                <a:lnTo>
                  <a:pt x="89856" y="109388"/>
                </a:lnTo>
                <a:lnTo>
                  <a:pt x="106699" y="108205"/>
                </a:lnTo>
                <a:lnTo>
                  <a:pt x="97133" y="108205"/>
                </a:lnTo>
                <a:lnTo>
                  <a:pt x="79603" y="107731"/>
                </a:lnTo>
                <a:close/>
              </a:path>
              <a:path w="401954" h="109854">
                <a:moveTo>
                  <a:pt x="202749" y="89272"/>
                </a:moveTo>
                <a:lnTo>
                  <a:pt x="152597" y="101176"/>
                </a:lnTo>
                <a:lnTo>
                  <a:pt x="97133" y="108205"/>
                </a:lnTo>
                <a:lnTo>
                  <a:pt x="106699" y="108205"/>
                </a:lnTo>
                <a:lnTo>
                  <a:pt x="161639" y="104346"/>
                </a:lnTo>
                <a:lnTo>
                  <a:pt x="202749" y="89272"/>
                </a:lnTo>
                <a:close/>
              </a:path>
              <a:path w="401954" h="109854">
                <a:moveTo>
                  <a:pt x="0" y="94868"/>
                </a:moveTo>
                <a:lnTo>
                  <a:pt x="45313" y="106805"/>
                </a:lnTo>
                <a:lnTo>
                  <a:pt x="79603" y="107731"/>
                </a:lnTo>
                <a:lnTo>
                  <a:pt x="0" y="94868"/>
                </a:lnTo>
                <a:close/>
              </a:path>
              <a:path w="401954" h="109854">
                <a:moveTo>
                  <a:pt x="401574" y="0"/>
                </a:moveTo>
                <a:lnTo>
                  <a:pt x="252995" y="70848"/>
                </a:lnTo>
                <a:lnTo>
                  <a:pt x="202749" y="89272"/>
                </a:lnTo>
                <a:lnTo>
                  <a:pt x="208842" y="87825"/>
                </a:lnTo>
                <a:lnTo>
                  <a:pt x="263004" y="70260"/>
                </a:lnTo>
                <a:lnTo>
                  <a:pt x="312222" y="50588"/>
                </a:lnTo>
                <a:lnTo>
                  <a:pt x="353631" y="30915"/>
                </a:lnTo>
                <a:lnTo>
                  <a:pt x="384369" y="13350"/>
                </a:lnTo>
                <a:lnTo>
                  <a:pt x="401574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object 22"/>
          <p:cNvSpPr/>
          <p:nvPr/>
        </p:nvSpPr>
        <p:spPr>
          <a:xfrm>
            <a:off x="146113" y="24923"/>
            <a:ext cx="360680" cy="206375"/>
          </a:xfrm>
          <a:custGeom>
            <a:avLst/>
            <a:gdLst/>
            <a:ahLst/>
            <a:cxnLst/>
            <a:rect l="l" t="t" r="r" b="b"/>
            <a:pathLst>
              <a:path w="360680" h="206375">
                <a:moveTo>
                  <a:pt x="146754" y="0"/>
                </a:moveTo>
                <a:lnTo>
                  <a:pt x="83453" y="49819"/>
                </a:lnTo>
                <a:lnTo>
                  <a:pt x="0" y="166338"/>
                </a:lnTo>
                <a:lnTo>
                  <a:pt x="315" y="176688"/>
                </a:lnTo>
                <a:lnTo>
                  <a:pt x="7448" y="189801"/>
                </a:lnTo>
                <a:lnTo>
                  <a:pt x="15819" y="201056"/>
                </a:lnTo>
                <a:lnTo>
                  <a:pt x="19850" y="205835"/>
                </a:lnTo>
                <a:lnTo>
                  <a:pt x="53749" y="144381"/>
                </a:lnTo>
                <a:lnTo>
                  <a:pt x="80206" y="109489"/>
                </a:lnTo>
                <a:lnTo>
                  <a:pt x="112865" y="88195"/>
                </a:lnTo>
                <a:lnTo>
                  <a:pt x="165366" y="67532"/>
                </a:lnTo>
                <a:lnTo>
                  <a:pt x="232127" y="57709"/>
                </a:lnTo>
                <a:lnTo>
                  <a:pt x="333549" y="57709"/>
                </a:lnTo>
                <a:lnTo>
                  <a:pt x="221838" y="6996"/>
                </a:lnTo>
                <a:lnTo>
                  <a:pt x="146754" y="0"/>
                </a:lnTo>
                <a:close/>
              </a:path>
              <a:path w="360680" h="206375">
                <a:moveTo>
                  <a:pt x="333549" y="57709"/>
                </a:moveTo>
                <a:lnTo>
                  <a:pt x="232127" y="57709"/>
                </a:lnTo>
                <a:lnTo>
                  <a:pt x="295170" y="68294"/>
                </a:lnTo>
                <a:lnTo>
                  <a:pt x="342092" y="85070"/>
                </a:lnTo>
                <a:lnTo>
                  <a:pt x="360489" y="93821"/>
                </a:lnTo>
                <a:lnTo>
                  <a:pt x="340639" y="60928"/>
                </a:lnTo>
                <a:lnTo>
                  <a:pt x="333549" y="57709"/>
                </a:lnTo>
                <a:close/>
              </a:path>
            </a:pathLst>
          </a:custGeom>
          <a:solidFill>
            <a:srgbClr val="92542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object 23"/>
          <p:cNvSpPr/>
          <p:nvPr/>
        </p:nvSpPr>
        <p:spPr>
          <a:xfrm>
            <a:off x="348707" y="0"/>
            <a:ext cx="1174115" cy="791210"/>
          </a:xfrm>
          <a:custGeom>
            <a:avLst/>
            <a:gdLst/>
            <a:ahLst/>
            <a:cxnLst/>
            <a:rect l="l" t="t" r="r" b="b"/>
            <a:pathLst>
              <a:path w="1174115" h="791210">
                <a:moveTo>
                  <a:pt x="524063" y="480060"/>
                </a:moveTo>
                <a:lnTo>
                  <a:pt x="197685" y="480060"/>
                </a:lnTo>
                <a:lnTo>
                  <a:pt x="295186" y="657157"/>
                </a:lnTo>
                <a:lnTo>
                  <a:pt x="419358" y="749839"/>
                </a:lnTo>
                <a:lnTo>
                  <a:pt x="526160" y="785419"/>
                </a:lnTo>
                <a:lnTo>
                  <a:pt x="571547" y="791210"/>
                </a:lnTo>
                <a:lnTo>
                  <a:pt x="524063" y="480060"/>
                </a:lnTo>
                <a:close/>
              </a:path>
              <a:path w="1174115" h="791210">
                <a:moveTo>
                  <a:pt x="744724" y="0"/>
                </a:moveTo>
                <a:lnTo>
                  <a:pt x="80709" y="0"/>
                </a:lnTo>
                <a:lnTo>
                  <a:pt x="52007" y="77394"/>
                </a:lnTo>
                <a:lnTo>
                  <a:pt x="31434" y="144938"/>
                </a:lnTo>
                <a:lnTo>
                  <a:pt x="19544" y="191385"/>
                </a:lnTo>
                <a:lnTo>
                  <a:pt x="15719" y="208660"/>
                </a:lnTo>
                <a:lnTo>
                  <a:pt x="9102" y="231775"/>
                </a:lnTo>
                <a:lnTo>
                  <a:pt x="207" y="308151"/>
                </a:lnTo>
                <a:lnTo>
                  <a:pt x="0" y="358441"/>
                </a:lnTo>
                <a:lnTo>
                  <a:pt x="10960" y="404993"/>
                </a:lnTo>
                <a:lnTo>
                  <a:pt x="35569" y="470153"/>
                </a:lnTo>
                <a:lnTo>
                  <a:pt x="77132" y="541210"/>
                </a:lnTo>
                <a:lnTo>
                  <a:pt x="129863" y="594264"/>
                </a:lnTo>
                <a:lnTo>
                  <a:pt x="175151" y="627459"/>
                </a:lnTo>
                <a:lnTo>
                  <a:pt x="194383" y="638937"/>
                </a:lnTo>
                <a:lnTo>
                  <a:pt x="186990" y="580590"/>
                </a:lnTo>
                <a:lnTo>
                  <a:pt x="184870" y="544591"/>
                </a:lnTo>
                <a:lnTo>
                  <a:pt x="188332" y="516046"/>
                </a:lnTo>
                <a:lnTo>
                  <a:pt x="197685" y="480060"/>
                </a:lnTo>
                <a:lnTo>
                  <a:pt x="524063" y="480060"/>
                </a:lnTo>
                <a:lnTo>
                  <a:pt x="505380" y="357632"/>
                </a:lnTo>
                <a:lnTo>
                  <a:pt x="1045783" y="357632"/>
                </a:lnTo>
                <a:lnTo>
                  <a:pt x="1016933" y="315387"/>
                </a:lnTo>
                <a:lnTo>
                  <a:pt x="980352" y="270656"/>
                </a:lnTo>
                <a:lnTo>
                  <a:pt x="939964" y="227553"/>
                </a:lnTo>
                <a:lnTo>
                  <a:pt x="897436" y="186895"/>
                </a:lnTo>
                <a:lnTo>
                  <a:pt x="854433" y="149494"/>
                </a:lnTo>
                <a:lnTo>
                  <a:pt x="812624" y="116167"/>
                </a:lnTo>
                <a:lnTo>
                  <a:pt x="773676" y="87727"/>
                </a:lnTo>
                <a:lnTo>
                  <a:pt x="739254" y="64989"/>
                </a:lnTo>
                <a:lnTo>
                  <a:pt x="690660" y="39877"/>
                </a:lnTo>
                <a:lnTo>
                  <a:pt x="702292" y="27989"/>
                </a:lnTo>
                <a:lnTo>
                  <a:pt x="716716" y="17065"/>
                </a:lnTo>
                <a:lnTo>
                  <a:pt x="733000" y="6784"/>
                </a:lnTo>
                <a:lnTo>
                  <a:pt x="744724" y="0"/>
                </a:lnTo>
                <a:close/>
              </a:path>
              <a:path w="1174115" h="791210">
                <a:moveTo>
                  <a:pt x="1045783" y="357632"/>
                </a:moveTo>
                <a:lnTo>
                  <a:pt x="505380" y="357632"/>
                </a:lnTo>
                <a:lnTo>
                  <a:pt x="1173641" y="595884"/>
                </a:lnTo>
                <a:lnTo>
                  <a:pt x="1151248" y="543849"/>
                </a:lnTo>
                <a:lnTo>
                  <a:pt x="1130700" y="502030"/>
                </a:lnTo>
                <a:lnTo>
                  <a:pt x="1100222" y="448401"/>
                </a:lnTo>
                <a:lnTo>
                  <a:pt x="1048038" y="360934"/>
                </a:lnTo>
                <a:lnTo>
                  <a:pt x="1045783" y="357632"/>
                </a:lnTo>
                <a:close/>
              </a:path>
            </a:pathLst>
          </a:custGeom>
          <a:solidFill>
            <a:srgbClr val="FFF7D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24"/>
          <p:cNvSpPr/>
          <p:nvPr/>
        </p:nvSpPr>
        <p:spPr>
          <a:xfrm>
            <a:off x="316719" y="8254"/>
            <a:ext cx="1055370" cy="731520"/>
          </a:xfrm>
          <a:custGeom>
            <a:avLst/>
            <a:gdLst/>
            <a:ahLst/>
            <a:cxnLst/>
            <a:rect l="l" t="t" r="r" b="b"/>
            <a:pathLst>
              <a:path w="1055370" h="731520">
                <a:moveTo>
                  <a:pt x="423535" y="344043"/>
                </a:moveTo>
                <a:lnTo>
                  <a:pt x="164703" y="344043"/>
                </a:lnTo>
                <a:lnTo>
                  <a:pt x="240435" y="537970"/>
                </a:lnTo>
                <a:lnTo>
                  <a:pt x="298784" y="642921"/>
                </a:lnTo>
                <a:lnTo>
                  <a:pt x="369548" y="695176"/>
                </a:lnTo>
                <a:lnTo>
                  <a:pt x="482520" y="731012"/>
                </a:lnTo>
                <a:lnTo>
                  <a:pt x="454534" y="602781"/>
                </a:lnTo>
                <a:lnTo>
                  <a:pt x="434928" y="459358"/>
                </a:lnTo>
                <a:lnTo>
                  <a:pt x="423535" y="344043"/>
                </a:lnTo>
                <a:close/>
              </a:path>
              <a:path w="1055370" h="731520">
                <a:moveTo>
                  <a:pt x="611109" y="0"/>
                </a:moveTo>
                <a:lnTo>
                  <a:pt x="110194" y="0"/>
                </a:lnTo>
                <a:lnTo>
                  <a:pt x="100405" y="20216"/>
                </a:lnTo>
                <a:lnTo>
                  <a:pt x="90630" y="45180"/>
                </a:lnTo>
                <a:lnTo>
                  <a:pt x="81474" y="70762"/>
                </a:lnTo>
                <a:lnTo>
                  <a:pt x="72005" y="96011"/>
                </a:lnTo>
                <a:lnTo>
                  <a:pt x="72005" y="109220"/>
                </a:lnTo>
                <a:lnTo>
                  <a:pt x="14897" y="322514"/>
                </a:lnTo>
                <a:lnTo>
                  <a:pt x="0" y="438737"/>
                </a:lnTo>
                <a:lnTo>
                  <a:pt x="31036" y="498500"/>
                </a:lnTo>
                <a:lnTo>
                  <a:pt x="111731" y="542416"/>
                </a:lnTo>
                <a:lnTo>
                  <a:pt x="111628" y="468183"/>
                </a:lnTo>
                <a:lnTo>
                  <a:pt x="130768" y="404796"/>
                </a:lnTo>
                <a:lnTo>
                  <a:pt x="153633" y="360626"/>
                </a:lnTo>
                <a:lnTo>
                  <a:pt x="164703" y="344043"/>
                </a:lnTo>
                <a:lnTo>
                  <a:pt x="423535" y="344043"/>
                </a:lnTo>
                <a:lnTo>
                  <a:pt x="423393" y="342606"/>
                </a:lnTo>
                <a:lnTo>
                  <a:pt x="419617" y="294385"/>
                </a:lnTo>
                <a:lnTo>
                  <a:pt x="894311" y="294385"/>
                </a:lnTo>
                <a:lnTo>
                  <a:pt x="878921" y="279113"/>
                </a:lnTo>
                <a:lnTo>
                  <a:pt x="839246" y="243173"/>
                </a:lnTo>
                <a:lnTo>
                  <a:pt x="798252" y="209056"/>
                </a:lnTo>
                <a:lnTo>
                  <a:pt x="756548" y="177067"/>
                </a:lnTo>
                <a:lnTo>
                  <a:pt x="714743" y="147510"/>
                </a:lnTo>
                <a:lnTo>
                  <a:pt x="673444" y="120689"/>
                </a:lnTo>
                <a:lnTo>
                  <a:pt x="633260" y="96909"/>
                </a:lnTo>
                <a:lnTo>
                  <a:pt x="594799" y="76475"/>
                </a:lnTo>
                <a:lnTo>
                  <a:pt x="558669" y="59690"/>
                </a:lnTo>
                <a:lnTo>
                  <a:pt x="567928" y="44241"/>
                </a:lnTo>
                <a:lnTo>
                  <a:pt x="580601" y="28209"/>
                </a:lnTo>
                <a:lnTo>
                  <a:pt x="596376" y="12201"/>
                </a:lnTo>
                <a:lnTo>
                  <a:pt x="611109" y="0"/>
                </a:lnTo>
                <a:close/>
              </a:path>
              <a:path w="1055370" h="731520">
                <a:moveTo>
                  <a:pt x="894311" y="294385"/>
                </a:moveTo>
                <a:lnTo>
                  <a:pt x="419617" y="294385"/>
                </a:lnTo>
                <a:lnTo>
                  <a:pt x="660463" y="361142"/>
                </a:lnTo>
                <a:lnTo>
                  <a:pt x="806953" y="406479"/>
                </a:lnTo>
                <a:lnTo>
                  <a:pt x="918674" y="451173"/>
                </a:lnTo>
                <a:lnTo>
                  <a:pt x="1055214" y="516000"/>
                </a:lnTo>
                <a:lnTo>
                  <a:pt x="1036225" y="475512"/>
                </a:lnTo>
                <a:lnTo>
                  <a:pt x="1012268" y="435020"/>
                </a:lnTo>
                <a:lnTo>
                  <a:pt x="983951" y="394830"/>
                </a:lnTo>
                <a:lnTo>
                  <a:pt x="951882" y="355246"/>
                </a:lnTo>
                <a:lnTo>
                  <a:pt x="916669" y="316572"/>
                </a:lnTo>
                <a:lnTo>
                  <a:pt x="894311" y="294385"/>
                </a:lnTo>
                <a:close/>
              </a:path>
            </a:pathLst>
          </a:custGeom>
          <a:solidFill>
            <a:srgbClr val="AEAE5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object 25"/>
          <p:cNvSpPr/>
          <p:nvPr/>
        </p:nvSpPr>
        <p:spPr>
          <a:xfrm>
            <a:off x="486981" y="89285"/>
            <a:ext cx="697865" cy="255270"/>
          </a:xfrm>
          <a:custGeom>
            <a:avLst/>
            <a:gdLst/>
            <a:ahLst/>
            <a:cxnLst/>
            <a:rect l="l" t="t" r="r" b="b"/>
            <a:pathLst>
              <a:path w="697865" h="255270">
                <a:moveTo>
                  <a:pt x="456481" y="107011"/>
                </a:moveTo>
                <a:lnTo>
                  <a:pt x="697763" y="255011"/>
                </a:lnTo>
                <a:lnTo>
                  <a:pt x="683678" y="242740"/>
                </a:lnTo>
                <a:lnTo>
                  <a:pt x="661813" y="226367"/>
                </a:lnTo>
                <a:lnTo>
                  <a:pt x="598039" y="184502"/>
                </a:lnTo>
                <a:lnTo>
                  <a:pt x="557775" y="160603"/>
                </a:lnTo>
                <a:lnTo>
                  <a:pt x="513026" y="135790"/>
                </a:lnTo>
                <a:lnTo>
                  <a:pt x="464615" y="110860"/>
                </a:lnTo>
                <a:lnTo>
                  <a:pt x="456481" y="107011"/>
                </a:lnTo>
                <a:close/>
              </a:path>
              <a:path w="697865" h="255270">
                <a:moveTo>
                  <a:pt x="161571" y="1550"/>
                </a:moveTo>
                <a:lnTo>
                  <a:pt x="138731" y="3126"/>
                </a:lnTo>
                <a:lnTo>
                  <a:pt x="143360" y="3438"/>
                </a:lnTo>
                <a:lnTo>
                  <a:pt x="196450" y="12337"/>
                </a:lnTo>
                <a:lnTo>
                  <a:pt x="250819" y="25901"/>
                </a:lnTo>
                <a:lnTo>
                  <a:pt x="305644" y="43332"/>
                </a:lnTo>
                <a:lnTo>
                  <a:pt x="360100" y="63834"/>
                </a:lnTo>
                <a:lnTo>
                  <a:pt x="413365" y="86609"/>
                </a:lnTo>
                <a:lnTo>
                  <a:pt x="456481" y="107011"/>
                </a:lnTo>
                <a:lnTo>
                  <a:pt x="445037" y="99991"/>
                </a:lnTo>
                <a:lnTo>
                  <a:pt x="288112" y="23077"/>
                </a:lnTo>
                <a:lnTo>
                  <a:pt x="161571" y="1550"/>
                </a:lnTo>
                <a:close/>
              </a:path>
              <a:path w="697865" h="255270">
                <a:moveTo>
                  <a:pt x="92373" y="0"/>
                </a:moveTo>
                <a:lnTo>
                  <a:pt x="44311" y="2819"/>
                </a:lnTo>
                <a:lnTo>
                  <a:pt x="0" y="12695"/>
                </a:lnTo>
                <a:lnTo>
                  <a:pt x="138731" y="3126"/>
                </a:lnTo>
                <a:lnTo>
                  <a:pt x="92373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object 26"/>
          <p:cNvSpPr/>
          <p:nvPr/>
        </p:nvSpPr>
        <p:spPr>
          <a:xfrm>
            <a:off x="659320" y="0"/>
            <a:ext cx="94460" cy="7531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" name="object 27"/>
          <p:cNvSpPr/>
          <p:nvPr/>
        </p:nvSpPr>
        <p:spPr>
          <a:xfrm>
            <a:off x="531202" y="0"/>
            <a:ext cx="10795" cy="36195"/>
          </a:xfrm>
          <a:custGeom>
            <a:avLst/>
            <a:gdLst/>
            <a:ahLst/>
            <a:cxnLst/>
            <a:rect l="l" t="t" r="r" b="b"/>
            <a:pathLst>
              <a:path w="10795" h="36195">
                <a:moveTo>
                  <a:pt x="10534" y="0"/>
                </a:moveTo>
                <a:lnTo>
                  <a:pt x="1788" y="0"/>
                </a:lnTo>
                <a:lnTo>
                  <a:pt x="590" y="6635"/>
                </a:lnTo>
                <a:lnTo>
                  <a:pt x="0" y="16446"/>
                </a:lnTo>
                <a:lnTo>
                  <a:pt x="590" y="26257"/>
                </a:lnTo>
                <a:lnTo>
                  <a:pt x="2362" y="36068"/>
                </a:lnTo>
                <a:lnTo>
                  <a:pt x="2510" y="26239"/>
                </a:lnTo>
                <a:lnTo>
                  <a:pt x="3544" y="18875"/>
                </a:lnTo>
                <a:lnTo>
                  <a:pt x="6353" y="10296"/>
                </a:lnTo>
                <a:lnTo>
                  <a:pt x="10534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" name="object 28"/>
          <p:cNvSpPr/>
          <p:nvPr/>
        </p:nvSpPr>
        <p:spPr>
          <a:xfrm>
            <a:off x="454040" y="125729"/>
            <a:ext cx="69850" cy="294640"/>
          </a:xfrm>
          <a:custGeom>
            <a:avLst/>
            <a:gdLst/>
            <a:ahLst/>
            <a:cxnLst/>
            <a:rect l="l" t="t" r="r" b="b"/>
            <a:pathLst>
              <a:path w="69850" h="294640">
                <a:moveTo>
                  <a:pt x="69377" y="0"/>
                </a:moveTo>
                <a:lnTo>
                  <a:pt x="38687" y="42654"/>
                </a:lnTo>
                <a:lnTo>
                  <a:pt x="17957" y="99008"/>
                </a:lnTo>
                <a:lnTo>
                  <a:pt x="5635" y="160702"/>
                </a:lnTo>
                <a:lnTo>
                  <a:pt x="167" y="219380"/>
                </a:lnTo>
                <a:lnTo>
                  <a:pt x="0" y="266685"/>
                </a:lnTo>
                <a:lnTo>
                  <a:pt x="3578" y="294259"/>
                </a:lnTo>
                <a:lnTo>
                  <a:pt x="13859" y="160412"/>
                </a:lnTo>
                <a:lnTo>
                  <a:pt x="36477" y="69024"/>
                </a:lnTo>
                <a:lnTo>
                  <a:pt x="59096" y="16688"/>
                </a:lnTo>
                <a:lnTo>
                  <a:pt x="69377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object 29"/>
          <p:cNvSpPr/>
          <p:nvPr/>
        </p:nvSpPr>
        <p:spPr>
          <a:xfrm>
            <a:off x="612334" y="155067"/>
            <a:ext cx="152400" cy="476884"/>
          </a:xfrm>
          <a:custGeom>
            <a:avLst/>
            <a:gdLst/>
            <a:ahLst/>
            <a:cxnLst/>
            <a:rect l="l" t="t" r="r" b="b"/>
            <a:pathLst>
              <a:path w="152400" h="476884">
                <a:moveTo>
                  <a:pt x="10130" y="0"/>
                </a:moveTo>
                <a:lnTo>
                  <a:pt x="638" y="43853"/>
                </a:lnTo>
                <a:lnTo>
                  <a:pt x="0" y="92965"/>
                </a:lnTo>
                <a:lnTo>
                  <a:pt x="6757" y="145545"/>
                </a:lnTo>
                <a:lnTo>
                  <a:pt x="19452" y="199805"/>
                </a:lnTo>
                <a:lnTo>
                  <a:pt x="36625" y="253956"/>
                </a:lnTo>
                <a:lnTo>
                  <a:pt x="56820" y="306208"/>
                </a:lnTo>
                <a:lnTo>
                  <a:pt x="78577" y="354773"/>
                </a:lnTo>
                <a:lnTo>
                  <a:pt x="100438" y="397862"/>
                </a:lnTo>
                <a:lnTo>
                  <a:pt x="120946" y="433684"/>
                </a:lnTo>
                <a:lnTo>
                  <a:pt x="152065" y="476376"/>
                </a:lnTo>
                <a:lnTo>
                  <a:pt x="58870" y="276355"/>
                </a:lnTo>
                <a:lnTo>
                  <a:pt x="17971" y="126555"/>
                </a:lnTo>
                <a:lnTo>
                  <a:pt x="8635" y="32571"/>
                </a:lnTo>
                <a:lnTo>
                  <a:pt x="10130" y="0"/>
                </a:lnTo>
                <a:close/>
              </a:path>
            </a:pathLst>
          </a:custGeom>
          <a:solidFill>
            <a:srgbClr val="6F863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69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ARTSOFT 16X9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rtSoft_16x9_TP103417342" id="{4E037761-6A98-4382-9A6C-43E90354F07D}" vid="{E9D75320-D236-4882-9A4C-1F0A1E5395CE}"/>
    </a:ext>
  </a:extLst>
</a:theme>
</file>

<file path=ppt/theme/theme2.xml><?xml version="1.0" encoding="utf-8"?>
<a:theme xmlns:a="http://schemas.openxmlformats.org/drawingml/2006/main" name="Office Theme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D955AE3-A825-499B-9453-1B7FEC99E1C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相簿，心花朵朵開設計 (寬螢幕)</Template>
  <TotalTime>0</TotalTime>
  <Words>2464</Words>
  <Application>Microsoft Office PowerPoint</Application>
  <PresentationFormat>寬螢幕</PresentationFormat>
  <Paragraphs>300</Paragraphs>
  <Slides>41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41</vt:i4>
      </vt:variant>
    </vt:vector>
  </HeadingPairs>
  <TitlesOfParts>
    <vt:vector size="55" baseType="lpstr">
      <vt:lpstr>Microsoft JhengHei UI</vt:lpstr>
      <vt:lpstr>Noto Sans CJK JP Regular</vt:lpstr>
      <vt:lpstr>Salesforce Sans</vt:lpstr>
      <vt:lpstr>微軟正黑體</vt:lpstr>
      <vt:lpstr>微軟正黑體</vt:lpstr>
      <vt:lpstr>新細明體</vt:lpstr>
      <vt:lpstr>標楷體</vt:lpstr>
      <vt:lpstr>Arial</vt:lpstr>
      <vt:lpstr>Calibri</vt:lpstr>
      <vt:lpstr>Cambria</vt:lpstr>
      <vt:lpstr>Poor Richard</vt:lpstr>
      <vt:lpstr>Times New Roman</vt:lpstr>
      <vt:lpstr>Wingdings</vt:lpstr>
      <vt:lpstr>HEARTSOFT 16X9</vt:lpstr>
      <vt:lpstr>桃園市國教輔導團 生活課程團到校輔導</vt:lpstr>
      <vt:lpstr>PowerPoint 簡報</vt:lpstr>
      <vt:lpstr>PowerPoint 簡報</vt:lpstr>
      <vt:lpstr>PowerPoint 簡報</vt:lpstr>
      <vt:lpstr>PowerPoint 簡報</vt:lpstr>
      <vt:lpstr>生活課程學習重點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看看「學習表現」在哪裡？</vt:lpstr>
      <vt:lpstr>看看「學習表現」在哪裡？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分享~ 我的長耳朵朋友教學設計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2019-03-28T01:01:45Z</dcterms:created>
  <dcterms:modified xsi:type="dcterms:W3CDTF">2019-03-28T03:40:43Z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TC034173459991</vt:lpwstr>
  </property>
</Properties>
</file>