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8819" r:id="rId2"/>
    <p:sldId id="264" r:id="rId3"/>
    <p:sldId id="8829" r:id="rId4"/>
    <p:sldId id="8833" r:id="rId5"/>
    <p:sldId id="8830" r:id="rId6"/>
    <p:sldId id="8832" r:id="rId7"/>
    <p:sldId id="3836" r:id="rId8"/>
    <p:sldId id="8834" r:id="rId9"/>
    <p:sldId id="8835" r:id="rId10"/>
    <p:sldId id="3516" r:id="rId11"/>
    <p:sldId id="274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3A40C"/>
    <a:srgbClr val="FFFF00"/>
    <a:srgbClr val="D2A000"/>
    <a:srgbClr val="CC3399"/>
    <a:srgbClr val="FF9933"/>
    <a:srgbClr val="FFCCFF"/>
    <a:srgbClr val="FF3399"/>
    <a:srgbClr val="FF33CC"/>
    <a:srgbClr val="FFCC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47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欣蓉" userId="5ca8240c44bed2e0" providerId="LiveId" clId="{72928EB3-4FD8-4BCC-9FAF-4AECCD8D5959}"/>
    <pc:docChg chg="undo custSel addSld delSld modSld sldOrd">
      <pc:chgData name="欣蓉" userId="5ca8240c44bed2e0" providerId="LiveId" clId="{72928EB3-4FD8-4BCC-9FAF-4AECCD8D5959}" dt="2021-04-18T11:55:25.964" v="2042"/>
      <pc:docMkLst>
        <pc:docMk/>
      </pc:docMkLst>
      <pc:sldChg chg="del ord">
        <pc:chgData name="欣蓉" userId="5ca8240c44bed2e0" providerId="LiveId" clId="{72928EB3-4FD8-4BCC-9FAF-4AECCD8D5959}" dt="2021-04-17T06:32:19.333" v="520" actId="2696"/>
        <pc:sldMkLst>
          <pc:docMk/>
          <pc:sldMk cId="3692840166" sldId="262"/>
        </pc:sldMkLst>
      </pc:sldChg>
      <pc:sldChg chg="addSp delSp modSp mod modAnim">
        <pc:chgData name="欣蓉" userId="5ca8240c44bed2e0" providerId="LiveId" clId="{72928EB3-4FD8-4BCC-9FAF-4AECCD8D5959}" dt="2021-04-17T03:55:25.024" v="77"/>
        <pc:sldMkLst>
          <pc:docMk/>
          <pc:sldMk cId="1750896278" sldId="264"/>
        </pc:sldMkLst>
        <pc:spChg chg="mod">
          <ac:chgData name="欣蓉" userId="5ca8240c44bed2e0" providerId="LiveId" clId="{72928EB3-4FD8-4BCC-9FAF-4AECCD8D5959}" dt="2021-04-17T02:24:06.715" v="11" actId="1076"/>
          <ac:spMkLst>
            <pc:docMk/>
            <pc:sldMk cId="1750896278" sldId="264"/>
            <ac:spMk id="5" creationId="{CB210A1A-B2D8-4F09-BAA9-82F139C86208}"/>
          </ac:spMkLst>
        </pc:spChg>
        <pc:spChg chg="mod">
          <ac:chgData name="欣蓉" userId="5ca8240c44bed2e0" providerId="LiveId" clId="{72928EB3-4FD8-4BCC-9FAF-4AECCD8D5959}" dt="2021-04-17T02:26:41.224" v="52" actId="1076"/>
          <ac:spMkLst>
            <pc:docMk/>
            <pc:sldMk cId="1750896278" sldId="264"/>
            <ac:spMk id="38" creationId="{3C9045DC-990D-4899-A78C-6852A24DD48C}"/>
          </ac:spMkLst>
        </pc:spChg>
        <pc:picChg chg="add del mod">
          <ac:chgData name="欣蓉" userId="5ca8240c44bed2e0" providerId="LiveId" clId="{72928EB3-4FD8-4BCC-9FAF-4AECCD8D5959}" dt="2021-04-17T03:39:57.545" v="59" actId="478"/>
          <ac:picMkLst>
            <pc:docMk/>
            <pc:sldMk cId="1750896278" sldId="264"/>
            <ac:picMk id="6" creationId="{A126069E-866D-430E-B7D4-5AD85FE5F70B}"/>
          </ac:picMkLst>
        </pc:picChg>
        <pc:picChg chg="add mod">
          <ac:chgData name="欣蓉" userId="5ca8240c44bed2e0" providerId="LiveId" clId="{72928EB3-4FD8-4BCC-9FAF-4AECCD8D5959}" dt="2021-04-17T03:40:24.615" v="65" actId="1076"/>
          <ac:picMkLst>
            <pc:docMk/>
            <pc:sldMk cId="1750896278" sldId="264"/>
            <ac:picMk id="8" creationId="{971F1381-6CE4-4904-A2AC-153247ACD986}"/>
          </ac:picMkLst>
        </pc:picChg>
        <pc:picChg chg="add mod">
          <ac:chgData name="欣蓉" userId="5ca8240c44bed2e0" providerId="LiveId" clId="{72928EB3-4FD8-4BCC-9FAF-4AECCD8D5959}" dt="2021-04-17T03:54:01.508" v="70" actId="688"/>
          <ac:picMkLst>
            <pc:docMk/>
            <pc:sldMk cId="1750896278" sldId="264"/>
            <ac:picMk id="1026" creationId="{8C03576D-2B10-4F22-99D6-5F77CB9B44C3}"/>
          </ac:picMkLst>
        </pc:picChg>
        <pc:picChg chg="del">
          <ac:chgData name="欣蓉" userId="5ca8240c44bed2e0" providerId="LiveId" clId="{72928EB3-4FD8-4BCC-9FAF-4AECCD8D5959}" dt="2021-04-17T03:39:36.610" v="53" actId="478"/>
          <ac:picMkLst>
            <pc:docMk/>
            <pc:sldMk cId="1750896278" sldId="264"/>
            <ac:picMk id="1026" creationId="{FCFE2B98-F829-4304-A039-F6A92D52A556}"/>
          </ac:picMkLst>
        </pc:picChg>
        <pc:picChg chg="del">
          <ac:chgData name="欣蓉" userId="5ca8240c44bed2e0" providerId="LiveId" clId="{72928EB3-4FD8-4BCC-9FAF-4AECCD8D5959}" dt="2021-04-17T03:53:49.377" v="66" actId="478"/>
          <ac:picMkLst>
            <pc:docMk/>
            <pc:sldMk cId="1750896278" sldId="264"/>
            <ac:picMk id="1028" creationId="{EA83883E-92F0-44BF-8891-24364BDFCBCD}"/>
          </ac:picMkLst>
        </pc:picChg>
      </pc:sldChg>
      <pc:sldChg chg="addSp delSp modSp mod ord delAnim modAnim">
        <pc:chgData name="欣蓉" userId="5ca8240c44bed2e0" providerId="LiveId" clId="{72928EB3-4FD8-4BCC-9FAF-4AECCD8D5959}" dt="2021-04-17T07:26:12.092" v="1536" actId="1076"/>
        <pc:sldMkLst>
          <pc:docMk/>
          <pc:sldMk cId="3731696421" sldId="266"/>
        </pc:sldMkLst>
        <pc:spChg chg="del mod">
          <ac:chgData name="欣蓉" userId="5ca8240c44bed2e0" providerId="LiveId" clId="{72928EB3-4FD8-4BCC-9FAF-4AECCD8D5959}" dt="2021-04-17T06:59:57.891" v="944" actId="21"/>
          <ac:spMkLst>
            <pc:docMk/>
            <pc:sldMk cId="3731696421" sldId="266"/>
            <ac:spMk id="16" creationId="{DFB70921-99EB-49D6-B3A5-5BBE1D330E9F}"/>
          </ac:spMkLst>
        </pc:spChg>
        <pc:spChg chg="del">
          <ac:chgData name="欣蓉" userId="5ca8240c44bed2e0" providerId="LiveId" clId="{72928EB3-4FD8-4BCC-9FAF-4AECCD8D5959}" dt="2021-04-17T03:55:51.346" v="96" actId="478"/>
          <ac:spMkLst>
            <pc:docMk/>
            <pc:sldMk cId="3731696421" sldId="266"/>
            <ac:spMk id="20" creationId="{3C03282E-5876-40CE-8B70-9CE81FB35BEE}"/>
          </ac:spMkLst>
        </pc:spChg>
        <pc:spChg chg="del">
          <ac:chgData name="欣蓉" userId="5ca8240c44bed2e0" providerId="LiveId" clId="{72928EB3-4FD8-4BCC-9FAF-4AECCD8D5959}" dt="2021-04-17T03:55:55.697" v="101" actId="478"/>
          <ac:spMkLst>
            <pc:docMk/>
            <pc:sldMk cId="3731696421" sldId="266"/>
            <ac:spMk id="27" creationId="{59D660B5-615B-4714-9183-17CE984BBE73}"/>
          </ac:spMkLst>
        </pc:spChg>
        <pc:spChg chg="del">
          <ac:chgData name="欣蓉" userId="5ca8240c44bed2e0" providerId="LiveId" clId="{72928EB3-4FD8-4BCC-9FAF-4AECCD8D5959}" dt="2021-04-17T03:55:53.849" v="99" actId="478"/>
          <ac:spMkLst>
            <pc:docMk/>
            <pc:sldMk cId="3731696421" sldId="266"/>
            <ac:spMk id="30" creationId="{6BB238C6-2195-4793-96CB-0738B726B4BB}"/>
          </ac:spMkLst>
        </pc:spChg>
        <pc:picChg chg="del">
          <ac:chgData name="欣蓉" userId="5ca8240c44bed2e0" providerId="LiveId" clId="{72928EB3-4FD8-4BCC-9FAF-4AECCD8D5959}" dt="2021-04-17T03:55:50.145" v="95" actId="478"/>
          <ac:picMkLst>
            <pc:docMk/>
            <pc:sldMk cId="3731696421" sldId="266"/>
            <ac:picMk id="5" creationId="{0FCF8622-BBED-472B-B737-F69017079EF3}"/>
          </ac:picMkLst>
        </pc:picChg>
        <pc:picChg chg="del">
          <ac:chgData name="欣蓉" userId="5ca8240c44bed2e0" providerId="LiveId" clId="{72928EB3-4FD8-4BCC-9FAF-4AECCD8D5959}" dt="2021-04-17T03:55:52.931" v="98" actId="478"/>
          <ac:picMkLst>
            <pc:docMk/>
            <pc:sldMk cId="3731696421" sldId="266"/>
            <ac:picMk id="2052" creationId="{48627370-8F80-4FE1-BAF7-6CDD21C79899}"/>
          </ac:picMkLst>
        </pc:picChg>
        <pc:picChg chg="del">
          <ac:chgData name="欣蓉" userId="5ca8240c44bed2e0" providerId="LiveId" clId="{72928EB3-4FD8-4BCC-9FAF-4AECCD8D5959}" dt="2021-04-17T03:55:54.701" v="100" actId="478"/>
          <ac:picMkLst>
            <pc:docMk/>
            <pc:sldMk cId="3731696421" sldId="266"/>
            <ac:picMk id="2054" creationId="{E01828E3-A225-4042-8287-87D90B2DD137}"/>
          </ac:picMkLst>
        </pc:picChg>
        <pc:picChg chg="del">
          <ac:chgData name="欣蓉" userId="5ca8240c44bed2e0" providerId="LiveId" clId="{72928EB3-4FD8-4BCC-9FAF-4AECCD8D5959}" dt="2021-04-17T03:55:51.972" v="97" actId="478"/>
          <ac:picMkLst>
            <pc:docMk/>
            <pc:sldMk cId="3731696421" sldId="266"/>
            <ac:picMk id="2056" creationId="{840BF7BF-F8C6-46A4-8A7B-08646EE07F3A}"/>
          </ac:picMkLst>
        </pc:picChg>
        <pc:picChg chg="add mod">
          <ac:chgData name="欣蓉" userId="5ca8240c44bed2e0" providerId="LiveId" clId="{72928EB3-4FD8-4BCC-9FAF-4AECCD8D5959}" dt="2021-04-17T07:23:00.140" v="1531" actId="1076"/>
          <ac:picMkLst>
            <pc:docMk/>
            <pc:sldMk cId="3731696421" sldId="266"/>
            <ac:picMk id="3074" creationId="{069FDD64-42ED-421A-82C4-79D139ABCEC6}"/>
          </ac:picMkLst>
        </pc:picChg>
        <pc:picChg chg="add mod">
          <ac:chgData name="欣蓉" userId="5ca8240c44bed2e0" providerId="LiveId" clId="{72928EB3-4FD8-4BCC-9FAF-4AECCD8D5959}" dt="2021-04-17T07:26:12.092" v="1536" actId="1076"/>
          <ac:picMkLst>
            <pc:docMk/>
            <pc:sldMk cId="3731696421" sldId="266"/>
            <ac:picMk id="3076" creationId="{29D2B1E8-C89A-4951-9A53-1CE81A96D19D}"/>
          </ac:picMkLst>
        </pc:picChg>
      </pc:sldChg>
      <pc:sldChg chg="addSp delSp mod">
        <pc:chgData name="欣蓉" userId="5ca8240c44bed2e0" providerId="LiveId" clId="{72928EB3-4FD8-4BCC-9FAF-4AECCD8D5959}" dt="2021-04-17T04:06:39.741" v="176" actId="22"/>
        <pc:sldMkLst>
          <pc:docMk/>
          <pc:sldMk cId="1650569681" sldId="270"/>
        </pc:sldMkLst>
        <pc:spChg chg="add del">
          <ac:chgData name="欣蓉" userId="5ca8240c44bed2e0" providerId="LiveId" clId="{72928EB3-4FD8-4BCC-9FAF-4AECCD8D5959}" dt="2021-04-17T04:06:39.741" v="176" actId="22"/>
          <ac:spMkLst>
            <pc:docMk/>
            <pc:sldMk cId="1650569681" sldId="270"/>
            <ac:spMk id="9" creationId="{C51C5DA4-FFFE-43C8-B643-E1330DCE6691}"/>
          </ac:spMkLst>
        </pc:spChg>
      </pc:sldChg>
      <pc:sldChg chg="addSp delSp modSp mod ord delAnim modAnim">
        <pc:chgData name="欣蓉" userId="5ca8240c44bed2e0" providerId="LiveId" clId="{72928EB3-4FD8-4BCC-9FAF-4AECCD8D5959}" dt="2021-04-17T13:58:46.316" v="1886"/>
        <pc:sldMkLst>
          <pc:docMk/>
          <pc:sldMk cId="2140945948" sldId="274"/>
        </pc:sldMkLst>
        <pc:spChg chg="mod">
          <ac:chgData name="欣蓉" userId="5ca8240c44bed2e0" providerId="LiveId" clId="{72928EB3-4FD8-4BCC-9FAF-4AECCD8D5959}" dt="2021-04-17T02:26:16.772" v="35" actId="20577"/>
          <ac:spMkLst>
            <pc:docMk/>
            <pc:sldMk cId="2140945948" sldId="274"/>
            <ac:spMk id="2" creationId="{9AABBF07-C552-465B-AE6A-B689F652A7BE}"/>
          </ac:spMkLst>
        </pc:spChg>
        <pc:spChg chg="del">
          <ac:chgData name="欣蓉" userId="5ca8240c44bed2e0" providerId="LiveId" clId="{72928EB3-4FD8-4BCC-9FAF-4AECCD8D5959}" dt="2021-04-17T13:39:58.818" v="1691" actId="478"/>
          <ac:spMkLst>
            <pc:docMk/>
            <pc:sldMk cId="2140945948" sldId="274"/>
            <ac:spMk id="3" creationId="{808D7630-0368-4C29-A591-6D39183F5B0E}"/>
          </ac:spMkLst>
        </pc:spChg>
        <pc:spChg chg="mod">
          <ac:chgData name="欣蓉" userId="5ca8240c44bed2e0" providerId="LiveId" clId="{72928EB3-4FD8-4BCC-9FAF-4AECCD8D5959}" dt="2021-04-17T13:43:14.231" v="1730" actId="20577"/>
          <ac:spMkLst>
            <pc:docMk/>
            <pc:sldMk cId="2140945948" sldId="274"/>
            <ac:spMk id="20" creationId="{BCCA066E-B518-4B4C-A32E-5ACAE2A394AB}"/>
          </ac:spMkLst>
        </pc:spChg>
        <pc:spChg chg="del">
          <ac:chgData name="欣蓉" userId="5ca8240c44bed2e0" providerId="LiveId" clId="{72928EB3-4FD8-4BCC-9FAF-4AECCD8D5959}" dt="2021-04-17T13:41:55.858" v="1705" actId="478"/>
          <ac:spMkLst>
            <pc:docMk/>
            <pc:sldMk cId="2140945948" sldId="274"/>
            <ac:spMk id="21" creationId="{BD045B75-9306-4ADE-8BAF-43051EE1EC6B}"/>
          </ac:spMkLst>
        </pc:spChg>
        <pc:spChg chg="del">
          <ac:chgData name="欣蓉" userId="5ca8240c44bed2e0" providerId="LiveId" clId="{72928EB3-4FD8-4BCC-9FAF-4AECCD8D5959}" dt="2021-04-17T13:41:40.600" v="1698" actId="478"/>
          <ac:spMkLst>
            <pc:docMk/>
            <pc:sldMk cId="2140945948" sldId="274"/>
            <ac:spMk id="24" creationId="{0C20DC4D-BDE9-4CD8-9ACD-ABC76814518B}"/>
          </ac:spMkLst>
        </pc:spChg>
        <pc:spChg chg="mod">
          <ac:chgData name="欣蓉" userId="5ca8240c44bed2e0" providerId="LiveId" clId="{72928EB3-4FD8-4BCC-9FAF-4AECCD8D5959}" dt="2021-04-17T13:41:52.343" v="1704" actId="1076"/>
          <ac:spMkLst>
            <pc:docMk/>
            <pc:sldMk cId="2140945948" sldId="274"/>
            <ac:spMk id="25" creationId="{30ADDFBB-3F3C-4AEE-8E1C-EF9F5ACFAA25}"/>
          </ac:spMkLst>
        </pc:spChg>
        <pc:spChg chg="mod">
          <ac:chgData name="欣蓉" userId="5ca8240c44bed2e0" providerId="LiveId" clId="{72928EB3-4FD8-4BCC-9FAF-4AECCD8D5959}" dt="2021-04-17T13:42:20.135" v="1712" actId="1076"/>
          <ac:spMkLst>
            <pc:docMk/>
            <pc:sldMk cId="2140945948" sldId="274"/>
            <ac:spMk id="13324" creationId="{00000000-0000-0000-0000-000000000000}"/>
          </ac:spMkLst>
        </pc:spChg>
        <pc:picChg chg="del">
          <ac:chgData name="欣蓉" userId="5ca8240c44bed2e0" providerId="LiveId" clId="{72928EB3-4FD8-4BCC-9FAF-4AECCD8D5959}" dt="2021-04-17T13:40:00.200" v="1693" actId="478"/>
          <ac:picMkLst>
            <pc:docMk/>
            <pc:sldMk cId="2140945948" sldId="274"/>
            <ac:picMk id="26" creationId="{4208D940-9C5F-4BC8-B4CB-B5F8AC6A73F2}"/>
          </ac:picMkLst>
        </pc:picChg>
        <pc:picChg chg="del">
          <ac:chgData name="欣蓉" userId="5ca8240c44bed2e0" providerId="LiveId" clId="{72928EB3-4FD8-4BCC-9FAF-4AECCD8D5959}" dt="2021-04-17T13:37:50.113" v="1598" actId="478"/>
          <ac:picMkLst>
            <pc:docMk/>
            <pc:sldMk cId="2140945948" sldId="274"/>
            <ac:picMk id="3074" creationId="{62A30176-4E51-4074-A285-643DED318947}"/>
          </ac:picMkLst>
        </pc:picChg>
        <pc:picChg chg="del">
          <ac:chgData name="欣蓉" userId="5ca8240c44bed2e0" providerId="LiveId" clId="{72928EB3-4FD8-4BCC-9FAF-4AECCD8D5959}" dt="2021-04-17T13:37:51.320" v="1599" actId="478"/>
          <ac:picMkLst>
            <pc:docMk/>
            <pc:sldMk cId="2140945948" sldId="274"/>
            <ac:picMk id="3076" creationId="{1F54D84C-6902-47E3-AFA4-826B1C455087}"/>
          </ac:picMkLst>
        </pc:picChg>
        <pc:picChg chg="del">
          <ac:chgData name="欣蓉" userId="5ca8240c44bed2e0" providerId="LiveId" clId="{72928EB3-4FD8-4BCC-9FAF-4AECCD8D5959}" dt="2021-04-17T13:39:59.513" v="1692" actId="478"/>
          <ac:picMkLst>
            <pc:docMk/>
            <pc:sldMk cId="2140945948" sldId="274"/>
            <ac:picMk id="3078" creationId="{5AE6AF28-3D11-434A-90A6-EB27462B0605}"/>
          </ac:picMkLst>
        </pc:picChg>
        <pc:picChg chg="add mod">
          <ac:chgData name="欣蓉" userId="5ca8240c44bed2e0" providerId="LiveId" clId="{72928EB3-4FD8-4BCC-9FAF-4AECCD8D5959}" dt="2021-04-17T13:42:12.078" v="1709" actId="1076"/>
          <ac:picMkLst>
            <pc:docMk/>
            <pc:sldMk cId="2140945948" sldId="274"/>
            <ac:picMk id="4098" creationId="{940E17FA-803E-46C7-B6C3-20ECF8AD7642}"/>
          </ac:picMkLst>
        </pc:picChg>
        <pc:picChg chg="add mod">
          <ac:chgData name="欣蓉" userId="5ca8240c44bed2e0" providerId="LiveId" clId="{72928EB3-4FD8-4BCC-9FAF-4AECCD8D5959}" dt="2021-04-17T13:41:44.479" v="1701" actId="1076"/>
          <ac:picMkLst>
            <pc:docMk/>
            <pc:sldMk cId="2140945948" sldId="274"/>
            <ac:picMk id="4100" creationId="{1B0108AD-4CB7-4EF4-B81C-6722BB6C24E5}"/>
          </ac:picMkLst>
        </pc:picChg>
      </pc:sldChg>
      <pc:sldChg chg="addSp delSp modSp mod ord delAnim modAnim">
        <pc:chgData name="欣蓉" userId="5ca8240c44bed2e0" providerId="LiveId" clId="{72928EB3-4FD8-4BCC-9FAF-4AECCD8D5959}" dt="2021-04-17T07:08:24.549" v="1149" actId="21"/>
        <pc:sldMkLst>
          <pc:docMk/>
          <pc:sldMk cId="2781042633" sldId="275"/>
        </pc:sldMkLst>
        <pc:spChg chg="mod">
          <ac:chgData name="欣蓉" userId="5ca8240c44bed2e0" providerId="LiveId" clId="{72928EB3-4FD8-4BCC-9FAF-4AECCD8D5959}" dt="2021-04-17T07:03:47.783" v="1141" actId="1076"/>
          <ac:spMkLst>
            <pc:docMk/>
            <pc:sldMk cId="2781042633" sldId="275"/>
            <ac:spMk id="2" creationId="{00000000-0000-0000-0000-000000000000}"/>
          </ac:spMkLst>
        </pc:spChg>
        <pc:spChg chg="mod">
          <ac:chgData name="欣蓉" userId="5ca8240c44bed2e0" providerId="LiveId" clId="{72928EB3-4FD8-4BCC-9FAF-4AECCD8D5959}" dt="2021-04-17T07:03:42.247" v="1139" actId="14100"/>
          <ac:spMkLst>
            <pc:docMk/>
            <pc:sldMk cId="2781042633" sldId="275"/>
            <ac:spMk id="4" creationId="{00000000-0000-0000-0000-000000000000}"/>
          </ac:spMkLst>
        </pc:spChg>
        <pc:spChg chg="del">
          <ac:chgData name="欣蓉" userId="5ca8240c44bed2e0" providerId="LiveId" clId="{72928EB3-4FD8-4BCC-9FAF-4AECCD8D5959}" dt="2021-04-17T07:00:02.757" v="946" actId="478"/>
          <ac:spMkLst>
            <pc:docMk/>
            <pc:sldMk cId="2781042633" sldId="275"/>
            <ac:spMk id="6" creationId="{00000000-0000-0000-0000-000000000000}"/>
          </ac:spMkLst>
        </pc:spChg>
        <pc:spChg chg="mod">
          <ac:chgData name="欣蓉" userId="5ca8240c44bed2e0" providerId="LiveId" clId="{72928EB3-4FD8-4BCC-9FAF-4AECCD8D5959}" dt="2021-04-17T07:03:42.247" v="1139" actId="14100"/>
          <ac:spMkLst>
            <pc:docMk/>
            <pc:sldMk cId="2781042633" sldId="275"/>
            <ac:spMk id="7" creationId="{00000000-0000-0000-0000-000000000000}"/>
          </ac:spMkLst>
        </pc:spChg>
        <pc:spChg chg="mod">
          <ac:chgData name="欣蓉" userId="5ca8240c44bed2e0" providerId="LiveId" clId="{72928EB3-4FD8-4BCC-9FAF-4AECCD8D5959}" dt="2021-04-17T07:03:42.247" v="1139" actId="14100"/>
          <ac:spMkLst>
            <pc:docMk/>
            <pc:sldMk cId="2781042633" sldId="275"/>
            <ac:spMk id="8" creationId="{00000000-0000-0000-0000-000000000000}"/>
          </ac:spMkLst>
        </pc:spChg>
        <pc:spChg chg="mod">
          <ac:chgData name="欣蓉" userId="5ca8240c44bed2e0" providerId="LiveId" clId="{72928EB3-4FD8-4BCC-9FAF-4AECCD8D5959}" dt="2021-04-17T07:03:42.247" v="1139" actId="14100"/>
          <ac:spMkLst>
            <pc:docMk/>
            <pc:sldMk cId="2781042633" sldId="275"/>
            <ac:spMk id="9" creationId="{00000000-0000-0000-0000-000000000000}"/>
          </ac:spMkLst>
        </pc:spChg>
        <pc:spChg chg="mod">
          <ac:chgData name="欣蓉" userId="5ca8240c44bed2e0" providerId="LiveId" clId="{72928EB3-4FD8-4BCC-9FAF-4AECCD8D5959}" dt="2021-04-17T07:00:51.486" v="992" actId="478"/>
          <ac:spMkLst>
            <pc:docMk/>
            <pc:sldMk cId="2781042633" sldId="275"/>
            <ac:spMk id="11" creationId="{00000000-0000-0000-0000-000000000000}"/>
          </ac:spMkLst>
        </pc:spChg>
        <pc:spChg chg="del">
          <ac:chgData name="欣蓉" userId="5ca8240c44bed2e0" providerId="LiveId" clId="{72928EB3-4FD8-4BCC-9FAF-4AECCD8D5959}" dt="2021-04-17T07:00:50.302" v="991" actId="478"/>
          <ac:spMkLst>
            <pc:docMk/>
            <pc:sldMk cId="2781042633" sldId="275"/>
            <ac:spMk id="13" creationId="{00000000-0000-0000-0000-000000000000}"/>
          </ac:spMkLst>
        </pc:spChg>
        <pc:spChg chg="del mod">
          <ac:chgData name="欣蓉" userId="5ca8240c44bed2e0" providerId="LiveId" clId="{72928EB3-4FD8-4BCC-9FAF-4AECCD8D5959}" dt="2021-04-17T07:00:51.486" v="992" actId="478"/>
          <ac:spMkLst>
            <pc:docMk/>
            <pc:sldMk cId="2781042633" sldId="275"/>
            <ac:spMk id="14" creationId="{00000000-0000-0000-0000-000000000000}"/>
          </ac:spMkLst>
        </pc:spChg>
        <pc:spChg chg="mod">
          <ac:chgData name="欣蓉" userId="5ca8240c44bed2e0" providerId="LiveId" clId="{72928EB3-4FD8-4BCC-9FAF-4AECCD8D5959}" dt="2021-04-17T07:00:51.486" v="992" actId="478"/>
          <ac:spMkLst>
            <pc:docMk/>
            <pc:sldMk cId="2781042633" sldId="275"/>
            <ac:spMk id="15" creationId="{00000000-0000-0000-0000-000000000000}"/>
          </ac:spMkLst>
        </pc:spChg>
        <pc:spChg chg="mod">
          <ac:chgData name="欣蓉" userId="5ca8240c44bed2e0" providerId="LiveId" clId="{72928EB3-4FD8-4BCC-9FAF-4AECCD8D5959}" dt="2021-04-17T07:00:51.486" v="992" actId="478"/>
          <ac:spMkLst>
            <pc:docMk/>
            <pc:sldMk cId="2781042633" sldId="275"/>
            <ac:spMk id="16" creationId="{00000000-0000-0000-0000-000000000000}"/>
          </ac:spMkLst>
        </pc:spChg>
        <pc:spChg chg="mod">
          <ac:chgData name="欣蓉" userId="5ca8240c44bed2e0" providerId="LiveId" clId="{72928EB3-4FD8-4BCC-9FAF-4AECCD8D5959}" dt="2021-04-17T07:03:39.046" v="1138" actId="14100"/>
          <ac:spMkLst>
            <pc:docMk/>
            <pc:sldMk cId="2781042633" sldId="275"/>
            <ac:spMk id="18" creationId="{00000000-0000-0000-0000-000000000000}"/>
          </ac:spMkLst>
        </pc:spChg>
        <pc:spChg chg="mod">
          <ac:chgData name="欣蓉" userId="5ca8240c44bed2e0" providerId="LiveId" clId="{72928EB3-4FD8-4BCC-9FAF-4AECCD8D5959}" dt="2021-04-17T07:03:39.046" v="1138" actId="14100"/>
          <ac:spMkLst>
            <pc:docMk/>
            <pc:sldMk cId="2781042633" sldId="275"/>
            <ac:spMk id="20" creationId="{00000000-0000-0000-0000-000000000000}"/>
          </ac:spMkLst>
        </pc:spChg>
        <pc:spChg chg="mod">
          <ac:chgData name="欣蓉" userId="5ca8240c44bed2e0" providerId="LiveId" clId="{72928EB3-4FD8-4BCC-9FAF-4AECCD8D5959}" dt="2021-04-17T07:03:39.046" v="1138" actId="14100"/>
          <ac:spMkLst>
            <pc:docMk/>
            <pc:sldMk cId="2781042633" sldId="275"/>
            <ac:spMk id="21" creationId="{00000000-0000-0000-0000-000000000000}"/>
          </ac:spMkLst>
        </pc:spChg>
        <pc:spChg chg="mod">
          <ac:chgData name="欣蓉" userId="5ca8240c44bed2e0" providerId="LiveId" clId="{72928EB3-4FD8-4BCC-9FAF-4AECCD8D5959}" dt="2021-04-17T07:03:39.046" v="1138" actId="14100"/>
          <ac:spMkLst>
            <pc:docMk/>
            <pc:sldMk cId="2781042633" sldId="275"/>
            <ac:spMk id="23" creationId="{00000000-0000-0000-0000-000000000000}"/>
          </ac:spMkLst>
        </pc:spChg>
        <pc:spChg chg="mod">
          <ac:chgData name="欣蓉" userId="5ca8240c44bed2e0" providerId="LiveId" clId="{72928EB3-4FD8-4BCC-9FAF-4AECCD8D5959}" dt="2021-04-17T07:01:57.612" v="1027" actId="478"/>
          <ac:spMkLst>
            <pc:docMk/>
            <pc:sldMk cId="2781042633" sldId="275"/>
            <ac:spMk id="26" creationId="{00000000-0000-0000-0000-000000000000}"/>
          </ac:spMkLst>
        </pc:spChg>
        <pc:spChg chg="del">
          <ac:chgData name="欣蓉" userId="5ca8240c44bed2e0" providerId="LiveId" clId="{72928EB3-4FD8-4BCC-9FAF-4AECCD8D5959}" dt="2021-04-17T07:01:56.027" v="1026" actId="478"/>
          <ac:spMkLst>
            <pc:docMk/>
            <pc:sldMk cId="2781042633" sldId="275"/>
            <ac:spMk id="28" creationId="{00000000-0000-0000-0000-000000000000}"/>
          </ac:spMkLst>
        </pc:spChg>
        <pc:spChg chg="del mod">
          <ac:chgData name="欣蓉" userId="5ca8240c44bed2e0" providerId="LiveId" clId="{72928EB3-4FD8-4BCC-9FAF-4AECCD8D5959}" dt="2021-04-17T07:01:57.612" v="1027" actId="478"/>
          <ac:spMkLst>
            <pc:docMk/>
            <pc:sldMk cId="2781042633" sldId="275"/>
            <ac:spMk id="29" creationId="{00000000-0000-0000-0000-000000000000}"/>
          </ac:spMkLst>
        </pc:spChg>
        <pc:spChg chg="mod">
          <ac:chgData name="欣蓉" userId="5ca8240c44bed2e0" providerId="LiveId" clId="{72928EB3-4FD8-4BCC-9FAF-4AECCD8D5959}" dt="2021-04-17T07:01:57.612" v="1027" actId="478"/>
          <ac:spMkLst>
            <pc:docMk/>
            <pc:sldMk cId="2781042633" sldId="275"/>
            <ac:spMk id="31" creationId="{00000000-0000-0000-0000-000000000000}"/>
          </ac:spMkLst>
        </pc:spChg>
        <pc:spChg chg="add del mod">
          <ac:chgData name="欣蓉" userId="5ca8240c44bed2e0" providerId="LiveId" clId="{72928EB3-4FD8-4BCC-9FAF-4AECCD8D5959}" dt="2021-04-17T07:08:24.549" v="1149" actId="21"/>
          <ac:spMkLst>
            <pc:docMk/>
            <pc:sldMk cId="2781042633" sldId="275"/>
            <ac:spMk id="33" creationId="{96314AB1-58D7-48D7-8F1C-C43F64CF8259}"/>
          </ac:spMkLst>
        </pc:spChg>
        <pc:spChg chg="add del mod">
          <ac:chgData name="欣蓉" userId="5ca8240c44bed2e0" providerId="LiveId" clId="{72928EB3-4FD8-4BCC-9FAF-4AECCD8D5959}" dt="2021-04-17T07:06:47.668" v="1147" actId="478"/>
          <ac:spMkLst>
            <pc:docMk/>
            <pc:sldMk cId="2781042633" sldId="275"/>
            <ac:spMk id="34" creationId="{6DF9C906-7621-465D-9D54-03B8A0357BA7}"/>
          </ac:spMkLst>
        </pc:spChg>
        <pc:spChg chg="add del mod">
          <ac:chgData name="欣蓉" userId="5ca8240c44bed2e0" providerId="LiveId" clId="{72928EB3-4FD8-4BCC-9FAF-4AECCD8D5959}" dt="2021-04-17T07:05:15.075" v="1146" actId="478"/>
          <ac:spMkLst>
            <pc:docMk/>
            <pc:sldMk cId="2781042633" sldId="275"/>
            <ac:spMk id="35" creationId="{C88DADDE-C300-4D14-9581-4AA4BA2E2CF3}"/>
          </ac:spMkLst>
        </pc:spChg>
        <pc:grpChg chg="mod">
          <ac:chgData name="欣蓉" userId="5ca8240c44bed2e0" providerId="LiveId" clId="{72928EB3-4FD8-4BCC-9FAF-4AECCD8D5959}" dt="2021-04-17T07:03:42.247" v="1139" actId="14100"/>
          <ac:grpSpMkLst>
            <pc:docMk/>
            <pc:sldMk cId="2781042633" sldId="275"/>
            <ac:grpSpMk id="3" creationId="{00000000-0000-0000-0000-000000000000}"/>
          </ac:grpSpMkLst>
        </pc:grpChg>
        <pc:grpChg chg="mod">
          <ac:chgData name="欣蓉" userId="5ca8240c44bed2e0" providerId="LiveId" clId="{72928EB3-4FD8-4BCC-9FAF-4AECCD8D5959}" dt="2021-04-17T07:03:44.239" v="1140" actId="14100"/>
          <ac:grpSpMkLst>
            <pc:docMk/>
            <pc:sldMk cId="2781042633" sldId="275"/>
            <ac:grpSpMk id="10" creationId="{00000000-0000-0000-0000-000000000000}"/>
          </ac:grpSpMkLst>
        </pc:grpChg>
        <pc:grpChg chg="mod">
          <ac:chgData name="欣蓉" userId="5ca8240c44bed2e0" providerId="LiveId" clId="{72928EB3-4FD8-4BCC-9FAF-4AECCD8D5959}" dt="2021-04-17T07:03:39.046" v="1138" actId="14100"/>
          <ac:grpSpMkLst>
            <pc:docMk/>
            <pc:sldMk cId="2781042633" sldId="275"/>
            <ac:grpSpMk id="17" creationId="{00000000-0000-0000-0000-000000000000}"/>
          </ac:grpSpMkLst>
        </pc:grpChg>
        <pc:grpChg chg="mod">
          <ac:chgData name="欣蓉" userId="5ca8240c44bed2e0" providerId="LiveId" clId="{72928EB3-4FD8-4BCC-9FAF-4AECCD8D5959}" dt="2021-04-17T07:03:39.046" v="1138" actId="14100"/>
          <ac:grpSpMkLst>
            <pc:docMk/>
            <pc:sldMk cId="2781042633" sldId="275"/>
            <ac:grpSpMk id="22" creationId="{00000000-0000-0000-0000-000000000000}"/>
          </ac:grpSpMkLst>
        </pc:grpChg>
        <pc:grpChg chg="mod">
          <ac:chgData name="欣蓉" userId="5ca8240c44bed2e0" providerId="LiveId" clId="{72928EB3-4FD8-4BCC-9FAF-4AECCD8D5959}" dt="2021-04-17T07:03:36.678" v="1137" actId="14100"/>
          <ac:grpSpMkLst>
            <pc:docMk/>
            <pc:sldMk cId="2781042633" sldId="275"/>
            <ac:grpSpMk id="25" creationId="{00000000-0000-0000-0000-000000000000}"/>
          </ac:grpSpMkLst>
        </pc:grpChg>
        <pc:grpChg chg="mod">
          <ac:chgData name="欣蓉" userId="5ca8240c44bed2e0" providerId="LiveId" clId="{72928EB3-4FD8-4BCC-9FAF-4AECCD8D5959}" dt="2021-04-17T07:01:57.612" v="1027" actId="478"/>
          <ac:grpSpMkLst>
            <pc:docMk/>
            <pc:sldMk cId="2781042633" sldId="275"/>
            <ac:grpSpMk id="30" creationId="{00000000-0000-0000-0000-000000000000}"/>
          </ac:grpSpMkLst>
        </pc:grpChg>
        <pc:picChg chg="mod">
          <ac:chgData name="欣蓉" userId="5ca8240c44bed2e0" providerId="LiveId" clId="{72928EB3-4FD8-4BCC-9FAF-4AECCD8D5959}" dt="2021-04-17T07:03:39.046" v="1138" actId="14100"/>
          <ac:picMkLst>
            <pc:docMk/>
            <pc:sldMk cId="2781042633" sldId="275"/>
            <ac:picMk id="24" creationId="{00000000-0000-0000-0000-000000000000}"/>
          </ac:picMkLst>
        </pc:picChg>
        <pc:picChg chg="mod">
          <ac:chgData name="欣蓉" userId="5ca8240c44bed2e0" providerId="LiveId" clId="{72928EB3-4FD8-4BCC-9FAF-4AECCD8D5959}" dt="2021-04-17T07:01:57.612" v="1027" actId="478"/>
          <ac:picMkLst>
            <pc:docMk/>
            <pc:sldMk cId="2781042633" sldId="275"/>
            <ac:picMk id="32" creationId="{00000000-0000-0000-0000-000000000000}"/>
          </ac:picMkLst>
        </pc:picChg>
        <pc:cxnChg chg="mod">
          <ac:chgData name="欣蓉" userId="5ca8240c44bed2e0" providerId="LiveId" clId="{72928EB3-4FD8-4BCC-9FAF-4AECCD8D5959}" dt="2021-04-17T07:03:42.247" v="1139" actId="14100"/>
          <ac:cxnSpMkLst>
            <pc:docMk/>
            <pc:sldMk cId="2781042633" sldId="275"/>
            <ac:cxnSpMk id="5" creationId="{00000000-0000-0000-0000-000000000000}"/>
          </ac:cxnSpMkLst>
        </pc:cxnChg>
        <pc:cxnChg chg="mod">
          <ac:chgData name="欣蓉" userId="5ca8240c44bed2e0" providerId="LiveId" clId="{72928EB3-4FD8-4BCC-9FAF-4AECCD8D5959}" dt="2021-04-17T07:05:07.967" v="1144" actId="1076"/>
          <ac:cxnSpMkLst>
            <pc:docMk/>
            <pc:sldMk cId="2781042633" sldId="275"/>
            <ac:cxnSpMk id="12" creationId="{00000000-0000-0000-0000-000000000000}"/>
          </ac:cxnSpMkLst>
        </pc:cxnChg>
        <pc:cxnChg chg="mod">
          <ac:chgData name="欣蓉" userId="5ca8240c44bed2e0" providerId="LiveId" clId="{72928EB3-4FD8-4BCC-9FAF-4AECCD8D5959}" dt="2021-04-17T07:03:39.046" v="1138" actId="14100"/>
          <ac:cxnSpMkLst>
            <pc:docMk/>
            <pc:sldMk cId="2781042633" sldId="275"/>
            <ac:cxnSpMk id="19" creationId="{00000000-0000-0000-0000-000000000000}"/>
          </ac:cxnSpMkLst>
        </pc:cxnChg>
        <pc:cxnChg chg="mod">
          <ac:chgData name="欣蓉" userId="5ca8240c44bed2e0" providerId="LiveId" clId="{72928EB3-4FD8-4BCC-9FAF-4AECCD8D5959}" dt="2021-04-17T07:01:57.612" v="1027" actId="478"/>
          <ac:cxnSpMkLst>
            <pc:docMk/>
            <pc:sldMk cId="2781042633" sldId="275"/>
            <ac:cxnSpMk id="27" creationId="{00000000-0000-0000-0000-000000000000}"/>
          </ac:cxnSpMkLst>
        </pc:cxnChg>
      </pc:sldChg>
      <pc:sldChg chg="addSp delSp modSp mod ord modAnim">
        <pc:chgData name="欣蓉" userId="5ca8240c44bed2e0" providerId="LiveId" clId="{72928EB3-4FD8-4BCC-9FAF-4AECCD8D5959}" dt="2021-04-17T13:57:31.172" v="1880"/>
        <pc:sldMkLst>
          <pc:docMk/>
          <pc:sldMk cId="3055633768" sldId="277"/>
        </pc:sldMkLst>
        <pc:spChg chg="add mod">
          <ac:chgData name="欣蓉" userId="5ca8240c44bed2e0" providerId="LiveId" clId="{72928EB3-4FD8-4BCC-9FAF-4AECCD8D5959}" dt="2021-04-17T07:09:41.157" v="1244" actId="1076"/>
          <ac:spMkLst>
            <pc:docMk/>
            <pc:sldMk cId="3055633768" sldId="277"/>
            <ac:spMk id="2" creationId="{83670780-8CCA-47E2-BAD0-D9F5FCE5E048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9" creationId="{2F0A7F8D-3B03-45A4-92C0-D75DE6B1DFC5}"/>
          </ac:spMkLst>
        </pc:spChg>
        <pc:spChg chg="mod topLvl">
          <ac:chgData name="欣蓉" userId="5ca8240c44bed2e0" providerId="LiveId" clId="{72928EB3-4FD8-4BCC-9FAF-4AECCD8D5959}" dt="2021-04-17T13:55:27.720" v="1870" actId="1076"/>
          <ac:spMkLst>
            <pc:docMk/>
            <pc:sldMk cId="3055633768" sldId="277"/>
            <ac:spMk id="10" creationId="{BE83DB3D-E0BC-4CD9-B5D5-104A100E8F71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11" creationId="{D04E914A-E4D9-4C58-A59E-5B3733C725A1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12" creationId="{25D09512-1733-48F2-A69E-AC8B0F7FFF68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13" creationId="{0B8B6AEF-2F15-4178-B9A3-18A0CB852FEF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15" creationId="{50777F83-11C2-4DB3-B20B-F741E0A3F29F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17" creationId="{17ADD1F1-0D1C-406A-A1D3-E5478805B598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21" creationId="{0B8B6AEF-2F15-4178-B9A3-18A0CB852FEF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23" creationId="{50777F83-11C2-4DB3-B20B-F741E0A3F29F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25" creationId="{17ADD1F1-0D1C-406A-A1D3-E5478805B598}"/>
          </ac:spMkLst>
        </pc:spChg>
        <pc:spChg chg="del">
          <ac:chgData name="欣蓉" userId="5ca8240c44bed2e0" providerId="LiveId" clId="{72928EB3-4FD8-4BCC-9FAF-4AECCD8D5959}" dt="2021-04-17T07:08:14.632" v="1148" actId="478"/>
          <ac:spMkLst>
            <pc:docMk/>
            <pc:sldMk cId="3055633768" sldId="277"/>
            <ac:spMk id="29" creationId="{25D09512-1733-48F2-A69E-AC8B0F7FFF68}"/>
          </ac:spMkLst>
        </pc:spChg>
        <pc:spChg chg="del">
          <ac:chgData name="欣蓉" userId="5ca8240c44bed2e0" providerId="LiveId" clId="{72928EB3-4FD8-4BCC-9FAF-4AECCD8D5959}" dt="2021-04-17T07:13:06.308" v="1409" actId="478"/>
          <ac:spMkLst>
            <pc:docMk/>
            <pc:sldMk cId="3055633768" sldId="277"/>
            <ac:spMk id="30" creationId="{677D5A0B-CFB6-41B8-8A73-9EFB25CB65AD}"/>
          </ac:spMkLst>
        </pc:spChg>
        <pc:spChg chg="del">
          <ac:chgData name="欣蓉" userId="5ca8240c44bed2e0" providerId="LiveId" clId="{72928EB3-4FD8-4BCC-9FAF-4AECCD8D5959}" dt="2021-04-17T07:13:05.336" v="1408" actId="478"/>
          <ac:spMkLst>
            <pc:docMk/>
            <pc:sldMk cId="3055633768" sldId="277"/>
            <ac:spMk id="31" creationId="{9B5F056E-198C-47B3-BC4D-CBD89576D15E}"/>
          </ac:spMkLst>
        </pc:spChg>
        <pc:spChg chg="del">
          <ac:chgData name="欣蓉" userId="5ca8240c44bed2e0" providerId="LiveId" clId="{72928EB3-4FD8-4BCC-9FAF-4AECCD8D5959}" dt="2021-04-17T07:12:26.992" v="1386" actId="478"/>
          <ac:spMkLst>
            <pc:docMk/>
            <pc:sldMk cId="3055633768" sldId="277"/>
            <ac:spMk id="32" creationId="{677D5A0B-CFB6-41B8-8A73-9EFB25CB65AD}"/>
          </ac:spMkLst>
        </pc:spChg>
        <pc:spChg chg="del">
          <ac:chgData name="欣蓉" userId="5ca8240c44bed2e0" providerId="LiveId" clId="{72928EB3-4FD8-4BCC-9FAF-4AECCD8D5959}" dt="2021-04-17T07:12:26.053" v="1385" actId="478"/>
          <ac:spMkLst>
            <pc:docMk/>
            <pc:sldMk cId="3055633768" sldId="277"/>
            <ac:spMk id="33" creationId="{9B5F056E-198C-47B3-BC4D-CBD89576D15E}"/>
          </ac:spMkLst>
        </pc:spChg>
        <pc:spChg chg="del">
          <ac:chgData name="欣蓉" userId="5ca8240c44bed2e0" providerId="LiveId" clId="{72928EB3-4FD8-4BCC-9FAF-4AECCD8D5959}" dt="2021-04-17T07:12:24.840" v="1384" actId="478"/>
          <ac:spMkLst>
            <pc:docMk/>
            <pc:sldMk cId="3055633768" sldId="277"/>
            <ac:spMk id="34" creationId="{677D5A0B-CFB6-41B8-8A73-9EFB25CB65AD}"/>
          </ac:spMkLst>
        </pc:spChg>
        <pc:spChg chg="del">
          <ac:chgData name="欣蓉" userId="5ca8240c44bed2e0" providerId="LiveId" clId="{72928EB3-4FD8-4BCC-9FAF-4AECCD8D5959}" dt="2021-04-17T07:12:23.783" v="1383" actId="478"/>
          <ac:spMkLst>
            <pc:docMk/>
            <pc:sldMk cId="3055633768" sldId="277"/>
            <ac:spMk id="35" creationId="{9B5F056E-198C-47B3-BC4D-CBD89576D15E}"/>
          </ac:spMkLst>
        </pc:spChg>
        <pc:spChg chg="del">
          <ac:chgData name="欣蓉" userId="5ca8240c44bed2e0" providerId="LiveId" clId="{72928EB3-4FD8-4BCC-9FAF-4AECCD8D5959}" dt="2021-04-17T07:11:46.199" v="1351" actId="478"/>
          <ac:spMkLst>
            <pc:docMk/>
            <pc:sldMk cId="3055633768" sldId="277"/>
            <ac:spMk id="36" creationId="{677D5A0B-CFB6-41B8-8A73-9EFB25CB65AD}"/>
          </ac:spMkLst>
        </pc:spChg>
        <pc:spChg chg="del">
          <ac:chgData name="欣蓉" userId="5ca8240c44bed2e0" providerId="LiveId" clId="{72928EB3-4FD8-4BCC-9FAF-4AECCD8D5959}" dt="2021-04-17T07:11:44.957" v="1350" actId="478"/>
          <ac:spMkLst>
            <pc:docMk/>
            <pc:sldMk cId="3055633768" sldId="277"/>
            <ac:spMk id="37" creationId="{9B5F056E-198C-47B3-BC4D-CBD89576D15E}"/>
          </ac:spMkLst>
        </pc:spChg>
        <pc:spChg chg="del">
          <ac:chgData name="欣蓉" userId="5ca8240c44bed2e0" providerId="LiveId" clId="{72928EB3-4FD8-4BCC-9FAF-4AECCD8D5959}" dt="2021-04-17T07:10:28.938" v="1307" actId="478"/>
          <ac:spMkLst>
            <pc:docMk/>
            <pc:sldMk cId="3055633768" sldId="277"/>
            <ac:spMk id="38" creationId="{677D5A0B-CFB6-41B8-8A73-9EFB25CB65AD}"/>
          </ac:spMkLst>
        </pc:spChg>
        <pc:spChg chg="del">
          <ac:chgData name="欣蓉" userId="5ca8240c44bed2e0" providerId="LiveId" clId="{72928EB3-4FD8-4BCC-9FAF-4AECCD8D5959}" dt="2021-04-17T07:10:27.429" v="1306" actId="478"/>
          <ac:spMkLst>
            <pc:docMk/>
            <pc:sldMk cId="3055633768" sldId="277"/>
            <ac:spMk id="39" creationId="{9B5F056E-198C-47B3-BC4D-CBD89576D15E}"/>
          </ac:spMkLst>
        </pc:spChg>
        <pc:spChg chg="mod topLvl">
          <ac:chgData name="欣蓉" userId="5ca8240c44bed2e0" providerId="LiveId" clId="{72928EB3-4FD8-4BCC-9FAF-4AECCD8D5959}" dt="2021-04-17T07:19:04.761" v="1516" actId="165"/>
          <ac:spMkLst>
            <pc:docMk/>
            <pc:sldMk cId="3055633768" sldId="277"/>
            <ac:spMk id="40" creationId="{677D5A0B-CFB6-41B8-8A73-9EFB25CB65AD}"/>
          </ac:spMkLst>
        </pc:spChg>
        <pc:spChg chg="del mod">
          <ac:chgData name="欣蓉" userId="5ca8240c44bed2e0" providerId="LiveId" clId="{72928EB3-4FD8-4BCC-9FAF-4AECCD8D5959}" dt="2021-04-17T07:09:46.202" v="1246" actId="478"/>
          <ac:spMkLst>
            <pc:docMk/>
            <pc:sldMk cId="3055633768" sldId="277"/>
            <ac:spMk id="41" creationId="{9B5F056E-198C-47B3-BC4D-CBD89576D15E}"/>
          </ac:spMkLst>
        </pc:spChg>
        <pc:spChg chg="add mod">
          <ac:chgData name="欣蓉" userId="5ca8240c44bed2e0" providerId="LiveId" clId="{72928EB3-4FD8-4BCC-9FAF-4AECCD8D5959}" dt="2021-04-17T07:08:34.894" v="1152"/>
          <ac:spMkLst>
            <pc:docMk/>
            <pc:sldMk cId="3055633768" sldId="277"/>
            <ac:spMk id="42" creationId="{0CD9F82C-0ADD-4C80-90B1-B55568102863}"/>
          </ac:spMkLst>
        </pc:spChg>
        <pc:spChg chg="add mod">
          <ac:chgData name="欣蓉" userId="5ca8240c44bed2e0" providerId="LiveId" clId="{72928EB3-4FD8-4BCC-9FAF-4AECCD8D5959}" dt="2021-04-17T07:18:20.005" v="1508" actId="1076"/>
          <ac:spMkLst>
            <pc:docMk/>
            <pc:sldMk cId="3055633768" sldId="277"/>
            <ac:spMk id="43" creationId="{572FD390-CC9A-4541-ACF8-4040A3D97074}"/>
          </ac:spMkLst>
        </pc:spChg>
        <pc:spChg chg="add mod">
          <ac:chgData name="欣蓉" userId="5ca8240c44bed2e0" providerId="LiveId" clId="{72928EB3-4FD8-4BCC-9FAF-4AECCD8D5959}" dt="2021-04-17T07:18:26.157" v="1510" actId="1076"/>
          <ac:spMkLst>
            <pc:docMk/>
            <pc:sldMk cId="3055633768" sldId="277"/>
            <ac:spMk id="44" creationId="{CFCD2405-EFB3-466C-AE6E-2E8E17B14891}"/>
          </ac:spMkLst>
        </pc:spChg>
        <pc:spChg chg="add mod">
          <ac:chgData name="欣蓉" userId="5ca8240c44bed2e0" providerId="LiveId" clId="{72928EB3-4FD8-4BCC-9FAF-4AECCD8D5959}" dt="2021-04-17T07:13:35.214" v="1443" actId="20577"/>
          <ac:spMkLst>
            <pc:docMk/>
            <pc:sldMk cId="3055633768" sldId="277"/>
            <ac:spMk id="45" creationId="{722FBF0D-677C-4A28-BF22-4034A16E0D1C}"/>
          </ac:spMkLst>
        </pc:spChg>
        <pc:spChg chg="add mod">
          <ac:chgData name="欣蓉" userId="5ca8240c44bed2e0" providerId="LiveId" clId="{72928EB3-4FD8-4BCC-9FAF-4AECCD8D5959}" dt="2021-04-17T07:13:33.622" v="1442" actId="1076"/>
          <ac:spMkLst>
            <pc:docMk/>
            <pc:sldMk cId="3055633768" sldId="277"/>
            <ac:spMk id="46" creationId="{ED8E8A78-27C6-4159-8593-A041C0D2D480}"/>
          </ac:spMkLst>
        </pc:spChg>
        <pc:spChg chg="add mod">
          <ac:chgData name="欣蓉" userId="5ca8240c44bed2e0" providerId="LiveId" clId="{72928EB3-4FD8-4BCC-9FAF-4AECCD8D5959}" dt="2021-04-17T07:16:29.045" v="1495" actId="5793"/>
          <ac:spMkLst>
            <pc:docMk/>
            <pc:sldMk cId="3055633768" sldId="277"/>
            <ac:spMk id="47" creationId="{D452C56A-707D-4CEF-A7B9-1D9FF626D139}"/>
          </ac:spMkLst>
        </pc:spChg>
        <pc:grpChg chg="del">
          <ac:chgData name="欣蓉" userId="5ca8240c44bed2e0" providerId="LiveId" clId="{72928EB3-4FD8-4BCC-9FAF-4AECCD8D5959}" dt="2021-04-17T07:19:04.761" v="1516" actId="165"/>
          <ac:grpSpMkLst>
            <pc:docMk/>
            <pc:sldMk cId="3055633768" sldId="277"/>
            <ac:grpSpMk id="8" creationId="{00000000-0000-0000-0000-000000000000}"/>
          </ac:grpSpMkLst>
        </pc:grpChg>
        <pc:grpChg chg="del">
          <ac:chgData name="欣蓉" userId="5ca8240c44bed2e0" providerId="LiveId" clId="{72928EB3-4FD8-4BCC-9FAF-4AECCD8D5959}" dt="2021-04-17T07:09:46.202" v="1246" actId="478"/>
          <ac:grpSpMkLst>
            <pc:docMk/>
            <pc:sldMk cId="3055633768" sldId="277"/>
            <ac:grpSpMk id="14" creationId="{00000000-0000-0000-0000-000000000000}"/>
          </ac:grpSpMkLst>
        </pc:grpChg>
        <pc:grpChg chg="del">
          <ac:chgData name="欣蓉" userId="5ca8240c44bed2e0" providerId="LiveId" clId="{72928EB3-4FD8-4BCC-9FAF-4AECCD8D5959}" dt="2021-04-17T07:10:27.429" v="1306" actId="478"/>
          <ac:grpSpMkLst>
            <pc:docMk/>
            <pc:sldMk cId="3055633768" sldId="277"/>
            <ac:grpSpMk id="16" creationId="{00000000-0000-0000-0000-000000000000}"/>
          </ac:grpSpMkLst>
        </pc:grpChg>
        <pc:grpChg chg="del">
          <ac:chgData name="欣蓉" userId="5ca8240c44bed2e0" providerId="LiveId" clId="{72928EB3-4FD8-4BCC-9FAF-4AECCD8D5959}" dt="2021-04-17T07:11:44.957" v="1350" actId="478"/>
          <ac:grpSpMkLst>
            <pc:docMk/>
            <pc:sldMk cId="3055633768" sldId="277"/>
            <ac:grpSpMk id="18" creationId="{00000000-0000-0000-0000-000000000000}"/>
          </ac:grpSpMkLst>
        </pc:grpChg>
        <pc:grpChg chg="del">
          <ac:chgData name="欣蓉" userId="5ca8240c44bed2e0" providerId="LiveId" clId="{72928EB3-4FD8-4BCC-9FAF-4AECCD8D5959}" dt="2021-04-17T07:12:23.783" v="1383" actId="478"/>
          <ac:grpSpMkLst>
            <pc:docMk/>
            <pc:sldMk cId="3055633768" sldId="277"/>
            <ac:grpSpMk id="22" creationId="{00000000-0000-0000-0000-000000000000}"/>
          </ac:grpSpMkLst>
        </pc:grpChg>
        <pc:grpChg chg="del">
          <ac:chgData name="欣蓉" userId="5ca8240c44bed2e0" providerId="LiveId" clId="{72928EB3-4FD8-4BCC-9FAF-4AECCD8D5959}" dt="2021-04-17T07:12:26.053" v="1385" actId="478"/>
          <ac:grpSpMkLst>
            <pc:docMk/>
            <pc:sldMk cId="3055633768" sldId="277"/>
            <ac:grpSpMk id="24" creationId="{00000000-0000-0000-0000-000000000000}"/>
          </ac:grpSpMkLst>
        </pc:grpChg>
        <pc:grpChg chg="del">
          <ac:chgData name="欣蓉" userId="5ca8240c44bed2e0" providerId="LiveId" clId="{72928EB3-4FD8-4BCC-9FAF-4AECCD8D5959}" dt="2021-04-17T07:13:05.336" v="1408" actId="478"/>
          <ac:grpSpMkLst>
            <pc:docMk/>
            <pc:sldMk cId="3055633768" sldId="277"/>
            <ac:grpSpMk id="26" creationId="{00000000-0000-0000-0000-000000000000}"/>
          </ac:grpSpMkLst>
        </pc:grpChg>
        <pc:cxnChg chg="mod topLvl">
          <ac:chgData name="欣蓉" userId="5ca8240c44bed2e0" providerId="LiveId" clId="{72928EB3-4FD8-4BCC-9FAF-4AECCD8D5959}" dt="2021-04-17T07:19:04.761" v="1516" actId="165"/>
          <ac:cxnSpMkLst>
            <pc:docMk/>
            <pc:sldMk cId="3055633768" sldId="277"/>
            <ac:cxnSpMk id="19" creationId="{00000000-0000-0000-0000-000000000000}"/>
          </ac:cxnSpMkLst>
        </pc:cxnChg>
        <pc:cxnChg chg="mod topLvl">
          <ac:chgData name="欣蓉" userId="5ca8240c44bed2e0" providerId="LiveId" clId="{72928EB3-4FD8-4BCC-9FAF-4AECCD8D5959}" dt="2021-04-17T07:19:04.761" v="1516" actId="165"/>
          <ac:cxnSpMkLst>
            <pc:docMk/>
            <pc:sldMk cId="3055633768" sldId="277"/>
            <ac:cxnSpMk id="20" creationId="{00000000-0000-0000-0000-000000000000}"/>
          </ac:cxnSpMkLst>
        </pc:cxnChg>
        <pc:cxnChg chg="mod topLvl">
          <ac:chgData name="欣蓉" userId="5ca8240c44bed2e0" providerId="LiveId" clId="{72928EB3-4FD8-4BCC-9FAF-4AECCD8D5959}" dt="2021-04-17T07:19:04.761" v="1516" actId="165"/>
          <ac:cxnSpMkLst>
            <pc:docMk/>
            <pc:sldMk cId="3055633768" sldId="277"/>
            <ac:cxnSpMk id="27" creationId="{00000000-0000-0000-0000-000000000000}"/>
          </ac:cxnSpMkLst>
        </pc:cxnChg>
        <pc:cxnChg chg="mod topLvl">
          <ac:chgData name="欣蓉" userId="5ca8240c44bed2e0" providerId="LiveId" clId="{72928EB3-4FD8-4BCC-9FAF-4AECCD8D5959}" dt="2021-04-17T07:19:04.761" v="1516" actId="165"/>
          <ac:cxnSpMkLst>
            <pc:docMk/>
            <pc:sldMk cId="3055633768" sldId="277"/>
            <ac:cxnSpMk id="28" creationId="{00000000-0000-0000-0000-000000000000}"/>
          </ac:cxnSpMkLst>
        </pc:cxnChg>
      </pc:sldChg>
      <pc:sldChg chg="addSp delSp modSp mod ord delAnim modAnim">
        <pc:chgData name="欣蓉" userId="5ca8240c44bed2e0" providerId="LiveId" clId="{72928EB3-4FD8-4BCC-9FAF-4AECCD8D5959}" dt="2021-04-18T11:34:18.420" v="1937"/>
        <pc:sldMkLst>
          <pc:docMk/>
          <pc:sldMk cId="1088894887" sldId="3836"/>
        </pc:sldMkLst>
        <pc:spChg chg="add mod">
          <ac:chgData name="欣蓉" userId="5ca8240c44bed2e0" providerId="LiveId" clId="{72928EB3-4FD8-4BCC-9FAF-4AECCD8D5959}" dt="2021-04-18T11:34:04.160" v="1935" actId="113"/>
          <ac:spMkLst>
            <pc:docMk/>
            <pc:sldMk cId="1088894887" sldId="3836"/>
            <ac:spMk id="2" creationId="{15D13033-3F22-4F99-BD22-24687FB2218B}"/>
          </ac:spMkLst>
        </pc:spChg>
        <pc:spChg chg="del">
          <ac:chgData name="欣蓉" userId="5ca8240c44bed2e0" providerId="LiveId" clId="{72928EB3-4FD8-4BCC-9FAF-4AECCD8D5959}" dt="2021-04-18T11:18:32.714" v="1889" actId="478"/>
          <ac:spMkLst>
            <pc:docMk/>
            <pc:sldMk cId="1088894887" sldId="3836"/>
            <ac:spMk id="32" creationId="{C5B48CC4-85DB-4166-9738-AE51D55B3C42}"/>
          </ac:spMkLst>
        </pc:spChg>
        <pc:spChg chg="del">
          <ac:chgData name="欣蓉" userId="5ca8240c44bed2e0" providerId="LiveId" clId="{72928EB3-4FD8-4BCC-9FAF-4AECCD8D5959}" dt="2021-04-18T11:18:34.113" v="1890" actId="478"/>
          <ac:spMkLst>
            <pc:docMk/>
            <pc:sldMk cId="1088894887" sldId="3836"/>
            <ac:spMk id="33" creationId="{1DE8BC89-540E-47C9-BF9C-A6252ACB9DD7}"/>
          </ac:spMkLst>
        </pc:spChg>
        <pc:spChg chg="del">
          <ac:chgData name="欣蓉" userId="5ca8240c44bed2e0" providerId="LiveId" clId="{72928EB3-4FD8-4BCC-9FAF-4AECCD8D5959}" dt="2021-04-18T11:18:39.269" v="1894" actId="478"/>
          <ac:spMkLst>
            <pc:docMk/>
            <pc:sldMk cId="1088894887" sldId="3836"/>
            <ac:spMk id="34" creationId="{187E9AD4-D0C4-4017-9DF2-28329071579F}"/>
          </ac:spMkLst>
        </pc:spChg>
        <pc:spChg chg="del">
          <ac:chgData name="欣蓉" userId="5ca8240c44bed2e0" providerId="LiveId" clId="{72928EB3-4FD8-4BCC-9FAF-4AECCD8D5959}" dt="2021-04-18T11:18:37.750" v="1892" actId="478"/>
          <ac:spMkLst>
            <pc:docMk/>
            <pc:sldMk cId="1088894887" sldId="3836"/>
            <ac:spMk id="35" creationId="{F9BAB77C-88C9-4CE7-B7A4-1855BCC33411}"/>
          </ac:spMkLst>
        </pc:spChg>
        <pc:spChg chg="del">
          <ac:chgData name="欣蓉" userId="5ca8240c44bed2e0" providerId="LiveId" clId="{72928EB3-4FD8-4BCC-9FAF-4AECCD8D5959}" dt="2021-04-18T11:18:39.932" v="1895" actId="478"/>
          <ac:spMkLst>
            <pc:docMk/>
            <pc:sldMk cId="1088894887" sldId="3836"/>
            <ac:spMk id="36" creationId="{C746C0A3-F40B-4C55-ABDA-1A0968AB249C}"/>
          </ac:spMkLst>
        </pc:spChg>
        <pc:spChg chg="del">
          <ac:chgData name="欣蓉" userId="5ca8240c44bed2e0" providerId="LiveId" clId="{72928EB3-4FD8-4BCC-9FAF-4AECCD8D5959}" dt="2021-04-18T11:18:38.608" v="1893" actId="478"/>
          <ac:spMkLst>
            <pc:docMk/>
            <pc:sldMk cId="1088894887" sldId="3836"/>
            <ac:spMk id="37" creationId="{DB42B3FF-3888-4057-BC3D-152E33A2DD66}"/>
          </ac:spMkLst>
        </pc:spChg>
        <pc:picChg chg="add mod">
          <ac:chgData name="欣蓉" userId="5ca8240c44bed2e0" providerId="LiveId" clId="{72928EB3-4FD8-4BCC-9FAF-4AECCD8D5959}" dt="2021-04-18T11:34:07.301" v="1936" actId="1076"/>
          <ac:picMkLst>
            <pc:docMk/>
            <pc:sldMk cId="1088894887" sldId="3836"/>
            <ac:picMk id="3" creationId="{0DEC5361-A8B8-4776-A1DD-DD58F708F579}"/>
          </ac:picMkLst>
        </pc:picChg>
        <pc:picChg chg="del mod">
          <ac:chgData name="欣蓉" userId="5ca8240c44bed2e0" providerId="LiveId" clId="{72928EB3-4FD8-4BCC-9FAF-4AECCD8D5959}" dt="2021-04-18T11:33:41.196" v="1927" actId="478"/>
          <ac:picMkLst>
            <pc:docMk/>
            <pc:sldMk cId="1088894887" sldId="3836"/>
            <ac:picMk id="4098" creationId="{C5C535EB-4DBB-4A61-B561-F60D3C42905D}"/>
          </ac:picMkLst>
        </pc:picChg>
      </pc:sldChg>
      <pc:sldChg chg="addSp delSp modSp mod ord delAnim modAnim">
        <pc:chgData name="欣蓉" userId="5ca8240c44bed2e0" providerId="LiveId" clId="{72928EB3-4FD8-4BCC-9FAF-4AECCD8D5959}" dt="2021-04-17T13:54:05.272" v="1866" actId="1076"/>
        <pc:sldMkLst>
          <pc:docMk/>
          <pc:sldMk cId="1878214141" sldId="8605"/>
        </pc:sldMkLst>
        <pc:spChg chg="mod">
          <ac:chgData name="欣蓉" userId="5ca8240c44bed2e0" providerId="LiveId" clId="{72928EB3-4FD8-4BCC-9FAF-4AECCD8D5959}" dt="2021-04-17T04:02:21.857" v="112" actId="14100"/>
          <ac:spMkLst>
            <pc:docMk/>
            <pc:sldMk cId="1878214141" sldId="8605"/>
            <ac:spMk id="2" creationId="{185924E9-5DAF-4961-92B5-6321F6CFDF42}"/>
          </ac:spMkLst>
        </pc:spChg>
        <pc:spChg chg="del mod">
          <ac:chgData name="欣蓉" userId="5ca8240c44bed2e0" providerId="LiveId" clId="{72928EB3-4FD8-4BCC-9FAF-4AECCD8D5959}" dt="2021-04-17T04:03:13.151" v="131" actId="478"/>
          <ac:spMkLst>
            <pc:docMk/>
            <pc:sldMk cId="1878214141" sldId="8605"/>
            <ac:spMk id="3" creationId="{74C8F771-8917-47D7-91D9-94C1D660A637}"/>
          </ac:spMkLst>
        </pc:spChg>
        <pc:spChg chg="del">
          <ac:chgData name="欣蓉" userId="5ca8240c44bed2e0" providerId="LiveId" clId="{72928EB3-4FD8-4BCC-9FAF-4AECCD8D5959}" dt="2021-04-17T04:04:08.424" v="143" actId="478"/>
          <ac:spMkLst>
            <pc:docMk/>
            <pc:sldMk cId="1878214141" sldId="8605"/>
            <ac:spMk id="5" creationId="{5CA0D9E7-59BA-4894-9809-24BDB3D8C762}"/>
          </ac:spMkLst>
        </pc:spChg>
        <pc:spChg chg="add mod">
          <ac:chgData name="欣蓉" userId="5ca8240c44bed2e0" providerId="LiveId" clId="{72928EB3-4FD8-4BCC-9FAF-4AECCD8D5959}" dt="2021-04-17T06:28:00.970" v="422" actId="20577"/>
          <ac:spMkLst>
            <pc:docMk/>
            <pc:sldMk cId="1878214141" sldId="8605"/>
            <ac:spMk id="19" creationId="{35B2EA89-BF00-4108-BE3C-6DBF1DF4E878}"/>
          </ac:spMkLst>
        </pc:spChg>
        <pc:spChg chg="mod">
          <ac:chgData name="欣蓉" userId="5ca8240c44bed2e0" providerId="LiveId" clId="{72928EB3-4FD8-4BCC-9FAF-4AECCD8D5959}" dt="2021-04-17T04:02:28.304" v="120" actId="20577"/>
          <ac:spMkLst>
            <pc:docMk/>
            <pc:sldMk cId="1878214141" sldId="8605"/>
            <ac:spMk id="20" creationId="{7D3010DF-F511-41F5-BBBB-6E9D10C4E934}"/>
          </ac:spMkLst>
        </pc:spChg>
        <pc:spChg chg="del">
          <ac:chgData name="欣蓉" userId="5ca8240c44bed2e0" providerId="LiveId" clId="{72928EB3-4FD8-4BCC-9FAF-4AECCD8D5959}" dt="2021-04-17T04:03:17.821" v="133" actId="478"/>
          <ac:spMkLst>
            <pc:docMk/>
            <pc:sldMk cId="1878214141" sldId="8605"/>
            <ac:spMk id="21" creationId="{2932287A-4601-4405-8FD5-08DEE75770F9}"/>
          </ac:spMkLst>
        </pc:spChg>
        <pc:spChg chg="del">
          <ac:chgData name="欣蓉" userId="5ca8240c44bed2e0" providerId="LiveId" clId="{72928EB3-4FD8-4BCC-9FAF-4AECCD8D5959}" dt="2021-04-17T04:03:15.136" v="132" actId="478"/>
          <ac:spMkLst>
            <pc:docMk/>
            <pc:sldMk cId="1878214141" sldId="8605"/>
            <ac:spMk id="22" creationId="{01E87343-31B3-4EF9-88C9-1D0E0712E1CA}"/>
          </ac:spMkLst>
        </pc:spChg>
        <pc:spChg chg="del">
          <ac:chgData name="欣蓉" userId="5ca8240c44bed2e0" providerId="LiveId" clId="{72928EB3-4FD8-4BCC-9FAF-4AECCD8D5959}" dt="2021-04-17T04:03:19.217" v="134" actId="478"/>
          <ac:spMkLst>
            <pc:docMk/>
            <pc:sldMk cId="1878214141" sldId="8605"/>
            <ac:spMk id="23" creationId="{8A8E6A30-12CF-4A49-B49C-910855D583A6}"/>
          </ac:spMkLst>
        </pc:spChg>
        <pc:spChg chg="del">
          <ac:chgData name="欣蓉" userId="5ca8240c44bed2e0" providerId="LiveId" clId="{72928EB3-4FD8-4BCC-9FAF-4AECCD8D5959}" dt="2021-04-17T04:03:22.768" v="136" actId="478"/>
          <ac:spMkLst>
            <pc:docMk/>
            <pc:sldMk cId="1878214141" sldId="8605"/>
            <ac:spMk id="24" creationId="{33C96DFE-6FA6-4674-8137-4EBD6AB98E9A}"/>
          </ac:spMkLst>
        </pc:spChg>
        <pc:spChg chg="del">
          <ac:chgData name="欣蓉" userId="5ca8240c44bed2e0" providerId="LiveId" clId="{72928EB3-4FD8-4BCC-9FAF-4AECCD8D5959}" dt="2021-04-17T04:03:11.506" v="130" actId="478"/>
          <ac:spMkLst>
            <pc:docMk/>
            <pc:sldMk cId="1878214141" sldId="8605"/>
            <ac:spMk id="25" creationId="{818B9320-B233-4037-9395-D4B3F5B076E5}"/>
          </ac:spMkLst>
        </pc:spChg>
        <pc:spChg chg="del">
          <ac:chgData name="欣蓉" userId="5ca8240c44bed2e0" providerId="LiveId" clId="{72928EB3-4FD8-4BCC-9FAF-4AECCD8D5959}" dt="2021-04-17T04:03:20.209" v="135" actId="478"/>
          <ac:spMkLst>
            <pc:docMk/>
            <pc:sldMk cId="1878214141" sldId="8605"/>
            <ac:spMk id="26" creationId="{3E02A9C6-068C-401B-A548-E21A9AC23969}"/>
          </ac:spMkLst>
        </pc:spChg>
        <pc:spChg chg="mod">
          <ac:chgData name="欣蓉" userId="5ca8240c44bed2e0" providerId="LiveId" clId="{72928EB3-4FD8-4BCC-9FAF-4AECCD8D5959}" dt="2021-04-17T06:29:18.752" v="437" actId="1076"/>
          <ac:spMkLst>
            <pc:docMk/>
            <pc:sldMk cId="1878214141" sldId="8605"/>
            <ac:spMk id="27" creationId="{E7431489-633B-4E37-8423-BDE78E7B6924}"/>
          </ac:spMkLst>
        </pc:spChg>
        <pc:spChg chg="mod">
          <ac:chgData name="欣蓉" userId="5ca8240c44bed2e0" providerId="LiveId" clId="{72928EB3-4FD8-4BCC-9FAF-4AECCD8D5959}" dt="2021-04-17T06:29:18.752" v="437" actId="1076"/>
          <ac:spMkLst>
            <pc:docMk/>
            <pc:sldMk cId="1878214141" sldId="8605"/>
            <ac:spMk id="28" creationId="{D388538F-438C-4FAF-AB40-6D65551F6A32}"/>
          </ac:spMkLst>
        </pc:spChg>
        <pc:spChg chg="del">
          <ac:chgData name="欣蓉" userId="5ca8240c44bed2e0" providerId="LiveId" clId="{72928EB3-4FD8-4BCC-9FAF-4AECCD8D5959}" dt="2021-04-17T04:04:07.280" v="142" actId="478"/>
          <ac:spMkLst>
            <pc:docMk/>
            <pc:sldMk cId="1878214141" sldId="8605"/>
            <ac:spMk id="29" creationId="{4D78DD48-9944-446E-8B5C-B056933E5AC5}"/>
          </ac:spMkLst>
        </pc:spChg>
        <pc:spChg chg="add mod">
          <ac:chgData name="欣蓉" userId="5ca8240c44bed2e0" providerId="LiveId" clId="{72928EB3-4FD8-4BCC-9FAF-4AECCD8D5959}" dt="2021-04-17T06:28:39.955" v="426" actId="1076"/>
          <ac:spMkLst>
            <pc:docMk/>
            <pc:sldMk cId="1878214141" sldId="8605"/>
            <ac:spMk id="30" creationId="{49AB47AC-FDCF-4560-A0A8-6D14B002B47E}"/>
          </ac:spMkLst>
        </pc:spChg>
        <pc:spChg chg="add mod">
          <ac:chgData name="欣蓉" userId="5ca8240c44bed2e0" providerId="LiveId" clId="{72928EB3-4FD8-4BCC-9FAF-4AECCD8D5959}" dt="2021-04-17T06:28:46.419" v="428" actId="1076"/>
          <ac:spMkLst>
            <pc:docMk/>
            <pc:sldMk cId="1878214141" sldId="8605"/>
            <ac:spMk id="31" creationId="{52F39ED8-1F14-4D7D-A363-84EB92EF3475}"/>
          </ac:spMkLst>
        </pc:spChg>
        <pc:spChg chg="add mod">
          <ac:chgData name="欣蓉" userId="5ca8240c44bed2e0" providerId="LiveId" clId="{72928EB3-4FD8-4BCC-9FAF-4AECCD8D5959}" dt="2021-04-17T06:29:31.485" v="440" actId="20577"/>
          <ac:spMkLst>
            <pc:docMk/>
            <pc:sldMk cId="1878214141" sldId="8605"/>
            <ac:spMk id="32" creationId="{D8AF8DE3-E5E8-401B-A9D7-121CED411A51}"/>
          </ac:spMkLst>
        </pc:spChg>
        <pc:spChg chg="add mod">
          <ac:chgData name="欣蓉" userId="5ca8240c44bed2e0" providerId="LiveId" clId="{72928EB3-4FD8-4BCC-9FAF-4AECCD8D5959}" dt="2021-04-17T06:28:12.819" v="425" actId="1076"/>
          <ac:spMkLst>
            <pc:docMk/>
            <pc:sldMk cId="1878214141" sldId="8605"/>
            <ac:spMk id="33" creationId="{EDD868B7-60B1-43AD-8380-2B533F03098B}"/>
          </ac:spMkLst>
        </pc:spChg>
        <pc:spChg chg="add mod">
          <ac:chgData name="欣蓉" userId="5ca8240c44bed2e0" providerId="LiveId" clId="{72928EB3-4FD8-4BCC-9FAF-4AECCD8D5959}" dt="2021-04-17T06:28:59.877" v="432" actId="1076"/>
          <ac:spMkLst>
            <pc:docMk/>
            <pc:sldMk cId="1878214141" sldId="8605"/>
            <ac:spMk id="34" creationId="{B7261F7A-BC89-49F4-8E4D-A52CCE69D947}"/>
          </ac:spMkLst>
        </pc:spChg>
        <pc:spChg chg="add mod">
          <ac:chgData name="欣蓉" userId="5ca8240c44bed2e0" providerId="LiveId" clId="{72928EB3-4FD8-4BCC-9FAF-4AECCD8D5959}" dt="2021-04-17T06:29:06.123" v="435" actId="1076"/>
          <ac:spMkLst>
            <pc:docMk/>
            <pc:sldMk cId="1878214141" sldId="8605"/>
            <ac:spMk id="35" creationId="{43455CA0-219B-47F0-B11D-C2A7161AC989}"/>
          </ac:spMkLst>
        </pc:spChg>
        <pc:spChg chg="add mod">
          <ac:chgData name="欣蓉" userId="5ca8240c44bed2e0" providerId="LiveId" clId="{72928EB3-4FD8-4BCC-9FAF-4AECCD8D5959}" dt="2021-04-17T13:54:05.272" v="1866" actId="1076"/>
          <ac:spMkLst>
            <pc:docMk/>
            <pc:sldMk cId="1878214141" sldId="8605"/>
            <ac:spMk id="36" creationId="{FCD78DCC-0DC6-4A1A-9147-12CFA7E09B82}"/>
          </ac:spMkLst>
        </pc:spChg>
        <pc:spChg chg="add mod">
          <ac:chgData name="欣蓉" userId="5ca8240c44bed2e0" providerId="LiveId" clId="{72928EB3-4FD8-4BCC-9FAF-4AECCD8D5959}" dt="2021-04-17T06:29:27.059" v="439" actId="1076"/>
          <ac:spMkLst>
            <pc:docMk/>
            <pc:sldMk cId="1878214141" sldId="8605"/>
            <ac:spMk id="37" creationId="{06ABF088-0826-48E4-8E19-1DB484C87D50}"/>
          </ac:spMkLst>
        </pc:spChg>
        <pc:spChg chg="add mod">
          <ac:chgData name="欣蓉" userId="5ca8240c44bed2e0" providerId="LiveId" clId="{72928EB3-4FD8-4BCC-9FAF-4AECCD8D5959}" dt="2021-04-17T06:29:27.059" v="439" actId="1076"/>
          <ac:spMkLst>
            <pc:docMk/>
            <pc:sldMk cId="1878214141" sldId="8605"/>
            <ac:spMk id="38" creationId="{F0DB51F1-27A4-4B36-A404-760EE2C42DBC}"/>
          </ac:spMkLst>
        </pc:spChg>
        <pc:spChg chg="add mod">
          <ac:chgData name="欣蓉" userId="5ca8240c44bed2e0" providerId="LiveId" clId="{72928EB3-4FD8-4BCC-9FAF-4AECCD8D5959}" dt="2021-04-17T06:21:04.591" v="348" actId="14100"/>
          <ac:spMkLst>
            <pc:docMk/>
            <pc:sldMk cId="1878214141" sldId="8605"/>
            <ac:spMk id="39" creationId="{4FF68DEE-7EAB-4DFF-BAA3-9D962B485AEC}"/>
          </ac:spMkLst>
        </pc:spChg>
        <pc:spChg chg="add mod">
          <ac:chgData name="欣蓉" userId="5ca8240c44bed2e0" providerId="LiveId" clId="{72928EB3-4FD8-4BCC-9FAF-4AECCD8D5959}" dt="2021-04-17T06:21:01.972" v="347" actId="1076"/>
          <ac:spMkLst>
            <pc:docMk/>
            <pc:sldMk cId="1878214141" sldId="8605"/>
            <ac:spMk id="40" creationId="{7740510A-AEBA-4436-AB3C-43794D2BAD8C}"/>
          </ac:spMkLst>
        </pc:spChg>
        <pc:picChg chg="mod">
          <ac:chgData name="欣蓉" userId="5ca8240c44bed2e0" providerId="LiveId" clId="{72928EB3-4FD8-4BCC-9FAF-4AECCD8D5959}" dt="2021-04-17T06:29:03.157" v="434" actId="1076"/>
          <ac:picMkLst>
            <pc:docMk/>
            <pc:sldMk cId="1878214141" sldId="8605"/>
            <ac:picMk id="4" creationId="{DCC92528-5C83-4419-BAD2-6ADD9C196D2B}"/>
          </ac:picMkLst>
        </pc:picChg>
        <pc:picChg chg="del">
          <ac:chgData name="欣蓉" userId="5ca8240c44bed2e0" providerId="LiveId" clId="{72928EB3-4FD8-4BCC-9FAF-4AECCD8D5959}" dt="2021-04-17T04:02:23.868" v="114" actId="478"/>
          <ac:picMkLst>
            <pc:docMk/>
            <pc:sldMk cId="1878214141" sldId="8605"/>
            <ac:picMk id="1026" creationId="{38B33C64-15B6-4053-BCDF-D0067966D581}"/>
          </ac:picMkLst>
        </pc:picChg>
        <pc:picChg chg="del">
          <ac:chgData name="欣蓉" userId="5ca8240c44bed2e0" providerId="LiveId" clId="{72928EB3-4FD8-4BCC-9FAF-4AECCD8D5959}" dt="2021-04-17T04:02:23.112" v="113" actId="478"/>
          <ac:picMkLst>
            <pc:docMk/>
            <pc:sldMk cId="1878214141" sldId="8605"/>
            <ac:picMk id="1030" creationId="{430C9FAD-0BFC-4BF4-B25F-B8F82C1419FF}"/>
          </ac:picMkLst>
        </pc:picChg>
      </pc:sldChg>
      <pc:sldChg chg="addSp delSp modSp mod ord delAnim modAnim">
        <pc:chgData name="欣蓉" userId="5ca8240c44bed2e0" providerId="LiveId" clId="{72928EB3-4FD8-4BCC-9FAF-4AECCD8D5959}" dt="2021-04-18T11:55:25.964" v="2042"/>
        <pc:sldMkLst>
          <pc:docMk/>
          <pc:sldMk cId="0" sldId="8818"/>
        </pc:sldMkLst>
        <pc:spChg chg="add mod">
          <ac:chgData name="欣蓉" userId="5ca8240c44bed2e0" providerId="LiveId" clId="{72928EB3-4FD8-4BCC-9FAF-4AECCD8D5959}" dt="2021-04-18T11:47:20.608" v="2039" actId="164"/>
          <ac:spMkLst>
            <pc:docMk/>
            <pc:sldMk cId="0" sldId="8818"/>
            <ac:spMk id="2" creationId="{620A0023-5039-4332-8A94-9FB2FA112298}"/>
          </ac:spMkLst>
        </pc:spChg>
        <pc:spChg chg="add mod">
          <ac:chgData name="欣蓉" userId="5ca8240c44bed2e0" providerId="LiveId" clId="{72928EB3-4FD8-4BCC-9FAF-4AECCD8D5959}" dt="2021-04-17T06:41:51.930" v="667" actId="207"/>
          <ac:spMkLst>
            <pc:docMk/>
            <pc:sldMk cId="0" sldId="8818"/>
            <ac:spMk id="3" creationId="{3354F8CB-FC62-4599-9740-E3E39664C9FF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6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7" creationId="{00000000-0000-0000-0000-000000000000}"/>
          </ac:spMkLst>
        </pc:spChg>
        <pc:spChg chg="del mod">
          <ac:chgData name="欣蓉" userId="5ca8240c44bed2e0" providerId="LiveId" clId="{72928EB3-4FD8-4BCC-9FAF-4AECCD8D5959}" dt="2021-04-17T06:37:10.955" v="610" actId="478"/>
          <ac:spMkLst>
            <pc:docMk/>
            <pc:sldMk cId="0" sldId="8818"/>
            <ac:spMk id="8" creationId="{00000000-0000-0000-0000-000000000000}"/>
          </ac:spMkLst>
        </pc:spChg>
        <pc:spChg chg="mod topLvl">
          <ac:chgData name="欣蓉" userId="5ca8240c44bed2e0" providerId="LiveId" clId="{72928EB3-4FD8-4BCC-9FAF-4AECCD8D5959}" dt="2021-04-17T06:42:04.449" v="670" actId="14100"/>
          <ac:spMkLst>
            <pc:docMk/>
            <pc:sldMk cId="0" sldId="8818"/>
            <ac:spMk id="9" creationId="{00000000-0000-0000-0000-000000000000}"/>
          </ac:spMkLst>
        </pc:spChg>
        <pc:spChg chg="mod topLvl">
          <ac:chgData name="欣蓉" userId="5ca8240c44bed2e0" providerId="LiveId" clId="{72928EB3-4FD8-4BCC-9FAF-4AECCD8D5959}" dt="2021-04-17T06:42:02.421" v="669" actId="1076"/>
          <ac:spMkLst>
            <pc:docMk/>
            <pc:sldMk cId="0" sldId="8818"/>
            <ac:spMk id="10" creationId="{00000000-0000-0000-0000-000000000000}"/>
          </ac:spMkLst>
        </pc:spChg>
        <pc:spChg chg="add mod">
          <ac:chgData name="欣蓉" userId="5ca8240c44bed2e0" providerId="LiveId" clId="{72928EB3-4FD8-4BCC-9FAF-4AECCD8D5959}" dt="2021-04-17T06:50:59.837" v="711" actId="2711"/>
          <ac:spMkLst>
            <pc:docMk/>
            <pc:sldMk cId="0" sldId="8818"/>
            <ac:spMk id="21" creationId="{48916F40-ADEB-473F-A0D6-9DB31E03E892}"/>
          </ac:spMkLst>
        </pc:spChg>
        <pc:spChg chg="add mod">
          <ac:chgData name="欣蓉" userId="5ca8240c44bed2e0" providerId="LiveId" clId="{72928EB3-4FD8-4BCC-9FAF-4AECCD8D5959}" dt="2021-04-17T06:53:40.152" v="865" actId="1076"/>
          <ac:spMkLst>
            <pc:docMk/>
            <pc:sldMk cId="0" sldId="8818"/>
            <ac:spMk id="24" creationId="{B4466661-2523-44B8-A8A0-43AB8625A3B3}"/>
          </ac:spMkLst>
        </pc:spChg>
        <pc:spChg chg="add mod">
          <ac:chgData name="欣蓉" userId="5ca8240c44bed2e0" providerId="LiveId" clId="{72928EB3-4FD8-4BCC-9FAF-4AECCD8D5959}" dt="2021-04-17T06:55:29.678" v="932" actId="122"/>
          <ac:spMkLst>
            <pc:docMk/>
            <pc:sldMk cId="0" sldId="8818"/>
            <ac:spMk id="25" creationId="{4D280176-2E54-45A5-94CF-4E681E57D76C}"/>
          </ac:spMkLst>
        </pc:spChg>
        <pc:spChg chg="add del mod topLvl">
          <ac:chgData name="欣蓉" userId="5ca8240c44bed2e0" providerId="LiveId" clId="{72928EB3-4FD8-4BCC-9FAF-4AECCD8D5959}" dt="2021-04-17T06:41:46.986" v="666" actId="478"/>
          <ac:spMkLst>
            <pc:docMk/>
            <pc:sldMk cId="0" sldId="8818"/>
            <ac:spMk id="27" creationId="{00000000-0000-0000-0000-000000000000}"/>
          </ac:spMkLst>
        </pc:spChg>
        <pc:spChg chg="mod topLvl">
          <ac:chgData name="欣蓉" userId="5ca8240c44bed2e0" providerId="LiveId" clId="{72928EB3-4FD8-4BCC-9FAF-4AECCD8D5959}" dt="2021-04-17T06:45:22.911" v="676" actId="207"/>
          <ac:spMkLst>
            <pc:docMk/>
            <pc:sldMk cId="0" sldId="8818"/>
            <ac:spMk id="28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39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0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1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2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3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4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5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6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7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8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49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50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51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52" creationId="{00000000-0000-0000-0000-000000000000}"/>
          </ac:spMkLst>
        </pc:spChg>
        <pc:spChg chg="mod">
          <ac:chgData name="欣蓉" userId="5ca8240c44bed2e0" providerId="LiveId" clId="{72928EB3-4FD8-4BCC-9FAF-4AECCD8D5959}" dt="2021-04-17T06:34:08.482" v="530" actId="14100"/>
          <ac:spMkLst>
            <pc:docMk/>
            <pc:sldMk cId="0" sldId="8818"/>
            <ac:spMk id="53" creationId="{00000000-0000-0000-0000-000000000000}"/>
          </ac:spMkLst>
        </pc:spChg>
        <pc:spChg chg="add mod">
          <ac:chgData name="欣蓉" userId="5ca8240c44bed2e0" providerId="LiveId" clId="{72928EB3-4FD8-4BCC-9FAF-4AECCD8D5959}" dt="2021-04-18T11:47:50.511" v="2040" actId="164"/>
          <ac:spMkLst>
            <pc:docMk/>
            <pc:sldMk cId="0" sldId="8818"/>
            <ac:spMk id="54" creationId="{FD7684D7-1C7F-4CA3-B7E5-390D939200F1}"/>
          </ac:spMkLst>
        </pc:spChg>
        <pc:spChg chg="add mod">
          <ac:chgData name="欣蓉" userId="5ca8240c44bed2e0" providerId="LiveId" clId="{72928EB3-4FD8-4BCC-9FAF-4AECCD8D5959}" dt="2021-04-17T06:45:32.238" v="677" actId="255"/>
          <ac:spMkLst>
            <pc:docMk/>
            <pc:sldMk cId="0" sldId="8818"/>
            <ac:spMk id="66" creationId="{DFAFD650-9F5B-45B0-8B17-C2D912C4F34E}"/>
          </ac:spMkLst>
        </pc:spChg>
        <pc:spChg chg="add mod">
          <ac:chgData name="欣蓉" userId="5ca8240c44bed2e0" providerId="LiveId" clId="{72928EB3-4FD8-4BCC-9FAF-4AECCD8D5959}" dt="2021-04-17T06:51:12.538" v="717" actId="20577"/>
          <ac:spMkLst>
            <pc:docMk/>
            <pc:sldMk cId="0" sldId="8818"/>
            <ac:spMk id="69" creationId="{A376236B-995E-4682-8D2D-23721EF827D0}"/>
          </ac:spMkLst>
        </pc:spChg>
        <pc:spChg chg="add mod">
          <ac:chgData name="欣蓉" userId="5ca8240c44bed2e0" providerId="LiveId" clId="{72928EB3-4FD8-4BCC-9FAF-4AECCD8D5959}" dt="2021-04-17T06:51:24.342" v="721" actId="20577"/>
          <ac:spMkLst>
            <pc:docMk/>
            <pc:sldMk cId="0" sldId="8818"/>
            <ac:spMk id="70" creationId="{A0BFA9A8-2EE2-4290-932B-D5F9668B8030}"/>
          </ac:spMkLst>
        </pc:spChg>
        <pc:spChg chg="add mod">
          <ac:chgData name="欣蓉" userId="5ca8240c44bed2e0" providerId="LiveId" clId="{72928EB3-4FD8-4BCC-9FAF-4AECCD8D5959}" dt="2021-04-17T06:54:07.848" v="874" actId="1076"/>
          <ac:spMkLst>
            <pc:docMk/>
            <pc:sldMk cId="0" sldId="8818"/>
            <ac:spMk id="71" creationId="{4328534E-E108-408D-9528-DFD5D4BDD689}"/>
          </ac:spMkLst>
        </pc:spChg>
        <pc:spChg chg="add mod">
          <ac:chgData name="欣蓉" userId="5ca8240c44bed2e0" providerId="LiveId" clId="{72928EB3-4FD8-4BCC-9FAF-4AECCD8D5959}" dt="2021-04-17T06:55:21.839" v="931" actId="20577"/>
          <ac:spMkLst>
            <pc:docMk/>
            <pc:sldMk cId="0" sldId="8818"/>
            <ac:spMk id="72" creationId="{D7BA5478-D2EA-45D2-88A0-7617137DC9DD}"/>
          </ac:spMkLst>
        </pc:spChg>
        <pc:grpChg chg="add mod">
          <ac:chgData name="欣蓉" userId="5ca8240c44bed2e0" providerId="LiveId" clId="{72928EB3-4FD8-4BCC-9FAF-4AECCD8D5959}" dt="2021-04-18T11:47:20.608" v="2039" actId="164"/>
          <ac:grpSpMkLst>
            <pc:docMk/>
            <pc:sldMk cId="0" sldId="8818"/>
            <ac:grpSpMk id="5" creationId="{26172831-BEA0-474D-9F30-2BDCC934DB68}"/>
          </ac:grpSpMkLst>
        </pc:grpChg>
        <pc:grpChg chg="add mod">
          <ac:chgData name="欣蓉" userId="5ca8240c44bed2e0" providerId="LiveId" clId="{72928EB3-4FD8-4BCC-9FAF-4AECCD8D5959}" dt="2021-04-18T11:47:50.511" v="2040" actId="164"/>
          <ac:grpSpMkLst>
            <pc:docMk/>
            <pc:sldMk cId="0" sldId="8818"/>
            <ac:grpSpMk id="8" creationId="{44B131DC-A1D0-4147-86E2-931DDD4D3F73}"/>
          </ac:grpSpMkLst>
        </pc:grpChg>
        <pc:grpChg chg="mod">
          <ac:chgData name="欣蓉" userId="5ca8240c44bed2e0" providerId="LiveId" clId="{72928EB3-4FD8-4BCC-9FAF-4AECCD8D5959}" dt="2021-04-17T06:34:08.482" v="530" actId="14100"/>
          <ac:grpSpMkLst>
            <pc:docMk/>
            <pc:sldMk cId="0" sldId="8818"/>
            <ac:grpSpMk id="17" creationId="{00000000-0000-0000-0000-000000000000}"/>
          </ac:grpSpMkLst>
        </pc:grpChg>
        <pc:grpChg chg="del mod">
          <ac:chgData name="欣蓉" userId="5ca8240c44bed2e0" providerId="LiveId" clId="{72928EB3-4FD8-4BCC-9FAF-4AECCD8D5959}" dt="2021-04-17T06:37:22.374" v="611" actId="165"/>
          <ac:grpSpMkLst>
            <pc:docMk/>
            <pc:sldMk cId="0" sldId="8818"/>
            <ac:grpSpMk id="18" creationId="{00000000-0000-0000-0000-000000000000}"/>
          </ac:grpSpMkLst>
        </pc:grpChg>
        <pc:grpChg chg="del">
          <ac:chgData name="欣蓉" userId="5ca8240c44bed2e0" providerId="LiveId" clId="{72928EB3-4FD8-4BCC-9FAF-4AECCD8D5959}" dt="2021-04-17T06:36:41.417" v="600" actId="478"/>
          <ac:grpSpMkLst>
            <pc:docMk/>
            <pc:sldMk cId="0" sldId="8818"/>
            <ac:grpSpMk id="54" creationId="{00000000-0000-0000-0000-000000000000}"/>
          </ac:grpSpMkLst>
        </pc:grpChg>
        <pc:grpChg chg="del">
          <ac:chgData name="欣蓉" userId="5ca8240c44bed2e0" providerId="LiveId" clId="{72928EB3-4FD8-4BCC-9FAF-4AECCD8D5959}" dt="2021-04-17T06:35:33.623" v="546" actId="478"/>
          <ac:grpSpMkLst>
            <pc:docMk/>
            <pc:sldMk cId="0" sldId="8818"/>
            <ac:grpSpMk id="57" creationId="{00000000-0000-0000-0000-000000000000}"/>
          </ac:grpSpMkLst>
        </pc:grpChg>
        <pc:grpChg chg="del">
          <ac:chgData name="欣蓉" userId="5ca8240c44bed2e0" providerId="LiveId" clId="{72928EB3-4FD8-4BCC-9FAF-4AECCD8D5959}" dt="2021-04-17T06:33:23.423" v="529" actId="478"/>
          <ac:grpSpMkLst>
            <pc:docMk/>
            <pc:sldMk cId="0" sldId="8818"/>
            <ac:grpSpMk id="60" creationId="{00000000-0000-0000-0000-000000000000}"/>
          </ac:grpSpMkLst>
        </pc:grpChg>
        <pc:grpChg chg="del">
          <ac:chgData name="欣蓉" userId="5ca8240c44bed2e0" providerId="LiveId" clId="{72928EB3-4FD8-4BCC-9FAF-4AECCD8D5959}" dt="2021-04-17T06:34:54.636" v="541" actId="478"/>
          <ac:grpSpMkLst>
            <pc:docMk/>
            <pc:sldMk cId="0" sldId="8818"/>
            <ac:grpSpMk id="63" creationId="{00000000-0000-0000-0000-000000000000}"/>
          </ac:grpSpMkLst>
        </pc:grpChg>
        <pc:picChg chg="add mod">
          <ac:chgData name="欣蓉" userId="5ca8240c44bed2e0" providerId="LiveId" clId="{72928EB3-4FD8-4BCC-9FAF-4AECCD8D5959}" dt="2021-04-17T06:49:12.465" v="690" actId="14100"/>
          <ac:picMkLst>
            <pc:docMk/>
            <pc:sldMk cId="0" sldId="8818"/>
            <ac:picMk id="20" creationId="{241BB464-1DD0-4130-BD7D-6C539C3E9DE4}"/>
          </ac:picMkLst>
        </pc:picChg>
        <pc:picChg chg="add del">
          <ac:chgData name="欣蓉" userId="5ca8240c44bed2e0" providerId="LiveId" clId="{72928EB3-4FD8-4BCC-9FAF-4AECCD8D5959}" dt="2021-04-17T06:51:05.331" v="713" actId="22"/>
          <ac:picMkLst>
            <pc:docMk/>
            <pc:sldMk cId="0" sldId="8818"/>
            <ac:picMk id="23" creationId="{974CD73B-7E48-425B-A9F5-C9913BA0A254}"/>
          </ac:picMkLst>
        </pc:picChg>
        <pc:picChg chg="add del mod">
          <ac:chgData name="欣蓉" userId="5ca8240c44bed2e0" providerId="LiveId" clId="{72928EB3-4FD8-4BCC-9FAF-4AECCD8D5959}" dt="2021-04-17T06:48:57.825" v="683" actId="478"/>
          <ac:picMkLst>
            <pc:docMk/>
            <pc:sldMk cId="0" sldId="8818"/>
            <ac:picMk id="2050" creationId="{C290CE1C-58FD-4126-9027-DD4D7946E273}"/>
          </ac:picMkLst>
        </pc:picChg>
        <pc:picChg chg="add mod">
          <ac:chgData name="欣蓉" userId="5ca8240c44bed2e0" providerId="LiveId" clId="{72928EB3-4FD8-4BCC-9FAF-4AECCD8D5959}" dt="2021-04-17T06:36:59.530" v="609" actId="1076"/>
          <ac:picMkLst>
            <pc:docMk/>
            <pc:sldMk cId="0" sldId="8818"/>
            <ac:picMk id="2052" creationId="{D022F193-2DDD-4603-AC3B-6E1D19FE0163}"/>
          </ac:picMkLst>
        </pc:picChg>
        <pc:picChg chg="add mod">
          <ac:chgData name="欣蓉" userId="5ca8240c44bed2e0" providerId="LiveId" clId="{72928EB3-4FD8-4BCC-9FAF-4AECCD8D5959}" dt="2021-04-17T06:36:53.125" v="607" actId="27636"/>
          <ac:picMkLst>
            <pc:docMk/>
            <pc:sldMk cId="0" sldId="8818"/>
            <ac:picMk id="2054" creationId="{3439A36F-C86C-4ED0-8C06-5E799346617C}"/>
          </ac:picMkLst>
        </pc:picChg>
        <pc:picChg chg="add mod">
          <ac:chgData name="欣蓉" userId="5ca8240c44bed2e0" providerId="LiveId" clId="{72928EB3-4FD8-4BCC-9FAF-4AECCD8D5959}" dt="2021-04-18T11:47:20.608" v="2039" actId="164"/>
          <ac:picMkLst>
            <pc:docMk/>
            <pc:sldMk cId="0" sldId="8818"/>
            <ac:picMk id="2056" creationId="{E76D687C-B28B-435A-957F-7E5B7A0E9CA8}"/>
          </ac:picMkLst>
        </pc:picChg>
        <pc:picChg chg="add mod">
          <ac:chgData name="欣蓉" userId="5ca8240c44bed2e0" providerId="LiveId" clId="{72928EB3-4FD8-4BCC-9FAF-4AECCD8D5959}" dt="2021-04-18T11:47:50.511" v="2040" actId="164"/>
          <ac:picMkLst>
            <pc:docMk/>
            <pc:sldMk cId="0" sldId="8818"/>
            <ac:picMk id="2058" creationId="{0A482510-78DB-4E6A-B38E-1BC439EC5CBB}"/>
          </ac:picMkLst>
        </pc:picChg>
        <pc:cxnChg chg="add mod ord">
          <ac:chgData name="欣蓉" userId="5ca8240c44bed2e0" providerId="LiveId" clId="{72928EB3-4FD8-4BCC-9FAF-4AECCD8D5959}" dt="2021-04-17T06:41:44.845" v="665" actId="167"/>
          <ac:cxnSpMkLst>
            <pc:docMk/>
            <pc:sldMk cId="0" sldId="8818"/>
            <ac:cxnSpMk id="11" creationId="{93B767A6-92EA-4994-BD7B-5EBF1AC15BAB}"/>
          </ac:cxnSpMkLst>
        </pc:cxnChg>
        <pc:cxnChg chg="add mod ord">
          <ac:chgData name="欣蓉" userId="5ca8240c44bed2e0" providerId="LiveId" clId="{72928EB3-4FD8-4BCC-9FAF-4AECCD8D5959}" dt="2021-04-17T06:41:30.076" v="660" actId="167"/>
          <ac:cxnSpMkLst>
            <pc:docMk/>
            <pc:sldMk cId="0" sldId="8818"/>
            <ac:cxnSpMk id="67" creationId="{D300D6F8-CD9A-479A-A20E-FEF9BD2761E1}"/>
          </ac:cxnSpMkLst>
        </pc:cxnChg>
        <pc:cxnChg chg="add mod ord">
          <ac:chgData name="欣蓉" userId="5ca8240c44bed2e0" providerId="LiveId" clId="{72928EB3-4FD8-4BCC-9FAF-4AECCD8D5959}" dt="2021-04-17T06:41:41.264" v="664" actId="167"/>
          <ac:cxnSpMkLst>
            <pc:docMk/>
            <pc:sldMk cId="0" sldId="8818"/>
            <ac:cxnSpMk id="68" creationId="{D2AAEFD0-7963-4148-AA0D-F8C0F795AD7F}"/>
          </ac:cxnSpMkLst>
        </pc:cxnChg>
      </pc:sldChg>
      <pc:sldChg chg="ord">
        <pc:chgData name="欣蓉" userId="5ca8240c44bed2e0" providerId="LiveId" clId="{72928EB3-4FD8-4BCC-9FAF-4AECCD8D5959}" dt="2021-04-17T13:52:53.263" v="1862"/>
        <pc:sldMkLst>
          <pc:docMk/>
          <pc:sldMk cId="565113287" sldId="8820"/>
        </pc:sldMkLst>
      </pc:sldChg>
      <pc:sldChg chg="del">
        <pc:chgData name="欣蓉" userId="5ca8240c44bed2e0" providerId="LiveId" clId="{72928EB3-4FD8-4BCC-9FAF-4AECCD8D5959}" dt="2021-04-17T02:23:50.464" v="0" actId="2696"/>
        <pc:sldMkLst>
          <pc:docMk/>
          <pc:sldMk cId="3448811925" sldId="8821"/>
        </pc:sldMkLst>
      </pc:sldChg>
      <pc:sldChg chg="del">
        <pc:chgData name="欣蓉" userId="5ca8240c44bed2e0" providerId="LiveId" clId="{72928EB3-4FD8-4BCC-9FAF-4AECCD8D5959}" dt="2021-04-17T07:27:14.680" v="1537" actId="2696"/>
        <pc:sldMkLst>
          <pc:docMk/>
          <pc:sldMk cId="2198097616" sldId="8822"/>
        </pc:sldMkLst>
      </pc:sldChg>
      <pc:sldChg chg="del">
        <pc:chgData name="欣蓉" userId="5ca8240c44bed2e0" providerId="LiveId" clId="{72928EB3-4FD8-4BCC-9FAF-4AECCD8D5959}" dt="2021-04-17T06:32:22.107" v="521" actId="2696"/>
        <pc:sldMkLst>
          <pc:docMk/>
          <pc:sldMk cId="878080847" sldId="8823"/>
        </pc:sldMkLst>
      </pc:sldChg>
      <pc:sldChg chg="addSp delSp modSp mod ord delAnim modAnim">
        <pc:chgData name="欣蓉" userId="5ca8240c44bed2e0" providerId="LiveId" clId="{72928EB3-4FD8-4BCC-9FAF-4AECCD8D5959}" dt="2021-04-17T06:30:30.437" v="453" actId="20577"/>
        <pc:sldMkLst>
          <pc:docMk/>
          <pc:sldMk cId="2752753236" sldId="8824"/>
        </pc:sldMkLst>
        <pc:spChg chg="mod">
          <ac:chgData name="欣蓉" userId="5ca8240c44bed2e0" providerId="LiveId" clId="{72928EB3-4FD8-4BCC-9FAF-4AECCD8D5959}" dt="2021-04-17T04:05:31.510" v="166" actId="20577"/>
          <ac:spMkLst>
            <pc:docMk/>
            <pc:sldMk cId="2752753236" sldId="8824"/>
            <ac:spMk id="2" creationId="{185924E9-5DAF-4961-92B5-6321F6CFDF42}"/>
          </ac:spMkLst>
        </pc:spChg>
        <pc:spChg chg="add mod">
          <ac:chgData name="欣蓉" userId="5ca8240c44bed2e0" providerId="LiveId" clId="{72928EB3-4FD8-4BCC-9FAF-4AECCD8D5959}" dt="2021-04-17T06:30:30.437" v="453" actId="20577"/>
          <ac:spMkLst>
            <pc:docMk/>
            <pc:sldMk cId="2752753236" sldId="8824"/>
            <ac:spMk id="9" creationId="{85EE6B0A-D36B-49C8-9ADA-27221480776A}"/>
          </ac:spMkLst>
        </pc:spChg>
        <pc:spChg chg="del">
          <ac:chgData name="欣蓉" userId="5ca8240c44bed2e0" providerId="LiveId" clId="{72928EB3-4FD8-4BCC-9FAF-4AECCD8D5959}" dt="2021-04-17T04:05:33.242" v="167" actId="478"/>
          <ac:spMkLst>
            <pc:docMk/>
            <pc:sldMk cId="2752753236" sldId="8824"/>
            <ac:spMk id="18" creationId="{9D56A309-692C-4C87-8EC7-22D2CDC4F162}"/>
          </ac:spMkLst>
        </pc:spChg>
        <pc:spChg chg="mod">
          <ac:chgData name="欣蓉" userId="5ca8240c44bed2e0" providerId="LiveId" clId="{72928EB3-4FD8-4BCC-9FAF-4AECCD8D5959}" dt="2021-04-17T06:30:01.642" v="443" actId="1076"/>
          <ac:spMkLst>
            <pc:docMk/>
            <pc:sldMk cId="2752753236" sldId="8824"/>
            <ac:spMk id="20" creationId="{7D3010DF-F511-41F5-BBBB-6E9D10C4E934}"/>
          </ac:spMkLst>
        </pc:spChg>
        <pc:picChg chg="mod">
          <ac:chgData name="欣蓉" userId="5ca8240c44bed2e0" providerId="LiveId" clId="{72928EB3-4FD8-4BCC-9FAF-4AECCD8D5959}" dt="2021-04-17T04:06:12.035" v="173" actId="1076"/>
          <ac:picMkLst>
            <pc:docMk/>
            <pc:sldMk cId="2752753236" sldId="8824"/>
            <ac:picMk id="4" creationId="{DCC92528-5C83-4419-BAD2-6ADD9C196D2B}"/>
          </ac:picMkLst>
        </pc:picChg>
        <pc:picChg chg="add mod">
          <ac:chgData name="欣蓉" userId="5ca8240c44bed2e0" providerId="LiveId" clId="{72928EB3-4FD8-4BCC-9FAF-4AECCD8D5959}" dt="2021-04-17T04:07:03.960" v="183" actId="1076"/>
          <ac:picMkLst>
            <pc:docMk/>
            <pc:sldMk cId="2752753236" sldId="8824"/>
            <ac:picMk id="10" creationId="{692D7E17-8FF6-4124-AF85-B4C1E63D1EE5}"/>
          </ac:picMkLst>
        </pc:picChg>
        <pc:picChg chg="del">
          <ac:chgData name="欣蓉" userId="5ca8240c44bed2e0" providerId="LiveId" clId="{72928EB3-4FD8-4BCC-9FAF-4AECCD8D5959}" dt="2021-04-17T04:06:47.020" v="177" actId="478"/>
          <ac:picMkLst>
            <pc:docMk/>
            <pc:sldMk cId="2752753236" sldId="8824"/>
            <ac:picMk id="19" creationId="{D157E579-8BBA-4B35-A46B-F342944D8547}"/>
          </ac:picMkLst>
        </pc:picChg>
      </pc:sldChg>
      <pc:sldChg chg="addSp delSp modSp add mod ord delAnim modAnim">
        <pc:chgData name="欣蓉" userId="5ca8240c44bed2e0" providerId="LiveId" clId="{72928EB3-4FD8-4BCC-9FAF-4AECCD8D5959}" dt="2021-04-17T13:51:34.150" v="1860" actId="1076"/>
        <pc:sldMkLst>
          <pc:docMk/>
          <pc:sldMk cId="1641042591" sldId="8825"/>
        </pc:sldMkLst>
        <pc:spChg chg="mod">
          <ac:chgData name="欣蓉" userId="5ca8240c44bed2e0" providerId="LiveId" clId="{72928EB3-4FD8-4BCC-9FAF-4AECCD8D5959}" dt="2021-04-17T13:47:39.181" v="1837" actId="2711"/>
          <ac:spMkLst>
            <pc:docMk/>
            <pc:sldMk cId="1641042591" sldId="8825"/>
            <ac:spMk id="2" creationId="{185924E9-5DAF-4961-92B5-6321F6CFDF42}"/>
          </ac:spMkLst>
        </pc:spChg>
        <pc:spChg chg="mod">
          <ac:chgData name="欣蓉" userId="5ca8240c44bed2e0" providerId="LiveId" clId="{72928EB3-4FD8-4BCC-9FAF-4AECCD8D5959}" dt="2021-04-17T13:43:45.015" v="1741" actId="20577"/>
          <ac:spMkLst>
            <pc:docMk/>
            <pc:sldMk cId="1641042591" sldId="8825"/>
            <ac:spMk id="7" creationId="{38FE1E3B-1020-40CC-87D8-39DDC46D0128}"/>
          </ac:spMkLst>
        </pc:spChg>
        <pc:spChg chg="add mod">
          <ac:chgData name="欣蓉" userId="5ca8240c44bed2e0" providerId="LiveId" clId="{72928EB3-4FD8-4BCC-9FAF-4AECCD8D5959}" dt="2021-04-17T13:51:34.150" v="1860" actId="1076"/>
          <ac:spMkLst>
            <pc:docMk/>
            <pc:sldMk cId="1641042591" sldId="8825"/>
            <ac:spMk id="8" creationId="{B7B121BF-D2B6-4C0F-906D-7BECC3077F73}"/>
          </ac:spMkLst>
        </pc:spChg>
        <pc:spChg chg="mod">
          <ac:chgData name="欣蓉" userId="5ca8240c44bed2e0" providerId="LiveId" clId="{72928EB3-4FD8-4BCC-9FAF-4AECCD8D5959}" dt="2021-04-17T13:44:53.148" v="1819" actId="20577"/>
          <ac:spMkLst>
            <pc:docMk/>
            <pc:sldMk cId="1641042591" sldId="8825"/>
            <ac:spMk id="9" creationId="{85EE6B0A-D36B-49C8-9ADA-27221480776A}"/>
          </ac:spMkLst>
        </pc:spChg>
        <pc:spChg chg="add mod">
          <ac:chgData name="欣蓉" userId="5ca8240c44bed2e0" providerId="LiveId" clId="{72928EB3-4FD8-4BCC-9FAF-4AECCD8D5959}" dt="2021-04-17T13:46:42.647" v="1825" actId="20577"/>
          <ac:spMkLst>
            <pc:docMk/>
            <pc:sldMk cId="1641042591" sldId="8825"/>
            <ac:spMk id="11" creationId="{0FA0E8B0-F285-491D-8519-4654E961B779}"/>
          </ac:spMkLst>
        </pc:spChg>
        <pc:spChg chg="add mod">
          <ac:chgData name="欣蓉" userId="5ca8240c44bed2e0" providerId="LiveId" clId="{72928EB3-4FD8-4BCC-9FAF-4AECCD8D5959}" dt="2021-04-17T13:47:54.594" v="1841" actId="948"/>
          <ac:spMkLst>
            <pc:docMk/>
            <pc:sldMk cId="1641042591" sldId="8825"/>
            <ac:spMk id="12" creationId="{ED28EF3D-C2C0-467B-B0F8-6FBD771E505A}"/>
          </ac:spMkLst>
        </pc:spChg>
        <pc:spChg chg="add mod">
          <ac:chgData name="欣蓉" userId="5ca8240c44bed2e0" providerId="LiveId" clId="{72928EB3-4FD8-4BCC-9FAF-4AECCD8D5959}" dt="2021-04-17T13:48:29.327" v="1843" actId="14100"/>
          <ac:spMkLst>
            <pc:docMk/>
            <pc:sldMk cId="1641042591" sldId="8825"/>
            <ac:spMk id="13" creationId="{1BDF3CED-28F6-4C9D-B98C-353D02F89104}"/>
          </ac:spMkLst>
        </pc:spChg>
        <pc:spChg chg="del mod">
          <ac:chgData name="欣蓉" userId="5ca8240c44bed2e0" providerId="LiveId" clId="{72928EB3-4FD8-4BCC-9FAF-4AECCD8D5959}" dt="2021-04-17T13:43:10.192" v="1729" actId="478"/>
          <ac:spMkLst>
            <pc:docMk/>
            <pc:sldMk cId="1641042591" sldId="8825"/>
            <ac:spMk id="20" creationId="{7D3010DF-F511-41F5-BBBB-6E9D10C4E934}"/>
          </ac:spMkLst>
        </pc:spChg>
        <pc:picChg chg="mod">
          <ac:chgData name="欣蓉" userId="5ca8240c44bed2e0" providerId="LiveId" clId="{72928EB3-4FD8-4BCC-9FAF-4AECCD8D5959}" dt="2021-04-17T13:45:36.507" v="1822" actId="1076"/>
          <ac:picMkLst>
            <pc:docMk/>
            <pc:sldMk cId="1641042591" sldId="8825"/>
            <ac:picMk id="4" creationId="{DCC92528-5C83-4419-BAD2-6ADD9C196D2B}"/>
          </ac:picMkLst>
        </pc:picChg>
        <pc:picChg chg="del">
          <ac:chgData name="欣蓉" userId="5ca8240c44bed2e0" providerId="LiveId" clId="{72928EB3-4FD8-4BCC-9FAF-4AECCD8D5959}" dt="2021-04-17T13:45:42.639" v="1824" actId="478"/>
          <ac:picMkLst>
            <pc:docMk/>
            <pc:sldMk cId="1641042591" sldId="8825"/>
            <ac:picMk id="10" creationId="{692D7E17-8FF6-4124-AF85-B4C1E63D1EE5}"/>
          </ac:picMkLst>
        </pc:picChg>
        <pc:picChg chg="add del mod">
          <ac:chgData name="欣蓉" userId="5ca8240c44bed2e0" providerId="LiveId" clId="{72928EB3-4FD8-4BCC-9FAF-4AECCD8D5959}" dt="2021-04-17T13:49:26.619" v="1848" actId="478"/>
          <ac:picMkLst>
            <pc:docMk/>
            <pc:sldMk cId="1641042591" sldId="8825"/>
            <ac:picMk id="14" creationId="{9890F24E-DA4A-48DC-8A76-D4DEA6E9D9E7}"/>
          </ac:picMkLst>
        </pc:picChg>
        <pc:picChg chg="add mod">
          <ac:chgData name="欣蓉" userId="5ca8240c44bed2e0" providerId="LiveId" clId="{72928EB3-4FD8-4BCC-9FAF-4AECCD8D5959}" dt="2021-04-17T13:49:50.078" v="1853" actId="1076"/>
          <ac:picMkLst>
            <pc:docMk/>
            <pc:sldMk cId="1641042591" sldId="8825"/>
            <ac:picMk id="5122" creationId="{9A0C1EB4-131F-4276-A6C9-F1BA4C4D5F73}"/>
          </ac:picMkLst>
        </pc:picChg>
      </pc:sldChg>
      <pc:sldChg chg="addSp delSp modSp add mod delAnim modAnim">
        <pc:chgData name="欣蓉" userId="5ca8240c44bed2e0" providerId="LiveId" clId="{72928EB3-4FD8-4BCC-9FAF-4AECCD8D5959}" dt="2021-04-18T11:37:30.942" v="1944" actId="1076"/>
        <pc:sldMkLst>
          <pc:docMk/>
          <pc:sldMk cId="1469565491" sldId="8826"/>
        </pc:sldMkLst>
        <pc:spChg chg="mod">
          <ac:chgData name="欣蓉" userId="5ca8240c44bed2e0" providerId="LiveId" clId="{72928EB3-4FD8-4BCC-9FAF-4AECCD8D5959}" dt="2021-04-18T11:34:38.135" v="1939" actId="20577"/>
          <ac:spMkLst>
            <pc:docMk/>
            <pc:sldMk cId="1469565491" sldId="8826"/>
            <ac:spMk id="2" creationId="{15D13033-3F22-4F99-BD22-24687FB2218B}"/>
          </ac:spMkLst>
        </pc:spChg>
        <pc:picChg chg="del">
          <ac:chgData name="欣蓉" userId="5ca8240c44bed2e0" providerId="LiveId" clId="{72928EB3-4FD8-4BCC-9FAF-4AECCD8D5959}" dt="2021-04-18T11:36:41.501" v="1940" actId="478"/>
          <ac:picMkLst>
            <pc:docMk/>
            <pc:sldMk cId="1469565491" sldId="8826"/>
            <ac:picMk id="3" creationId="{0DEC5361-A8B8-4776-A1DD-DD58F708F579}"/>
          </ac:picMkLst>
        </pc:picChg>
        <pc:picChg chg="add mod">
          <ac:chgData name="欣蓉" userId="5ca8240c44bed2e0" providerId="LiveId" clId="{72928EB3-4FD8-4BCC-9FAF-4AECCD8D5959}" dt="2021-04-18T11:37:30.942" v="1944" actId="1076"/>
          <ac:picMkLst>
            <pc:docMk/>
            <pc:sldMk cId="1469565491" sldId="8826"/>
            <ac:picMk id="4" creationId="{8201C1FB-B5D1-43E1-9AA1-6D3B210CD7FB}"/>
          </ac:picMkLst>
        </pc:picChg>
      </pc:sldChg>
      <pc:sldChg chg="addSp delSp modSp add mod delAnim modAnim">
        <pc:chgData name="欣蓉" userId="5ca8240c44bed2e0" providerId="LiveId" clId="{72928EB3-4FD8-4BCC-9FAF-4AECCD8D5959}" dt="2021-04-18T11:42:35.257" v="1951"/>
        <pc:sldMkLst>
          <pc:docMk/>
          <pc:sldMk cId="1488720697" sldId="8827"/>
        </pc:sldMkLst>
        <pc:spChg chg="mod">
          <ac:chgData name="欣蓉" userId="5ca8240c44bed2e0" providerId="LiveId" clId="{72928EB3-4FD8-4BCC-9FAF-4AECCD8D5959}" dt="2021-04-18T11:37:35.980" v="1946" actId="20577"/>
          <ac:spMkLst>
            <pc:docMk/>
            <pc:sldMk cId="1488720697" sldId="8827"/>
            <ac:spMk id="2" creationId="{15D13033-3F22-4F99-BD22-24687FB2218B}"/>
          </ac:spMkLst>
        </pc:spChg>
        <pc:picChg chg="add mod">
          <ac:chgData name="欣蓉" userId="5ca8240c44bed2e0" providerId="LiveId" clId="{72928EB3-4FD8-4BCC-9FAF-4AECCD8D5959}" dt="2021-04-18T11:42:31.735" v="1950" actId="1076"/>
          <ac:picMkLst>
            <pc:docMk/>
            <pc:sldMk cId="1488720697" sldId="8827"/>
            <ac:picMk id="3" creationId="{BD66C6C8-5DFF-40C8-96F2-CB91008CFAEA}"/>
          </ac:picMkLst>
        </pc:picChg>
        <pc:picChg chg="del">
          <ac:chgData name="欣蓉" userId="5ca8240c44bed2e0" providerId="LiveId" clId="{72928EB3-4FD8-4BCC-9FAF-4AECCD8D5959}" dt="2021-04-18T11:37:37.208" v="1947" actId="478"/>
          <ac:picMkLst>
            <pc:docMk/>
            <pc:sldMk cId="1488720697" sldId="8827"/>
            <ac:picMk id="4" creationId="{8201C1FB-B5D1-43E1-9AA1-6D3B210CD7FB}"/>
          </ac:picMkLst>
        </pc:picChg>
      </pc:sldChg>
      <pc:sldChg chg="addSp modSp new mod modAnim">
        <pc:chgData name="欣蓉" userId="5ca8240c44bed2e0" providerId="LiveId" clId="{72928EB3-4FD8-4BCC-9FAF-4AECCD8D5959}" dt="2021-04-18T11:44:08.101" v="1994"/>
        <pc:sldMkLst>
          <pc:docMk/>
          <pc:sldMk cId="3282767195" sldId="8828"/>
        </pc:sldMkLst>
        <pc:spChg chg="add mod">
          <ac:chgData name="欣蓉" userId="5ca8240c44bed2e0" providerId="LiveId" clId="{72928EB3-4FD8-4BCC-9FAF-4AECCD8D5959}" dt="2021-04-18T11:43:53.134" v="1990" actId="1076"/>
          <ac:spMkLst>
            <pc:docMk/>
            <pc:sldMk cId="3282767195" sldId="8828"/>
            <ac:spMk id="2" creationId="{3313A3E7-4BD3-48F0-BEB2-46A21E02AA08}"/>
          </ac:spMkLst>
        </pc:spChg>
        <pc:picChg chg="add mod">
          <ac:chgData name="欣蓉" userId="5ca8240c44bed2e0" providerId="LiveId" clId="{72928EB3-4FD8-4BCC-9FAF-4AECCD8D5959}" dt="2021-04-18T11:44:04.646" v="1993" actId="1076"/>
          <ac:picMkLst>
            <pc:docMk/>
            <pc:sldMk cId="3282767195" sldId="8828"/>
            <ac:picMk id="3" creationId="{5987ECCC-9DF8-4667-89D2-6CEAB829A40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E29FD-5CB0-43B2-8DE4-7A81EECF5A0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2CAD8-F91A-409A-B778-AA74111763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031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6835FA50-62AE-4F0E-9739-77E9D09823C2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336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845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1647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C77BDF-CA09-44A9-AC8A-20BD43FF1E9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845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88788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9E6307-B339-4BB6-917D-3C23473274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2072071-EDC3-4497-9CF5-D380D82635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0F51E2-6110-42B6-AD1C-2A061E700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B077BF-E70D-46F2-806A-019D5E9D8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190F3DE-A7B7-4C33-862E-179405C3A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811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3EF77EB-7B1C-4797-B807-1B765A216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F7EB334-C061-42FA-A5AE-07BFA3537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147535A-CA5C-4FEB-8741-595DAEBF8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E5168A3-DC42-4431-B2A4-33DDF8F94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28EB0B5-8941-4C75-B707-5940D44ED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546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05127F-20D8-4068-878F-48890575B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B98F518-0D22-4132-8C68-ED1D54680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1F2D2F-B897-46FD-A83C-A03ED06B7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6671F4-D60B-47B4-BB35-3100C4743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E45399D-A2E8-4CAD-B3BB-26E911D8E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927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94A8BC-975A-4B24-8DA5-BFD4085B5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1B4331B-1258-49A7-A448-BA619BD2CB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A832F10-E7A1-4918-9586-614F89310C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6315400-E657-44A6-9431-0775D1338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94BE32A-A4EE-4002-9DA3-2E867BA7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05ECE8-9536-4F2A-A2C6-F24A7E3A8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49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728D4C-61C7-4860-85A6-A3F6A9C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5DC5404-67DA-47BC-BDC7-CFE0371E0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DC7319B-9EFD-4F2B-AFB4-6F8FF9B70E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BA08BC7-5813-4F8F-A400-9C517B3D3C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2A17C35-FA6D-40CF-817E-CED56FC474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C908C43-40B8-47E0-BEE5-4D569B395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B9C5204-5B7E-43D5-BD5A-EE4E20494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9D37292-8C9A-410B-BA66-F18700020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564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4D604C9-D928-41DE-A839-3EAEC1FAB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5DAC134-AFFB-4EBC-8577-3763C7715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5D0B644-513C-4606-84A6-087331DB5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AF4FFAE-F259-4982-A5E1-51E875184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271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B8FB671-D110-4C75-BC20-D71012F4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4D5A602-2A66-4B9D-AC99-DCA045FC3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AFDC037-E85D-4B1C-AAF2-707E20037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718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68E56B-88A9-4A63-AA39-EEC66F4BB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DAD1967-9EA4-49D8-B47A-A4928B9BD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B30B7C7-9F69-405B-A724-A56FFE8CF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5A3FB0E-9CF1-484B-B4E7-EDED727E8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0058464-C1D5-4E69-91AB-FEEADBE5E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FD4698F-D47F-464C-8A82-581E076C7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777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ACE7E5-5001-424A-AA19-22C73E292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37281FE-6EDA-43D6-9015-553BF16EDF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30C39A6-BBC0-4016-B558-EF17FDE349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C7275C6-0447-48E4-871A-D2274E6D9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EAF0A44-B67C-432B-AF7A-A261D75E7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54500BC-68D8-47FB-87BF-3CAD99BFF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0532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DF56CA-60B2-41D2-9BC1-9F491180B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D036413-0D1F-49C6-ABC3-E88B00AA9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0967AC-5B2E-4CE5-B02B-28F41E91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7432D6-B28E-4415-90A8-1491910D2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FD1B169-DE41-4C59-B264-6376E14F0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725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F2B3E7E-5BF0-4A59-8E75-85A611782C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8194D29-58BB-4975-B376-EF1A5BC29E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08C711-39DA-4EF0-8F62-5B958554A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334A974-65FE-4464-B01A-02E8F7EFE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5120632-8296-4676-AD40-600AE63B5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388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887CF26-8FC5-4D88-851B-E386370F30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0" r="13136" b="216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1C41CDB-885D-4F06-94F1-E18637FF7963}"/>
              </a:ext>
            </a:extLst>
          </p:cNvPr>
          <p:cNvSpPr/>
          <p:nvPr userDrawn="1"/>
        </p:nvSpPr>
        <p:spPr>
          <a:xfrm>
            <a:off x="383894" y="338559"/>
            <a:ext cx="11424212" cy="61808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8297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52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353485" y="342795"/>
            <a:ext cx="1521580" cy="359015"/>
          </a:xfrm>
          <a:prstGeom prst="rect">
            <a:avLst/>
          </a:prstGeom>
          <a:noFill/>
        </p:spPr>
        <p:txBody>
          <a:bodyPr wrap="none" lIns="91445" tIns="45723" rIns="91445" bIns="45723">
            <a:spAutoFit/>
          </a:bodyPr>
          <a:lstStyle/>
          <a:p>
            <a:pPr defTabSz="914370">
              <a:defRPr/>
            </a:pPr>
            <a:r>
              <a:rPr lang="zh-CN" altLang="en-US" sz="1733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353485" y="619993"/>
            <a:ext cx="1899889" cy="277005"/>
          </a:xfrm>
          <a:prstGeom prst="rect">
            <a:avLst/>
          </a:prstGeom>
          <a:noFill/>
        </p:spPr>
        <p:txBody>
          <a:bodyPr wrap="none" lIns="91445" tIns="45723" rIns="91445" bIns="45723">
            <a:spAutoFit/>
          </a:bodyPr>
          <a:lstStyle/>
          <a:p>
            <a:pPr defTabSz="914370">
              <a:defRPr/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Annual work summary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342795"/>
            <a:ext cx="213784" cy="556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5" tIns="45723" rIns="91445" bIns="45723" anchor="ctr"/>
          <a:lstStyle/>
          <a:p>
            <a:pPr algn="ctr" defTabSz="914370">
              <a:defRPr/>
            </a:pPr>
            <a:endParaRPr lang="zh-CN" altLang="en-US" sz="1867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2021/5/2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453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1C8A8BC7-383E-424E-B567-0DFFAFAEAF7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 flipH="1" flipV="1">
            <a:off x="-430" y="0"/>
            <a:ext cx="12192000" cy="3429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D8F318C-8046-43C8-B38B-3DBD06ACDF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430" y="3429000"/>
            <a:ext cx="12191140" cy="3429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57B47D66-3457-41F3-BD8D-FF18AAD9F07D}"/>
              </a:ext>
            </a:extLst>
          </p:cNvPr>
          <p:cNvSpPr/>
          <p:nvPr userDrawn="1"/>
        </p:nvSpPr>
        <p:spPr>
          <a:xfrm>
            <a:off x="198120" y="205740"/>
            <a:ext cx="11795760" cy="6446520"/>
          </a:xfrm>
          <a:prstGeom prst="rect">
            <a:avLst/>
          </a:prstGeom>
          <a:solidFill>
            <a:schemeClr val="bg1"/>
          </a:solidFill>
          <a:ln>
            <a:solidFill>
              <a:srgbClr val="D1EB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67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blinds/>
      </p:transition>
    </mc:Choice>
    <mc:Fallback xmlns="">
      <p:transition spd="slow" advTm="0">
        <p:blind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967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902">
        <p:random/>
      </p:transition>
    </mc:Choice>
    <mc:Fallback xmlns="">
      <p:transition spd="slow" advClick="0" advTm="4902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F7264FB-0618-4E18-959B-77CB113B8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6F56141-EDC8-4561-B210-A15B1651A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B2B7860-1501-44BF-BDA2-4ECAC48F4C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456EF-EDA7-466D-90A9-97D47B7037CB}" type="datetimeFigureOut">
              <a:rPr lang="zh-CN" altLang="en-US" smtClean="0"/>
              <a:t>2021/5/2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21586E5-F721-4A39-860D-941C9E93EA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93DB4B5-A198-4FFC-8349-20B0234F0F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815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3.jpe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6" Type="http://schemas.openxmlformats.org/officeDocument/2006/relationships/image" Target="../media/image6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12.xml"/><Relationship Id="rId5" Type="http://schemas.openxmlformats.org/officeDocument/2006/relationships/tags" Target="../tags/tag5.xml"/><Relationship Id="rId15" Type="http://schemas.openxmlformats.org/officeDocument/2006/relationships/image" Target="../media/image5.png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678DFCB-39D5-46C1-B60A-D50D6B0293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29" r="147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19906388-6F9B-41CB-9973-330BD4EA7558}"/>
              </a:ext>
            </a:extLst>
          </p:cNvPr>
          <p:cNvSpPr txBox="1"/>
          <p:nvPr/>
        </p:nvSpPr>
        <p:spPr>
          <a:xfrm>
            <a:off x="2616725" y="3676636"/>
            <a:ext cx="75441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cs typeface="+mn-ea"/>
                <a:sym typeface="+mn-lt"/>
              </a:rPr>
              <a:t>Sandy Tsai &amp; Michelle Chen</a:t>
            </a:r>
            <a:endParaRPr lang="zh-CN" altLang="en-US" sz="3200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06BC95A-AD24-4E04-8620-9B8925A9C8FB}"/>
              </a:ext>
            </a:extLst>
          </p:cNvPr>
          <p:cNvSpPr txBox="1"/>
          <p:nvPr/>
        </p:nvSpPr>
        <p:spPr>
          <a:xfrm>
            <a:off x="4679120" y="588233"/>
            <a:ext cx="5481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rgbClr val="C00000"/>
                </a:solidFill>
                <a:latin typeface="Arial Black" panose="020B0A04020102020204" pitchFamily="34" charset="0"/>
                <a:cs typeface="+mn-ea"/>
                <a:sym typeface="+mn-lt"/>
              </a:rPr>
              <a:t>2021.05.03</a:t>
            </a:r>
            <a:endParaRPr lang="zh-CN" altLang="en-US" sz="4000" dirty="0">
              <a:solidFill>
                <a:srgbClr val="C00000"/>
              </a:solidFill>
              <a:latin typeface="Arial Black" panose="020B0A04020102020204" pitchFamily="34" charset="0"/>
              <a:cs typeface="+mn-ea"/>
              <a:sym typeface="+mn-lt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F5693D67-D101-44F2-83ED-32381B33F613}"/>
              </a:ext>
            </a:extLst>
          </p:cNvPr>
          <p:cNvSpPr txBox="1"/>
          <p:nvPr/>
        </p:nvSpPr>
        <p:spPr>
          <a:xfrm>
            <a:off x="2166705" y="1932694"/>
            <a:ext cx="79941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>
                <a:solidFill>
                  <a:srgbClr val="002060"/>
                </a:solidFill>
                <a:latin typeface="Arial Black" panose="020B0A04020102020204" pitchFamily="34" charset="0"/>
              </a:rPr>
              <a:t>E-Maker</a:t>
            </a:r>
            <a:endParaRPr lang="zh-TW" altLang="en-US" sz="8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28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>
            <a:extLst>
              <a:ext uri="{FF2B5EF4-FFF2-40B4-BE49-F238E27FC236}">
                <a16:creationId xmlns:a16="http://schemas.microsoft.com/office/drawing/2014/main" id="{2C21754F-69EC-47EF-878F-64650625DB7B}"/>
              </a:ext>
            </a:extLst>
          </p:cNvPr>
          <p:cNvSpPr/>
          <p:nvPr/>
        </p:nvSpPr>
        <p:spPr>
          <a:xfrm>
            <a:off x="459111" y="399368"/>
            <a:ext cx="37342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600" b="1" dirty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  <a:cs typeface="+mn-ea"/>
                <a:sym typeface="+mn-lt"/>
              </a:rPr>
              <a:t>Today’s Tasks</a:t>
            </a:r>
            <a:endParaRPr kumimoji="1" lang="zh-CN" altLang="en-US" sz="3600" b="1" dirty="0">
              <a:solidFill>
                <a:schemeClr val="accent5">
                  <a:lumMod val="75000"/>
                </a:schemeClr>
              </a:solidFill>
              <a:latin typeface="Arial Black" panose="020B0A04020102020204" pitchFamily="34" charset="0"/>
              <a:cs typeface="+mn-ea"/>
              <a:sym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CB210A1A-B2D8-4F09-BAA9-82F139C86208}"/>
              </a:ext>
            </a:extLst>
          </p:cNvPr>
          <p:cNvSpPr txBox="1"/>
          <p:nvPr/>
        </p:nvSpPr>
        <p:spPr>
          <a:xfrm>
            <a:off x="2112964" y="5878938"/>
            <a:ext cx="4091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 smtClean="0">
                <a:solidFill>
                  <a:srgbClr val="CC3399"/>
                </a:solidFill>
                <a:latin typeface="Arial Black" panose="020B0A04020102020204" pitchFamily="34" charset="0"/>
              </a:rPr>
              <a:t>Review with </a:t>
            </a:r>
            <a:r>
              <a:rPr lang="en-US" altLang="zh-TW" sz="2800" b="1" dirty="0" err="1" smtClean="0">
                <a:solidFill>
                  <a:srgbClr val="CC3399"/>
                </a:solidFill>
                <a:latin typeface="Arial Black" panose="020B0A04020102020204" pitchFamily="34" charset="0"/>
              </a:rPr>
              <a:t>Slido</a:t>
            </a:r>
            <a:endParaRPr lang="zh-TW" altLang="en-US" sz="2800" b="1" dirty="0">
              <a:solidFill>
                <a:srgbClr val="CC3399"/>
              </a:solidFill>
              <a:latin typeface="Arial Black" panose="020B0A04020102020204" pitchFamily="34" charset="0"/>
            </a:endParaRPr>
          </a:p>
        </p:txBody>
      </p:sp>
      <p:sp>
        <p:nvSpPr>
          <p:cNvPr id="38" name="文字方塊 37">
            <a:extLst>
              <a:ext uri="{FF2B5EF4-FFF2-40B4-BE49-F238E27FC236}">
                <a16:creationId xmlns:a16="http://schemas.microsoft.com/office/drawing/2014/main" id="{3C9045DC-990D-4899-A78C-6852A24DD48C}"/>
              </a:ext>
            </a:extLst>
          </p:cNvPr>
          <p:cNvSpPr txBox="1"/>
          <p:nvPr/>
        </p:nvSpPr>
        <p:spPr>
          <a:xfrm>
            <a:off x="4672660" y="793083"/>
            <a:ext cx="28596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dirty="0" smtClean="0">
                <a:solidFill>
                  <a:srgbClr val="CC3399"/>
                </a:solidFill>
                <a:latin typeface="Arial Black" panose="020B0A04020102020204" pitchFamily="34" charset="0"/>
              </a:rPr>
              <a:t>Gallery Walk</a:t>
            </a:r>
          </a:p>
          <a:p>
            <a:pPr algn="ctr"/>
            <a:r>
              <a:rPr lang="en-US" altLang="zh-TW" sz="2800" b="1" dirty="0" smtClean="0">
                <a:solidFill>
                  <a:srgbClr val="CC3399"/>
                </a:solidFill>
                <a:latin typeface="Arial Black" panose="020B0A04020102020204" pitchFamily="34" charset="0"/>
              </a:rPr>
              <a:t>+</a:t>
            </a:r>
          </a:p>
          <a:p>
            <a:pPr algn="ctr"/>
            <a:r>
              <a:rPr lang="en-US" altLang="zh-TW" sz="2800" b="1" dirty="0" smtClean="0">
                <a:solidFill>
                  <a:srgbClr val="CC3399"/>
                </a:solidFill>
                <a:latin typeface="Arial Black" panose="020B0A04020102020204" pitchFamily="34" charset="0"/>
              </a:rPr>
              <a:t>Word Cloud</a:t>
            </a:r>
            <a:endParaRPr lang="zh-TW" altLang="en-US" sz="2800" b="1" dirty="0">
              <a:solidFill>
                <a:srgbClr val="CC3399"/>
              </a:solidFill>
              <a:latin typeface="Arial Black" panose="020B0A04020102020204" pitchFamily="34" charset="0"/>
            </a:endParaRPr>
          </a:p>
        </p:txBody>
      </p:sp>
      <p:sp>
        <p:nvSpPr>
          <p:cNvPr id="39" name="文字方塊 38">
            <a:extLst>
              <a:ext uri="{FF2B5EF4-FFF2-40B4-BE49-F238E27FC236}">
                <a16:creationId xmlns:a16="http://schemas.microsoft.com/office/drawing/2014/main" id="{3C20152E-3184-4858-ABC1-028F9DAC39B0}"/>
              </a:ext>
            </a:extLst>
          </p:cNvPr>
          <p:cNvSpPr txBox="1"/>
          <p:nvPr/>
        </p:nvSpPr>
        <p:spPr>
          <a:xfrm>
            <a:off x="5930021" y="5455820"/>
            <a:ext cx="55841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dirty="0">
                <a:solidFill>
                  <a:srgbClr val="CC3399"/>
                </a:solidFill>
                <a:latin typeface="Arial Black" panose="020B0A04020102020204" pitchFamily="34" charset="0"/>
              </a:rPr>
              <a:t>Wrap-up</a:t>
            </a:r>
          </a:p>
          <a:p>
            <a:pPr algn="ctr"/>
            <a:r>
              <a:rPr lang="en-US" altLang="zh-TW" sz="2800" b="1" dirty="0" smtClean="0">
                <a:solidFill>
                  <a:srgbClr val="CC3399"/>
                </a:solidFill>
                <a:latin typeface="Arial Black" panose="020B0A04020102020204" pitchFamily="34" charset="0"/>
              </a:rPr>
              <a:t>Preparation for next phase</a:t>
            </a:r>
            <a:endParaRPr lang="zh-TW" altLang="en-US" sz="2800" b="1" dirty="0">
              <a:solidFill>
                <a:srgbClr val="CC3399"/>
              </a:solidFill>
              <a:latin typeface="Arial Black" panose="020B0A04020102020204" pitchFamily="34" charset="0"/>
            </a:endParaRPr>
          </a:p>
        </p:txBody>
      </p:sp>
      <p:pic>
        <p:nvPicPr>
          <p:cNvPr id="1032" name="Picture 8" descr="博客來-Piggybook">
            <a:extLst>
              <a:ext uri="{FF2B5EF4-FFF2-40B4-BE49-F238E27FC236}">
                <a16:creationId xmlns:a16="http://schemas.microsoft.com/office/drawing/2014/main" id="{CD1B256D-E1B9-48B5-9195-5582E9637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1025" y="63538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群組 5"/>
          <p:cNvGrpSpPr/>
          <p:nvPr/>
        </p:nvGrpSpPr>
        <p:grpSpPr>
          <a:xfrm>
            <a:off x="2202879" y="3187859"/>
            <a:ext cx="3588485" cy="2759198"/>
            <a:chOff x="2202879" y="3187859"/>
            <a:chExt cx="3588485" cy="2759198"/>
          </a:xfrm>
        </p:grpSpPr>
        <p:sp>
          <p:nvSpPr>
            <p:cNvPr id="3" name="MH_SubTitle_1"/>
            <p:cNvSpPr/>
            <p:nvPr>
              <p:custDataLst>
                <p:tags r:id="rId8"/>
              </p:custDataLst>
            </p:nvPr>
          </p:nvSpPr>
          <p:spPr>
            <a:xfrm>
              <a:off x="2202879" y="3187859"/>
              <a:ext cx="3588485" cy="2759198"/>
            </a:xfrm>
            <a:prstGeom prst="blockArc">
              <a:avLst>
                <a:gd name="adj1" fmla="val 13186668"/>
                <a:gd name="adj2" fmla="val 19259822"/>
                <a:gd name="adj3" fmla="val 20854"/>
              </a:avLst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180000" anchor="ctr">
              <a:normAutofit lnSpcReduction="10000"/>
            </a:bodyPr>
            <a:lstStyle/>
            <a:p>
              <a:pPr algn="ctr">
                <a:defRPr/>
              </a:pPr>
              <a:r>
                <a:rPr lang="en-US" altLang="zh-CN" sz="4000" b="1" kern="0" dirty="0">
                  <a:latin typeface="Calibri" panose="020F0502020204030204" pitchFamily="34" charset="0"/>
                  <a:cs typeface="+mn-ea"/>
                  <a:sym typeface="+mn-lt"/>
                </a:rPr>
                <a:t>1</a:t>
              </a:r>
              <a:endParaRPr lang="en-US" sz="4000" b="1" kern="0" dirty="0">
                <a:latin typeface="Calibri" panose="020F0502020204030204" pitchFamily="34" charset="0"/>
                <a:cs typeface="+mn-ea"/>
                <a:sym typeface="+mn-lt"/>
              </a:endParaRPr>
            </a:p>
          </p:txBody>
        </p:sp>
        <p:sp>
          <p:nvSpPr>
            <p:cNvPr id="4" name="MH_Other_1"/>
            <p:cNvSpPr/>
            <p:nvPr>
              <p:custDataLst>
                <p:tags r:id="rId9"/>
              </p:custDataLst>
            </p:nvPr>
          </p:nvSpPr>
          <p:spPr>
            <a:xfrm>
              <a:off x="3510568" y="4772030"/>
              <a:ext cx="1162093" cy="285369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3076" name="MH_Other_2"/>
            <p:cNvCxnSpPr>
              <a:cxnSpLocks noChangeShapeType="1"/>
            </p:cNvCxnSpPr>
            <p:nvPr>
              <p:custDataLst>
                <p:tags r:id="rId10"/>
              </p:custDataLst>
            </p:nvPr>
          </p:nvCxnSpPr>
          <p:spPr bwMode="auto">
            <a:xfrm>
              <a:off x="4091613" y="5057399"/>
              <a:ext cx="0" cy="479782"/>
            </a:xfrm>
            <a:prstGeom prst="line">
              <a:avLst/>
            </a:prstGeom>
            <a:noFill/>
            <a:ln w="25400" algn="ctr">
              <a:solidFill>
                <a:srgbClr val="D7D7D7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1028" name="Picture 4" descr="Slido Logo Vector Download - (.SVG + .PNG) - Logovectordl.Com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1698" y="4022929"/>
              <a:ext cx="1486445" cy="824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群組 7"/>
          <p:cNvGrpSpPr/>
          <p:nvPr/>
        </p:nvGrpSpPr>
        <p:grpSpPr>
          <a:xfrm>
            <a:off x="4855420" y="2251480"/>
            <a:ext cx="2693951" cy="2284764"/>
            <a:chOff x="4855420" y="2251480"/>
            <a:chExt cx="2693951" cy="2284764"/>
          </a:xfrm>
        </p:grpSpPr>
        <p:sp>
          <p:nvSpPr>
            <p:cNvPr id="7" name="MH_Other_4"/>
            <p:cNvSpPr/>
            <p:nvPr>
              <p:custDataLst>
                <p:tags r:id="rId5"/>
              </p:custDataLst>
            </p:nvPr>
          </p:nvSpPr>
          <p:spPr>
            <a:xfrm flipV="1">
              <a:off x="5533471" y="2742470"/>
              <a:ext cx="1138048" cy="218993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3079" name="MH_Other_5"/>
            <p:cNvCxnSpPr>
              <a:cxnSpLocks noChangeShapeType="1"/>
            </p:cNvCxnSpPr>
            <p:nvPr>
              <p:custDataLst>
                <p:tags r:id="rId6"/>
              </p:custDataLst>
            </p:nvPr>
          </p:nvCxnSpPr>
          <p:spPr bwMode="auto">
            <a:xfrm flipV="1">
              <a:off x="6102496" y="2251480"/>
              <a:ext cx="0" cy="481566"/>
            </a:xfrm>
            <a:prstGeom prst="line">
              <a:avLst/>
            </a:prstGeom>
            <a:noFill/>
            <a:ln w="25400" algn="ctr">
              <a:solidFill>
                <a:srgbClr val="D7D7D7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6" name="MH_SubTitle_2"/>
            <p:cNvSpPr/>
            <p:nvPr>
              <p:custDataLst>
                <p:tags r:id="rId7"/>
              </p:custDataLst>
            </p:nvPr>
          </p:nvSpPr>
          <p:spPr>
            <a:xfrm>
              <a:off x="4855420" y="3680126"/>
              <a:ext cx="2693951" cy="856118"/>
            </a:xfrm>
            <a:custGeom>
              <a:avLst/>
              <a:gdLst>
                <a:gd name="connsiteX0" fmla="*/ 1819599 w 2302409"/>
                <a:gd name="connsiteY0" fmla="*/ 0 h 943122"/>
                <a:gd name="connsiteX1" fmla="*/ 2302409 w 2302409"/>
                <a:gd name="connsiteY1" fmla="*/ 391014 h 943122"/>
                <a:gd name="connsiteX2" fmla="*/ 1154885 w 2302409"/>
                <a:gd name="connsiteY2" fmla="*/ 943088 h 943122"/>
                <a:gd name="connsiteX3" fmla="*/ 0 w 2302409"/>
                <a:gd name="connsiteY3" fmla="*/ 406582 h 943122"/>
                <a:gd name="connsiteX4" fmla="*/ 459006 w 2302409"/>
                <a:gd name="connsiteY4" fmla="*/ 19413 h 943122"/>
                <a:gd name="connsiteX5" fmla="*/ 1150684 w 2302409"/>
                <a:gd name="connsiteY5" fmla="*/ 321815 h 943122"/>
                <a:gd name="connsiteX6" fmla="*/ 1819599 w 2302409"/>
                <a:gd name="connsiteY6" fmla="*/ 0 h 943122"/>
                <a:gd name="connsiteX0" fmla="*/ 1856544 w 2302409"/>
                <a:gd name="connsiteY0" fmla="*/ 1264 h 923709"/>
                <a:gd name="connsiteX1" fmla="*/ 2302409 w 2302409"/>
                <a:gd name="connsiteY1" fmla="*/ 371601 h 923709"/>
                <a:gd name="connsiteX2" fmla="*/ 1154885 w 2302409"/>
                <a:gd name="connsiteY2" fmla="*/ 923675 h 923709"/>
                <a:gd name="connsiteX3" fmla="*/ 0 w 2302409"/>
                <a:gd name="connsiteY3" fmla="*/ 387169 h 923709"/>
                <a:gd name="connsiteX4" fmla="*/ 459006 w 2302409"/>
                <a:gd name="connsiteY4" fmla="*/ 0 h 923709"/>
                <a:gd name="connsiteX5" fmla="*/ 1150684 w 2302409"/>
                <a:gd name="connsiteY5" fmla="*/ 302402 h 923709"/>
                <a:gd name="connsiteX6" fmla="*/ 1856544 w 2302409"/>
                <a:gd name="connsiteY6" fmla="*/ 1264 h 923709"/>
                <a:gd name="connsiteX0" fmla="*/ 1828835 w 2274700"/>
                <a:gd name="connsiteY0" fmla="*/ 1264 h 923747"/>
                <a:gd name="connsiteX1" fmla="*/ 2274700 w 2274700"/>
                <a:gd name="connsiteY1" fmla="*/ 371601 h 923747"/>
                <a:gd name="connsiteX2" fmla="*/ 1127176 w 2274700"/>
                <a:gd name="connsiteY2" fmla="*/ 923675 h 923747"/>
                <a:gd name="connsiteX3" fmla="*/ 0 w 2274700"/>
                <a:gd name="connsiteY3" fmla="*/ 397509 h 923747"/>
                <a:gd name="connsiteX4" fmla="*/ 431297 w 2274700"/>
                <a:gd name="connsiteY4" fmla="*/ 0 h 923747"/>
                <a:gd name="connsiteX5" fmla="*/ 1122975 w 2274700"/>
                <a:gd name="connsiteY5" fmla="*/ 302402 h 923747"/>
                <a:gd name="connsiteX6" fmla="*/ 1828835 w 2274700"/>
                <a:gd name="connsiteY6" fmla="*/ 1264 h 923747"/>
                <a:gd name="connsiteX0" fmla="*/ 1828835 w 2237755"/>
                <a:gd name="connsiteY0" fmla="*/ 1264 h 923747"/>
                <a:gd name="connsiteX1" fmla="*/ 2237755 w 2237755"/>
                <a:gd name="connsiteY1" fmla="*/ 371601 h 923747"/>
                <a:gd name="connsiteX2" fmla="*/ 1127176 w 2237755"/>
                <a:gd name="connsiteY2" fmla="*/ 923675 h 923747"/>
                <a:gd name="connsiteX3" fmla="*/ 0 w 2237755"/>
                <a:gd name="connsiteY3" fmla="*/ 397509 h 923747"/>
                <a:gd name="connsiteX4" fmla="*/ 431297 w 2237755"/>
                <a:gd name="connsiteY4" fmla="*/ 0 h 923747"/>
                <a:gd name="connsiteX5" fmla="*/ 1122975 w 2237755"/>
                <a:gd name="connsiteY5" fmla="*/ 302402 h 923747"/>
                <a:gd name="connsiteX6" fmla="*/ 1828835 w 2237755"/>
                <a:gd name="connsiteY6" fmla="*/ 1264 h 923747"/>
                <a:gd name="connsiteX0" fmla="*/ 1828835 w 2237755"/>
                <a:gd name="connsiteY0" fmla="*/ 1264 h 923678"/>
                <a:gd name="connsiteX1" fmla="*/ 2237755 w 2237755"/>
                <a:gd name="connsiteY1" fmla="*/ 392279 h 923678"/>
                <a:gd name="connsiteX2" fmla="*/ 1127176 w 2237755"/>
                <a:gd name="connsiteY2" fmla="*/ 923675 h 923678"/>
                <a:gd name="connsiteX3" fmla="*/ 0 w 2237755"/>
                <a:gd name="connsiteY3" fmla="*/ 397509 h 923678"/>
                <a:gd name="connsiteX4" fmla="*/ 431297 w 2237755"/>
                <a:gd name="connsiteY4" fmla="*/ 0 h 923678"/>
                <a:gd name="connsiteX5" fmla="*/ 1122975 w 2237755"/>
                <a:gd name="connsiteY5" fmla="*/ 302402 h 923678"/>
                <a:gd name="connsiteX6" fmla="*/ 1828835 w 2237755"/>
                <a:gd name="connsiteY6" fmla="*/ 1264 h 9236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37755" h="923678">
                  <a:moveTo>
                    <a:pt x="1828835" y="1264"/>
                  </a:moveTo>
                  <a:lnTo>
                    <a:pt x="2237755" y="392279"/>
                  </a:lnTo>
                  <a:cubicBezTo>
                    <a:pt x="1957146" y="738766"/>
                    <a:pt x="1500135" y="922803"/>
                    <a:pt x="1127176" y="923675"/>
                  </a:cubicBezTo>
                  <a:cubicBezTo>
                    <a:pt x="754217" y="924547"/>
                    <a:pt x="285269" y="740170"/>
                    <a:pt x="0" y="397509"/>
                  </a:cubicBezTo>
                  <a:cubicBezTo>
                    <a:pt x="159159" y="265007"/>
                    <a:pt x="272138" y="132502"/>
                    <a:pt x="431297" y="0"/>
                  </a:cubicBezTo>
                  <a:cubicBezTo>
                    <a:pt x="597587" y="199744"/>
                    <a:pt x="890052" y="302191"/>
                    <a:pt x="1122975" y="302402"/>
                  </a:cubicBezTo>
                  <a:cubicBezTo>
                    <a:pt x="1355898" y="302613"/>
                    <a:pt x="1665262" y="203238"/>
                    <a:pt x="1828835" y="1264"/>
                  </a:cubicBezTo>
                  <a:close/>
                </a:path>
              </a:pathLst>
            </a:custGeom>
            <a:solidFill>
              <a:srgbClr val="3CB2AF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180000" rIns="0" bIns="0" anchor="ctr">
              <a:normAutofit/>
            </a:bodyPr>
            <a:lstStyle/>
            <a:p>
              <a:pPr algn="ctr">
                <a:defRPr/>
              </a:pPr>
              <a:r>
                <a:rPr lang="en-US" altLang="zh-TW" sz="4000" b="1" kern="0" dirty="0">
                  <a:latin typeface="Calibri" panose="020F0502020204030204" pitchFamily="34" charset="0"/>
                  <a:cs typeface="+mn-ea"/>
                  <a:sym typeface="+mn-lt"/>
                </a:rPr>
                <a:t>2</a:t>
              </a:r>
            </a:p>
          </p:txBody>
        </p:sp>
        <p:pic>
          <p:nvPicPr>
            <p:cNvPr id="9" name="Picture 6" descr="Presentation gallery walk » Polle de Maagt"/>
            <p:cNvPicPr>
              <a:picLocks noChangeAspect="1" noChangeArrowheads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4281" y="2998821"/>
              <a:ext cx="1141234" cy="759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群組 10"/>
          <p:cNvGrpSpPr/>
          <p:nvPr/>
        </p:nvGrpSpPr>
        <p:grpSpPr>
          <a:xfrm>
            <a:off x="6615499" y="3187859"/>
            <a:ext cx="3586413" cy="2759198"/>
            <a:chOff x="6615499" y="3187859"/>
            <a:chExt cx="3586413" cy="2759198"/>
          </a:xfrm>
        </p:grpSpPr>
        <p:sp>
          <p:nvSpPr>
            <p:cNvPr id="10" name="MH_Other_7"/>
            <p:cNvSpPr/>
            <p:nvPr>
              <p:custDataLst>
                <p:tags r:id="rId2"/>
              </p:custDataLst>
            </p:nvPr>
          </p:nvSpPr>
          <p:spPr>
            <a:xfrm>
              <a:off x="8013881" y="4809296"/>
              <a:ext cx="845114" cy="201393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3082" name="MH_Other_8"/>
            <p:cNvCxnSpPr>
              <a:cxnSpLocks noChangeShapeType="1"/>
            </p:cNvCxnSpPr>
            <p:nvPr>
              <p:custDataLst>
                <p:tags r:id="rId3"/>
              </p:custDataLst>
            </p:nvPr>
          </p:nvCxnSpPr>
          <p:spPr bwMode="auto">
            <a:xfrm>
              <a:off x="8474891" y="5040147"/>
              <a:ext cx="0" cy="479782"/>
            </a:xfrm>
            <a:prstGeom prst="line">
              <a:avLst/>
            </a:prstGeom>
            <a:noFill/>
            <a:ln w="25400" algn="ctr">
              <a:solidFill>
                <a:srgbClr val="D7D7D7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MH_SubTitle_3"/>
            <p:cNvSpPr/>
            <p:nvPr>
              <p:custDataLst>
                <p:tags r:id="rId4"/>
              </p:custDataLst>
            </p:nvPr>
          </p:nvSpPr>
          <p:spPr>
            <a:xfrm>
              <a:off x="6615499" y="3187859"/>
              <a:ext cx="3586413" cy="2759198"/>
            </a:xfrm>
            <a:prstGeom prst="blockArc">
              <a:avLst>
                <a:gd name="adj1" fmla="val 13186668"/>
                <a:gd name="adj2" fmla="val 19259822"/>
                <a:gd name="adj3" fmla="val 20854"/>
              </a:avLst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180000" anchor="ctr">
              <a:noAutofit/>
            </a:bodyPr>
            <a:lstStyle/>
            <a:p>
              <a:pPr algn="ctr">
                <a:defRPr/>
              </a:pPr>
              <a:r>
                <a:rPr lang="en-US" altLang="zh-CN" sz="4000" b="1" kern="0" dirty="0">
                  <a:latin typeface="Calibri" panose="020F0502020204030204" pitchFamily="34" charset="0"/>
                  <a:cs typeface="Calibri" panose="020F0502020204030204" pitchFamily="34" charset="0"/>
                  <a:sym typeface="+mn-lt"/>
                </a:rPr>
                <a:t>3</a:t>
              </a:r>
              <a:endParaRPr lang="en-US" sz="4000" b="1" kern="0" dirty="0">
                <a:latin typeface="Calibri" panose="020F0502020204030204" pitchFamily="34" charset="0"/>
                <a:cs typeface="Calibri" panose="020F0502020204030204" pitchFamily="34" charset="0"/>
                <a:sym typeface="+mn-lt"/>
              </a:endParaRPr>
            </a:p>
          </p:txBody>
        </p:sp>
        <p:pic>
          <p:nvPicPr>
            <p:cNvPr id="1034" name="Picture 10" descr="Free Debate Icon of Colored Outline style - Available in SVG, PNG, EPS, AI  &amp; Icon fonts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74002" y="3805589"/>
              <a:ext cx="1003707" cy="1003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75089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907"/>
    </mc:Choice>
    <mc:Fallback xmlns="">
      <p:transition advClick="0" advTm="3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5" grpId="0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85CE7442-36D2-4E27-A639-D304D59B70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2" r="17532"/>
          <a:stretch/>
        </p:blipFill>
        <p:spPr>
          <a:xfrm>
            <a:off x="0" y="6350"/>
            <a:ext cx="12192000" cy="6845300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5084265" y="2773618"/>
            <a:ext cx="5937844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1" lang="en-US" altLang="zh-CN" sz="4800" b="1" spc="600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Review Practice</a:t>
            </a:r>
          </a:p>
          <a:p>
            <a:pPr algn="ctr">
              <a:lnSpc>
                <a:spcPct val="150000"/>
              </a:lnSpc>
            </a:pPr>
            <a:r>
              <a:rPr kumimoji="1" lang="en-US" altLang="zh-CN" sz="4800" b="1" spc="600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with </a:t>
            </a:r>
            <a:r>
              <a:rPr kumimoji="1" lang="en-US" altLang="zh-CN" sz="4800" b="1" spc="600" dirty="0" err="1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Slido</a:t>
            </a:r>
            <a:endParaRPr kumimoji="1" lang="en-US" altLang="zh-CN" sz="4800" b="1" spc="600" dirty="0" smtClean="0">
              <a:latin typeface="Aharoni" panose="02010803020104030203" pitchFamily="2" charset="-79"/>
              <a:cs typeface="Aharoni" panose="02010803020104030203" pitchFamily="2" charset="-79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8F4E718-087F-4D7D-AC46-C51F072CF170}"/>
              </a:ext>
            </a:extLst>
          </p:cNvPr>
          <p:cNvSpPr/>
          <p:nvPr/>
        </p:nvSpPr>
        <p:spPr>
          <a:xfrm>
            <a:off x="6662812" y="2048271"/>
            <a:ext cx="25869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36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PART 01</a:t>
            </a:r>
            <a:endParaRPr kumimoji="1" lang="zh-CN" altLang="en-US" sz="3600" b="1" spc="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pic>
        <p:nvPicPr>
          <p:cNvPr id="3078" name="Picture 6" descr="對付不愛讀書的孩子：閱讀設計要像遊戲纔好玩！ - 雪花新闻">
            <a:extLst>
              <a:ext uri="{FF2B5EF4-FFF2-40B4-BE49-F238E27FC236}">
                <a16:creationId xmlns:a16="http://schemas.microsoft.com/office/drawing/2014/main" id="{C9CE4A92-CD88-4B13-A646-D380A72D3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45" y="1048798"/>
            <a:ext cx="3990975" cy="399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35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9"/>
          <p:cNvSpPr/>
          <p:nvPr/>
        </p:nvSpPr>
        <p:spPr>
          <a:xfrm>
            <a:off x="631642" y="4195506"/>
            <a:ext cx="11115605" cy="248529"/>
          </a:xfrm>
          <a:custGeom>
            <a:avLst/>
            <a:gdLst/>
            <a:ahLst/>
            <a:cxnLst/>
            <a:rect l="l" t="t" r="r" b="b"/>
            <a:pathLst>
              <a:path w="144016" h="869444">
                <a:moveTo>
                  <a:pt x="0" y="0"/>
                </a:moveTo>
                <a:lnTo>
                  <a:pt x="144016" y="0"/>
                </a:lnTo>
                <a:lnTo>
                  <a:pt x="144016" y="869444"/>
                </a:lnTo>
                <a:lnTo>
                  <a:pt x="0" y="869444"/>
                </a:lnTo>
                <a:close/>
              </a:path>
            </a:pathLst>
          </a:custGeom>
          <a:solidFill>
            <a:srgbClr val="3CB2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57" tIns="60928" rIns="121857" bIns="60928" rtlCol="0" anchor="ctr"/>
          <a:lstStyle/>
          <a:p>
            <a:pPr algn="ctr"/>
            <a:endParaRPr lang="zh-CN" altLang="en-US" sz="1799"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19972" y="4831613"/>
            <a:ext cx="5515525" cy="1612831"/>
            <a:chOff x="549712" y="914400"/>
            <a:chExt cx="3969028" cy="1298476"/>
          </a:xfrm>
        </p:grpSpPr>
        <p:sp>
          <p:nvSpPr>
            <p:cNvPr id="4" name="圆角矩形 3"/>
            <p:cNvSpPr/>
            <p:nvPr/>
          </p:nvSpPr>
          <p:spPr>
            <a:xfrm>
              <a:off x="549712" y="914400"/>
              <a:ext cx="3888432" cy="1298476"/>
            </a:xfrm>
            <a:prstGeom prst="roundRect">
              <a:avLst>
                <a:gd name="adj" fmla="val 8330"/>
              </a:avLst>
            </a:prstGeom>
            <a:noFill/>
            <a:ln w="6350">
              <a:solidFill>
                <a:srgbClr val="3CB2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cs typeface="+mn-ea"/>
                <a:sym typeface="+mn-lt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1243535" y="1139727"/>
              <a:ext cx="0" cy="952500"/>
            </a:xfrm>
            <a:prstGeom prst="line">
              <a:avLst/>
            </a:prstGeom>
            <a:ln w="6350">
              <a:solidFill>
                <a:srgbClr val="3CB2A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13" descr="FD1DDF730CE4456e89755B07FE1653D0# #Rectangle 13"/>
            <p:cNvSpPr>
              <a:spLocks noChangeArrowheads="1"/>
            </p:cNvSpPr>
            <p:nvPr/>
          </p:nvSpPr>
          <p:spPr bwMode="auto">
            <a:xfrm>
              <a:off x="1321037" y="1333221"/>
              <a:ext cx="3197703" cy="46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None/>
                <a:defRPr/>
              </a:pPr>
              <a:r>
                <a:rPr lang="en-US" altLang="zh-CN" sz="4800" b="1" dirty="0" smtClean="0">
                  <a:latin typeface="Aharoni" panose="02010803020104030203" pitchFamily="2" charset="-79"/>
                  <a:ea typeface="+mn-ea"/>
                  <a:cs typeface="Aharoni" panose="02010803020104030203" pitchFamily="2" charset="-79"/>
                  <a:sym typeface="+mn-lt"/>
                </a:rPr>
                <a:t>Scan OR Code</a:t>
              </a:r>
              <a:endParaRPr lang="en-US" altLang="zh-CN" sz="4800" b="1" dirty="0"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705378" y="1383956"/>
              <a:ext cx="467093" cy="517679"/>
            </a:xfrm>
            <a:prstGeom prst="ellipse">
              <a:avLst/>
            </a:prstGeom>
            <a:solidFill>
              <a:srgbClr val="3CB2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7200" dirty="0" smtClean="0">
                  <a:solidFill>
                    <a:schemeClr val="tx1"/>
                  </a:solidFill>
                  <a:latin typeface="Aharoni" panose="02010803020104030203" pitchFamily="2" charset="-79"/>
                  <a:cs typeface="Aharoni" panose="02010803020104030203" pitchFamily="2" charset="-79"/>
                  <a:sym typeface="+mn-lt"/>
                </a:rPr>
                <a:t>1</a:t>
              </a:r>
              <a:endParaRPr lang="zh-CN" altLang="en-US" sz="7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endParaRPr>
            </a:p>
          </p:txBody>
        </p:sp>
      </p:grpSp>
      <p:pic>
        <p:nvPicPr>
          <p:cNvPr id="2052" name="Picture 4" descr="Slido for Education | Slido - Audience Interaction Made Eas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45" y="592462"/>
            <a:ext cx="5916425" cy="347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组合 2"/>
          <p:cNvGrpSpPr/>
          <p:nvPr/>
        </p:nvGrpSpPr>
        <p:grpSpPr>
          <a:xfrm>
            <a:off x="6343723" y="4794068"/>
            <a:ext cx="5403525" cy="1689565"/>
            <a:chOff x="549712" y="914400"/>
            <a:chExt cx="3888432" cy="1360254"/>
          </a:xfrm>
        </p:grpSpPr>
        <p:sp>
          <p:nvSpPr>
            <p:cNvPr id="42" name="圆角矩形 3"/>
            <p:cNvSpPr/>
            <p:nvPr/>
          </p:nvSpPr>
          <p:spPr>
            <a:xfrm>
              <a:off x="549712" y="914400"/>
              <a:ext cx="3888432" cy="1298476"/>
            </a:xfrm>
            <a:prstGeom prst="roundRect">
              <a:avLst>
                <a:gd name="adj" fmla="val 8330"/>
              </a:avLst>
            </a:prstGeom>
            <a:noFill/>
            <a:ln w="6350">
              <a:solidFill>
                <a:srgbClr val="3CB2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cs typeface="+mn-ea"/>
                <a:sym typeface="+mn-lt"/>
              </a:endParaRPr>
            </a:p>
          </p:txBody>
        </p:sp>
        <p:cxnSp>
          <p:nvCxnSpPr>
            <p:cNvPr id="43" name="直接连接符 4"/>
            <p:cNvCxnSpPr/>
            <p:nvPr/>
          </p:nvCxnSpPr>
          <p:spPr>
            <a:xfrm>
              <a:off x="1243535" y="1139727"/>
              <a:ext cx="0" cy="952500"/>
            </a:xfrm>
            <a:prstGeom prst="line">
              <a:avLst/>
            </a:prstGeom>
            <a:ln w="6350">
              <a:solidFill>
                <a:srgbClr val="3CB2A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Rectangle 13" descr="FD1DDF730CE4456e89755B07FE1653D0# #Rectangle 13"/>
            <p:cNvSpPr>
              <a:spLocks noChangeArrowheads="1"/>
            </p:cNvSpPr>
            <p:nvPr/>
          </p:nvSpPr>
          <p:spPr bwMode="auto">
            <a:xfrm>
              <a:off x="1172471" y="1010935"/>
              <a:ext cx="3197703" cy="1263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None/>
                <a:defRPr/>
              </a:pPr>
              <a:r>
                <a:rPr lang="en-US" altLang="zh-CN" sz="4800" b="1" dirty="0" smtClean="0">
                  <a:latin typeface="Aharoni" panose="02010803020104030203" pitchFamily="2" charset="-79"/>
                  <a:ea typeface="+mn-ea"/>
                  <a:cs typeface="Aharoni" panose="02010803020104030203" pitchFamily="2" charset="-79"/>
                  <a:sym typeface="+mn-lt"/>
                </a:rPr>
                <a:t>Enter Your Name</a:t>
              </a:r>
              <a:endParaRPr lang="en-US" altLang="zh-CN" sz="4800" b="1" dirty="0"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+mn-lt"/>
              </a:endParaRPr>
            </a:p>
          </p:txBody>
        </p:sp>
        <p:sp>
          <p:nvSpPr>
            <p:cNvPr id="45" name="椭圆 7"/>
            <p:cNvSpPr/>
            <p:nvPr/>
          </p:nvSpPr>
          <p:spPr>
            <a:xfrm>
              <a:off x="705378" y="1383956"/>
              <a:ext cx="467093" cy="517679"/>
            </a:xfrm>
            <a:prstGeom prst="ellipse">
              <a:avLst/>
            </a:prstGeom>
            <a:solidFill>
              <a:srgbClr val="3CB2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7200" dirty="0">
                  <a:solidFill>
                    <a:schemeClr val="tx1"/>
                  </a:solidFill>
                  <a:latin typeface="Aharoni" panose="02010803020104030203" pitchFamily="2" charset="-79"/>
                  <a:cs typeface="Aharoni" panose="02010803020104030203" pitchFamily="2" charset="-79"/>
                  <a:sym typeface="+mn-lt"/>
                </a:rPr>
                <a:t>2</a:t>
              </a:r>
              <a:endParaRPr lang="zh-CN" altLang="en-US" sz="7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endParaRPr>
            </a:p>
          </p:txBody>
        </p:sp>
      </p:grpSp>
      <p:pic>
        <p:nvPicPr>
          <p:cNvPr id="1026" name="Picture 2" descr="QR碼- 维基百科，自由的百科全书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00" y="592462"/>
            <a:ext cx="1281668" cy="128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043" y="733016"/>
            <a:ext cx="4974460" cy="1543214"/>
          </a:xfrm>
          <a:prstGeom prst="rect">
            <a:avLst/>
          </a:prstGeom>
        </p:spPr>
      </p:pic>
      <p:grpSp>
        <p:nvGrpSpPr>
          <p:cNvPr id="16" name="组合 2"/>
          <p:cNvGrpSpPr/>
          <p:nvPr/>
        </p:nvGrpSpPr>
        <p:grpSpPr>
          <a:xfrm>
            <a:off x="6356970" y="2859462"/>
            <a:ext cx="5504104" cy="1189569"/>
            <a:chOff x="549712" y="1255164"/>
            <a:chExt cx="3960810" cy="957712"/>
          </a:xfrm>
        </p:grpSpPr>
        <p:sp>
          <p:nvSpPr>
            <p:cNvPr id="17" name="圆角矩形 3"/>
            <p:cNvSpPr/>
            <p:nvPr/>
          </p:nvSpPr>
          <p:spPr>
            <a:xfrm>
              <a:off x="549712" y="1255164"/>
              <a:ext cx="3888432" cy="957712"/>
            </a:xfrm>
            <a:prstGeom prst="roundRect">
              <a:avLst>
                <a:gd name="adj" fmla="val 8330"/>
              </a:avLst>
            </a:prstGeom>
            <a:noFill/>
            <a:ln w="6350">
              <a:solidFill>
                <a:srgbClr val="3CB2A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799">
                <a:cs typeface="+mn-ea"/>
                <a:sym typeface="+mn-lt"/>
              </a:endParaRPr>
            </a:p>
          </p:txBody>
        </p:sp>
        <p:cxnSp>
          <p:nvCxnSpPr>
            <p:cNvPr id="18" name="直接连接符 4"/>
            <p:cNvCxnSpPr/>
            <p:nvPr/>
          </p:nvCxnSpPr>
          <p:spPr>
            <a:xfrm>
              <a:off x="1243535" y="1522315"/>
              <a:ext cx="0" cy="569911"/>
            </a:xfrm>
            <a:prstGeom prst="line">
              <a:avLst/>
            </a:prstGeom>
            <a:ln w="6350">
              <a:solidFill>
                <a:srgbClr val="3CB2A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ectangle 13" descr="FD1DDF730CE4456e89755B07FE1653D0# #Rectangle 13"/>
            <p:cNvSpPr>
              <a:spLocks noChangeArrowheads="1"/>
            </p:cNvSpPr>
            <p:nvPr/>
          </p:nvSpPr>
          <p:spPr bwMode="auto">
            <a:xfrm>
              <a:off x="1172471" y="1522315"/>
              <a:ext cx="3338051" cy="569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None/>
                <a:defRPr/>
              </a:pPr>
              <a:r>
                <a:rPr lang="en-US" altLang="zh-CN" sz="4000" b="1" dirty="0" smtClean="0">
                  <a:latin typeface="Aharoni" panose="02010803020104030203" pitchFamily="2" charset="-79"/>
                  <a:ea typeface="+mn-ea"/>
                  <a:cs typeface="Aharoni" panose="02010803020104030203" pitchFamily="2" charset="-79"/>
                  <a:sym typeface="+mn-lt"/>
                </a:rPr>
                <a:t>Wait for others</a:t>
              </a:r>
              <a:endParaRPr lang="en-US" altLang="zh-CN" sz="4000" b="1" dirty="0">
                <a:latin typeface="Aharoni" panose="02010803020104030203" pitchFamily="2" charset="-79"/>
                <a:ea typeface="+mn-ea"/>
                <a:cs typeface="Aharoni" panose="02010803020104030203" pitchFamily="2" charset="-79"/>
                <a:sym typeface="+mn-lt"/>
              </a:endParaRPr>
            </a:p>
          </p:txBody>
        </p:sp>
        <p:sp>
          <p:nvSpPr>
            <p:cNvPr id="20" name="椭圆 7"/>
            <p:cNvSpPr/>
            <p:nvPr/>
          </p:nvSpPr>
          <p:spPr>
            <a:xfrm>
              <a:off x="669845" y="1531314"/>
              <a:ext cx="467093" cy="517679"/>
            </a:xfrm>
            <a:prstGeom prst="ellipse">
              <a:avLst/>
            </a:prstGeom>
            <a:solidFill>
              <a:srgbClr val="3CB2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7200" dirty="0">
                  <a:solidFill>
                    <a:schemeClr val="tx1"/>
                  </a:solidFill>
                  <a:latin typeface="Aharoni" panose="02010803020104030203" pitchFamily="2" charset="-79"/>
                  <a:cs typeface="Aharoni" panose="02010803020104030203" pitchFamily="2" charset="-79"/>
                  <a:sym typeface="+mn-lt"/>
                </a:rPr>
                <a:t>3</a:t>
              </a:r>
              <a:endParaRPr lang="zh-CN" altLang="en-US" sz="72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endParaRPr>
            </a:p>
          </p:txBody>
        </p:sp>
      </p:grpSp>
      <p:sp>
        <p:nvSpPr>
          <p:cNvPr id="10" name="圓角矩形 9"/>
          <p:cNvSpPr/>
          <p:nvPr/>
        </p:nvSpPr>
        <p:spPr>
          <a:xfrm>
            <a:off x="631642" y="592462"/>
            <a:ext cx="1281668" cy="1281668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圓角矩形 22"/>
          <p:cNvSpPr/>
          <p:nvPr/>
        </p:nvSpPr>
        <p:spPr>
          <a:xfrm>
            <a:off x="10398033" y="1214846"/>
            <a:ext cx="1136470" cy="736822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343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205">
        <p14:prism isInverted="1"/>
      </p:transition>
    </mc:Choice>
    <mc:Fallback xmlns="">
      <p:transition spd="slow" advClick="0" advTm="32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85CE7442-36D2-4E27-A639-D304D59B70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32" r="17532"/>
          <a:stretch/>
        </p:blipFill>
        <p:spPr>
          <a:xfrm>
            <a:off x="0" y="6350"/>
            <a:ext cx="12192000" cy="6845300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5550738" y="2773618"/>
            <a:ext cx="500489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4800" b="1" spc="600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Gallery Walk</a:t>
            </a:r>
          </a:p>
          <a:p>
            <a:pPr algn="ctr"/>
            <a:r>
              <a:rPr kumimoji="1" lang="en-US" altLang="zh-CN" sz="4800" b="1" spc="600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+</a:t>
            </a:r>
          </a:p>
          <a:p>
            <a:pPr algn="ctr"/>
            <a:r>
              <a:rPr kumimoji="1" lang="en-US" altLang="zh-CN" sz="4800" b="1" spc="600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Word Cloud 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58F4E718-087F-4D7D-AC46-C51F072CF170}"/>
              </a:ext>
            </a:extLst>
          </p:cNvPr>
          <p:cNvSpPr/>
          <p:nvPr/>
        </p:nvSpPr>
        <p:spPr>
          <a:xfrm>
            <a:off x="6662812" y="2048271"/>
            <a:ext cx="25869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36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PART </a:t>
            </a:r>
            <a:r>
              <a:rPr kumimoji="1" lang="en-US" altLang="zh-CN" sz="3600" b="1" spc="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02</a:t>
            </a:r>
            <a:endParaRPr kumimoji="1" lang="zh-CN" altLang="en-US" sz="3600" b="1" spc="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  <p:pic>
        <p:nvPicPr>
          <p:cNvPr id="3078" name="Picture 6" descr="對付不愛讀書的孩子：閱讀設計要像遊戲纔好玩！ - 雪花新闻">
            <a:extLst>
              <a:ext uri="{FF2B5EF4-FFF2-40B4-BE49-F238E27FC236}">
                <a16:creationId xmlns:a16="http://schemas.microsoft.com/office/drawing/2014/main" id="{C9CE4A92-CD88-4B13-A646-D380A72D3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45" y="1048798"/>
            <a:ext cx="3990975" cy="399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95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push dir="u"/>
      </p:transition>
    </mc:Choice>
    <mc:Fallback xmlns="">
      <p:transition spd="slow" advClick="0" advTm="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319514" y="238629"/>
            <a:ext cx="11213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3600" b="1" spc="-150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The Instruction on </a:t>
            </a:r>
            <a:r>
              <a:rPr kumimoji="1" lang="en-US" altLang="zh-CN" sz="3600" b="1" spc="-15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Gallery Walk </a:t>
            </a:r>
            <a:r>
              <a:rPr kumimoji="1" lang="en-US" altLang="zh-CN" sz="3600" b="1" spc="-150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and </a:t>
            </a:r>
            <a:r>
              <a:rPr kumimoji="1" lang="en-US" altLang="zh-CN" sz="3600" b="1" spc="-15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Word Cloud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5406013" y="3325153"/>
            <a:ext cx="1030810" cy="1012167"/>
            <a:chOff x="5406013" y="3325153"/>
            <a:chExt cx="1030810" cy="1012167"/>
          </a:xfrm>
        </p:grpSpPr>
        <p:sp>
          <p:nvSpPr>
            <p:cNvPr id="59" name="椭圆 58"/>
            <p:cNvSpPr/>
            <p:nvPr/>
          </p:nvSpPr>
          <p:spPr>
            <a:xfrm>
              <a:off x="5406013" y="3325153"/>
              <a:ext cx="1030810" cy="1012167"/>
            </a:xfrm>
            <a:prstGeom prst="ellips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pic>
          <p:nvPicPr>
            <p:cNvPr id="1026" name="Picture 2" descr="Art Exhibition Vector Images (over 12,000)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4059" y="3383347"/>
              <a:ext cx="929483" cy="907433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群組 2"/>
          <p:cNvGrpSpPr/>
          <p:nvPr/>
        </p:nvGrpSpPr>
        <p:grpSpPr>
          <a:xfrm>
            <a:off x="6354234" y="2502104"/>
            <a:ext cx="1230981" cy="1304066"/>
            <a:chOff x="6354234" y="2502104"/>
            <a:chExt cx="1230981" cy="1304066"/>
          </a:xfrm>
        </p:grpSpPr>
        <p:sp>
          <p:nvSpPr>
            <p:cNvPr id="77" name="Freeform 6"/>
            <p:cNvSpPr>
              <a:spLocks/>
            </p:cNvSpPr>
            <p:nvPr/>
          </p:nvSpPr>
          <p:spPr bwMode="auto">
            <a:xfrm>
              <a:off x="6354234" y="2502104"/>
              <a:ext cx="1230981" cy="1304066"/>
            </a:xfrm>
            <a:custGeom>
              <a:avLst/>
              <a:gdLst>
                <a:gd name="T0" fmla="*/ 360 w 736"/>
                <a:gd name="T1" fmla="*/ 84 h 795"/>
                <a:gd name="T2" fmla="*/ 700 w 736"/>
                <a:gd name="T3" fmla="*/ 664 h 795"/>
                <a:gd name="T4" fmla="*/ 620 w 736"/>
                <a:gd name="T5" fmla="*/ 784 h 795"/>
                <a:gd name="T6" fmla="*/ 204 w 736"/>
                <a:gd name="T7" fmla="*/ 795 h 795"/>
                <a:gd name="T8" fmla="*/ 0 w 736"/>
                <a:gd name="T9" fmla="*/ 444 h 795"/>
                <a:gd name="T10" fmla="*/ 228 w 736"/>
                <a:gd name="T11" fmla="*/ 80 h 795"/>
                <a:gd name="T12" fmla="*/ 360 w 736"/>
                <a:gd name="T13" fmla="*/ 84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6" h="795">
                  <a:moveTo>
                    <a:pt x="360" y="84"/>
                  </a:moveTo>
                  <a:cubicBezTo>
                    <a:pt x="700" y="664"/>
                    <a:pt x="700" y="664"/>
                    <a:pt x="700" y="664"/>
                  </a:cubicBezTo>
                  <a:cubicBezTo>
                    <a:pt x="736" y="728"/>
                    <a:pt x="676" y="792"/>
                    <a:pt x="620" y="784"/>
                  </a:cubicBezTo>
                  <a:cubicBezTo>
                    <a:pt x="204" y="795"/>
                    <a:pt x="204" y="795"/>
                    <a:pt x="204" y="795"/>
                  </a:cubicBezTo>
                  <a:cubicBezTo>
                    <a:pt x="0" y="444"/>
                    <a:pt x="0" y="444"/>
                    <a:pt x="0" y="444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64" y="20"/>
                    <a:pt x="312" y="0"/>
                    <a:pt x="360" y="84"/>
                  </a:cubicBezTo>
                  <a:close/>
                </a:path>
              </a:pathLst>
            </a:custGeom>
            <a:noFill/>
            <a:ln w="38100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pic>
          <p:nvPicPr>
            <p:cNvPr id="1028" name="Picture 4" descr="Free icon - Free vector icons - Free SVG, PSD, PNG, EPS, Ai &amp; Icon Font"/>
            <p:cNvPicPr>
              <a:picLocks noChangeAspect="1" noChangeArrowheads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1842" y="3068067"/>
              <a:ext cx="500607" cy="500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3" name="矩形 82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7507496" y="2667647"/>
            <a:ext cx="44746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Pieces on the walls </a:t>
            </a:r>
          </a:p>
          <a:p>
            <a:pPr algn="ctr"/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Portable </a:t>
            </a:r>
            <a:r>
              <a:rPr kumimoji="1" lang="en-US" altLang="zh-CN" sz="2800" b="1" dirty="0" err="1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ipad</a:t>
            </a:r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 with you</a:t>
            </a:r>
          </a:p>
        </p:txBody>
      </p:sp>
      <p:grpSp>
        <p:nvGrpSpPr>
          <p:cNvPr id="8" name="群組 7"/>
          <p:cNvGrpSpPr/>
          <p:nvPr/>
        </p:nvGrpSpPr>
        <p:grpSpPr>
          <a:xfrm>
            <a:off x="5202703" y="4488060"/>
            <a:ext cx="1458541" cy="818653"/>
            <a:chOff x="5202703" y="4488060"/>
            <a:chExt cx="1458541" cy="818653"/>
          </a:xfrm>
        </p:grpSpPr>
        <p:sp>
          <p:nvSpPr>
            <p:cNvPr id="79" name="Freeform 8"/>
            <p:cNvSpPr>
              <a:spLocks/>
            </p:cNvSpPr>
            <p:nvPr/>
          </p:nvSpPr>
          <p:spPr bwMode="auto">
            <a:xfrm>
              <a:off x="5202703" y="4488060"/>
              <a:ext cx="1458541" cy="818653"/>
            </a:xfrm>
            <a:custGeom>
              <a:avLst/>
              <a:gdLst>
                <a:gd name="T0" fmla="*/ 768 w 872"/>
                <a:gd name="T1" fmla="*/ 491 h 499"/>
                <a:gd name="T2" fmla="*/ 96 w 872"/>
                <a:gd name="T3" fmla="*/ 499 h 499"/>
                <a:gd name="T4" fmla="*/ 28 w 872"/>
                <a:gd name="T5" fmla="*/ 372 h 499"/>
                <a:gd name="T6" fmla="*/ 228 w 872"/>
                <a:gd name="T7" fmla="*/ 4 h 499"/>
                <a:gd name="T8" fmla="*/ 636 w 872"/>
                <a:gd name="T9" fmla="*/ 0 h 499"/>
                <a:gd name="T10" fmla="*/ 836 w 872"/>
                <a:gd name="T11" fmla="*/ 380 h 499"/>
                <a:gd name="T12" fmla="*/ 768 w 872"/>
                <a:gd name="T13" fmla="*/ 491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2" h="499">
                  <a:moveTo>
                    <a:pt x="768" y="491"/>
                  </a:moveTo>
                  <a:cubicBezTo>
                    <a:pt x="96" y="499"/>
                    <a:pt x="96" y="499"/>
                    <a:pt x="96" y="499"/>
                  </a:cubicBezTo>
                  <a:cubicBezTo>
                    <a:pt x="24" y="499"/>
                    <a:pt x="0" y="416"/>
                    <a:pt x="28" y="372"/>
                  </a:cubicBezTo>
                  <a:cubicBezTo>
                    <a:pt x="228" y="4"/>
                    <a:pt x="228" y="4"/>
                    <a:pt x="228" y="4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836" y="380"/>
                    <a:pt x="836" y="380"/>
                    <a:pt x="836" y="380"/>
                  </a:cubicBezTo>
                  <a:cubicBezTo>
                    <a:pt x="872" y="436"/>
                    <a:pt x="868" y="491"/>
                    <a:pt x="768" y="491"/>
                  </a:cubicBezTo>
                  <a:close/>
                </a:path>
              </a:pathLst>
            </a:custGeom>
            <a:noFill/>
            <a:ln w="38100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pic>
          <p:nvPicPr>
            <p:cNvPr id="1036" name="Picture 12" descr="Ipad Icon #387346 - Free Icons Library"/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1038" y="4695919"/>
              <a:ext cx="512626" cy="5126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群組 6"/>
          <p:cNvGrpSpPr/>
          <p:nvPr/>
        </p:nvGrpSpPr>
        <p:grpSpPr>
          <a:xfrm>
            <a:off x="6340502" y="3877441"/>
            <a:ext cx="1244713" cy="1285767"/>
            <a:chOff x="6340502" y="3877441"/>
            <a:chExt cx="1244713" cy="1285767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6340502" y="3877441"/>
              <a:ext cx="1244713" cy="1285767"/>
            </a:xfrm>
            <a:custGeom>
              <a:avLst/>
              <a:gdLst>
                <a:gd name="T0" fmla="*/ 696 w 744"/>
                <a:gd name="T1" fmla="*/ 136 h 784"/>
                <a:gd name="T2" fmla="*/ 364 w 744"/>
                <a:gd name="T3" fmla="*/ 720 h 784"/>
                <a:gd name="T4" fmla="*/ 220 w 744"/>
                <a:gd name="T5" fmla="*/ 712 h 784"/>
                <a:gd name="T6" fmla="*/ 0 w 744"/>
                <a:gd name="T7" fmla="*/ 356 h 784"/>
                <a:gd name="T8" fmla="*/ 204 w 744"/>
                <a:gd name="T9" fmla="*/ 0 h 784"/>
                <a:gd name="T10" fmla="*/ 632 w 744"/>
                <a:gd name="T11" fmla="*/ 20 h 784"/>
                <a:gd name="T12" fmla="*/ 696 w 744"/>
                <a:gd name="T13" fmla="*/ 136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4" h="784">
                  <a:moveTo>
                    <a:pt x="696" y="136"/>
                  </a:moveTo>
                  <a:cubicBezTo>
                    <a:pt x="364" y="720"/>
                    <a:pt x="364" y="720"/>
                    <a:pt x="364" y="720"/>
                  </a:cubicBezTo>
                  <a:cubicBezTo>
                    <a:pt x="328" y="784"/>
                    <a:pt x="244" y="764"/>
                    <a:pt x="220" y="712"/>
                  </a:cubicBezTo>
                  <a:cubicBezTo>
                    <a:pt x="0" y="356"/>
                    <a:pt x="0" y="356"/>
                    <a:pt x="0" y="356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632" y="20"/>
                    <a:pt x="632" y="20"/>
                    <a:pt x="632" y="20"/>
                  </a:cubicBezTo>
                  <a:cubicBezTo>
                    <a:pt x="700" y="20"/>
                    <a:pt x="744" y="48"/>
                    <a:pt x="696" y="136"/>
                  </a:cubicBezTo>
                  <a:close/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pic>
          <p:nvPicPr>
            <p:cNvPr id="1038" name="Picture 14" descr="Download Man Reading ⋆ Free Vectors, Logos, Icons And Photos - Read Icon -  Full Size PNG Image - PNGkit"/>
            <p:cNvPicPr>
              <a:picLocks noChangeAspect="1" noChangeArrowheads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9451" y="4084409"/>
              <a:ext cx="503907" cy="6179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矩形 5"/>
          <p:cNvSpPr/>
          <p:nvPr/>
        </p:nvSpPr>
        <p:spPr>
          <a:xfrm>
            <a:off x="2508221" y="1053461"/>
            <a:ext cx="702130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2600" dirty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Gallery Walk is a discussion </a:t>
            </a:r>
            <a:r>
              <a:rPr lang="en-US" altLang="zh-TW" sz="2600" dirty="0" smtClean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strategy </a:t>
            </a:r>
            <a:r>
              <a:rPr lang="en-US" altLang="zh-TW" sz="2600" dirty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that gets students out of their chairs and into a mode of active engagement.</a:t>
            </a:r>
            <a:endParaRPr lang="zh-TW" altLang="en-US" sz="2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13" name="矩形 112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7182449" y="4187717"/>
            <a:ext cx="44746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Walk around.</a:t>
            </a:r>
          </a:p>
          <a:p>
            <a:pPr algn="ctr"/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Read on you own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3620330" y="5473484"/>
            <a:ext cx="52066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Get down the key words about gender equality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594889" y="4105075"/>
            <a:ext cx="38983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Please feel free to do </a:t>
            </a:r>
            <a:r>
              <a:rPr kumimoji="1" lang="en-US" altLang="zh-CN" sz="2800" dirty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s</a:t>
            </a:r>
            <a:r>
              <a:rPr kumimoji="1" lang="en-US" altLang="zh-CN" sz="2800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o in </a:t>
            </a:r>
            <a:r>
              <a:rPr kumimoji="1" lang="en-US" altLang="zh-CN" sz="2800" b="1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  <a:sym typeface="+mn-lt"/>
              </a:rPr>
              <a:t>8</a:t>
            </a:r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 minutes.</a:t>
            </a:r>
          </a:p>
        </p:txBody>
      </p:sp>
      <p:grpSp>
        <p:nvGrpSpPr>
          <p:cNvPr id="10" name="群組 9"/>
          <p:cNvGrpSpPr/>
          <p:nvPr/>
        </p:nvGrpSpPr>
        <p:grpSpPr>
          <a:xfrm>
            <a:off x="4284617" y="2514624"/>
            <a:ext cx="1239809" cy="1279989"/>
            <a:chOff x="4284617" y="2514624"/>
            <a:chExt cx="1239809" cy="1279989"/>
          </a:xfrm>
        </p:grpSpPr>
        <p:sp>
          <p:nvSpPr>
            <p:cNvPr id="81" name="Freeform 10"/>
            <p:cNvSpPr>
              <a:spLocks/>
            </p:cNvSpPr>
            <p:nvPr/>
          </p:nvSpPr>
          <p:spPr bwMode="auto">
            <a:xfrm>
              <a:off x="4284617" y="2514624"/>
              <a:ext cx="1239809" cy="1279989"/>
            </a:xfrm>
            <a:custGeom>
              <a:avLst/>
              <a:gdLst>
                <a:gd name="T0" fmla="*/ 48 w 741"/>
                <a:gd name="T1" fmla="*/ 648 h 780"/>
                <a:gd name="T2" fmla="*/ 372 w 741"/>
                <a:gd name="T3" fmla="*/ 64 h 780"/>
                <a:gd name="T4" fmla="*/ 517 w 741"/>
                <a:gd name="T5" fmla="*/ 68 h 780"/>
                <a:gd name="T6" fmla="*/ 741 w 741"/>
                <a:gd name="T7" fmla="*/ 424 h 780"/>
                <a:gd name="T8" fmla="*/ 541 w 741"/>
                <a:gd name="T9" fmla="*/ 780 h 780"/>
                <a:gd name="T10" fmla="*/ 112 w 741"/>
                <a:gd name="T11" fmla="*/ 764 h 780"/>
                <a:gd name="T12" fmla="*/ 48 w 741"/>
                <a:gd name="T13" fmla="*/ 648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780">
                  <a:moveTo>
                    <a:pt x="48" y="648"/>
                  </a:moveTo>
                  <a:cubicBezTo>
                    <a:pt x="372" y="64"/>
                    <a:pt x="372" y="64"/>
                    <a:pt x="372" y="64"/>
                  </a:cubicBezTo>
                  <a:cubicBezTo>
                    <a:pt x="408" y="0"/>
                    <a:pt x="493" y="20"/>
                    <a:pt x="517" y="68"/>
                  </a:cubicBezTo>
                  <a:cubicBezTo>
                    <a:pt x="741" y="424"/>
                    <a:pt x="741" y="424"/>
                    <a:pt x="741" y="424"/>
                  </a:cubicBezTo>
                  <a:cubicBezTo>
                    <a:pt x="541" y="780"/>
                    <a:pt x="541" y="780"/>
                    <a:pt x="541" y="780"/>
                  </a:cubicBezTo>
                  <a:cubicBezTo>
                    <a:pt x="112" y="764"/>
                    <a:pt x="112" y="764"/>
                    <a:pt x="112" y="764"/>
                  </a:cubicBezTo>
                  <a:cubicBezTo>
                    <a:pt x="44" y="768"/>
                    <a:pt x="0" y="736"/>
                    <a:pt x="48" y="648"/>
                  </a:cubicBezTo>
                  <a:close/>
                </a:path>
              </a:pathLst>
            </a:custGeom>
            <a:noFill/>
            <a:ln w="38100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pic>
          <p:nvPicPr>
            <p:cNvPr id="3074" name="Picture 2" descr="Word Cloud API"/>
            <p:cNvPicPr>
              <a:picLocks noChangeAspect="1" noChangeArrowheads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0466" y="2997976"/>
              <a:ext cx="582926" cy="5829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群組 8"/>
          <p:cNvGrpSpPr/>
          <p:nvPr/>
        </p:nvGrpSpPr>
        <p:grpSpPr>
          <a:xfrm>
            <a:off x="4284617" y="3864920"/>
            <a:ext cx="1239809" cy="1311771"/>
            <a:chOff x="4284617" y="3864920"/>
            <a:chExt cx="1239809" cy="1311771"/>
          </a:xfrm>
        </p:grpSpPr>
        <p:sp>
          <p:nvSpPr>
            <p:cNvPr id="80" name="Freeform 9"/>
            <p:cNvSpPr>
              <a:spLocks/>
            </p:cNvSpPr>
            <p:nvPr/>
          </p:nvSpPr>
          <p:spPr bwMode="auto">
            <a:xfrm>
              <a:off x="4284617" y="3864920"/>
              <a:ext cx="1239809" cy="1311771"/>
            </a:xfrm>
            <a:custGeom>
              <a:avLst/>
              <a:gdLst>
                <a:gd name="T0" fmla="*/ 380 w 741"/>
                <a:gd name="T1" fmla="*/ 712 h 800"/>
                <a:gd name="T2" fmla="*/ 36 w 741"/>
                <a:gd name="T3" fmla="*/ 136 h 800"/>
                <a:gd name="T4" fmla="*/ 112 w 741"/>
                <a:gd name="T5" fmla="*/ 16 h 800"/>
                <a:gd name="T6" fmla="*/ 533 w 741"/>
                <a:gd name="T7" fmla="*/ 0 h 800"/>
                <a:gd name="T8" fmla="*/ 741 w 741"/>
                <a:gd name="T9" fmla="*/ 352 h 800"/>
                <a:gd name="T10" fmla="*/ 513 w 741"/>
                <a:gd name="T11" fmla="*/ 716 h 800"/>
                <a:gd name="T12" fmla="*/ 380 w 741"/>
                <a:gd name="T13" fmla="*/ 712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800">
                  <a:moveTo>
                    <a:pt x="380" y="712"/>
                  </a:moveTo>
                  <a:cubicBezTo>
                    <a:pt x="36" y="136"/>
                    <a:pt x="36" y="136"/>
                    <a:pt x="36" y="136"/>
                  </a:cubicBezTo>
                  <a:cubicBezTo>
                    <a:pt x="0" y="76"/>
                    <a:pt x="60" y="12"/>
                    <a:pt x="112" y="16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741" y="352"/>
                    <a:pt x="741" y="352"/>
                    <a:pt x="741" y="352"/>
                  </a:cubicBezTo>
                  <a:cubicBezTo>
                    <a:pt x="513" y="716"/>
                    <a:pt x="513" y="716"/>
                    <a:pt x="513" y="716"/>
                  </a:cubicBezTo>
                  <a:cubicBezTo>
                    <a:pt x="481" y="776"/>
                    <a:pt x="433" y="800"/>
                    <a:pt x="380" y="712"/>
                  </a:cubicBezTo>
                  <a:close/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pic>
          <p:nvPicPr>
            <p:cNvPr id="3076" name="Picture 4" descr="Cartoon red ringing alarm clock-插圖素材[61436476] - PIXTA圖庫"/>
            <p:cNvPicPr>
              <a:picLocks noChangeAspect="1" noChangeArrowheads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4055" y="4117602"/>
              <a:ext cx="549094" cy="571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" name="群組 1"/>
          <p:cNvGrpSpPr/>
          <p:nvPr/>
        </p:nvGrpSpPr>
        <p:grpSpPr>
          <a:xfrm>
            <a:off x="5223301" y="2364377"/>
            <a:ext cx="1458541" cy="812874"/>
            <a:chOff x="5223301" y="2364377"/>
            <a:chExt cx="1458541" cy="812874"/>
          </a:xfrm>
        </p:grpSpPr>
        <p:sp>
          <p:nvSpPr>
            <p:cNvPr id="76" name="Freeform 5"/>
            <p:cNvSpPr>
              <a:spLocks/>
            </p:cNvSpPr>
            <p:nvPr/>
          </p:nvSpPr>
          <p:spPr bwMode="auto">
            <a:xfrm>
              <a:off x="5223301" y="2364377"/>
              <a:ext cx="1458541" cy="812874"/>
            </a:xfrm>
            <a:custGeom>
              <a:avLst/>
              <a:gdLst>
                <a:gd name="T0" fmla="*/ 104 w 872"/>
                <a:gd name="T1" fmla="*/ 0 h 496"/>
                <a:gd name="T2" fmla="*/ 776 w 872"/>
                <a:gd name="T3" fmla="*/ 0 h 496"/>
                <a:gd name="T4" fmla="*/ 840 w 872"/>
                <a:gd name="T5" fmla="*/ 128 h 496"/>
                <a:gd name="T6" fmla="*/ 640 w 872"/>
                <a:gd name="T7" fmla="*/ 496 h 496"/>
                <a:gd name="T8" fmla="*/ 232 w 872"/>
                <a:gd name="T9" fmla="*/ 496 h 496"/>
                <a:gd name="T10" fmla="*/ 36 w 872"/>
                <a:gd name="T11" fmla="*/ 116 h 496"/>
                <a:gd name="T12" fmla="*/ 104 w 872"/>
                <a:gd name="T13" fmla="*/ 0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2" h="496">
                  <a:moveTo>
                    <a:pt x="104" y="0"/>
                  </a:moveTo>
                  <a:cubicBezTo>
                    <a:pt x="776" y="0"/>
                    <a:pt x="776" y="0"/>
                    <a:pt x="776" y="0"/>
                  </a:cubicBezTo>
                  <a:cubicBezTo>
                    <a:pt x="848" y="0"/>
                    <a:pt x="872" y="84"/>
                    <a:pt x="840" y="128"/>
                  </a:cubicBezTo>
                  <a:cubicBezTo>
                    <a:pt x="640" y="496"/>
                    <a:pt x="640" y="496"/>
                    <a:pt x="640" y="496"/>
                  </a:cubicBezTo>
                  <a:cubicBezTo>
                    <a:pt x="232" y="496"/>
                    <a:pt x="232" y="496"/>
                    <a:pt x="232" y="496"/>
                  </a:cubicBezTo>
                  <a:cubicBezTo>
                    <a:pt x="36" y="116"/>
                    <a:pt x="36" y="116"/>
                    <a:pt x="36" y="116"/>
                  </a:cubicBezTo>
                  <a:cubicBezTo>
                    <a:pt x="0" y="56"/>
                    <a:pt x="4" y="0"/>
                    <a:pt x="104" y="0"/>
                  </a:cubicBezTo>
                  <a:close/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pic>
          <p:nvPicPr>
            <p:cNvPr id="3078" name="Picture 6" descr="Person walking Icons - Free Download, PNG and SVG"/>
            <p:cNvPicPr>
              <a:picLocks noChangeAspect="1" noChangeArrowheads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6232" y="2452692"/>
              <a:ext cx="545284" cy="5452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矩形 30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699877" y="2677083"/>
            <a:ext cx="38983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2800" b="1" dirty="0" smtClean="0"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BUT……you need to know two tips.</a:t>
            </a:r>
          </a:p>
        </p:txBody>
      </p:sp>
    </p:spTree>
    <p:extLst>
      <p:ext uri="{BB962C8B-B14F-4D97-AF65-F5344CB8AC3E}">
        <p14:creationId xmlns:p14="http://schemas.microsoft.com/office/powerpoint/2010/main" val="21898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:blinds/>
      </p:transition>
    </mc:Choice>
    <mc:Fallback xmlns="">
      <p:transition spd="slow" advClick="0" advTm="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6" grpId="0"/>
      <p:bldP spid="113" grpId="0"/>
      <p:bldP spid="19" grpId="0"/>
      <p:bldP spid="2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300" y="571963"/>
            <a:ext cx="3500770" cy="5487189"/>
          </a:xfrm>
          <a:prstGeom prst="rect">
            <a:avLst/>
          </a:prstGeom>
        </p:spPr>
      </p:pic>
      <p:sp>
        <p:nvSpPr>
          <p:cNvPr id="3" name="圓角矩形 2"/>
          <p:cNvSpPr/>
          <p:nvPr/>
        </p:nvSpPr>
        <p:spPr>
          <a:xfrm>
            <a:off x="1123406" y="2220686"/>
            <a:ext cx="3853543" cy="158060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/>
          <p:cNvSpPr/>
          <p:nvPr/>
        </p:nvSpPr>
        <p:spPr>
          <a:xfrm>
            <a:off x="1123406" y="4139919"/>
            <a:ext cx="3853543" cy="1580605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Enter the words.</a:t>
            </a:r>
          </a:p>
          <a:p>
            <a:pPr algn="ctr"/>
            <a:r>
              <a:rPr lang="en-US" altLang="zh-TW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Press</a:t>
            </a:r>
            <a:r>
              <a:rPr lang="en-US" altLang="zh-TW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altLang="zh-TW" sz="3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SEND</a:t>
            </a:r>
            <a:r>
              <a:rPr lang="en-US" altLang="zh-TW" sz="3600" dirty="0" err="1" smtClean="0">
                <a:latin typeface="Aharoni" panose="02010803020104030203" pitchFamily="2" charset="-79"/>
                <a:cs typeface="Aharoni" panose="02010803020104030203" pitchFamily="2" charset="-79"/>
              </a:rPr>
              <a:t>r</a:t>
            </a:r>
            <a:endParaRPr lang="zh-TW" altLang="en-US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843" y="558900"/>
            <a:ext cx="3754757" cy="5371637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6943722" y="3931919"/>
            <a:ext cx="3621270" cy="64008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6827585" y="4697267"/>
            <a:ext cx="3853543" cy="1580605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4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Press</a:t>
            </a:r>
          </a:p>
          <a:p>
            <a:pPr algn="ctr"/>
            <a:r>
              <a:rPr lang="en-US" altLang="zh-TW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Add Response</a:t>
            </a:r>
            <a:endParaRPr lang="zh-TW" altLang="en-US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向右箭號 9"/>
          <p:cNvSpPr/>
          <p:nvPr/>
        </p:nvSpPr>
        <p:spPr>
          <a:xfrm rot="1219613">
            <a:off x="603750" y="2140186"/>
            <a:ext cx="940526" cy="465868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右箭號 10"/>
          <p:cNvSpPr/>
          <p:nvPr/>
        </p:nvSpPr>
        <p:spPr>
          <a:xfrm rot="19945055">
            <a:off x="1598683" y="3115491"/>
            <a:ext cx="940526" cy="465868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向右箭號 11"/>
          <p:cNvSpPr/>
          <p:nvPr/>
        </p:nvSpPr>
        <p:spPr>
          <a:xfrm rot="8668277">
            <a:off x="9151552" y="3669007"/>
            <a:ext cx="940526" cy="465868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889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">
        <p:split orient="vert"/>
      </p:transition>
    </mc:Choice>
    <mc:Fallback xmlns="">
      <p:transition spd="slow" advClick="0" advTm="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489448" y="870641"/>
            <a:ext cx="11213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3600" b="1" spc="-15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Bonus Question</a:t>
            </a:r>
          </a:p>
        </p:txBody>
      </p:sp>
      <p:sp>
        <p:nvSpPr>
          <p:cNvPr id="2" name="矩形 1"/>
          <p:cNvSpPr/>
          <p:nvPr/>
        </p:nvSpPr>
        <p:spPr>
          <a:xfrm>
            <a:off x="840877" y="2526666"/>
            <a:ext cx="10510246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altLang="zh-TW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Are we living with gender equality? Why or why not?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altLang="zh-TW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Please feel free to express your opinion.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altLang="zh-TW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You have </a:t>
            </a:r>
            <a:r>
              <a:rPr lang="en-US" altLang="zh-TW" sz="32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THREE</a:t>
            </a:r>
            <a:r>
              <a:rPr lang="en-US" altLang="zh-TW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minutes.</a:t>
            </a:r>
            <a:endParaRPr lang="zh-TW" altLang="en-US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4089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:blinds/>
      </p:transition>
    </mc:Choice>
    <mc:Fallback xmlns="">
      <p:transition spd="slow" advClick="0" advTm="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矩形 81">
            <a:extLst>
              <a:ext uri="{FF2B5EF4-FFF2-40B4-BE49-F238E27FC236}">
                <a16:creationId xmlns:a16="http://schemas.microsoft.com/office/drawing/2014/main" id="{8C508B4B-4924-456C-B19F-A03DEF015B73}"/>
              </a:ext>
            </a:extLst>
          </p:cNvPr>
          <p:cNvSpPr/>
          <p:nvPr/>
        </p:nvSpPr>
        <p:spPr>
          <a:xfrm>
            <a:off x="332577" y="542532"/>
            <a:ext cx="11213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3600" b="1" spc="-15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Simple Idea for Gender Equality</a:t>
            </a:r>
          </a:p>
        </p:txBody>
      </p:sp>
      <p:sp>
        <p:nvSpPr>
          <p:cNvPr id="2" name="矩形 1"/>
          <p:cNvSpPr/>
          <p:nvPr/>
        </p:nvSpPr>
        <p:spPr>
          <a:xfrm>
            <a:off x="621764" y="1835487"/>
            <a:ext cx="112558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  Gender </a:t>
            </a:r>
            <a:r>
              <a:rPr lang="en-US" altLang="zh-TW" sz="3600" dirty="0">
                <a:latin typeface="Aharoni" panose="02010803020104030203" pitchFamily="2" charset="-79"/>
                <a:cs typeface="Aharoni" panose="02010803020104030203" pitchFamily="2" charset="-79"/>
              </a:rPr>
              <a:t>equality is when people of all genders have equal rights, responsibilities and opportunities. </a:t>
            </a:r>
            <a:endParaRPr lang="en-US" altLang="zh-TW" sz="3600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US" altLang="zh-TW" sz="3600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altLang="zh-TW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  It </a:t>
            </a:r>
            <a:r>
              <a:rPr lang="en-US" altLang="zh-TW" sz="3600" dirty="0">
                <a:latin typeface="Aharoni" panose="02010803020104030203" pitchFamily="2" charset="-79"/>
                <a:cs typeface="Aharoni" panose="02010803020104030203" pitchFamily="2" charset="-79"/>
              </a:rPr>
              <a:t>impacts people of all ages and backgrounds</a:t>
            </a:r>
            <a:r>
              <a:rPr lang="en-US" altLang="zh-TW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</a:p>
          <a:p>
            <a:endParaRPr lang="en-US" altLang="zh-TW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n-US" altLang="zh-TW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  It is a lifelong issue for us to learn.</a:t>
            </a:r>
            <a:endParaRPr lang="zh-TW" altLang="en-US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4111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:blinds/>
      </p:transition>
    </mc:Choice>
    <mc:Fallback xmlns="">
      <p:transition spd="slow" advClick="0" advTm="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4032069" y="1067600"/>
            <a:ext cx="4500880" cy="0"/>
          </a:xfrm>
          <a:prstGeom prst="line">
            <a:avLst/>
          </a:prstGeom>
          <a:ln w="2222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152146" y="453090"/>
            <a:ext cx="5475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A Better Annotation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40080" y="1853474"/>
            <a:ext cx="67839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Hugs don’t care who give them.</a:t>
            </a:r>
            <a:endParaRPr lang="zh-CN" altLang="en-US" sz="3200" b="1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  <a:sym typeface="+mn-lt"/>
            </a:endParaRPr>
          </a:p>
        </p:txBody>
      </p:sp>
      <p:pic>
        <p:nvPicPr>
          <p:cNvPr id="4" name="P&amp;G #WeSeeEqual _ Gender Equality (360p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3652" y="-2054"/>
            <a:ext cx="12195652" cy="6860054"/>
          </a:xfrm>
          <a:prstGeom prst="rect">
            <a:avLst/>
          </a:prstGeom>
        </p:spPr>
      </p:pic>
      <p:sp>
        <p:nvSpPr>
          <p:cNvPr id="13" name="文本框 36"/>
          <p:cNvSpPr txBox="1"/>
          <p:nvPr/>
        </p:nvSpPr>
        <p:spPr>
          <a:xfrm>
            <a:off x="2374537" y="3444550"/>
            <a:ext cx="7815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FF0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Households don’t care who head them. </a:t>
            </a:r>
            <a:endParaRPr lang="zh-CN" altLang="en-US" sz="3200" b="1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  <a:sym typeface="+mn-lt"/>
            </a:endParaRPr>
          </a:p>
        </p:txBody>
      </p:sp>
      <p:sp>
        <p:nvSpPr>
          <p:cNvPr id="14" name="文本框 36"/>
          <p:cNvSpPr txBox="1"/>
          <p:nvPr/>
        </p:nvSpPr>
        <p:spPr>
          <a:xfrm>
            <a:off x="1480456" y="2679838"/>
            <a:ext cx="7815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D2A00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Equations don’t care who solve them.</a:t>
            </a:r>
            <a:endParaRPr lang="zh-CN" altLang="en-US" sz="3200" b="1" dirty="0">
              <a:solidFill>
                <a:srgbClr val="D2A000"/>
              </a:solidFill>
              <a:latin typeface="Aharoni" panose="02010803020104030203" pitchFamily="2" charset="-79"/>
              <a:cs typeface="Aharoni" panose="02010803020104030203" pitchFamily="2" charset="-79"/>
              <a:sym typeface="+mn-lt"/>
            </a:endParaRPr>
          </a:p>
        </p:txBody>
      </p:sp>
      <p:sp>
        <p:nvSpPr>
          <p:cNvPr id="15" name="文本框 36"/>
          <p:cNvSpPr txBox="1"/>
          <p:nvPr/>
        </p:nvSpPr>
        <p:spPr>
          <a:xfrm>
            <a:off x="3274422" y="4209262"/>
            <a:ext cx="7815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solidFill>
                  <a:srgbClr val="13A40C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Fears don’t care who conquer them.</a:t>
            </a:r>
            <a:endParaRPr lang="zh-CN" altLang="en-US" sz="3200" b="1" dirty="0">
              <a:solidFill>
                <a:srgbClr val="13A40C"/>
              </a:solidFill>
              <a:latin typeface="Aharoni" panose="02010803020104030203" pitchFamily="2" charset="-79"/>
              <a:cs typeface="Aharoni" panose="02010803020104030203" pitchFamily="2" charset="-79"/>
              <a:sym typeface="+mn-lt"/>
            </a:endParaRPr>
          </a:p>
        </p:txBody>
      </p:sp>
      <p:sp>
        <p:nvSpPr>
          <p:cNvPr id="16" name="文本框 36"/>
          <p:cNvSpPr txBox="1"/>
          <p:nvPr/>
        </p:nvSpPr>
        <p:spPr>
          <a:xfrm>
            <a:off x="4152146" y="4987069"/>
            <a:ext cx="7815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Loves </a:t>
            </a:r>
            <a:r>
              <a:rPr lang="en-US" altLang="zh-TW" sz="3200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doesn’t </a:t>
            </a:r>
            <a:r>
              <a:rPr lang="en-US" altLang="zh-TW" sz="3200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care who </a:t>
            </a:r>
            <a:r>
              <a:rPr lang="en-US" altLang="zh-TW" sz="3200" b="1" dirty="0" smtClean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  <a:sym typeface="+mn-lt"/>
              </a:rPr>
              <a:t>gives it.</a:t>
            </a:r>
            <a:endParaRPr lang="zh-CN" altLang="en-US" sz="3200" b="1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7322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0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91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9" dur="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5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36" grpId="0"/>
      <p:bldP spid="37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606828" y="3728629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BCCA066E-B518-4B4C-A32E-5ACAE2A394AB}"/>
              </a:ext>
            </a:extLst>
          </p:cNvPr>
          <p:cNvSpPr/>
          <p:nvPr/>
        </p:nvSpPr>
        <p:spPr>
          <a:xfrm>
            <a:off x="505421" y="397808"/>
            <a:ext cx="46051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000" b="1" spc="600" dirty="0" smtClean="0">
                <a:solidFill>
                  <a:schemeClr val="accent5">
                    <a:lumMod val="75000"/>
                  </a:schemeClr>
                </a:solidFill>
                <a:latin typeface="Arial Black" panose="020B0A04020102020204" pitchFamily="34" charset="0"/>
                <a:cs typeface="+mn-ea"/>
                <a:sym typeface="+mn-lt"/>
              </a:rPr>
              <a:t>Wrapping Up</a:t>
            </a:r>
            <a:endParaRPr kumimoji="1" lang="zh-CN" altLang="en-US" sz="4000" b="1" spc="600" dirty="0">
              <a:solidFill>
                <a:schemeClr val="accent5">
                  <a:lumMod val="75000"/>
                </a:schemeClr>
              </a:solidFill>
              <a:latin typeface="Arial Black" panose="020B0A04020102020204" pitchFamily="34" charset="0"/>
              <a:cs typeface="+mn-ea"/>
              <a:sym typeface="+mn-lt"/>
            </a:endParaRPr>
          </a:p>
        </p:txBody>
      </p:sp>
      <p:sp>
        <p:nvSpPr>
          <p:cNvPr id="25" name="稻壳儿小白白(http://dwz.cn/Wu2UP)">
            <a:extLst>
              <a:ext uri="{FF2B5EF4-FFF2-40B4-BE49-F238E27FC236}">
                <a16:creationId xmlns:a16="http://schemas.microsoft.com/office/drawing/2014/main" id="{30ADDFBB-3F3C-4AEE-8E1C-EF9F5ACFAA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421" y="1510211"/>
            <a:ext cx="11369040" cy="1871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 b="1" dirty="0" smtClean="0">
                <a:solidFill>
                  <a:srgbClr val="CC3399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+mn-lt"/>
              </a:rPr>
              <a:t>Thank you all of you can explore this issue for us. 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 b="1" dirty="0" smtClean="0">
                <a:solidFill>
                  <a:srgbClr val="CC3399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+mn-lt"/>
              </a:rPr>
              <a:t>Hope we may live with gender equality and pass it with everyone around us. After all,  we are all the members in this global village.</a:t>
            </a:r>
            <a:endParaRPr lang="en-US" altLang="zh-CN" sz="3200" b="1" dirty="0">
              <a:solidFill>
                <a:srgbClr val="CC3399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  <a:sym typeface="+mn-lt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9AABBF07-C552-465B-AE6A-B689F652A7BE}"/>
              </a:ext>
            </a:extLst>
          </p:cNvPr>
          <p:cNvSpPr txBox="1"/>
          <p:nvPr/>
        </p:nvSpPr>
        <p:spPr>
          <a:xfrm>
            <a:off x="3167489" y="4627563"/>
            <a:ext cx="71206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400" dirty="0">
                <a:solidFill>
                  <a:srgbClr val="00B0F0"/>
                </a:solidFill>
                <a:latin typeface="Bauhaus 93" panose="04030905020B02020C02" pitchFamily="82" charset="0"/>
                <a:cs typeface="Aharoni" panose="02010803020104030203" pitchFamily="2" charset="-79"/>
              </a:rPr>
              <a:t>See you on </a:t>
            </a:r>
            <a:r>
              <a:rPr lang="en-US" altLang="zh-TW" sz="5400" dirty="0" smtClean="0">
                <a:solidFill>
                  <a:srgbClr val="00B0F0"/>
                </a:solidFill>
                <a:latin typeface="Bauhaus 93" panose="04030905020B02020C02" pitchFamily="82" charset="0"/>
                <a:cs typeface="Aharoni" panose="02010803020104030203" pitchFamily="2" charset="-79"/>
              </a:rPr>
              <a:t>5.10 </a:t>
            </a:r>
            <a:r>
              <a:rPr lang="en-US" altLang="zh-TW" sz="5400" dirty="0">
                <a:solidFill>
                  <a:srgbClr val="00B0F0"/>
                </a:solidFill>
                <a:latin typeface="Bauhaus 93" panose="04030905020B02020C02" pitchFamily="82" charset="0"/>
                <a:cs typeface="Aharoni" panose="02010803020104030203" pitchFamily="2" charset="-79"/>
              </a:rPr>
              <a:t>(Mon.)</a:t>
            </a:r>
            <a:endParaRPr lang="zh-TW" altLang="en-US" sz="5400" dirty="0">
              <a:solidFill>
                <a:srgbClr val="00B0F0"/>
              </a:solidFill>
              <a:latin typeface="Bauhaus 93" panose="04030905020B02020C02" pitchFamily="82" charset="0"/>
              <a:cs typeface="Aharoni" panose="02010803020104030203" pitchFamily="2" charset="-79"/>
            </a:endParaRPr>
          </a:p>
        </p:txBody>
      </p:sp>
      <p:pic>
        <p:nvPicPr>
          <p:cNvPr id="29" name="图片 2">
            <a:extLst>
              <a:ext uri="{FF2B5EF4-FFF2-40B4-BE49-F238E27FC236}">
                <a16:creationId xmlns:a16="http://schemas.microsoft.com/office/drawing/2014/main" id="{252B675C-B048-4C4D-A970-946755726F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73" y="4246798"/>
            <a:ext cx="2505825" cy="269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4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1389"/>
    </mc:Choice>
    <mc:Fallback xmlns="">
      <p:transition advClick="0" advTm="11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20" grpId="0" animBg="1"/>
      <p:bldP spid="13321" grpId="0" animBg="1"/>
      <p:bldP spid="13322" grpId="0" animBg="1"/>
      <p:bldP spid="20" grpId="0"/>
      <p:bldP spid="25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LiuChBZh#"/>
  <p:tag name="MH_LAYOUT" val="SubTitleText"/>
  <p:tag name="MH" val="20170727153837"/>
  <p:tag name="MH_LIBRARY" val="GRAPHIC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Other"/>
  <p:tag name="MH_ORDER" val="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Other"/>
  <p:tag name="MH_ORDER" val="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SubTitle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Other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837"/>
  <p:tag name="MH_LIBRARY" val="GRAPHIC"/>
  <p:tag name="MH_TYPE" val="Other"/>
  <p:tag name="MH_ORDER" val="2"/>
</p:tagLst>
</file>

<file path=ppt/theme/theme1.xml><?xml version="1.0" encoding="utf-8"?>
<a:theme xmlns:a="http://schemas.openxmlformats.org/drawingml/2006/main" name="千图网海量PPT模板www.58pic.com​​">
  <a:themeElements>
    <a:clrScheme name="自定义 108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CB2AF"/>
      </a:accent1>
      <a:accent2>
        <a:srgbClr val="3CB2AF"/>
      </a:accent2>
      <a:accent3>
        <a:srgbClr val="3CB2AF"/>
      </a:accent3>
      <a:accent4>
        <a:srgbClr val="3CB2AF"/>
      </a:accent4>
      <a:accent5>
        <a:srgbClr val="3CB2AF"/>
      </a:accent5>
      <a:accent6>
        <a:srgbClr val="3CB2AF"/>
      </a:accent6>
      <a:hlink>
        <a:srgbClr val="0563C1"/>
      </a:hlink>
      <a:folHlink>
        <a:srgbClr val="954F72"/>
      </a:folHlink>
    </a:clrScheme>
    <a:fontScheme name="cmrnoego">
      <a:majorFont>
        <a:latin typeface="字魂59号-创粗黑" panose="020F0302020204030204"/>
        <a:ea typeface="字魂59号-创粗黑"/>
        <a:cs typeface=""/>
      </a:majorFont>
      <a:minorFont>
        <a:latin typeface="字魂59号-创粗黑" panose="020F0502020204030204"/>
        <a:ea typeface="字魂59号-创粗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2726</TotalTime>
  <Words>300</Words>
  <Application>Microsoft Office PowerPoint</Application>
  <PresentationFormat>寬螢幕</PresentationFormat>
  <Paragraphs>64</Paragraphs>
  <Slides>11</Slides>
  <Notes>5</Notes>
  <HiddenSlides>0</HiddenSlides>
  <MMClips>1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1" baseType="lpstr">
      <vt:lpstr>等线</vt:lpstr>
      <vt:lpstr>微软雅黑</vt:lpstr>
      <vt:lpstr>宋体</vt:lpstr>
      <vt:lpstr>字魂59号-创粗黑</vt:lpstr>
      <vt:lpstr>Aharoni</vt:lpstr>
      <vt:lpstr>Arial</vt:lpstr>
      <vt:lpstr>Arial Black</vt:lpstr>
      <vt:lpstr>Bauhaus 93</vt:lpstr>
      <vt:lpstr>Calibri</vt:lpstr>
      <vt:lpstr>千图网海量PPT模板www.58pic.com​​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User</cp:lastModifiedBy>
  <cp:revision>149</cp:revision>
  <dcterms:created xsi:type="dcterms:W3CDTF">2018-04-10T08:10:31Z</dcterms:created>
  <dcterms:modified xsi:type="dcterms:W3CDTF">2021-05-02T03:29:10Z</dcterms:modified>
</cp:coreProperties>
</file>