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7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7253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5922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0595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4397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7841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1551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4470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656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8388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735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72499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810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58998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18503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2244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0843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B7F00-D9F0-4AD4-8F0E-5F5DEA161A4A}" type="datetimeFigureOut">
              <a:rPr lang="zh-TW" altLang="en-US" smtClean="0"/>
              <a:t>2020/10/16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96EDD0E-845E-405B-90C8-C8E439BBF2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14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  <p:sldLayoutId id="2147483909" r:id="rId12"/>
    <p:sldLayoutId id="2147483910" r:id="rId13"/>
    <p:sldLayoutId id="2147483911" r:id="rId14"/>
    <p:sldLayoutId id="2147483912" r:id="rId15"/>
    <p:sldLayoutId id="214748391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x9R5xuIi28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698778" y="423930"/>
            <a:ext cx="11264622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中央政府由哪些機關組成？</a:t>
            </a:r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r>
              <a:rPr lang="zh-TW" altLang="en-US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中央政府負責處理什麼？</a:t>
            </a:r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r>
              <a:rPr lang="zh-TW" altLang="en-US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地方政府組織可以分為哪兩種機關？</a:t>
            </a:r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r>
              <a:rPr lang="zh-TW" altLang="en-US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地方政府負責處理什麼？</a:t>
            </a:r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39973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/>
        </p:nvSpPr>
        <p:spPr>
          <a:xfrm>
            <a:off x="4682836" y="2604654"/>
            <a:ext cx="2355273" cy="15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橢圓 3"/>
          <p:cNvSpPr/>
          <p:nvPr/>
        </p:nvSpPr>
        <p:spPr>
          <a:xfrm>
            <a:off x="803564" y="221673"/>
            <a:ext cx="10169236" cy="64285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接點 5"/>
          <p:cNvCxnSpPr/>
          <p:nvPr/>
        </p:nvCxnSpPr>
        <p:spPr>
          <a:xfrm flipH="1" flipV="1">
            <a:off x="5825835" y="0"/>
            <a:ext cx="34637" cy="26046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>
            <a:off x="5791199" y="4162889"/>
            <a:ext cx="34636" cy="27089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0" y="3282014"/>
            <a:ext cx="4655128" cy="423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7038109" y="3282014"/>
            <a:ext cx="5153891" cy="423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字方塊 14"/>
          <p:cNvSpPr txBox="1"/>
          <p:nvPr/>
        </p:nvSpPr>
        <p:spPr>
          <a:xfrm>
            <a:off x="4876801" y="3001215"/>
            <a:ext cx="1995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COVID-19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9954490" y="83128"/>
            <a:ext cx="2687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社會福利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10013373" y="6253233"/>
            <a:ext cx="2355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公共衛生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 flipH="1">
            <a:off x="0" y="-27709"/>
            <a:ext cx="2376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教育文化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0" y="6225524"/>
            <a:ext cx="2154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交通運輸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4385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/>
        </p:nvSpPr>
        <p:spPr>
          <a:xfrm>
            <a:off x="4682836" y="2604654"/>
            <a:ext cx="2355273" cy="15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接點 5"/>
          <p:cNvCxnSpPr>
            <a:stCxn id="2" idx="7"/>
          </p:cNvCxnSpPr>
          <p:nvPr/>
        </p:nvCxnSpPr>
        <p:spPr>
          <a:xfrm flipV="1">
            <a:off x="6693187" y="0"/>
            <a:ext cx="5498813" cy="28278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/>
          <p:cNvCxnSpPr>
            <a:stCxn id="2" idx="3"/>
          </p:cNvCxnSpPr>
          <p:nvPr/>
        </p:nvCxnSpPr>
        <p:spPr>
          <a:xfrm flipH="1">
            <a:off x="0" y="3905469"/>
            <a:ext cx="5027758" cy="29940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>
            <a:endCxn id="2" idx="1"/>
          </p:cNvCxnSpPr>
          <p:nvPr/>
        </p:nvCxnSpPr>
        <p:spPr>
          <a:xfrm>
            <a:off x="0" y="83128"/>
            <a:ext cx="5027758" cy="27447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>
            <a:stCxn id="2" idx="5"/>
          </p:cNvCxnSpPr>
          <p:nvPr/>
        </p:nvCxnSpPr>
        <p:spPr>
          <a:xfrm>
            <a:off x="6693187" y="3905469"/>
            <a:ext cx="5498813" cy="28832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字方塊 14"/>
          <p:cNvSpPr txBox="1"/>
          <p:nvPr/>
        </p:nvSpPr>
        <p:spPr>
          <a:xfrm>
            <a:off x="4876801" y="3001215"/>
            <a:ext cx="1995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COVID-19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10259290" y="5079350"/>
            <a:ext cx="2687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社會福利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4682835" y="6308650"/>
            <a:ext cx="2355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公共衛生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 flipH="1">
            <a:off x="4495801" y="0"/>
            <a:ext cx="2376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教育文化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0" y="1132317"/>
            <a:ext cx="2154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王漢宗粗鋼體一標準" panose="02020600000000000000" pitchFamily="18" charset="-120"/>
                <a:ea typeface="王漢宗粗鋼體一標準" panose="02020600000000000000" pitchFamily="18" charset="-120"/>
              </a:rPr>
              <a:t>交通運輸</a:t>
            </a:r>
            <a:endParaRPr lang="zh-TW" altLang="en-US" sz="3600" dirty="0">
              <a:latin typeface="王漢宗粗鋼體一標準" panose="02020600000000000000" pitchFamily="18" charset="-120"/>
              <a:ea typeface="王漢宗粗鋼體一標準" panose="020206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6332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117600" y="1617730"/>
            <a:ext cx="105156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CECC</a:t>
            </a:r>
            <a:r>
              <a:rPr lang="zh-TW" altLang="en-US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的全名是什麼？指揮官是誰？</a:t>
            </a:r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r>
              <a:rPr lang="en-US" altLang="zh-TW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CECC</a:t>
            </a:r>
            <a:r>
              <a:rPr lang="zh-TW" altLang="en-US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因應防疫需求可以調動中央資源嗎？</a:t>
            </a:r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49903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33400" y="1701800"/>
            <a:ext cx="11303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執行「居家隔離」這項指示會動用到哪些機關呢？</a:t>
            </a:r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  <a:p>
            <a:r>
              <a:rPr lang="zh-TW" altLang="en-US" sz="5400" dirty="0" smtClean="0">
                <a:latin typeface="書法家中楷體" panose="02010609010101010101" pitchFamily="49" charset="-120"/>
                <a:ea typeface="書法家中楷體" panose="02010609010101010101" pitchFamily="49" charset="-120"/>
              </a:rPr>
              <a:t>除了贈送其他國家口罩之外，我們還做了什麼來幫助其他國家？</a:t>
            </a:r>
            <a:endParaRPr lang="en-US" altLang="zh-TW" sz="5400" dirty="0" smtClean="0">
              <a:latin typeface="書法家中楷體" panose="02010609010101010101" pitchFamily="49" charset="-120"/>
              <a:ea typeface="書法家中楷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1246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hlinkClick r:id="rId2"/>
          </p:cNvPr>
          <p:cNvSpPr/>
          <p:nvPr/>
        </p:nvSpPr>
        <p:spPr>
          <a:xfrm>
            <a:off x="1030311" y="2523117"/>
            <a:ext cx="99424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dirty="0">
                <a:hlinkClick r:id="rId2"/>
              </a:rPr>
              <a:t>https://www.youtube.com/watch?v=2x9R5xuIi28</a:t>
            </a:r>
            <a:endParaRPr lang="zh-TW" altLang="en-US" sz="4000" dirty="0"/>
          </a:p>
        </p:txBody>
      </p:sp>
      <p:sp>
        <p:nvSpPr>
          <p:cNvPr id="4" name="文字方塊 3"/>
          <p:cNvSpPr txBox="1"/>
          <p:nvPr/>
        </p:nvSpPr>
        <p:spPr>
          <a:xfrm flipH="1">
            <a:off x="1030311" y="3940935"/>
            <a:ext cx="9517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/>
              <a:t>Taiwan can help </a:t>
            </a:r>
            <a:r>
              <a:rPr lang="zh-TW" altLang="en-US" sz="4000" dirty="0" smtClean="0"/>
              <a:t>台視</a:t>
            </a:r>
            <a:r>
              <a:rPr lang="zh-TW" altLang="en-US" sz="4000" dirty="0" smtClean="0"/>
              <a:t>新聞 </a:t>
            </a:r>
            <a:r>
              <a:rPr lang="en-US" altLang="zh-TW" sz="4000" dirty="0" smtClean="0"/>
              <a:t>2020.4.11</a:t>
            </a:r>
            <a:r>
              <a:rPr lang="zh-TW" altLang="en-US" sz="4000" dirty="0" smtClean="0"/>
              <a:t> 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538520773"/>
      </p:ext>
    </p:extLst>
  </p:cSld>
  <p:clrMapOvr>
    <a:masterClrMapping/>
  </p:clrMapOvr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</TotalTime>
  <Words>101</Words>
  <Application>Microsoft Office PowerPoint</Application>
  <PresentationFormat>寬螢幕</PresentationFormat>
  <Paragraphs>25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王漢宗粗鋼體一標準</vt:lpstr>
      <vt:lpstr>書法家中楷體</vt:lpstr>
      <vt:lpstr>微軟正黑體</vt:lpstr>
      <vt:lpstr>Arial</vt:lpstr>
      <vt:lpstr>Century Gothic</vt:lpstr>
      <vt:lpstr>Wingdings 3</vt:lpstr>
      <vt:lpstr>絲縷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M2611G</dc:creator>
  <cp:lastModifiedBy>M2611G</cp:lastModifiedBy>
  <cp:revision>5</cp:revision>
  <dcterms:created xsi:type="dcterms:W3CDTF">2020-10-16T08:03:51Z</dcterms:created>
  <dcterms:modified xsi:type="dcterms:W3CDTF">2020-10-16T08:30:57Z</dcterms:modified>
</cp:coreProperties>
</file>