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6C112B1-8183-5413-817A-F4F59F8692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5C46DAC-BA83-DBA8-75CE-3BB0B0BBE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1A192C1-0A6A-89A9-507D-201E36513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2E655B7-A4BB-3C25-1DA1-838103AD9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9362A1C-F1BB-93ED-FF0F-96A355DFE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5391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797FAD-D45B-D7D5-8828-DBBD72FE3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559FD5C-0655-1DDA-76DF-BCEF4DEDB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BFDC240-E143-8E41-7F93-11FFEA528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527DBA8-DB93-16AA-7998-154E09C04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EBECC89-8210-1737-3D9D-FBF52328A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573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77A3C44-F12A-5F0B-1589-F97BD0346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EB8DEE7-3B2A-4DAE-ED42-74252E5AD2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27E38BC-7028-51D8-0DD9-22F48633A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952E29E-D1A0-8B72-EB76-3042AFF9A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34F81E9-1431-3F95-920E-6E5FA2D72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2829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F2116D-BC0B-CD8B-FE18-0DFBA90D7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47F0504-EC21-8661-2E1D-243C75511C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A2F5D63-1334-A986-8873-8B6EF6A349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CF7F6B20-21E8-5ED0-F37C-510179E44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7692187-8551-3C13-3336-40E4CBBD6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3FDF6B0-9EED-AB60-77EF-33767BF9C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728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ADBCB1D-AAF7-8606-52C0-15D7E5C19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8D739A-4F4E-8E50-C56E-A22A2DB70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5CBD342-B6D8-C1D2-7858-53A734F86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E16669BC-DAFB-B311-8560-122D392482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4778EE61-8553-3B02-6CFB-498B23D112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42FC1E95-FFBE-6F0C-011B-DE8C7184D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8CA10950-BE22-4A70-3812-9E034BEB6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0EDB0BF5-718C-D885-7D75-C687498FF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0392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70A427A-7DAC-1E9C-9916-17409F2D7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10F9EC68-570D-0149-D7AD-252C9E1F7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CF4F942-9B71-3BDC-B2D4-6C10C1EE4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B3214B3-4A27-1F49-A2D7-A374F5069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180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EB42871C-7CB6-5883-22BA-DE37AFDAD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4A3E2930-BC7C-E387-5F5D-3814711EB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CCEEC38-4C54-CFC6-2634-B6412500B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6336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1F6DA3D-DDD8-5822-0575-2E37CAE22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1D33261-082C-7560-3924-B87957E192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3868384-4D68-4944-73F3-8BE6CBEBF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3CE7EF9-70CD-30D4-7A36-53BA55734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2AA0530-D55E-0E6B-A7C7-913DD4973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375F380-DDD2-6866-A119-96C5507FF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0909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245850-E051-E636-FBF1-9D2FB079E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19C84192-B222-F593-E85D-426CCB0D3D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19DE5F8-5D36-E39F-9D8B-62B07D6D47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2A8D69F-3EB7-A8F4-10EE-125BA021A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FBE45BF-0323-CA60-373B-3F8CA73F1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7C791E1-D2D5-35D3-901F-B1147CE7B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8291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8CD87A-5406-A185-1643-E48061391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C03D415D-AB9B-0EF0-9B11-61F64232A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DE6DFDB-5D5B-3079-C02C-3924FB04D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D95C7FF-6C2D-5BB3-EC3F-1813933D4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DC06D83-2638-FB56-C962-CB5BBEF66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464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DBB8A2AD-BED9-D2B6-06D0-1B55B406BC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04DB6A35-09DF-F8AD-6089-C3414FEA57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350BEC0-2232-ECEA-F905-9710C0F13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FCE8DCB-95D7-1FE9-2818-929DB43D2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812B876-E9F5-2F09-89F2-07318A90D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7160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332073E1-EB48-BFD0-D9C8-B7EC19F6E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580D111-2928-C279-5F20-244002E3E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963F42F-6A47-29C5-B487-BFD3BF0369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4DCBF-0A0E-4C8C-8F5E-6DAF667E055B}" type="datetimeFigureOut">
              <a:rPr lang="zh-TW" altLang="en-US" smtClean="0"/>
              <a:t>2023/4/7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5BCFBF9-A0F1-9EAD-48A8-EA9AFD81F0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1F432E7-2255-A3E6-4D3F-C8506CD157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77E9A-91ED-4172-8DD9-941720DA68B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5415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DBE0E70-DBD0-2DA1-CE76-4389910531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AEF3E4A9-BCD7-A3C0-3D4C-43A735411A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6294FC8-0057-9CC5-7F57-DCB88A7CC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81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5998AEA-E698-46DA-4EF8-B8BAF4DD6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內容版面配置區 6">
            <a:extLst>
              <a:ext uri="{FF2B5EF4-FFF2-40B4-BE49-F238E27FC236}">
                <a16:creationId xmlns:a16="http://schemas.microsoft.com/office/drawing/2014/main" id="{9E0882B0-211C-E0E4-B08A-270A90F353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004176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855D84C-CA86-F3D6-0E13-AE4F9FB6A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4F8DC486-E83F-EE3F-8EFD-99584E073C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76781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8D65ACA3-EA33-8E51-FF31-EB6FD1DB2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215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1D9150B-55FE-76FB-BFC4-50E276705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179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1A17B22E-5A9B-4DC4-CD0B-AF70DC2D30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144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AC8AFC8A-793C-1108-3789-15D1A79E6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378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7B95AB51-6A29-5C36-7FD2-2EA9CA0ED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69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9009178C-1037-DF26-5C1C-352062AEF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557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690121A0-D7F6-BDB4-D1DF-7681CE65D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22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AED85CFD-299B-1939-8AAD-D55D23DC7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69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78EC6F99-748D-3F36-D744-0384239BA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354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8160E9B8-F0AD-B357-2823-7FD2BE66A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956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07714BB8-16EA-EF38-A347-EAFF82F5A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568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C268803B-3FFB-A605-B84B-E52CFFBFF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236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ECB00118-8010-203B-7AAF-EE08A3EBE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208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40A83BB0-CCA8-AB4F-E4E1-4A0F871E4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8125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4B95CB45-B5FB-1FB7-CBE8-7EF2BB0DC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072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A30E44F-8FF0-313A-84CC-BCC0FD235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186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C41E7BF9-ABB8-B9CB-53B5-6EB72683E2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705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6D3A0094-5289-17C2-FC41-FD0AB08E1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350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186C0CE7-B9E9-8CE6-B6CE-C8EB76EDC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5269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8E12C80C-E1D3-2605-A1B6-3C871CBC3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4209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B557AA94-E98C-35D9-6440-D601CE916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748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6EFA8AF6-3F85-0F89-94AC-157D18A83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5864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41B673FC-8555-EC21-1A7F-AE8872767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9554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CB5C11B1-867D-FF3D-4D0B-15FA58CB9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1031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1F326B2D-BF50-8F75-3A76-B36F81811F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6924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1E95069D-E573-2B15-B121-58B36C044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0464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48B4BAAE-A2E1-E8BD-CF08-5001C8FA10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7473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E2DC14C0-2BAD-8E45-2A4F-90B493A10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2938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34A64D1D-43BA-E68C-CD69-72EE1A1CC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791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F413073-BAFB-99D7-199D-DDAD92C9C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6290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9BE1EFE2-E57A-ED5C-EE62-6F579DFF3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3362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39E1A9BB-FE01-E775-5C72-2F6FF187F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9376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27E9AAF3-3E7C-F378-616D-4190E50CF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258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寬螢幕</PresentationFormat>
  <Paragraphs>0</Paragraphs>
  <Slides>36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東霖 陳</dc:creator>
  <cp:lastModifiedBy>東霖 陳</cp:lastModifiedBy>
  <cp:revision>2</cp:revision>
  <dcterms:created xsi:type="dcterms:W3CDTF">2023-04-06T13:37:52Z</dcterms:created>
  <dcterms:modified xsi:type="dcterms:W3CDTF">2023-04-07T13:35:19Z</dcterms:modified>
</cp:coreProperties>
</file>