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5/13/2023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924903" y="519279"/>
            <a:ext cx="7766936" cy="1646302"/>
          </a:xfrm>
        </p:spPr>
        <p:txBody>
          <a:bodyPr/>
          <a:lstStyle/>
          <a:p>
            <a:pPr algn="ctr"/>
            <a:r>
              <a:rPr lang="zh-TW" altLang="en-US" sz="8000" dirty="0" smtClean="0">
                <a:solidFill>
                  <a:srgbClr val="FF0000"/>
                </a:solidFill>
              </a:rPr>
              <a:t>「塑」</a:t>
            </a:r>
            <a:r>
              <a:rPr lang="zh-TW" altLang="en-US" sz="8000" dirty="0" smtClean="0">
                <a:solidFill>
                  <a:schemeClr val="tx1"/>
                </a:solidFill>
              </a:rPr>
              <a:t>敵大作戰</a:t>
            </a:r>
            <a:endParaRPr lang="zh-TW" altLang="en-US" sz="8000" dirty="0">
              <a:solidFill>
                <a:schemeClr val="tx1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683" y="3189452"/>
            <a:ext cx="5731099" cy="32237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7250806" y="5093110"/>
            <a:ext cx="4520484" cy="166137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US" altLang="zh-TW" sz="4800" dirty="0" smtClean="0">
              <a:solidFill>
                <a:srgbClr val="7030A0"/>
              </a:solidFill>
            </a:endParaRPr>
          </a:p>
          <a:p>
            <a:r>
              <a:rPr lang="zh-TW" altLang="en-US" sz="4800" dirty="0" smtClean="0">
                <a:solidFill>
                  <a:srgbClr val="7030A0"/>
                </a:solidFill>
              </a:rPr>
              <a:t>教學者：張恔寧</a:t>
            </a:r>
            <a:endParaRPr lang="en-US" altLang="zh-TW" sz="4800" dirty="0" smtClean="0">
              <a:solidFill>
                <a:srgbClr val="7030A0"/>
              </a:solidFill>
            </a:endParaRPr>
          </a:p>
          <a:p>
            <a:r>
              <a:rPr lang="en-US" altLang="zh-TW" sz="4800" dirty="0" smtClean="0">
                <a:solidFill>
                  <a:srgbClr val="7030A0"/>
                </a:solidFill>
              </a:rPr>
              <a:t>112.04.10</a:t>
            </a:r>
          </a:p>
        </p:txBody>
      </p:sp>
    </p:spTree>
    <p:extLst>
      <p:ext uri="{BB962C8B-B14F-4D97-AF65-F5344CB8AC3E}">
        <p14:creationId xmlns:p14="http://schemas.microsoft.com/office/powerpoint/2010/main" val="52305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9406824" cy="1320800"/>
          </a:xfrm>
        </p:spPr>
        <p:txBody>
          <a:bodyPr>
            <a:noAutofit/>
          </a:bodyPr>
          <a:lstStyle/>
          <a:p>
            <a:r>
              <a:rPr lang="zh-TW" altLang="en-US" sz="7200" dirty="0" smtClean="0">
                <a:solidFill>
                  <a:srgbClr val="FF0000"/>
                </a:solidFill>
              </a:rPr>
              <a:t>活動二：找出垃圾大王</a:t>
            </a:r>
            <a:endParaRPr lang="zh-TW" altLang="en-US" sz="7200" dirty="0">
              <a:solidFill>
                <a:srgbClr val="FF0000"/>
              </a:solidFill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669635" y="1418675"/>
            <a:ext cx="4118813" cy="5490513"/>
          </a:xfrm>
        </p:spPr>
      </p:pic>
    </p:spTree>
    <p:extLst>
      <p:ext uri="{BB962C8B-B14F-4D97-AF65-F5344CB8AC3E}">
        <p14:creationId xmlns:p14="http://schemas.microsoft.com/office/powerpoint/2010/main" val="1490107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rgbClr val="FF0000"/>
                </a:solidFill>
              </a:rPr>
              <a:t>小組討論</a:t>
            </a:r>
            <a:endParaRPr lang="zh-TW" altLang="en-US" sz="5400" dirty="0">
              <a:solidFill>
                <a:srgbClr val="FF0000"/>
              </a:solidFill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31881" y="1761344"/>
            <a:ext cx="8596668" cy="1059129"/>
          </a:xfrm>
        </p:spPr>
        <p:txBody>
          <a:bodyPr>
            <a:normAutofit/>
          </a:bodyPr>
          <a:lstStyle/>
          <a:p>
            <a:r>
              <a:rPr lang="zh-TW" altLang="zh-TW" sz="4800" dirty="0">
                <a:latin typeface="+mj-ea"/>
                <a:ea typeface="+mj-ea"/>
              </a:rPr>
              <a:t>垃圾對生活的影響有哪</a:t>
            </a:r>
            <a:r>
              <a:rPr lang="zh-TW" altLang="zh-TW" sz="4800" dirty="0" smtClean="0">
                <a:latin typeface="+mj-ea"/>
                <a:ea typeface="+mj-ea"/>
              </a:rPr>
              <a:t>些</a:t>
            </a:r>
            <a:r>
              <a:rPr lang="zh-TW" altLang="en-US" sz="4800" dirty="0" smtClean="0">
                <a:latin typeface="+mj-ea"/>
                <a:ea typeface="+mj-ea"/>
              </a:rPr>
              <a:t>？</a:t>
            </a:r>
            <a:endParaRPr lang="zh-TW" altLang="en-US" sz="4800" dirty="0">
              <a:latin typeface="+mj-ea"/>
              <a:ea typeface="+mj-ea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8529" y="3082144"/>
            <a:ext cx="4782355" cy="358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198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77334" y="287628"/>
            <a:ext cx="8596668" cy="922147"/>
          </a:xfrm>
        </p:spPr>
        <p:txBody>
          <a:bodyPr>
            <a:normAutofit/>
          </a:bodyPr>
          <a:lstStyle/>
          <a:p>
            <a:r>
              <a:rPr lang="zh-TW" altLang="en-US" sz="5400" dirty="0" smtClean="0">
                <a:solidFill>
                  <a:srgbClr val="FF0000"/>
                </a:solidFill>
              </a:rPr>
              <a:t>回家作業</a:t>
            </a:r>
            <a:endParaRPr lang="zh-TW" altLang="en-US" sz="5400" dirty="0">
              <a:solidFill>
                <a:srgbClr val="FF0000"/>
              </a:solidFill>
            </a:endParaRPr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883" y="1209775"/>
            <a:ext cx="7841089" cy="5326253"/>
          </a:xfrm>
        </p:spPr>
      </p:pic>
    </p:spTree>
    <p:extLst>
      <p:ext uri="{BB962C8B-B14F-4D97-AF65-F5344CB8AC3E}">
        <p14:creationId xmlns:p14="http://schemas.microsoft.com/office/powerpoint/2010/main" val="94866127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</TotalTime>
  <Words>32</Words>
  <Application>Microsoft Office PowerPoint</Application>
  <PresentationFormat>寬螢幕</PresentationFormat>
  <Paragraphs>8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9" baseType="lpstr">
      <vt:lpstr>微軟正黑體</vt:lpstr>
      <vt:lpstr>Arial</vt:lpstr>
      <vt:lpstr>Trebuchet MS</vt:lpstr>
      <vt:lpstr>Wingdings 3</vt:lpstr>
      <vt:lpstr>多面向</vt:lpstr>
      <vt:lpstr>「塑」敵大作戰</vt:lpstr>
      <vt:lpstr>活動二：找出垃圾大王</vt:lpstr>
      <vt:lpstr>小組討論</vt:lpstr>
      <vt:lpstr>回家作業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「塑」敵大作戰</dc:title>
  <dc:creator>Microsoft 帳戶</dc:creator>
  <cp:lastModifiedBy>Microsoft 帳戶</cp:lastModifiedBy>
  <cp:revision>1</cp:revision>
  <dcterms:created xsi:type="dcterms:W3CDTF">2023-05-13T15:47:56Z</dcterms:created>
  <dcterms:modified xsi:type="dcterms:W3CDTF">2023-05-13T15:56:17Z</dcterms:modified>
</cp:coreProperties>
</file>