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迷茫的青春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〜</a:t>
          </a:r>
          <a:r>
            <a:rPr lang="zh-TW" altLang="en-US" sz="1600" u="none" dirty="0" smtClean="0">
              <a:latin typeface="標楷體" panose="03000509000000000000" pitchFamily="65" charset="-120"/>
              <a:ea typeface="標楷體" panose="03000509000000000000" pitchFamily="65" charset="-120"/>
            </a:rPr>
            <a:t>複讀一年的居然所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遭遇的難題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期望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重考的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居然對黃晶晶</a:t>
          </a:r>
          <a:r>
            <a:rPr lang="zh-CN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懵懂青澀的愛情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01AA7D2-5894-4BAF-97EC-B36009B5CA65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孫曉凡對居然</a:t>
          </a:r>
          <a:r>
            <a:rPr lang="zh-CN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埋藏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</a:t>
          </a:r>
          <a:r>
            <a:rPr lang="zh-CN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心底的暗戀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52C7E8-D736-401A-AFC1-9F1546AE731D}" type="parTrans" cxnId="{2CECEB4A-CD7B-4471-B24D-7A07679A0018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6854D87-76D6-4122-B7E6-0FE1C08CF928}" type="sibTrans" cxnId="{2CECEB4A-CD7B-4471-B24D-7A07679A001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9E48E07-AAEC-4DF4-B321-81038F50BB8C}">
      <dgm:prSet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老師的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教誨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9E23A07-7CFE-406F-94CF-97882E91B2EC}" type="parTrans" cxnId="{26A728B4-FC86-4CE8-80AD-6D0DC4FAED90}">
      <dgm:prSet/>
      <dgm:spPr/>
      <dgm:t>
        <a:bodyPr/>
        <a:lstStyle/>
        <a:p>
          <a:endParaRPr lang="zh-TW" altLang="en-US"/>
        </a:p>
      </dgm:t>
    </dgm:pt>
    <dgm:pt modelId="{A1EAB780-16CD-42D1-B225-6722A3843853}" type="sibTrans" cxnId="{26A728B4-FC86-4CE8-80AD-6D0DC4FAED90}">
      <dgm:prSet/>
      <dgm:spPr/>
      <dgm:t>
        <a:bodyPr/>
        <a:lstStyle/>
        <a:p>
          <a:endParaRPr lang="zh-TW" altLang="en-US"/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24755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6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D1D7E6-6570-4FFF-A6F0-545C60799DC7}" type="pres">
      <dgm:prSet presAssocID="{59E23A07-7CFE-406F-94CF-97882E91B2EC}" presName="Name9" presStyleLbl="parChTrans1D2" presStyleIdx="1" presStyleCnt="6"/>
      <dgm:spPr/>
      <dgm:t>
        <a:bodyPr/>
        <a:lstStyle/>
        <a:p>
          <a:endParaRPr lang="zh-TW" altLang="en-US"/>
        </a:p>
      </dgm:t>
    </dgm:pt>
    <dgm:pt modelId="{2FA0416D-8E11-42FF-93AD-91B5041BC0AD}" type="pres">
      <dgm:prSet presAssocID="{59E23A07-7CFE-406F-94CF-97882E91B2EC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C5C9EA7B-D6C8-4564-9EA3-6B9841B16CE1}" type="pres">
      <dgm:prSet presAssocID="{89E48E07-AAEC-4DF4-B321-81038F50BB8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2" presStyleCnt="6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50FD19-0D62-48FC-87C3-8B261E1DC211}" type="pres">
      <dgm:prSet presAssocID="{4F52C7E8-D736-401A-AFC1-9F1546AE731D}" presName="Name9" presStyleLbl="parChTrans1D2" presStyleIdx="3" presStyleCnt="6"/>
      <dgm:spPr/>
      <dgm:t>
        <a:bodyPr/>
        <a:lstStyle/>
        <a:p>
          <a:endParaRPr lang="zh-TW" altLang="en-US"/>
        </a:p>
      </dgm:t>
    </dgm:pt>
    <dgm:pt modelId="{22DBF3E7-7D8F-4D3F-9B72-2BAAAE2F2C17}" type="pres">
      <dgm:prSet presAssocID="{4F52C7E8-D736-401A-AFC1-9F1546AE731D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B5D3386A-E738-46CF-91E2-E1FA48C38DDB}" type="pres">
      <dgm:prSet presAssocID="{D01AA7D2-5894-4BAF-97EC-B36009B5CA6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4" presStyleCnt="6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5" presStyleCnt="6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E7D2322C-07BA-4209-821B-70DB000BCF65}" type="presOf" srcId="{4F52C7E8-D736-401A-AFC1-9F1546AE731D}" destId="{3D50FD19-0D62-48FC-87C3-8B261E1DC211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2CA94DBC-4AF9-4E8F-8AA5-2EB00FA4D350}" type="presOf" srcId="{59E23A07-7CFE-406F-94CF-97882E91B2EC}" destId="{48D1D7E6-6570-4FFF-A6F0-545C60799DC7}" srcOrd="0" destOrd="0" presId="urn:microsoft.com/office/officeart/2005/8/layout/radial1"/>
    <dgm:cxn modelId="{58D9E966-33FF-47B6-A276-A8C809B150DB}" srcId="{567DB408-D4B9-4317-B9D7-F536099F78D0}" destId="{F73045FC-ACFA-4E46-BEB7-555953A1C1E2}" srcOrd="4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B4AB8810-6F0F-4CDB-BFA3-9F439D372E81}" type="presOf" srcId="{4F52C7E8-D736-401A-AFC1-9F1546AE731D}" destId="{22DBF3E7-7D8F-4D3F-9B72-2BAAAE2F2C17}" srcOrd="1" destOrd="0" presId="urn:microsoft.com/office/officeart/2005/8/layout/radial1"/>
    <dgm:cxn modelId="{2CECEB4A-CD7B-4471-B24D-7A07679A0018}" srcId="{567DB408-D4B9-4317-B9D7-F536099F78D0}" destId="{D01AA7D2-5894-4BAF-97EC-B36009B5CA65}" srcOrd="3" destOrd="0" parTransId="{4F52C7E8-D736-401A-AFC1-9F1546AE731D}" sibTransId="{76854D87-76D6-4122-B7E6-0FE1C08CF928}"/>
    <dgm:cxn modelId="{CCC386F2-B7D8-4D62-B966-B77886420209}" type="presOf" srcId="{89E48E07-AAEC-4DF4-B321-81038F50BB8C}" destId="{C5C9EA7B-D6C8-4564-9EA3-6B9841B16CE1}" srcOrd="0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10FC2C3A-E2AE-4D08-BB25-FF13CAE8BCF9}" type="presOf" srcId="{59E23A07-7CFE-406F-94CF-97882E91B2EC}" destId="{2FA0416D-8E11-42FF-93AD-91B5041BC0AD}" srcOrd="1" destOrd="0" presId="urn:microsoft.com/office/officeart/2005/8/layout/radial1"/>
    <dgm:cxn modelId="{26A728B4-FC86-4CE8-80AD-6D0DC4FAED90}" srcId="{567DB408-D4B9-4317-B9D7-F536099F78D0}" destId="{89E48E07-AAEC-4DF4-B321-81038F50BB8C}" srcOrd="1" destOrd="0" parTransId="{59E23A07-7CFE-406F-94CF-97882E91B2EC}" sibTransId="{A1EAB780-16CD-42D1-B225-6722A3843853}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F226B7FB-64A6-45D8-AD30-AE262DB3BD5B}" type="presOf" srcId="{D01AA7D2-5894-4BAF-97EC-B36009B5CA65}" destId="{B5D3386A-E738-46CF-91E2-E1FA48C38DDB}" srcOrd="0" destOrd="0" presId="urn:microsoft.com/office/officeart/2005/8/layout/radial1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2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5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58BEA2CC-3325-4FDA-A8C9-79C995FA66C5}" type="presParOf" srcId="{DBEB4C08-EBAC-42B2-89BD-FFB375068DE8}" destId="{48D1D7E6-6570-4FFF-A6F0-545C60799DC7}" srcOrd="3" destOrd="0" presId="urn:microsoft.com/office/officeart/2005/8/layout/radial1"/>
    <dgm:cxn modelId="{48FEA7EC-E739-417D-B3E4-7D88390F9752}" type="presParOf" srcId="{48D1D7E6-6570-4FFF-A6F0-545C60799DC7}" destId="{2FA0416D-8E11-42FF-93AD-91B5041BC0AD}" srcOrd="0" destOrd="0" presId="urn:microsoft.com/office/officeart/2005/8/layout/radial1"/>
    <dgm:cxn modelId="{AEB7488A-F83A-4292-A838-4BF502A2CB14}" type="presParOf" srcId="{DBEB4C08-EBAC-42B2-89BD-FFB375068DE8}" destId="{C5C9EA7B-D6C8-4564-9EA3-6B9841B16CE1}" srcOrd="4" destOrd="0" presId="urn:microsoft.com/office/officeart/2005/8/layout/radial1"/>
    <dgm:cxn modelId="{BB3E4ED0-7960-42F0-A613-CF8373173CF5}" type="presParOf" srcId="{DBEB4C08-EBAC-42B2-89BD-FFB375068DE8}" destId="{8F51AFE7-837A-4878-BD6D-0AEA5CA4041E}" srcOrd="5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6" destOrd="0" presId="urn:microsoft.com/office/officeart/2005/8/layout/radial1"/>
    <dgm:cxn modelId="{4735C19B-4521-41DD-9225-E43CDF7358F0}" type="presParOf" srcId="{DBEB4C08-EBAC-42B2-89BD-FFB375068DE8}" destId="{3D50FD19-0D62-48FC-87C3-8B261E1DC211}" srcOrd="7" destOrd="0" presId="urn:microsoft.com/office/officeart/2005/8/layout/radial1"/>
    <dgm:cxn modelId="{B8BC20C6-AE8E-41EA-9827-AD9C3C27C485}" type="presParOf" srcId="{3D50FD19-0D62-48FC-87C3-8B261E1DC211}" destId="{22DBF3E7-7D8F-4D3F-9B72-2BAAAE2F2C17}" srcOrd="0" destOrd="0" presId="urn:microsoft.com/office/officeart/2005/8/layout/radial1"/>
    <dgm:cxn modelId="{D0AF6C50-812D-468A-92CD-E31162E82361}" type="presParOf" srcId="{DBEB4C08-EBAC-42B2-89BD-FFB375068DE8}" destId="{B5D3386A-E738-46CF-91E2-E1FA48C38DDB}" srcOrd="8" destOrd="0" presId="urn:microsoft.com/office/officeart/2005/8/layout/radial1"/>
    <dgm:cxn modelId="{07F7FEA6-B49C-4A56-8308-ADA8A5AF2E16}" type="presParOf" srcId="{DBEB4C08-EBAC-42B2-89BD-FFB375068DE8}" destId="{D79D6DFD-A4E0-46CB-BE2F-AF72E5E27873}" srcOrd="9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10" destOrd="0" presId="urn:microsoft.com/office/officeart/2005/8/layout/radial1"/>
    <dgm:cxn modelId="{8F5BB2CB-FEE2-4310-9265-BE06EF74A4CD}" type="presParOf" srcId="{DBEB4C08-EBAC-42B2-89BD-FFB375068DE8}" destId="{9255D0A9-1009-40CB-9954-F12F846D6124}" srcOrd="11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我的青春派</a:t>
          </a:r>
          <a:r>
            <a: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〜</a:t>
          </a: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如何面對未來的生涯挑戰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期望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會考的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其他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01AA7D2-5894-4BAF-97EC-B36009B5CA65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F52C7E8-D736-401A-AFC1-9F1546AE731D}" type="parTrans" cxnId="{2CECEB4A-CD7B-4471-B24D-7A07679A0018}">
      <dgm:prSet custT="1"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6854D87-76D6-4122-B7E6-0FE1C08CF928}" type="sibTrans" cxnId="{2CECEB4A-CD7B-4471-B24D-7A07679A0018}">
      <dgm:prSet/>
      <dgm:spPr/>
      <dgm:t>
        <a:bodyPr/>
        <a:lstStyle/>
        <a:p>
          <a:pPr>
            <a:lnSpc>
              <a:spcPts val="1800"/>
            </a:lnSpc>
            <a:spcBef>
              <a:spcPts val="0"/>
            </a:spcBef>
            <a:spcAft>
              <a:spcPts val="0"/>
            </a:spcAft>
          </a:pPr>
          <a:endParaRPr lang="zh-TW" altLang="en-US" sz="1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9E48E07-AAEC-4DF4-B321-81038F50BB8C}">
      <dgm:prSet custT="1"/>
      <dgm:spPr/>
      <dgm:t>
        <a:bodyPr/>
        <a:lstStyle/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老師的</a:t>
          </a:r>
          <a:endParaRPr lang="en-US" altLang="zh-TW" sz="1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>
            <a:lnSpc>
              <a:spcPts val="1800"/>
            </a:lnSpc>
            <a:spcAft>
              <a:spcPts val="0"/>
            </a:spcAft>
          </a:pPr>
          <a:r>
            <a:rPr lang="zh-TW" altLang="en-US" sz="1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教誨</a:t>
          </a:r>
          <a:endParaRPr lang="zh-TW" altLang="en-US" sz="1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9E23A07-7CFE-406F-94CF-97882E91B2EC}" type="parTrans" cxnId="{26A728B4-FC86-4CE8-80AD-6D0DC4FAED90}">
      <dgm:prSet/>
      <dgm:spPr/>
      <dgm:t>
        <a:bodyPr/>
        <a:lstStyle/>
        <a:p>
          <a:endParaRPr lang="zh-TW" altLang="en-US"/>
        </a:p>
      </dgm:t>
    </dgm:pt>
    <dgm:pt modelId="{A1EAB780-16CD-42D1-B225-6722A3843853}" type="sibTrans" cxnId="{26A728B4-FC86-4CE8-80AD-6D0DC4FAED90}">
      <dgm:prSet/>
      <dgm:spPr/>
      <dgm:t>
        <a:bodyPr/>
        <a:lstStyle/>
        <a:p>
          <a:endParaRPr lang="zh-TW" altLang="en-US"/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24755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6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D1D7E6-6570-4FFF-A6F0-545C60799DC7}" type="pres">
      <dgm:prSet presAssocID="{59E23A07-7CFE-406F-94CF-97882E91B2EC}" presName="Name9" presStyleLbl="parChTrans1D2" presStyleIdx="1" presStyleCnt="6"/>
      <dgm:spPr/>
      <dgm:t>
        <a:bodyPr/>
        <a:lstStyle/>
        <a:p>
          <a:endParaRPr lang="zh-TW" altLang="en-US"/>
        </a:p>
      </dgm:t>
    </dgm:pt>
    <dgm:pt modelId="{2FA0416D-8E11-42FF-93AD-91B5041BC0AD}" type="pres">
      <dgm:prSet presAssocID="{59E23A07-7CFE-406F-94CF-97882E91B2EC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C5C9EA7B-D6C8-4564-9EA3-6B9841B16CE1}" type="pres">
      <dgm:prSet presAssocID="{89E48E07-AAEC-4DF4-B321-81038F50BB8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2" presStyleCnt="6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50FD19-0D62-48FC-87C3-8B261E1DC211}" type="pres">
      <dgm:prSet presAssocID="{4F52C7E8-D736-401A-AFC1-9F1546AE731D}" presName="Name9" presStyleLbl="parChTrans1D2" presStyleIdx="3" presStyleCnt="6"/>
      <dgm:spPr/>
      <dgm:t>
        <a:bodyPr/>
        <a:lstStyle/>
        <a:p>
          <a:endParaRPr lang="zh-TW" altLang="en-US"/>
        </a:p>
      </dgm:t>
    </dgm:pt>
    <dgm:pt modelId="{22DBF3E7-7D8F-4D3F-9B72-2BAAAE2F2C17}" type="pres">
      <dgm:prSet presAssocID="{4F52C7E8-D736-401A-AFC1-9F1546AE731D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B5D3386A-E738-46CF-91E2-E1FA48C38DDB}" type="pres">
      <dgm:prSet presAssocID="{D01AA7D2-5894-4BAF-97EC-B36009B5CA6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4" presStyleCnt="6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5" presStyleCnt="6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E7D2322C-07BA-4209-821B-70DB000BCF65}" type="presOf" srcId="{4F52C7E8-D736-401A-AFC1-9F1546AE731D}" destId="{3D50FD19-0D62-48FC-87C3-8B261E1DC211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2CA94DBC-4AF9-4E8F-8AA5-2EB00FA4D350}" type="presOf" srcId="{59E23A07-7CFE-406F-94CF-97882E91B2EC}" destId="{48D1D7E6-6570-4FFF-A6F0-545C60799DC7}" srcOrd="0" destOrd="0" presId="urn:microsoft.com/office/officeart/2005/8/layout/radial1"/>
    <dgm:cxn modelId="{58D9E966-33FF-47B6-A276-A8C809B150DB}" srcId="{567DB408-D4B9-4317-B9D7-F536099F78D0}" destId="{F73045FC-ACFA-4E46-BEB7-555953A1C1E2}" srcOrd="4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B4AB8810-6F0F-4CDB-BFA3-9F439D372E81}" type="presOf" srcId="{4F52C7E8-D736-401A-AFC1-9F1546AE731D}" destId="{22DBF3E7-7D8F-4D3F-9B72-2BAAAE2F2C17}" srcOrd="1" destOrd="0" presId="urn:microsoft.com/office/officeart/2005/8/layout/radial1"/>
    <dgm:cxn modelId="{2CECEB4A-CD7B-4471-B24D-7A07679A0018}" srcId="{567DB408-D4B9-4317-B9D7-F536099F78D0}" destId="{D01AA7D2-5894-4BAF-97EC-B36009B5CA65}" srcOrd="3" destOrd="0" parTransId="{4F52C7E8-D736-401A-AFC1-9F1546AE731D}" sibTransId="{76854D87-76D6-4122-B7E6-0FE1C08CF928}"/>
    <dgm:cxn modelId="{CCC386F2-B7D8-4D62-B966-B77886420209}" type="presOf" srcId="{89E48E07-AAEC-4DF4-B321-81038F50BB8C}" destId="{C5C9EA7B-D6C8-4564-9EA3-6B9841B16CE1}" srcOrd="0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10FC2C3A-E2AE-4D08-BB25-FF13CAE8BCF9}" type="presOf" srcId="{59E23A07-7CFE-406F-94CF-97882E91B2EC}" destId="{2FA0416D-8E11-42FF-93AD-91B5041BC0AD}" srcOrd="1" destOrd="0" presId="urn:microsoft.com/office/officeart/2005/8/layout/radial1"/>
    <dgm:cxn modelId="{26A728B4-FC86-4CE8-80AD-6D0DC4FAED90}" srcId="{567DB408-D4B9-4317-B9D7-F536099F78D0}" destId="{89E48E07-AAEC-4DF4-B321-81038F50BB8C}" srcOrd="1" destOrd="0" parTransId="{59E23A07-7CFE-406F-94CF-97882E91B2EC}" sibTransId="{A1EAB780-16CD-42D1-B225-6722A3843853}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F226B7FB-64A6-45D8-AD30-AE262DB3BD5B}" type="presOf" srcId="{D01AA7D2-5894-4BAF-97EC-B36009B5CA65}" destId="{B5D3386A-E738-46CF-91E2-E1FA48C38DDB}" srcOrd="0" destOrd="0" presId="urn:microsoft.com/office/officeart/2005/8/layout/radial1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2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5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58BEA2CC-3325-4FDA-A8C9-79C995FA66C5}" type="presParOf" srcId="{DBEB4C08-EBAC-42B2-89BD-FFB375068DE8}" destId="{48D1D7E6-6570-4FFF-A6F0-545C60799DC7}" srcOrd="3" destOrd="0" presId="urn:microsoft.com/office/officeart/2005/8/layout/radial1"/>
    <dgm:cxn modelId="{48FEA7EC-E739-417D-B3E4-7D88390F9752}" type="presParOf" srcId="{48D1D7E6-6570-4FFF-A6F0-545C60799DC7}" destId="{2FA0416D-8E11-42FF-93AD-91B5041BC0AD}" srcOrd="0" destOrd="0" presId="urn:microsoft.com/office/officeart/2005/8/layout/radial1"/>
    <dgm:cxn modelId="{AEB7488A-F83A-4292-A838-4BF502A2CB14}" type="presParOf" srcId="{DBEB4C08-EBAC-42B2-89BD-FFB375068DE8}" destId="{C5C9EA7B-D6C8-4564-9EA3-6B9841B16CE1}" srcOrd="4" destOrd="0" presId="urn:microsoft.com/office/officeart/2005/8/layout/radial1"/>
    <dgm:cxn modelId="{BB3E4ED0-7960-42F0-A613-CF8373173CF5}" type="presParOf" srcId="{DBEB4C08-EBAC-42B2-89BD-FFB375068DE8}" destId="{8F51AFE7-837A-4878-BD6D-0AEA5CA4041E}" srcOrd="5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6" destOrd="0" presId="urn:microsoft.com/office/officeart/2005/8/layout/radial1"/>
    <dgm:cxn modelId="{4735C19B-4521-41DD-9225-E43CDF7358F0}" type="presParOf" srcId="{DBEB4C08-EBAC-42B2-89BD-FFB375068DE8}" destId="{3D50FD19-0D62-48FC-87C3-8B261E1DC211}" srcOrd="7" destOrd="0" presId="urn:microsoft.com/office/officeart/2005/8/layout/radial1"/>
    <dgm:cxn modelId="{B8BC20C6-AE8E-41EA-9827-AD9C3C27C485}" type="presParOf" srcId="{3D50FD19-0D62-48FC-87C3-8B261E1DC211}" destId="{22DBF3E7-7D8F-4D3F-9B72-2BAAAE2F2C17}" srcOrd="0" destOrd="0" presId="urn:microsoft.com/office/officeart/2005/8/layout/radial1"/>
    <dgm:cxn modelId="{D0AF6C50-812D-468A-92CD-E31162E82361}" type="presParOf" srcId="{DBEB4C08-EBAC-42B2-89BD-FFB375068DE8}" destId="{B5D3386A-E738-46CF-91E2-E1FA48C38DDB}" srcOrd="8" destOrd="0" presId="urn:microsoft.com/office/officeart/2005/8/layout/radial1"/>
    <dgm:cxn modelId="{07F7FEA6-B49C-4A56-8308-ADA8A5AF2E16}" type="presParOf" srcId="{DBEB4C08-EBAC-42B2-89BD-FFB375068DE8}" destId="{D79D6DFD-A4E0-46CB-BE2F-AF72E5E27873}" srcOrd="9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10" destOrd="0" presId="urn:microsoft.com/office/officeart/2005/8/layout/radial1"/>
    <dgm:cxn modelId="{8F5BB2CB-FEE2-4310-9265-BE06EF74A4CD}" type="presParOf" srcId="{DBEB4C08-EBAC-42B2-89BD-FFB375068DE8}" destId="{9255D0A9-1009-40CB-9954-F12F846D6124}" srcOrd="11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賈廸遭遇的難題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家人的期望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出國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留學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孫曉凡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D36B5D8-7905-4CF0-B6DC-5800E1AC2823}">
      <dgm:prSet/>
      <dgm:spPr/>
      <dgm:t>
        <a:bodyPr/>
        <a:lstStyle/>
        <a:p>
          <a:endParaRPr lang="zh-TW" altLang="en-US"/>
        </a:p>
      </dgm:t>
    </dgm:pt>
    <dgm:pt modelId="{FE61D1BF-B809-46DB-AF23-F9DC90152617}" type="parTrans" cxnId="{9BA907ED-18BC-4C2D-9D99-942EFFA1B8FD}">
      <dgm:prSet/>
      <dgm:spPr/>
      <dgm:t>
        <a:bodyPr/>
        <a:lstStyle/>
        <a:p>
          <a:endParaRPr lang="zh-TW" altLang="en-US"/>
        </a:p>
      </dgm:t>
    </dgm:pt>
    <dgm:pt modelId="{77D279F1-1383-4240-BEEF-2E93DD583136}" type="sibTrans" cxnId="{9BA907ED-18BC-4C2D-9D99-942EFFA1B8FD}">
      <dgm:prSet/>
      <dgm:spPr/>
      <dgm:t>
        <a:bodyPr/>
        <a:lstStyle/>
        <a:p>
          <a:endParaRPr lang="zh-TW" altLang="en-US"/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5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5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5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5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5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5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5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5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D9712B-E045-48A9-AAF0-740066298CF6}" type="pres">
      <dgm:prSet presAssocID="{FE61D1BF-B809-46DB-AF23-F9DC90152617}" presName="Name9" presStyleLbl="parChTrans1D2" presStyleIdx="4" presStyleCnt="5"/>
      <dgm:spPr/>
      <dgm:t>
        <a:bodyPr/>
        <a:lstStyle/>
        <a:p>
          <a:endParaRPr lang="zh-TW" altLang="en-US"/>
        </a:p>
      </dgm:t>
    </dgm:pt>
    <dgm:pt modelId="{B9D890E1-C798-46C9-918F-9908E0C581B9}" type="pres">
      <dgm:prSet presAssocID="{FE61D1BF-B809-46DB-AF23-F9DC90152617}" presName="connTx" presStyleLbl="parChTrans1D2" presStyleIdx="4" presStyleCnt="5"/>
      <dgm:spPr/>
      <dgm:t>
        <a:bodyPr/>
        <a:lstStyle/>
        <a:p>
          <a:endParaRPr lang="zh-TW" altLang="en-US"/>
        </a:p>
      </dgm:t>
    </dgm:pt>
    <dgm:pt modelId="{DEB9A8BA-AF88-47EE-9D99-DE38E75787E8}" type="pres">
      <dgm:prSet presAssocID="{7D36B5D8-7905-4CF0-B6DC-5800E1AC282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9BA907ED-18BC-4C2D-9D99-942EFFA1B8FD}" srcId="{567DB408-D4B9-4317-B9D7-F536099F78D0}" destId="{7D36B5D8-7905-4CF0-B6DC-5800E1AC2823}" srcOrd="4" destOrd="0" parTransId="{FE61D1BF-B809-46DB-AF23-F9DC90152617}" sibTransId="{77D279F1-1383-4240-BEEF-2E93DD583136}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C487104D-282A-4D93-A542-9F7FCA299CD9}" type="presOf" srcId="{FE61D1BF-B809-46DB-AF23-F9DC90152617}" destId="{B9D890E1-C798-46C9-918F-9908E0C581B9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ACB0F817-5F60-4D4C-95D7-E0CDE94EED8A}" type="presOf" srcId="{7D36B5D8-7905-4CF0-B6DC-5800E1AC2823}" destId="{DEB9A8BA-AF88-47EE-9D99-DE38E75787E8}" srcOrd="0" destOrd="0" presId="urn:microsoft.com/office/officeart/2005/8/layout/radial1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E9FD5F7F-7D32-4305-AA97-D0BB5E9E11B5}" type="presOf" srcId="{FE61D1BF-B809-46DB-AF23-F9DC90152617}" destId="{2FD9712B-E045-48A9-AAF0-740066298CF6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  <dgm:cxn modelId="{37D7E235-B8F8-441C-A85B-9256B1034391}" type="presParOf" srcId="{DBEB4C08-EBAC-42B2-89BD-FFB375068DE8}" destId="{2FD9712B-E045-48A9-AAF0-740066298CF6}" srcOrd="9" destOrd="0" presId="urn:microsoft.com/office/officeart/2005/8/layout/radial1"/>
    <dgm:cxn modelId="{74AAFB71-99D3-418D-8CF5-25F87F9712C8}" type="presParOf" srcId="{2FD9712B-E045-48A9-AAF0-740066298CF6}" destId="{B9D890E1-C798-46C9-918F-9908E0C581B9}" srcOrd="0" destOrd="0" presId="urn:microsoft.com/office/officeart/2005/8/layout/radial1"/>
    <dgm:cxn modelId="{44B91CB2-9DC4-4D1F-A07A-086A7019473C}" type="presParOf" srcId="{DBEB4C08-EBAC-42B2-89BD-FFB375068DE8}" destId="{DEB9A8BA-AF88-47EE-9D99-DE38E75787E8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李飛遭遇的難題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家人的期望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女性化行為的困擾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考藝術大學需要的準備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能力</a:t>
          </a:r>
          <a:r>
            <a: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周強遭遇的難題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家人的期望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考上好大學的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面對同儕不同家境背景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齊明智遭遇的難題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家人的期望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孫曉凡遭遇的難題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家人的期望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居然</a:t>
          </a:r>
          <a:endParaRPr lang="en-US" altLang="zh-TW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黃晶晶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媽媽遭遇的難題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F1A27BE-1A27-4A32-8D89-5515D2579C98}" type="doc">
      <dgm:prSet loTypeId="urn:microsoft.com/office/officeart/2005/8/layout/radial1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67DB408-D4B9-4317-B9D7-F536099F78D0}">
      <dgm:prSet phldrT="[文字]" custT="1"/>
      <dgm:spPr/>
      <dgm:t>
        <a:bodyPr/>
        <a:lstStyle/>
        <a:p>
          <a:r>
            <a:rPr lang="zh-TW" altLang="en-US" sz="17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撒老師遭遇的難題</a:t>
          </a:r>
          <a:endParaRPr lang="zh-TW" altLang="en-US" sz="17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36DAC17-C6A6-404F-BF39-12DEA659C0DC}" type="par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795609-ADE6-4D3D-8FE2-EFBC8074D43E}" type="sibTrans" cxnId="{396EDFC4-8527-4A1C-8130-02CA5D78D40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8963343-BDB9-43B0-9B60-78FC26D9906B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7DBABF2-0139-43CF-95DA-E865572C19C1}" type="par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0FEC4A-17B7-41AC-B90E-AC06C9304437}" type="sibTrans" cxnId="{C68AA446-46B5-4D39-B981-036AA56C612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32B066D-D071-4360-BF80-F089CCF18713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04274E6-3305-4463-A980-7C06299CC534}" type="par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CCB6F7B-D558-42B5-9183-4A3FC28CB86D}" type="sibTrans" cxnId="{E9F6BD87-5134-4DB3-8E4A-3EC9D507E8D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73045FC-ACFA-4E46-BEB7-555953A1C1E2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D8EB5D8-D066-4F2A-8CB3-29EFEA9139EC}" type="par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AD587F2-C427-4D6F-8F9A-32C2EE2C715C}" type="sibTrans" cxnId="{58D9E966-33FF-47B6-A276-A8C809B150DB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6F32F11-7763-4ACC-B1CF-68DFF09A19D0}">
      <dgm:prSet phldrT="[文字]"/>
      <dgm:spPr/>
      <dgm:t>
        <a:bodyPr/>
        <a:lstStyle/>
        <a:p>
          <a:endParaRPr lang="zh-TW" altLang="en-US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ED508F6-FDF8-4C70-A044-C690F17B3354}" type="par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ADDC27-39CC-490B-86F6-542817E7708A}" type="sibTrans" cxnId="{C8F877F3-0FCF-48D7-9A30-D8A03371B67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BEB4C08-EBAC-42B2-89BD-FFB375068DE8}" type="pres">
      <dgm:prSet presAssocID="{7F1A27BE-1A27-4A32-8D89-5515D2579C9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BD74ED4-52A5-4C25-A5EC-0873B73D0705}" type="pres">
      <dgm:prSet presAssocID="{567DB408-D4B9-4317-B9D7-F536099F78D0}" presName="centerShape" presStyleLbl="node0" presStyleIdx="0" presStyleCnt="1" custScaleX="115009"/>
      <dgm:spPr/>
      <dgm:t>
        <a:bodyPr/>
        <a:lstStyle/>
        <a:p>
          <a:endParaRPr lang="zh-TW" altLang="en-US"/>
        </a:p>
      </dgm:t>
    </dgm:pt>
    <dgm:pt modelId="{52223A85-D163-4457-A0C6-24D873B30B35}" type="pres">
      <dgm:prSet presAssocID="{67DBABF2-0139-43CF-95DA-E865572C19C1}" presName="Name9" presStyleLbl="parChTrans1D2" presStyleIdx="0" presStyleCnt="4"/>
      <dgm:spPr/>
      <dgm:t>
        <a:bodyPr/>
        <a:lstStyle/>
        <a:p>
          <a:endParaRPr lang="zh-TW" altLang="en-US"/>
        </a:p>
      </dgm:t>
    </dgm:pt>
    <dgm:pt modelId="{D9C81845-1CBA-471B-8994-B0CAF3BFDAAA}" type="pres">
      <dgm:prSet presAssocID="{67DBABF2-0139-43CF-95DA-E865572C19C1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4E7FC5AC-EFCA-487D-8557-0341D9433299}" type="pres">
      <dgm:prSet presAssocID="{B8963343-BDB9-43B0-9B60-78FC26D9906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51AFE7-837A-4878-BD6D-0AEA5CA4041E}" type="pres">
      <dgm:prSet presAssocID="{604274E6-3305-4463-A980-7C06299CC534}" presName="Name9" presStyleLbl="parChTrans1D2" presStyleIdx="1" presStyleCnt="4"/>
      <dgm:spPr/>
      <dgm:t>
        <a:bodyPr/>
        <a:lstStyle/>
        <a:p>
          <a:endParaRPr lang="zh-TW" altLang="en-US"/>
        </a:p>
      </dgm:t>
    </dgm:pt>
    <dgm:pt modelId="{BB49B6E8-74BB-4EAE-96BF-24F7BF9A0275}" type="pres">
      <dgm:prSet presAssocID="{604274E6-3305-4463-A980-7C06299CC53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0068E646-78F2-4B6A-80CD-AC29BBD90451}" type="pres">
      <dgm:prSet presAssocID="{E32B066D-D071-4360-BF80-F089CCF18713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9D6DFD-A4E0-46CB-BE2F-AF72E5E27873}" type="pres">
      <dgm:prSet presAssocID="{ED8EB5D8-D066-4F2A-8CB3-29EFEA9139EC}" presName="Name9" presStyleLbl="parChTrans1D2" presStyleIdx="2" presStyleCnt="4"/>
      <dgm:spPr/>
      <dgm:t>
        <a:bodyPr/>
        <a:lstStyle/>
        <a:p>
          <a:endParaRPr lang="zh-TW" altLang="en-US"/>
        </a:p>
      </dgm:t>
    </dgm:pt>
    <dgm:pt modelId="{338382E1-1898-4928-9060-A6E17B23476F}" type="pres">
      <dgm:prSet presAssocID="{ED8EB5D8-D066-4F2A-8CB3-29EFEA9139EC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90E8577-B44D-4653-A1CB-8594B51FD200}" type="pres">
      <dgm:prSet presAssocID="{F73045FC-ACFA-4E46-BEB7-555953A1C1E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55D0A9-1009-40CB-9954-F12F846D6124}" type="pres">
      <dgm:prSet presAssocID="{CED508F6-FDF8-4C70-A044-C690F17B3354}" presName="Name9" presStyleLbl="parChTrans1D2" presStyleIdx="3" presStyleCnt="4"/>
      <dgm:spPr/>
      <dgm:t>
        <a:bodyPr/>
        <a:lstStyle/>
        <a:p>
          <a:endParaRPr lang="zh-TW" altLang="en-US"/>
        </a:p>
      </dgm:t>
    </dgm:pt>
    <dgm:pt modelId="{A337DF6E-4361-4C7E-9774-3265AF011B08}" type="pres">
      <dgm:prSet presAssocID="{CED508F6-FDF8-4C70-A044-C690F17B335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DEA0215B-AE86-4125-8775-9674901FE77A}" type="pres">
      <dgm:prSet presAssocID="{D6F32F11-7763-4ACC-B1CF-68DFF09A1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68AA446-46B5-4D39-B981-036AA56C6127}" srcId="{567DB408-D4B9-4317-B9D7-F536099F78D0}" destId="{B8963343-BDB9-43B0-9B60-78FC26D9906B}" srcOrd="0" destOrd="0" parTransId="{67DBABF2-0139-43CF-95DA-E865572C19C1}" sibTransId="{190FEC4A-17B7-41AC-B90E-AC06C9304437}"/>
    <dgm:cxn modelId="{A54190BD-2143-45AC-933D-4D7E9D4DF4AE}" type="presOf" srcId="{604274E6-3305-4463-A980-7C06299CC534}" destId="{8F51AFE7-837A-4878-BD6D-0AEA5CA4041E}" srcOrd="0" destOrd="0" presId="urn:microsoft.com/office/officeart/2005/8/layout/radial1"/>
    <dgm:cxn modelId="{B242BBCD-DB0E-4429-9E84-E087DFC527FB}" type="presOf" srcId="{CED508F6-FDF8-4C70-A044-C690F17B3354}" destId="{9255D0A9-1009-40CB-9954-F12F846D6124}" srcOrd="0" destOrd="0" presId="urn:microsoft.com/office/officeart/2005/8/layout/radial1"/>
    <dgm:cxn modelId="{67B73117-E880-4EA1-9959-DF2AC245E44A}" type="presOf" srcId="{CED508F6-FDF8-4C70-A044-C690F17B3354}" destId="{A337DF6E-4361-4C7E-9774-3265AF011B08}" srcOrd="1" destOrd="0" presId="urn:microsoft.com/office/officeart/2005/8/layout/radial1"/>
    <dgm:cxn modelId="{31F5953B-147D-4579-AA3C-45A89B19D297}" type="presOf" srcId="{67DBABF2-0139-43CF-95DA-E865572C19C1}" destId="{D9C81845-1CBA-471B-8994-B0CAF3BFDAAA}" srcOrd="1" destOrd="0" presId="urn:microsoft.com/office/officeart/2005/8/layout/radial1"/>
    <dgm:cxn modelId="{89D92181-E2C0-47BF-BCB3-BB4007EEE453}" type="presOf" srcId="{67DBABF2-0139-43CF-95DA-E865572C19C1}" destId="{52223A85-D163-4457-A0C6-24D873B30B35}" srcOrd="0" destOrd="0" presId="urn:microsoft.com/office/officeart/2005/8/layout/radial1"/>
    <dgm:cxn modelId="{6AAB300C-D424-497E-90F2-7839A80F8C9C}" type="presOf" srcId="{7F1A27BE-1A27-4A32-8D89-5515D2579C98}" destId="{DBEB4C08-EBAC-42B2-89BD-FFB375068DE8}" srcOrd="0" destOrd="0" presId="urn:microsoft.com/office/officeart/2005/8/layout/radial1"/>
    <dgm:cxn modelId="{E4B801F0-CE22-4E3D-BD76-69DBC4873B56}" type="presOf" srcId="{F73045FC-ACFA-4E46-BEB7-555953A1C1E2}" destId="{D90E8577-B44D-4653-A1CB-8594B51FD200}" srcOrd="0" destOrd="0" presId="urn:microsoft.com/office/officeart/2005/8/layout/radial1"/>
    <dgm:cxn modelId="{36814F57-F885-49AC-8F47-0612118AC4B5}" type="presOf" srcId="{B8963343-BDB9-43B0-9B60-78FC26D9906B}" destId="{4E7FC5AC-EFCA-487D-8557-0341D9433299}" srcOrd="0" destOrd="0" presId="urn:microsoft.com/office/officeart/2005/8/layout/radial1"/>
    <dgm:cxn modelId="{58D9E966-33FF-47B6-A276-A8C809B150DB}" srcId="{567DB408-D4B9-4317-B9D7-F536099F78D0}" destId="{F73045FC-ACFA-4E46-BEB7-555953A1C1E2}" srcOrd="2" destOrd="0" parTransId="{ED8EB5D8-D066-4F2A-8CB3-29EFEA9139EC}" sibTransId="{FAD587F2-C427-4D6F-8F9A-32C2EE2C715C}"/>
    <dgm:cxn modelId="{741B9366-6B41-4F85-989E-CC0F19414429}" type="presOf" srcId="{604274E6-3305-4463-A980-7C06299CC534}" destId="{BB49B6E8-74BB-4EAE-96BF-24F7BF9A0275}" srcOrd="1" destOrd="0" presId="urn:microsoft.com/office/officeart/2005/8/layout/radial1"/>
    <dgm:cxn modelId="{60AB6309-CF21-4A01-BADE-476A5D2D111E}" type="presOf" srcId="{D6F32F11-7763-4ACC-B1CF-68DFF09A19D0}" destId="{DEA0215B-AE86-4125-8775-9674901FE77A}" srcOrd="0" destOrd="0" presId="urn:microsoft.com/office/officeart/2005/8/layout/radial1"/>
    <dgm:cxn modelId="{F0B6AF18-841D-413F-AFF2-04714E666BDC}" type="presOf" srcId="{E32B066D-D071-4360-BF80-F089CCF18713}" destId="{0068E646-78F2-4B6A-80CD-AC29BBD90451}" srcOrd="0" destOrd="0" presId="urn:microsoft.com/office/officeart/2005/8/layout/radial1"/>
    <dgm:cxn modelId="{396EDFC4-8527-4A1C-8130-02CA5D78D406}" srcId="{7F1A27BE-1A27-4A32-8D89-5515D2579C98}" destId="{567DB408-D4B9-4317-B9D7-F536099F78D0}" srcOrd="0" destOrd="0" parTransId="{A36DAC17-C6A6-404F-BF39-12DEA659C0DC}" sibTransId="{DB795609-ADE6-4D3D-8FE2-EFBC8074D43E}"/>
    <dgm:cxn modelId="{581C7809-2E19-4C0F-BD9A-98C42DA8D2C3}" type="presOf" srcId="{ED8EB5D8-D066-4F2A-8CB3-29EFEA9139EC}" destId="{D79D6DFD-A4E0-46CB-BE2F-AF72E5E27873}" srcOrd="0" destOrd="0" presId="urn:microsoft.com/office/officeart/2005/8/layout/radial1"/>
    <dgm:cxn modelId="{F9876004-4544-4819-9B61-2BA0F7587F32}" type="presOf" srcId="{567DB408-D4B9-4317-B9D7-F536099F78D0}" destId="{7BD74ED4-52A5-4C25-A5EC-0873B73D0705}" srcOrd="0" destOrd="0" presId="urn:microsoft.com/office/officeart/2005/8/layout/radial1"/>
    <dgm:cxn modelId="{E9F6BD87-5134-4DB3-8E4A-3EC9D507E8D8}" srcId="{567DB408-D4B9-4317-B9D7-F536099F78D0}" destId="{E32B066D-D071-4360-BF80-F089CCF18713}" srcOrd="1" destOrd="0" parTransId="{604274E6-3305-4463-A980-7C06299CC534}" sibTransId="{2CCB6F7B-D558-42B5-9183-4A3FC28CB86D}"/>
    <dgm:cxn modelId="{C51225F3-F56F-4D50-A65F-1E9EA9E4DAC5}" type="presOf" srcId="{ED8EB5D8-D066-4F2A-8CB3-29EFEA9139EC}" destId="{338382E1-1898-4928-9060-A6E17B23476F}" srcOrd="1" destOrd="0" presId="urn:microsoft.com/office/officeart/2005/8/layout/radial1"/>
    <dgm:cxn modelId="{C8F877F3-0FCF-48D7-9A30-D8A03371B67C}" srcId="{567DB408-D4B9-4317-B9D7-F536099F78D0}" destId="{D6F32F11-7763-4ACC-B1CF-68DFF09A19D0}" srcOrd="3" destOrd="0" parTransId="{CED508F6-FDF8-4C70-A044-C690F17B3354}" sibTransId="{02ADDC27-39CC-490B-86F6-542817E7708A}"/>
    <dgm:cxn modelId="{819603AD-85B7-4912-BB15-30DB25D438FD}" type="presParOf" srcId="{DBEB4C08-EBAC-42B2-89BD-FFB375068DE8}" destId="{7BD74ED4-52A5-4C25-A5EC-0873B73D0705}" srcOrd="0" destOrd="0" presId="urn:microsoft.com/office/officeart/2005/8/layout/radial1"/>
    <dgm:cxn modelId="{4E875FD6-518A-413C-AC0F-B4F13F0130B1}" type="presParOf" srcId="{DBEB4C08-EBAC-42B2-89BD-FFB375068DE8}" destId="{52223A85-D163-4457-A0C6-24D873B30B35}" srcOrd="1" destOrd="0" presId="urn:microsoft.com/office/officeart/2005/8/layout/radial1"/>
    <dgm:cxn modelId="{1FF3593B-17CA-42D2-9CA5-8F0DAD7C92EA}" type="presParOf" srcId="{52223A85-D163-4457-A0C6-24D873B30B35}" destId="{D9C81845-1CBA-471B-8994-B0CAF3BFDAAA}" srcOrd="0" destOrd="0" presId="urn:microsoft.com/office/officeart/2005/8/layout/radial1"/>
    <dgm:cxn modelId="{8773212E-4371-46E7-BD10-8A041EAC8246}" type="presParOf" srcId="{DBEB4C08-EBAC-42B2-89BD-FFB375068DE8}" destId="{4E7FC5AC-EFCA-487D-8557-0341D9433299}" srcOrd="2" destOrd="0" presId="urn:microsoft.com/office/officeart/2005/8/layout/radial1"/>
    <dgm:cxn modelId="{BB3E4ED0-7960-42F0-A613-CF8373173CF5}" type="presParOf" srcId="{DBEB4C08-EBAC-42B2-89BD-FFB375068DE8}" destId="{8F51AFE7-837A-4878-BD6D-0AEA5CA4041E}" srcOrd="3" destOrd="0" presId="urn:microsoft.com/office/officeart/2005/8/layout/radial1"/>
    <dgm:cxn modelId="{F97AE8CE-2A4D-4A03-9801-69955E408BF2}" type="presParOf" srcId="{8F51AFE7-837A-4878-BD6D-0AEA5CA4041E}" destId="{BB49B6E8-74BB-4EAE-96BF-24F7BF9A0275}" srcOrd="0" destOrd="0" presId="urn:microsoft.com/office/officeart/2005/8/layout/radial1"/>
    <dgm:cxn modelId="{CF317787-53B4-4E0C-8946-EA6D5E7EC738}" type="presParOf" srcId="{DBEB4C08-EBAC-42B2-89BD-FFB375068DE8}" destId="{0068E646-78F2-4B6A-80CD-AC29BBD90451}" srcOrd="4" destOrd="0" presId="urn:microsoft.com/office/officeart/2005/8/layout/radial1"/>
    <dgm:cxn modelId="{07F7FEA6-B49C-4A56-8308-ADA8A5AF2E16}" type="presParOf" srcId="{DBEB4C08-EBAC-42B2-89BD-FFB375068DE8}" destId="{D79D6DFD-A4E0-46CB-BE2F-AF72E5E27873}" srcOrd="5" destOrd="0" presId="urn:microsoft.com/office/officeart/2005/8/layout/radial1"/>
    <dgm:cxn modelId="{A313D66F-3770-4E4C-A2A9-7B2B053B1DE0}" type="presParOf" srcId="{D79D6DFD-A4E0-46CB-BE2F-AF72E5E27873}" destId="{338382E1-1898-4928-9060-A6E17B23476F}" srcOrd="0" destOrd="0" presId="urn:microsoft.com/office/officeart/2005/8/layout/radial1"/>
    <dgm:cxn modelId="{339C76D9-FED9-4EF6-8E4A-739082B17F8D}" type="presParOf" srcId="{DBEB4C08-EBAC-42B2-89BD-FFB375068DE8}" destId="{D90E8577-B44D-4653-A1CB-8594B51FD200}" srcOrd="6" destOrd="0" presId="urn:microsoft.com/office/officeart/2005/8/layout/radial1"/>
    <dgm:cxn modelId="{8F5BB2CB-FEE2-4310-9265-BE06EF74A4CD}" type="presParOf" srcId="{DBEB4C08-EBAC-42B2-89BD-FFB375068DE8}" destId="{9255D0A9-1009-40CB-9954-F12F846D6124}" srcOrd="7" destOrd="0" presId="urn:microsoft.com/office/officeart/2005/8/layout/radial1"/>
    <dgm:cxn modelId="{09DFA4B0-B477-42ED-95B4-A9828C2D5A0A}" type="presParOf" srcId="{9255D0A9-1009-40CB-9954-F12F846D6124}" destId="{A337DF6E-4361-4C7E-9774-3265AF011B08}" srcOrd="0" destOrd="0" presId="urn:microsoft.com/office/officeart/2005/8/layout/radial1"/>
    <dgm:cxn modelId="{837A885A-87DC-4577-A3F2-22AC701A6EA6}" type="presParOf" srcId="{DBEB4C08-EBAC-42B2-89BD-FFB375068DE8}" destId="{DEA0215B-AE86-4125-8775-9674901FE77A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D74ED4-52A5-4C25-A5EC-0873B73D0705}">
      <dsp:nvSpPr>
        <dsp:cNvPr id="0" name=""/>
        <dsp:cNvSpPr/>
      </dsp:nvSpPr>
      <dsp:spPr>
        <a:xfrm>
          <a:off x="2887667" y="1615225"/>
          <a:ext cx="1532676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迷茫的青春</a:t>
          </a:r>
          <a:r>
            <a:rPr lang="en-US" altLang="zh-TW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〜</a:t>
          </a:r>
          <a:r>
            <a:rPr lang="zh-TW" altLang="en-US" sz="1600" u="none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複讀一年的居然所</a:t>
          </a: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遭遇的難題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112122" y="1795142"/>
        <a:ext cx="1083766" cy="868714"/>
      </dsp:txXfrm>
    </dsp:sp>
    <dsp:sp modelId="{52223A85-D163-4457-A0C6-24D873B30B35}">
      <dsp:nvSpPr>
        <dsp:cNvPr id="0" name=""/>
        <dsp:cNvSpPr/>
      </dsp:nvSpPr>
      <dsp:spPr>
        <a:xfrm rot="16200000">
          <a:off x="3468836" y="1414926"/>
          <a:ext cx="370338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370338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44747" y="1420797"/>
        <a:ext cx="18516" cy="18516"/>
      </dsp:txXfrm>
    </dsp:sp>
    <dsp:sp modelId="{4E7FC5AC-EFCA-487D-8557-0341D9433299}">
      <dsp:nvSpPr>
        <dsp:cNvPr id="0" name=""/>
        <dsp:cNvSpPr/>
      </dsp:nvSpPr>
      <dsp:spPr>
        <a:xfrm>
          <a:off x="3039731" y="16337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家人的</a:t>
          </a:r>
          <a:endParaRPr lang="en-US" altLang="zh-TW" sz="1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期望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19648" y="196254"/>
        <a:ext cx="868714" cy="868714"/>
      </dsp:txXfrm>
    </dsp:sp>
    <dsp:sp modelId="{48D1D7E6-6570-4FFF-A6F0-545C60799DC7}">
      <dsp:nvSpPr>
        <dsp:cNvPr id="0" name=""/>
        <dsp:cNvSpPr/>
      </dsp:nvSpPr>
      <dsp:spPr>
        <a:xfrm rot="19800000">
          <a:off x="4257976" y="1788710"/>
          <a:ext cx="266586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266586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84605" y="1797175"/>
        <a:ext cx="13329" cy="13329"/>
      </dsp:txXfrm>
    </dsp:sp>
    <dsp:sp modelId="{C5C9EA7B-D6C8-4564-9EA3-6B9841B16CE1}">
      <dsp:nvSpPr>
        <dsp:cNvPr id="0" name=""/>
        <dsp:cNvSpPr/>
      </dsp:nvSpPr>
      <dsp:spPr>
        <a:xfrm>
          <a:off x="4424408" y="815781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老師的</a:t>
          </a:r>
          <a:endParaRPr lang="en-US" altLang="zh-TW" sz="1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教誨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604325" y="995698"/>
        <a:ext cx="868714" cy="868714"/>
      </dsp:txXfrm>
    </dsp:sp>
    <dsp:sp modelId="{8F51AFE7-837A-4878-BD6D-0AEA5CA4041E}">
      <dsp:nvSpPr>
        <dsp:cNvPr id="0" name=""/>
        <dsp:cNvSpPr/>
      </dsp:nvSpPr>
      <dsp:spPr>
        <a:xfrm rot="1800000">
          <a:off x="4257976" y="2640029"/>
          <a:ext cx="266586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266586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384605" y="2648495"/>
        <a:ext cx="13329" cy="13329"/>
      </dsp:txXfrm>
    </dsp:sp>
    <dsp:sp modelId="{0068E646-78F2-4B6A-80CD-AC29BBD90451}">
      <dsp:nvSpPr>
        <dsp:cNvPr id="0" name=""/>
        <dsp:cNvSpPr/>
      </dsp:nvSpPr>
      <dsp:spPr>
        <a:xfrm>
          <a:off x="4424408" y="2414669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重考的</a:t>
          </a:r>
          <a:endParaRPr lang="en-US" altLang="zh-TW" sz="1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學業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604325" y="2594586"/>
        <a:ext cx="868714" cy="868714"/>
      </dsp:txXfrm>
    </dsp:sp>
    <dsp:sp modelId="{3D50FD19-0D62-48FC-87C3-8B261E1DC211}">
      <dsp:nvSpPr>
        <dsp:cNvPr id="0" name=""/>
        <dsp:cNvSpPr/>
      </dsp:nvSpPr>
      <dsp:spPr>
        <a:xfrm rot="5400000">
          <a:off x="3468836" y="3013813"/>
          <a:ext cx="370338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370338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44747" y="3019685"/>
        <a:ext cx="18516" cy="18516"/>
      </dsp:txXfrm>
    </dsp:sp>
    <dsp:sp modelId="{B5D3386A-E738-46CF-91E2-E1FA48C38DDB}">
      <dsp:nvSpPr>
        <dsp:cNvPr id="0" name=""/>
        <dsp:cNvSpPr/>
      </dsp:nvSpPr>
      <dsp:spPr>
        <a:xfrm>
          <a:off x="3039731" y="3214113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sz="1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孫曉凡對居然</a:t>
          </a:r>
          <a:r>
            <a:rPr lang="zh-CN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埋藏</a:t>
          </a: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在</a:t>
          </a:r>
          <a:r>
            <a:rPr lang="zh-CN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心底的暗戀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19648" y="3394030"/>
        <a:ext cx="868714" cy="868714"/>
      </dsp:txXfrm>
    </dsp:sp>
    <dsp:sp modelId="{D79D6DFD-A4E0-46CB-BE2F-AF72E5E27873}">
      <dsp:nvSpPr>
        <dsp:cNvPr id="0" name=""/>
        <dsp:cNvSpPr/>
      </dsp:nvSpPr>
      <dsp:spPr>
        <a:xfrm rot="9000000">
          <a:off x="2783447" y="2640029"/>
          <a:ext cx="266586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266586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2910076" y="2648495"/>
        <a:ext cx="13329" cy="13329"/>
      </dsp:txXfrm>
    </dsp:sp>
    <dsp:sp modelId="{D90E8577-B44D-4653-A1CB-8594B51FD200}">
      <dsp:nvSpPr>
        <dsp:cNvPr id="0" name=""/>
        <dsp:cNvSpPr/>
      </dsp:nvSpPr>
      <dsp:spPr>
        <a:xfrm>
          <a:off x="1655053" y="2414669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感情</a:t>
          </a:r>
          <a:endParaRPr lang="en-US" altLang="zh-TW" sz="1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居然對黃晶晶</a:t>
          </a:r>
          <a:r>
            <a:rPr lang="zh-CN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懵懂青澀的愛情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834970" y="2594586"/>
        <a:ext cx="868714" cy="868714"/>
      </dsp:txXfrm>
    </dsp:sp>
    <dsp:sp modelId="{9255D0A9-1009-40CB-9954-F12F846D6124}">
      <dsp:nvSpPr>
        <dsp:cNvPr id="0" name=""/>
        <dsp:cNvSpPr/>
      </dsp:nvSpPr>
      <dsp:spPr>
        <a:xfrm rot="12600000">
          <a:off x="2783447" y="1788710"/>
          <a:ext cx="266586" cy="30259"/>
        </a:xfrm>
        <a:custGeom>
          <a:avLst/>
          <a:gdLst/>
          <a:ahLst/>
          <a:cxnLst/>
          <a:rect l="0" t="0" r="0" b="0"/>
          <a:pathLst>
            <a:path>
              <a:moveTo>
                <a:pt x="0" y="15129"/>
              </a:moveTo>
              <a:lnTo>
                <a:pt x="266586" y="1512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endParaRPr lang="zh-TW" altLang="en-US" sz="16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2910076" y="1797175"/>
        <a:ext cx="13329" cy="13329"/>
      </dsp:txXfrm>
    </dsp:sp>
    <dsp:sp modelId="{DEA0215B-AE86-4125-8775-9674901FE77A}">
      <dsp:nvSpPr>
        <dsp:cNvPr id="0" name=""/>
        <dsp:cNvSpPr/>
      </dsp:nvSpPr>
      <dsp:spPr>
        <a:xfrm>
          <a:off x="1655053" y="815781"/>
          <a:ext cx="1228548" cy="122854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ts val="1800"/>
            </a:lnSpc>
            <a:spcBef>
              <a:spcPct val="0"/>
            </a:spcBef>
            <a:spcAft>
              <a:spcPts val="0"/>
            </a:spcAft>
          </a:pPr>
          <a:r>
            <a:rPr lang="zh-TW" altLang="en-US" sz="1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自我心理的調適</a:t>
          </a:r>
          <a:endParaRPr lang="zh-TW" altLang="en-US" sz="1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834970" y="995698"/>
        <a:ext cx="868714" cy="8687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D74ED4-52A5-4C25-A5EC-0873B73D0705}">
      <dsp:nvSpPr>
        <dsp:cNvPr id="0" name=""/>
        <dsp:cNvSpPr/>
      </dsp:nvSpPr>
      <dsp:spPr>
        <a:xfrm>
          <a:off x="2829465" y="1468202"/>
          <a:ext cx="1296835" cy="11275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7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撒老師遭遇的難題</a:t>
          </a:r>
          <a:endParaRPr lang="zh-TW" altLang="en-US" sz="17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019382" y="1633334"/>
        <a:ext cx="917001" cy="797330"/>
      </dsp:txXfrm>
    </dsp:sp>
    <dsp:sp modelId="{52223A85-D163-4457-A0C6-24D873B30B35}">
      <dsp:nvSpPr>
        <dsp:cNvPr id="0" name=""/>
        <dsp:cNvSpPr/>
      </dsp:nvSpPr>
      <dsp:spPr>
        <a:xfrm rot="16200000">
          <a:off x="3308570" y="1284300"/>
          <a:ext cx="338625" cy="29179"/>
        </a:xfrm>
        <a:custGeom>
          <a:avLst/>
          <a:gdLst/>
          <a:ahLst/>
          <a:cxnLst/>
          <a:rect l="0" t="0" r="0" b="0"/>
          <a:pathLst>
            <a:path>
              <a:moveTo>
                <a:pt x="0" y="14589"/>
              </a:moveTo>
              <a:lnTo>
                <a:pt x="338625" y="1458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69417" y="1290424"/>
        <a:ext cx="16931" cy="16931"/>
      </dsp:txXfrm>
    </dsp:sp>
    <dsp:sp modelId="{4E7FC5AC-EFCA-487D-8557-0341D9433299}">
      <dsp:nvSpPr>
        <dsp:cNvPr id="0" name=""/>
        <dsp:cNvSpPr/>
      </dsp:nvSpPr>
      <dsp:spPr>
        <a:xfrm>
          <a:off x="2914085" y="1982"/>
          <a:ext cx="1127594" cy="11275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079217" y="167114"/>
        <a:ext cx="797330" cy="797330"/>
      </dsp:txXfrm>
    </dsp:sp>
    <dsp:sp modelId="{8F51AFE7-837A-4878-BD6D-0AEA5CA4041E}">
      <dsp:nvSpPr>
        <dsp:cNvPr id="0" name=""/>
        <dsp:cNvSpPr/>
      </dsp:nvSpPr>
      <dsp:spPr>
        <a:xfrm>
          <a:off x="4126300" y="2017410"/>
          <a:ext cx="254004" cy="29179"/>
        </a:xfrm>
        <a:custGeom>
          <a:avLst/>
          <a:gdLst/>
          <a:ahLst/>
          <a:cxnLst/>
          <a:rect l="0" t="0" r="0" b="0"/>
          <a:pathLst>
            <a:path>
              <a:moveTo>
                <a:pt x="0" y="14589"/>
              </a:moveTo>
              <a:lnTo>
                <a:pt x="254004" y="1458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246953" y="2025649"/>
        <a:ext cx="12700" cy="12700"/>
      </dsp:txXfrm>
    </dsp:sp>
    <dsp:sp modelId="{0068E646-78F2-4B6A-80CD-AC29BBD90451}">
      <dsp:nvSpPr>
        <dsp:cNvPr id="0" name=""/>
        <dsp:cNvSpPr/>
      </dsp:nvSpPr>
      <dsp:spPr>
        <a:xfrm>
          <a:off x="4380305" y="1468202"/>
          <a:ext cx="1127594" cy="11275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545437" y="1633334"/>
        <a:ext cx="797330" cy="797330"/>
      </dsp:txXfrm>
    </dsp:sp>
    <dsp:sp modelId="{D79D6DFD-A4E0-46CB-BE2F-AF72E5E27873}">
      <dsp:nvSpPr>
        <dsp:cNvPr id="0" name=""/>
        <dsp:cNvSpPr/>
      </dsp:nvSpPr>
      <dsp:spPr>
        <a:xfrm rot="5400000">
          <a:off x="3308570" y="2750520"/>
          <a:ext cx="338625" cy="29179"/>
        </a:xfrm>
        <a:custGeom>
          <a:avLst/>
          <a:gdLst/>
          <a:ahLst/>
          <a:cxnLst/>
          <a:rect l="0" t="0" r="0" b="0"/>
          <a:pathLst>
            <a:path>
              <a:moveTo>
                <a:pt x="0" y="14589"/>
              </a:moveTo>
              <a:lnTo>
                <a:pt x="338625" y="1458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69417" y="2756644"/>
        <a:ext cx="16931" cy="16931"/>
      </dsp:txXfrm>
    </dsp:sp>
    <dsp:sp modelId="{D90E8577-B44D-4653-A1CB-8594B51FD200}">
      <dsp:nvSpPr>
        <dsp:cNvPr id="0" name=""/>
        <dsp:cNvSpPr/>
      </dsp:nvSpPr>
      <dsp:spPr>
        <a:xfrm>
          <a:off x="2914085" y="2934422"/>
          <a:ext cx="1127594" cy="11275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079217" y="3099554"/>
        <a:ext cx="797330" cy="797330"/>
      </dsp:txXfrm>
    </dsp:sp>
    <dsp:sp modelId="{9255D0A9-1009-40CB-9954-F12F846D6124}">
      <dsp:nvSpPr>
        <dsp:cNvPr id="0" name=""/>
        <dsp:cNvSpPr/>
      </dsp:nvSpPr>
      <dsp:spPr>
        <a:xfrm rot="10800000">
          <a:off x="2575460" y="2017410"/>
          <a:ext cx="254004" cy="29179"/>
        </a:xfrm>
        <a:custGeom>
          <a:avLst/>
          <a:gdLst/>
          <a:ahLst/>
          <a:cxnLst/>
          <a:rect l="0" t="0" r="0" b="0"/>
          <a:pathLst>
            <a:path>
              <a:moveTo>
                <a:pt x="0" y="14589"/>
              </a:moveTo>
              <a:lnTo>
                <a:pt x="254004" y="14589"/>
              </a:lnTo>
            </a:path>
          </a:pathLst>
        </a:cu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10800000">
        <a:off x="2696112" y="2025649"/>
        <a:ext cx="12700" cy="12700"/>
      </dsp:txXfrm>
    </dsp:sp>
    <dsp:sp modelId="{DEA0215B-AE86-4125-8775-9674901FE77A}">
      <dsp:nvSpPr>
        <dsp:cNvPr id="0" name=""/>
        <dsp:cNvSpPr/>
      </dsp:nvSpPr>
      <dsp:spPr>
        <a:xfrm>
          <a:off x="1447865" y="1468202"/>
          <a:ext cx="1127594" cy="112759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4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612997" y="1633334"/>
        <a:ext cx="797330" cy="7973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76E0D-01F1-4838-8D03-5244B54F5C4D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C81D0-B23F-4EBA-82E7-B69C8265D2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4241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76E8-7BB9-4C07-9F36-E5DFE12D1965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B1F40-BF36-41F8-8C09-CE7E3E50E7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095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家人的期望</a:t>
            </a:r>
            <a:r>
              <a:rPr lang="en-US" altLang="zh-TW" dirty="0" smtClean="0"/>
              <a:t>:</a:t>
            </a:r>
            <a:r>
              <a:rPr lang="zh-CN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為了孩子高考前時間利用最大化而選擇在學校周圍租房子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CN" altLang="en-US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媽媽一整年什麼都不幹全身心撲在孩子身上，那一年父母比孩子更著急</a:t>
            </a:r>
            <a:endParaRPr lang="en-US" altLang="zh-CN" sz="1200" dirty="0" smtClean="0">
              <a:latin typeface="王漢宗中仿宋繁" panose="02000500000000000000" pitchFamily="2" charset="-120"/>
              <a:ea typeface="王漢宗中仿宋繁" panose="02000500000000000000" pitchFamily="2" charset="-120"/>
              <a:cs typeface="AngsanaUPC" panose="02020603050405020304" pitchFamily="18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重考的學業</a:t>
            </a:r>
            <a:r>
              <a:rPr lang="en-US" altLang="zh-TW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:</a:t>
            </a:r>
            <a:r>
              <a:rPr lang="zh-CN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沒完沒了的試卷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；要複習的進度太多，不知從何下手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dirty="0" smtClean="0">
              <a:latin typeface="王漢宗中仿宋繁" panose="02000500000000000000" pitchFamily="2" charset="-120"/>
              <a:ea typeface="王漢宗中仿宋繁" panose="02000500000000000000" pitchFamily="2" charset="-120"/>
              <a:cs typeface="AngsanaUPC" panose="02020603050405020304" pitchFamily="18" charset="-34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B1F40-BF36-41F8-8C09-CE7E3E50E77F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363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家人的期望</a:t>
            </a:r>
            <a:r>
              <a:rPr lang="en-US" altLang="zh-TW" dirty="0" smtClean="0"/>
              <a:t>:</a:t>
            </a:r>
            <a:r>
              <a:rPr lang="zh-CN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為了孩子高考前時間利用最大化而選擇在學校周圍租房子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CN" altLang="en-US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媽媽一整年什麼都不幹全身心撲在孩子身上，那一年父母比孩子更著急</a:t>
            </a:r>
            <a:endParaRPr lang="en-US" altLang="zh-CN" sz="1200" dirty="0" smtClean="0">
              <a:latin typeface="王漢宗中仿宋繁" panose="02000500000000000000" pitchFamily="2" charset="-120"/>
              <a:ea typeface="王漢宗中仿宋繁" panose="02000500000000000000" pitchFamily="2" charset="-120"/>
              <a:cs typeface="AngsanaUPC" panose="02020603050405020304" pitchFamily="18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重考的學業</a:t>
            </a:r>
            <a:r>
              <a:rPr lang="en-US" altLang="zh-TW" sz="12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  <a:cs typeface="AngsanaUPC" panose="02020603050405020304" pitchFamily="18" charset="-34"/>
              </a:rPr>
              <a:t>:</a:t>
            </a:r>
            <a:r>
              <a:rPr lang="zh-CN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沒完沒了的試卷</a:t>
            </a:r>
            <a:r>
              <a:rPr lang="zh-TW" altLang="en-US" sz="1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；要複習的進度太多，不知從何下手</a:t>
            </a:r>
            <a:endParaRPr lang="en-US" altLang="zh-TW" sz="1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sz="1200" dirty="0" smtClean="0">
              <a:latin typeface="王漢宗中仿宋繁" panose="02000500000000000000" pitchFamily="2" charset="-120"/>
              <a:ea typeface="王漢宗中仿宋繁" panose="02000500000000000000" pitchFamily="2" charset="-120"/>
              <a:cs typeface="AngsanaUPC" panose="02020603050405020304" pitchFamily="18" charset="-34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B1F40-BF36-41F8-8C09-CE7E3E50E77F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8621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93581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0874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163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6037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1621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357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5161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5746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508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3964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2432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07484-F7DE-4C59-B2A3-E485BD50093E}" type="datetimeFigureOut">
              <a:rPr lang="zh-TW" altLang="en-US" smtClean="0"/>
              <a:t>2017/4/24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1E1871-2365-4AD0-B32E-5F4DFD49EED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66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-27432" y="144521"/>
            <a:ext cx="4517131" cy="687297"/>
          </a:xfrm>
        </p:spPr>
        <p:txBody>
          <a:bodyPr>
            <a:no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894316" y="78974"/>
            <a:ext cx="82976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活動一、迷茫的青春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pPr>
              <a:lnSpc>
                <a:spcPts val="1600"/>
              </a:lnSpc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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請與同學討論，居然在影片裡所遇到的難題，他是如何解決的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因應的方式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)?</a:t>
            </a:r>
          </a:p>
          <a:p>
            <a:pPr>
              <a:lnSpc>
                <a:spcPts val="1600"/>
              </a:lnSpc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得到的結果如何呢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如果你是居然，你會怎麼做呢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935415591"/>
              </p:ext>
            </p:extLst>
          </p:nvPr>
        </p:nvGraphicFramePr>
        <p:xfrm>
          <a:off x="2618114" y="1538282"/>
          <a:ext cx="7308011" cy="445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矩形 2"/>
          <p:cNvSpPr/>
          <p:nvPr/>
        </p:nvSpPr>
        <p:spPr>
          <a:xfrm>
            <a:off x="5347082" y="755402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22" name="矩形 21"/>
          <p:cNvSpPr/>
          <p:nvPr/>
        </p:nvSpPr>
        <p:spPr>
          <a:xfrm>
            <a:off x="5347082" y="1013258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53382" y="1275478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  <p:sp>
        <p:nvSpPr>
          <p:cNvPr id="27" name="矩形 26"/>
          <p:cNvSpPr/>
          <p:nvPr/>
        </p:nvSpPr>
        <p:spPr>
          <a:xfrm>
            <a:off x="8401178" y="2441205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28" name="矩形 27"/>
          <p:cNvSpPr/>
          <p:nvPr/>
        </p:nvSpPr>
        <p:spPr>
          <a:xfrm>
            <a:off x="8401178" y="2699061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07478" y="2961281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  <p:sp>
        <p:nvSpPr>
          <p:cNvPr id="30" name="矩形 29"/>
          <p:cNvSpPr/>
          <p:nvPr/>
        </p:nvSpPr>
        <p:spPr>
          <a:xfrm>
            <a:off x="8401178" y="4163507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31" name="矩形 30"/>
          <p:cNvSpPr/>
          <p:nvPr/>
        </p:nvSpPr>
        <p:spPr>
          <a:xfrm>
            <a:off x="8401178" y="4421363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07478" y="4683583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  <p:sp>
        <p:nvSpPr>
          <p:cNvPr id="33" name="矩形 32"/>
          <p:cNvSpPr/>
          <p:nvPr/>
        </p:nvSpPr>
        <p:spPr>
          <a:xfrm>
            <a:off x="5347082" y="6001646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34" name="矩形 33"/>
          <p:cNvSpPr/>
          <p:nvPr/>
        </p:nvSpPr>
        <p:spPr>
          <a:xfrm>
            <a:off x="5347082" y="6259502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353382" y="6521722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  <p:sp>
        <p:nvSpPr>
          <p:cNvPr id="36" name="矩形 35"/>
          <p:cNvSpPr/>
          <p:nvPr/>
        </p:nvSpPr>
        <p:spPr>
          <a:xfrm>
            <a:off x="886968" y="2441205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37" name="矩形 36"/>
          <p:cNvSpPr/>
          <p:nvPr/>
        </p:nvSpPr>
        <p:spPr>
          <a:xfrm>
            <a:off x="886968" y="2699061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93268" y="2961281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  <p:sp>
        <p:nvSpPr>
          <p:cNvPr id="39" name="矩形 38"/>
          <p:cNvSpPr/>
          <p:nvPr/>
        </p:nvSpPr>
        <p:spPr>
          <a:xfrm>
            <a:off x="886968" y="4085953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因應的方式：</a:t>
            </a:r>
          </a:p>
        </p:txBody>
      </p:sp>
      <p:sp>
        <p:nvSpPr>
          <p:cNvPr id="40" name="矩形 39"/>
          <p:cNvSpPr/>
          <p:nvPr/>
        </p:nvSpPr>
        <p:spPr>
          <a:xfrm>
            <a:off x="886968" y="4343809"/>
            <a:ext cx="17620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93268" y="4606029"/>
            <a:ext cx="155683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方式：</a:t>
            </a:r>
          </a:p>
        </p:txBody>
      </p:sp>
    </p:spTree>
    <p:extLst>
      <p:ext uri="{BB962C8B-B14F-4D97-AF65-F5344CB8AC3E}">
        <p14:creationId xmlns:p14="http://schemas.microsoft.com/office/powerpoint/2010/main" val="47874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3959691" y="305876"/>
            <a:ext cx="7940388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活動二、我的青春派</a:t>
            </a: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  <a:sym typeface="Wingdings 2" panose="05020102010507070707" pitchFamily="18" charset="2"/>
            </a:endParaRPr>
          </a:p>
          <a:p>
            <a:pPr>
              <a:lnSpc>
                <a:spcPts val="1600"/>
              </a:lnSpc>
            </a:pP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 2" panose="05020102010507070707" pitchFamily="18" charset="2"/>
              </a:rPr>
              <a:t></a:t>
            </a:r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請靜下心來想想，即將面對會考及生涯抉擇的你，會如何迎接未來這一年的挑戰呢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zh-TW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2198762018"/>
              </p:ext>
            </p:extLst>
          </p:nvPr>
        </p:nvGraphicFramePr>
        <p:xfrm>
          <a:off x="2618114" y="1538282"/>
          <a:ext cx="7308011" cy="445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矩形 2"/>
          <p:cNvSpPr/>
          <p:nvPr/>
        </p:nvSpPr>
        <p:spPr>
          <a:xfrm>
            <a:off x="5415682" y="738749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22" name="矩形 21"/>
          <p:cNvSpPr/>
          <p:nvPr/>
        </p:nvSpPr>
        <p:spPr>
          <a:xfrm>
            <a:off x="5415682" y="996605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421982" y="1258825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401178" y="2441205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28" name="矩形 27"/>
          <p:cNvSpPr/>
          <p:nvPr/>
        </p:nvSpPr>
        <p:spPr>
          <a:xfrm>
            <a:off x="8401178" y="2699061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407478" y="2961281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401178" y="4163507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31" name="矩形 30"/>
          <p:cNvSpPr/>
          <p:nvPr/>
        </p:nvSpPr>
        <p:spPr>
          <a:xfrm>
            <a:off x="8401178" y="4421363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07478" y="4683583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347082" y="6001646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34" name="矩形 33"/>
          <p:cNvSpPr/>
          <p:nvPr/>
        </p:nvSpPr>
        <p:spPr>
          <a:xfrm>
            <a:off x="5347082" y="6259502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353382" y="6521722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1876" y="2542602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37" name="矩形 36"/>
          <p:cNvSpPr/>
          <p:nvPr/>
        </p:nvSpPr>
        <p:spPr>
          <a:xfrm>
            <a:off x="871876" y="2800458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78176" y="3062678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71876" y="4187350"/>
            <a:ext cx="1967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我的因應方式</a:t>
            </a: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：</a:t>
            </a:r>
          </a:p>
        </p:txBody>
      </p:sp>
      <p:sp>
        <p:nvSpPr>
          <p:cNvPr id="40" name="矩形 39"/>
          <p:cNvSpPr/>
          <p:nvPr/>
        </p:nvSpPr>
        <p:spPr>
          <a:xfrm>
            <a:off x="871876" y="4445206"/>
            <a:ext cx="23775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希望能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得到的結果：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78176" y="4707426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zh-TW" altLang="en-US" sz="1600" dirty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我會做哪些</a:t>
            </a:r>
            <a:r>
              <a:rPr lang="zh-TW" altLang="en-US" sz="1600" dirty="0" smtClean="0">
                <a:latin typeface="王漢宗中仿宋繁" panose="02000500000000000000" pitchFamily="2" charset="-120"/>
                <a:ea typeface="王漢宗中仿宋繁" panose="02000500000000000000" pitchFamily="2" charset="-120"/>
              </a:rPr>
              <a:t>調整：</a:t>
            </a:r>
            <a:endParaRPr lang="zh-TW" altLang="en-US" sz="1600" dirty="0">
              <a:latin typeface="王漢宗中仿宋繁" panose="02000500000000000000" pitchFamily="2" charset="-120"/>
              <a:ea typeface="王漢宗中仿宋繁" panose="02000500000000000000" pitchFamily="2" charset="-120"/>
            </a:endParaRPr>
          </a:p>
        </p:txBody>
      </p:sp>
      <p:sp>
        <p:nvSpPr>
          <p:cNvPr id="25" name="標題 3"/>
          <p:cNvSpPr txBox="1">
            <a:spLocks/>
          </p:cNvSpPr>
          <p:nvPr/>
        </p:nvSpPr>
        <p:spPr>
          <a:xfrm>
            <a:off x="170555" y="220729"/>
            <a:ext cx="4517131" cy="68729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5962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請與同學討論，賈廸在影片裡所遇到的難題，他是如何解決的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269239178"/>
              </p:ext>
            </p:extLst>
          </p:nvPr>
        </p:nvGraphicFramePr>
        <p:xfrm>
          <a:off x="2618117" y="1824380"/>
          <a:ext cx="695576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矩形 1"/>
          <p:cNvSpPr/>
          <p:nvPr/>
        </p:nvSpPr>
        <p:spPr>
          <a:xfrm>
            <a:off x="3829605" y="3102667"/>
            <a:ext cx="159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爸爸又娶小媽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，他和母親的處境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06498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請與同學討論，李飛在影片裡所遇到的難題，他是如何解決的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4099214221"/>
              </p:ext>
            </p:extLst>
          </p:nvPr>
        </p:nvGraphicFramePr>
        <p:xfrm>
          <a:off x="2605239" y="1197736"/>
          <a:ext cx="6062243" cy="5357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290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請與同學討論，周強在影片裡所遇到的難題，他是如何解決的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1959109277"/>
              </p:ext>
            </p:extLst>
          </p:nvPr>
        </p:nvGraphicFramePr>
        <p:xfrm>
          <a:off x="2618116" y="1378039"/>
          <a:ext cx="7421234" cy="5112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61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請與同學討論，齊明智在影片裡所遇到的難題，他是如何解決的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2212664708"/>
              </p:ext>
            </p:extLst>
          </p:nvPr>
        </p:nvGraphicFramePr>
        <p:xfrm>
          <a:off x="2618117" y="1506829"/>
          <a:ext cx="6955766" cy="47265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128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請與同學討論，孫曉凡在影片裡所遇到的難題，他是如何解決的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678320874"/>
              </p:ext>
            </p:extLst>
          </p:nvPr>
        </p:nvGraphicFramePr>
        <p:xfrm>
          <a:off x="2618116" y="1365161"/>
          <a:ext cx="7607709" cy="52545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031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4"/>
            <a:ext cx="6806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請與同學討論，居然媽媽在影片裡所遇到的難題，他是如何解決的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1157368665"/>
              </p:ext>
            </p:extLst>
          </p:nvPr>
        </p:nvGraphicFramePr>
        <p:xfrm>
          <a:off x="2618117" y="1824380"/>
          <a:ext cx="695576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093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152650" y="123588"/>
            <a:ext cx="7886700" cy="687297"/>
          </a:xfrm>
        </p:spPr>
        <p:txBody>
          <a:bodyPr>
            <a:normAutofit/>
          </a:bodyPr>
          <a:lstStyle/>
          <a:p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“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青春派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”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教我的事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402817" y="715993"/>
            <a:ext cx="6806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請與同學討論，撒老師在影片裡所遇到的難題，他是如何解決的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</p:txBody>
      </p:sp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2878970680"/>
              </p:ext>
            </p:extLst>
          </p:nvPr>
        </p:nvGraphicFramePr>
        <p:xfrm>
          <a:off x="2618117" y="1824380"/>
          <a:ext cx="695576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0626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1440</TotalTime>
  <Words>797</Words>
  <Application>Microsoft Office PowerPoint</Application>
  <PresentationFormat>寬螢幕</PresentationFormat>
  <Paragraphs>119</Paragraphs>
  <Slides>9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8" baseType="lpstr">
      <vt:lpstr>王漢宗中仿宋繁</vt:lpstr>
      <vt:lpstr>新細明體</vt:lpstr>
      <vt:lpstr>標楷體</vt:lpstr>
      <vt:lpstr>AngsanaUPC</vt:lpstr>
      <vt:lpstr>Arial</vt:lpstr>
      <vt:lpstr>Calibri</vt:lpstr>
      <vt:lpstr>Calibri Light</vt:lpstr>
      <vt:lpstr>Wingdings 2</vt:lpstr>
      <vt:lpstr>Office 佈景主題</vt:lpstr>
      <vt:lpstr>“青春派”教我的事</vt:lpstr>
      <vt:lpstr>PowerPoint 簡報</vt:lpstr>
      <vt:lpstr>“青春派”教我的事</vt:lpstr>
      <vt:lpstr>“青春派”教我的事</vt:lpstr>
      <vt:lpstr>“青春派”教我的事</vt:lpstr>
      <vt:lpstr>“青春派”教我的事</vt:lpstr>
      <vt:lpstr>“青春派”教我的事</vt:lpstr>
      <vt:lpstr>“青春派”教我的事</vt:lpstr>
      <vt:lpstr>“青春派”教我的事</vt:lpstr>
    </vt:vector>
  </TitlesOfParts>
  <Company>users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“青春派”教我的事</dc:title>
  <dc:creator>user</dc:creator>
  <cp:lastModifiedBy>user</cp:lastModifiedBy>
  <cp:revision>55</cp:revision>
  <cp:lastPrinted>2017-03-14T00:52:59Z</cp:lastPrinted>
  <dcterms:created xsi:type="dcterms:W3CDTF">2017-03-07T00:27:23Z</dcterms:created>
  <dcterms:modified xsi:type="dcterms:W3CDTF">2017-04-24T15:03:12Z</dcterms:modified>
</cp:coreProperties>
</file>