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"/>
  </p:notes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3" d="100"/>
          <a:sy n="63" d="100"/>
        </p:scale>
        <p:origin x="7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9A319B-FFD7-4309-B8BF-BE4636DF3690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D1AB4DE-3E09-421F-9D6A-337D7E2A1A8A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2816093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投影片圖像版面配置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備忘稿版面配置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D1AB4DE-3E09-421F-9D6A-337D7E2A1A8A}" type="slidenum">
              <a:rPr lang="zh-TW" altLang="en-US" smtClean="0"/>
              <a:t>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610005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85933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246701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56699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278946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077853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67328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4023443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06237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2974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4349673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76765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65221-4824-4395-BA96-CDF03E507AB1}" type="datetimeFigureOut">
              <a:rPr lang="zh-TW" altLang="en-US" smtClean="0"/>
              <a:t>2023/4/9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DFEA08-6B62-451C-8D6E-99E3256886F9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213164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f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3.png"/><Relationship Id="rId4" Type="http://schemas.openxmlformats.org/officeDocument/2006/relationships/image" Target="../media/image2.jp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198880" y="2783839"/>
            <a:ext cx="9804400" cy="1152843"/>
          </a:xfrm>
        </p:spPr>
        <p:txBody>
          <a:bodyPr/>
          <a:lstStyle/>
          <a:p>
            <a:r>
              <a:rPr lang="zh-TW" altLang="en-US" dirty="0" smtClean="0">
                <a:latin typeface="華康中圓體" panose="020F0509000000000000" pitchFamily="49" charset="-120"/>
                <a:ea typeface="華康中圓體" panose="020F0509000000000000" pitchFamily="49" charset="-120"/>
              </a:rPr>
              <a:t>基準量與比較量遊古文明</a:t>
            </a:r>
            <a:endParaRPr lang="zh-TW" altLang="en-US" dirty="0">
              <a:latin typeface="華康中圓體" panose="020F0509000000000000" pitchFamily="49" charset="-120"/>
              <a:ea typeface="華康中圓體" panose="020F05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805468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0" y="1021398"/>
            <a:ext cx="12192000" cy="1904682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「</a:t>
            </a:r>
            <a:r>
              <a:rPr lang="zh-TW" altLang="zh-TW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我們全家到</a:t>
            </a:r>
            <a:r>
              <a:rPr lang="zh-TW" altLang="zh-TW" sz="4000" u="sng" kern="15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埃及</a:t>
            </a:r>
            <a:r>
              <a:rPr lang="zh-TW" altLang="zh-TW" sz="4000" u="sng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開羅</a:t>
            </a:r>
            <a:r>
              <a:rPr lang="zh-TW" altLang="zh-TW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旅遊</a:t>
            </a:r>
            <a:r>
              <a:rPr lang="zh-TW" altLang="zh-TW" sz="4000" kern="15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，看見高聳的古夫金字塔及人面獅身像，還有各式各樣</a:t>
            </a:r>
            <a:r>
              <a:rPr lang="zh-TW" altLang="zh-TW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具有當地</a:t>
            </a:r>
            <a:r>
              <a:rPr lang="zh-TW" altLang="zh-TW" sz="4000" kern="15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特色的紀念品，我用</a:t>
            </a:r>
            <a:r>
              <a:rPr lang="en-US" altLang="zh-TW" sz="4000" kern="15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600</a:t>
            </a:r>
            <a:r>
              <a:rPr lang="zh-TW" altLang="zh-TW" sz="4000" kern="150" dirty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埃及鎊買</a:t>
            </a:r>
            <a:r>
              <a:rPr lang="zh-TW" altLang="zh-TW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了一個刻有象形字的筆</a:t>
            </a:r>
            <a:r>
              <a:rPr lang="zh-TW" altLang="en-US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筒</a:t>
            </a:r>
            <a:r>
              <a:rPr lang="zh-TW" altLang="zh-TW" sz="4000" dirty="0" smtClean="0">
                <a:solidFill>
                  <a:schemeClr val="bg1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作紀念</a:t>
            </a:r>
            <a:r>
              <a:rPr lang="zh-TW" altLang="en-US" sz="4000" dirty="0" smtClean="0">
                <a:solidFill>
                  <a:schemeClr val="bg1"/>
                </a:solidFill>
                <a:ea typeface="標楷體" panose="03000509000000000000" pitchFamily="65" charset="-120"/>
                <a:cs typeface="Times New Roman" panose="02020603050405020304" pitchFamily="18" charset="0"/>
              </a:rPr>
              <a:t>。」</a:t>
            </a:r>
            <a:endParaRPr lang="zh-TW" altLang="en-US" sz="4000" dirty="0">
              <a:solidFill>
                <a:schemeClr val="bg1"/>
              </a:solidFill>
            </a:endParaRPr>
          </a:p>
        </p:txBody>
      </p:sp>
      <p:pic>
        <p:nvPicPr>
          <p:cNvPr id="5" name="圖片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0" y="3878262"/>
            <a:ext cx="4164648" cy="2771384"/>
          </a:xfrm>
          <a:prstGeom prst="rect">
            <a:avLst/>
          </a:prstGeom>
        </p:spPr>
      </p:pic>
      <p:pic>
        <p:nvPicPr>
          <p:cNvPr id="6" name="圖片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38907" y="3878262"/>
            <a:ext cx="4084320" cy="2771384"/>
          </a:xfrm>
          <a:prstGeom prst="rect">
            <a:avLst/>
          </a:prstGeom>
        </p:spPr>
      </p:pic>
      <p:pic>
        <p:nvPicPr>
          <p:cNvPr id="7" name="圖片 6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7761" b="89976" l="9885" r="89994">
                        <a14:foregroundMark x1="55852" y1="8892" x2="55852" y2="8892"/>
                        <a14:foregroundMark x1="61189" y1="10105" x2="61492" y2="9539"/>
                        <a14:foregroundMark x1="30079" y1="66613" x2="30079" y2="66613"/>
                        <a14:foregroundMark x1="36568" y1="63460" x2="36568" y2="63460"/>
                        <a14:foregroundMark x1="37174" y1="55699" x2="37174" y2="55699"/>
                        <a14:foregroundMark x1="35840" y1="66370" x2="35840" y2="66370"/>
                        <a14:foregroundMark x1="34991" y1="65643" x2="34991" y2="65643"/>
                        <a14:foregroundMark x1="62098" y1="7761" x2="62098" y2="7761"/>
                        <a14:backgroundMark x1="20740" y1="81973" x2="20740" y2="81973"/>
                        <a14:backgroundMark x1="30079" y1="83185" x2="30079" y2="83185"/>
                        <a14:backgroundMark x1="24136" y1="69523" x2="24136" y2="69523"/>
                        <a14:backgroundMark x1="29654" y1="73484" x2="29654" y2="73484"/>
                        <a14:backgroundMark x1="33899" y1="83347" x2="33899" y2="83347"/>
                        <a14:backgroundMark x1="47544" y1="79790" x2="47544" y2="79790"/>
                        <a14:backgroundMark x1="54397" y1="75667" x2="54397" y2="75667"/>
                        <a14:backgroundMark x1="66222" y1="75101" x2="66222" y2="75101"/>
                        <a14:backgroundMark x1="63129" y1="80194" x2="61067" y2="68149"/>
                        <a14:backgroundMark x1="26198" y1="88521" x2="24742" y2="70574"/>
                        <a14:backgroundMark x1="28320" y1="86742" x2="27107" y2="73080"/>
                        <a14:backgroundMark x1="36022" y1="88682" x2="34991" y2="71948"/>
                        <a14:backgroundMark x1="37356" y1="71140" x2="53184" y2="68795"/>
                        <a14:backgroundMark x1="21771" y1="66774" x2="19284" y2="27890"/>
                        <a14:backgroundMark x1="24742" y1="51011" x2="24742" y2="51011"/>
                        <a14:backgroundMark x1="23529" y1="40340" x2="33657" y2="43492"/>
                        <a14:backgroundMark x1="23711" y1="40744" x2="23105" y2="25141"/>
                        <a14:backgroundMark x1="34809" y1="42684" x2="34809" y2="42684"/>
                        <a14:backgroundMark x1="38084" y1="34034" x2="38084" y2="34034"/>
                        <a14:backgroundMark x1="40570" y1="29830" x2="40570" y2="29830"/>
                        <a14:backgroundMark x1="44269" y1="24495" x2="44269" y2="24495"/>
                        <a14:backgroundMark x1="48454" y1="19563" x2="48454" y2="19563"/>
                        <a14:backgroundMark x1="53184" y1="11884" x2="53184" y2="11884"/>
                        <a14:backgroundMark x1="25167" y1="32255" x2="25167" y2="32255"/>
                        <a14:backgroundMark x1="30079" y1="28698" x2="30079" y2="28698"/>
                        <a14:backgroundMark x1="32019" y1="22716" x2="32019" y2="22716"/>
                        <a14:backgroundMark x1="31231" y1="15198" x2="31231" y2="15198"/>
                        <a14:backgroundMark x1="35112" y1="14228" x2="35112" y2="14228"/>
                        <a14:backgroundMark x1="39115" y1="13662" x2="39115" y2="13662"/>
                        <a14:backgroundMark x1="35840" y1="26516" x2="35840" y2="26516"/>
                        <a14:backgroundMark x1="33354" y1="29669" x2="33354" y2="29669"/>
                        <a14:backgroundMark x1="30807" y1="34357" x2="30807" y2="34357"/>
                        <a14:backgroundMark x1="27289" y1="34762" x2="27289" y2="34762"/>
                        <a14:backgroundMark x1="37477" y1="32255" x2="37477" y2="32255"/>
                        <a14:backgroundMark x1="37356" y1="28456" x2="37356" y2="28456"/>
                        <a14:backgroundMark x1="36568" y1="41471" x2="36568" y2="41471"/>
                        <a14:backgroundMark x1="34809" y1="34034" x2="34809" y2="34034"/>
                        <a14:backgroundMark x1="39539" y1="37753" x2="43845" y2="25141"/>
                        <a14:backgroundMark x1="26266" y1="61350" x2="26266" y2="61350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181095">
            <a:off x="1698306" y="2699427"/>
            <a:ext cx="5664200" cy="42481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2134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副標題 2"/>
          <p:cNvSpPr>
            <a:spLocks noGrp="1"/>
          </p:cNvSpPr>
          <p:nvPr>
            <p:ph type="subTitle" idx="1"/>
          </p:nvPr>
        </p:nvSpPr>
        <p:spPr>
          <a:xfrm>
            <a:off x="0" y="548640"/>
            <a:ext cx="12192000" cy="1402080"/>
          </a:xfrm>
          <a:solidFill>
            <a:srgbClr val="0070C0"/>
          </a:solidFill>
        </p:spPr>
        <p:txBody>
          <a:bodyPr>
            <a:noAutofit/>
          </a:bodyPr>
          <a:lstStyle/>
          <a:p>
            <a:pPr algn="just">
              <a:spcAft>
                <a:spcPts val="0"/>
              </a:spcAft>
            </a:pP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猜猜看：</a:t>
            </a:r>
            <a:endParaRPr lang="en-US" altLang="zh-TW" sz="4000" dirty="0" smtClean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spcAft>
                <a:spcPts val="0"/>
              </a:spcAft>
            </a:pPr>
            <a:r>
              <a:rPr lang="en-US" altLang="zh-TW" sz="400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600</a:t>
            </a:r>
            <a:r>
              <a:rPr lang="zh-TW" altLang="en-US" sz="4000" dirty="0" smtClean="0">
                <a:solidFill>
                  <a:schemeClr val="bg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埃及磅換算台幣會很貴嗎？請說說你的理由。</a:t>
            </a:r>
            <a:endParaRPr lang="zh-TW" altLang="en-US" sz="4000" dirty="0">
              <a:solidFill>
                <a:schemeClr val="bg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262138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副標題 2"/>
          <p:cNvSpPr txBox="1">
            <a:spLocks/>
          </p:cNvSpPr>
          <p:nvPr/>
        </p:nvSpPr>
        <p:spPr>
          <a:xfrm>
            <a:off x="0" y="330518"/>
            <a:ext cx="12192000" cy="1727099"/>
          </a:xfrm>
          <a:prstGeom prst="rect">
            <a:avLst/>
          </a:prstGeom>
          <a:solidFill>
            <a:srgbClr val="FFC00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zh-TW" altLang="en-US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事實是：</a:t>
            </a:r>
            <a:endParaRPr lang="zh-TW" altLang="en-US" sz="4000" dirty="0">
              <a:solidFill>
                <a:schemeClr val="bg1"/>
              </a:solidFill>
            </a:endParaRPr>
          </a:p>
        </p:txBody>
      </p:sp>
      <p:pic>
        <p:nvPicPr>
          <p:cNvPr id="9" name="圖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6168" y="330518"/>
            <a:ext cx="9285583" cy="1727099"/>
          </a:xfrm>
          <a:prstGeom prst="rect">
            <a:avLst/>
          </a:prstGeom>
        </p:spPr>
      </p:pic>
      <p:sp>
        <p:nvSpPr>
          <p:cNvPr id="6" name="副標題 2"/>
          <p:cNvSpPr txBox="1">
            <a:spLocks/>
          </p:cNvSpPr>
          <p:nvPr/>
        </p:nvSpPr>
        <p:spPr>
          <a:xfrm>
            <a:off x="0" y="2687639"/>
            <a:ext cx="9956800" cy="695642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zh-TW" altLang="en-US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你怎麼解讀埃及磅與台幣貨幣兌換的狀況？</a:t>
            </a:r>
            <a:endParaRPr lang="zh-TW" altLang="en-US" sz="4000" dirty="0">
              <a:solidFill>
                <a:schemeClr val="bg1"/>
              </a:solidFill>
            </a:endParaRPr>
          </a:p>
        </p:txBody>
      </p:sp>
      <p:sp>
        <p:nvSpPr>
          <p:cNvPr id="10" name="副標題 2"/>
          <p:cNvSpPr txBox="1">
            <a:spLocks/>
          </p:cNvSpPr>
          <p:nvPr/>
        </p:nvSpPr>
        <p:spPr>
          <a:xfrm>
            <a:off x="0" y="4701802"/>
            <a:ext cx="10901680" cy="695642"/>
          </a:xfrm>
          <a:prstGeom prst="rect">
            <a:avLst/>
          </a:prstGeom>
          <a:solidFill>
            <a:srgbClr val="92D050"/>
          </a:solidFill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zh-TW" altLang="en-US" sz="4000" kern="150" dirty="0" smtClean="0">
                <a:solidFill>
                  <a:schemeClr val="bg1"/>
                </a:solidFill>
                <a:latin typeface="Times New Roman" panose="02020603050405020304" pitchFamily="18" charset="0"/>
                <a:ea typeface="標楷體" panose="03000509000000000000" pitchFamily="65" charset="-120"/>
              </a:rPr>
              <a:t>如果要運用基準量與比較量，你會怎麼表示呢？</a:t>
            </a:r>
            <a:endParaRPr lang="zh-TW" alt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62633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0874" y="96308"/>
            <a:ext cx="10386886" cy="67616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4515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158</TotalTime>
  <Words>106</Words>
  <Application>Microsoft Office PowerPoint</Application>
  <PresentationFormat>寬螢幕</PresentationFormat>
  <Paragraphs>8</Paragraphs>
  <Slides>5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7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5</vt:i4>
      </vt:variant>
    </vt:vector>
  </HeadingPairs>
  <TitlesOfParts>
    <vt:vector size="13" baseType="lpstr">
      <vt:lpstr>華康中圓體</vt:lpstr>
      <vt:lpstr>新細明體</vt:lpstr>
      <vt:lpstr>標楷體</vt:lpstr>
      <vt:lpstr>Arial</vt:lpstr>
      <vt:lpstr>Calibri</vt:lpstr>
      <vt:lpstr>Calibri Light</vt:lpstr>
      <vt:lpstr>Times New Roman</vt:lpstr>
      <vt:lpstr>Office 佈景主題</vt:lpstr>
      <vt:lpstr>基準量與比較量遊古文明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User</dc:creator>
  <cp:lastModifiedBy>User</cp:lastModifiedBy>
  <cp:revision>26</cp:revision>
  <dcterms:created xsi:type="dcterms:W3CDTF">2023-04-09T07:26:24Z</dcterms:created>
  <dcterms:modified xsi:type="dcterms:W3CDTF">2023-04-09T13:23:37Z</dcterms:modified>
</cp:coreProperties>
</file>